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28.xml" ContentType="application/vnd.openxmlformats-officedocument.drawingml.diagramColors+xml"/>
  <Override PartName="/ppt/diagrams/colors29.xml" ContentType="application/vnd.openxmlformats-officedocument.drawingml.diagramColors+xml"/>
  <Override PartName="/ppt/diagrams/colors3.xml" ContentType="application/vnd.openxmlformats-officedocument.drawingml.diagramColors+xml"/>
  <Override PartName="/ppt/diagrams/colors30.xml" ContentType="application/vnd.openxmlformats-officedocument.drawingml.diagramColors+xml"/>
  <Override PartName="/ppt/diagrams/colors31.xml" ContentType="application/vnd.openxmlformats-officedocument.drawingml.diagramColors+xml"/>
  <Override PartName="/ppt/diagrams/colors32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28.xml" ContentType="application/vnd.openxmlformats-officedocument.drawingml.diagramData+xml"/>
  <Override PartName="/ppt/diagrams/data29.xml" ContentType="application/vnd.openxmlformats-officedocument.drawingml.diagramData+xml"/>
  <Override PartName="/ppt/diagrams/data3.xml" ContentType="application/vnd.openxmlformats-officedocument.drawingml.diagramData+xml"/>
  <Override PartName="/ppt/diagrams/data30.xml" ContentType="application/vnd.openxmlformats-officedocument.drawingml.diagramData+xml"/>
  <Override PartName="/ppt/diagrams/data31.xml" ContentType="application/vnd.openxmlformats-officedocument.drawingml.diagramData+xml"/>
  <Override PartName="/ppt/diagrams/data32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28.xml" ContentType="application/vnd.ms-office.drawingml.diagramDrawing+xml"/>
  <Override PartName="/ppt/diagrams/drawing29.xml" ContentType="application/vnd.ms-office.drawingml.diagramDrawing+xml"/>
  <Override PartName="/ppt/diagrams/drawing3.xml" ContentType="application/vnd.ms-office.drawingml.diagramDrawing+xml"/>
  <Override PartName="/ppt/diagrams/drawing30.xml" ContentType="application/vnd.ms-office.drawingml.diagramDrawing+xml"/>
  <Override PartName="/ppt/diagrams/drawing31.xml" ContentType="application/vnd.ms-office.drawingml.diagramDrawing+xml"/>
  <Override PartName="/ppt/diagrams/drawing32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28.xml" ContentType="application/vnd.openxmlformats-officedocument.drawingml.diagramLayout+xml"/>
  <Override PartName="/ppt/diagrams/layout29.xml" ContentType="application/vnd.openxmlformats-officedocument.drawingml.diagramLayout+xml"/>
  <Override PartName="/ppt/diagrams/layout3.xml" ContentType="application/vnd.openxmlformats-officedocument.drawingml.diagramLayout+xml"/>
  <Override PartName="/ppt/diagrams/layout30.xml" ContentType="application/vnd.openxmlformats-officedocument.drawingml.diagramLayout+xml"/>
  <Override PartName="/ppt/diagrams/layout31.xml" ContentType="application/vnd.openxmlformats-officedocument.drawingml.diagramLayout+xml"/>
  <Override PartName="/ppt/diagrams/layout32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28.xml" ContentType="application/vnd.openxmlformats-officedocument.drawingml.diagramStyle+xml"/>
  <Override PartName="/ppt/diagrams/quickStyle29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30.xml" ContentType="application/vnd.openxmlformats-officedocument.drawingml.diagramStyle+xml"/>
  <Override PartName="/ppt/diagrams/quickStyle31.xml" ContentType="application/vnd.openxmlformats-officedocument.drawingml.diagramStyle+xml"/>
  <Override PartName="/ppt/diagrams/quickStyle32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</p:sldIdLst>
  <p:sldSz cx="10692130" cy="7559675"/>
  <p:notesSz cx="7104380" cy="1023493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3#1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#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AD45E-B938-48FB-A60D-CA75A6195F4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3E4FD1A-838E-40B7-A1B7-A5C1CCF836D6}">
      <dgm:prSet phldrT="[Text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id-ID" sz="2400" dirty="0">
            <a:solidFill>
              <a:schemeClr val="tx1"/>
            </a:solidFill>
          </a:endParaRPr>
        </a:p>
      </dgm:t>
    </dgm:pt>
    <dgm:pt modelId="{788F05C6-F375-4049-B33A-D0738D5E3193}" cxnId="{288D2519-6208-4563-9E4D-40234B8D3BA1}" type="parTrans">
      <dgm:prSet/>
      <dgm:spPr/>
      <dgm:t>
        <a:bodyPr/>
        <a:lstStyle/>
        <a:p>
          <a:endParaRPr lang="id-ID"/>
        </a:p>
      </dgm:t>
    </dgm:pt>
    <dgm:pt modelId="{CCFD5525-266E-4680-869B-2D0090FAE255}" cxnId="{288D2519-6208-4563-9E4D-40234B8D3BA1}" type="sibTrans">
      <dgm:prSet/>
      <dgm:spPr/>
      <dgm:t>
        <a:bodyPr/>
        <a:lstStyle/>
        <a:p>
          <a:endParaRPr lang="id-ID"/>
        </a:p>
      </dgm:t>
    </dgm:pt>
    <dgm:pt modelId="{A68C983F-67E8-40C9-8C0E-6C0507AA826B}">
      <dgm:prSet phldrT="[Text]" custT="1"/>
      <dgm:spPr>
        <a:gradFill flip="none" rotWithShape="0">
          <a:gsLst>
            <a:gs pos="0">
              <a:schemeClr val="accent5">
                <a:hueOff val="-2483469"/>
                <a:satOff val="9953"/>
                <a:lumOff val="2157"/>
                <a:shade val="30000"/>
                <a:satMod val="115000"/>
              </a:schemeClr>
            </a:gs>
            <a:gs pos="50000">
              <a:schemeClr val="accent5">
                <a:hueOff val="-2483469"/>
                <a:satOff val="9953"/>
                <a:lumOff val="2157"/>
                <a:shade val="67500"/>
                <a:satMod val="115000"/>
              </a:schemeClr>
            </a:gs>
            <a:gs pos="100000">
              <a:schemeClr val="accent5">
                <a:hueOff val="-2483469"/>
                <a:satOff val="9953"/>
                <a:lumOff val="2157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id-ID" sz="2400" dirty="0">
            <a:solidFill>
              <a:schemeClr val="tx1"/>
            </a:solidFill>
          </a:endParaRPr>
        </a:p>
      </dgm:t>
    </dgm:pt>
    <dgm:pt modelId="{E79E6B02-BFC6-4E5D-A1B7-0E44026CDD3E}" cxnId="{5ADCF6F6-1B3D-4CA7-AF0F-869D6E4C54F8}" type="parTrans">
      <dgm:prSet/>
      <dgm:spPr/>
      <dgm:t>
        <a:bodyPr/>
        <a:lstStyle/>
        <a:p>
          <a:endParaRPr lang="id-ID"/>
        </a:p>
      </dgm:t>
    </dgm:pt>
    <dgm:pt modelId="{C95B96AB-6DC1-46F2-B842-FDF8AB4FBEA6}" cxnId="{5ADCF6F6-1B3D-4CA7-AF0F-869D6E4C54F8}" type="sibTrans">
      <dgm:prSet/>
      <dgm:spPr/>
      <dgm:t>
        <a:bodyPr/>
        <a:lstStyle/>
        <a:p>
          <a:endParaRPr lang="id-ID"/>
        </a:p>
      </dgm:t>
    </dgm:pt>
    <dgm:pt modelId="{788D8BA1-FF76-41C2-B0CE-EA289EC28FDB}">
      <dgm:prSet phldrT="[Text]" custT="1"/>
      <dgm:spPr>
        <a:gradFill flip="none" rotWithShape="0">
          <a:gsLst>
            <a:gs pos="0">
              <a:schemeClr val="accent5">
                <a:hueOff val="-4966938"/>
                <a:satOff val="19906"/>
                <a:lumOff val="4314"/>
                <a:shade val="30000"/>
                <a:satMod val="115000"/>
              </a:schemeClr>
            </a:gs>
            <a:gs pos="50000">
              <a:schemeClr val="accent5">
                <a:hueOff val="-4966938"/>
                <a:satOff val="19906"/>
                <a:lumOff val="4314"/>
                <a:shade val="67500"/>
                <a:satMod val="115000"/>
              </a:schemeClr>
            </a:gs>
            <a:gs pos="100000">
              <a:schemeClr val="accent5">
                <a:hueOff val="-4966938"/>
                <a:satOff val="19906"/>
                <a:lumOff val="4314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id-ID" sz="2400" dirty="0">
            <a:solidFill>
              <a:schemeClr val="tx1"/>
            </a:solidFill>
          </a:endParaRPr>
        </a:p>
      </dgm:t>
    </dgm:pt>
    <dgm:pt modelId="{D5CD9656-028D-4A5E-9F56-8682AC7C0B92}" cxnId="{83C266FB-BBDD-4E3C-ABC7-4307F0291D7A}" type="parTrans">
      <dgm:prSet/>
      <dgm:spPr/>
      <dgm:t>
        <a:bodyPr/>
        <a:lstStyle/>
        <a:p>
          <a:endParaRPr lang="id-ID"/>
        </a:p>
      </dgm:t>
    </dgm:pt>
    <dgm:pt modelId="{F883B3FC-E9D2-45F1-B12B-7B8988F2F351}" cxnId="{83C266FB-BBDD-4E3C-ABC7-4307F0291D7A}" type="sibTrans">
      <dgm:prSet/>
      <dgm:spPr/>
      <dgm:t>
        <a:bodyPr/>
        <a:lstStyle/>
        <a:p>
          <a:endParaRPr lang="id-ID"/>
        </a:p>
      </dgm:t>
    </dgm:pt>
    <dgm:pt modelId="{B16D29DC-9137-43CE-9F14-8755CE110527}">
      <dgm:prSet custT="1"/>
      <dgm:spPr>
        <a:gradFill flip="none" rotWithShape="0">
          <a:gsLst>
            <a:gs pos="0">
              <a:schemeClr val="accent5">
                <a:hueOff val="-7450407"/>
                <a:satOff val="29858"/>
                <a:lumOff val="6471"/>
                <a:shade val="30000"/>
                <a:satMod val="115000"/>
              </a:schemeClr>
            </a:gs>
            <a:gs pos="50000">
              <a:schemeClr val="accent5">
                <a:hueOff val="-7450407"/>
                <a:satOff val="29858"/>
                <a:lumOff val="6471"/>
                <a:shade val="67500"/>
                <a:satMod val="115000"/>
              </a:schemeClr>
            </a:gs>
            <a:gs pos="100000">
              <a:schemeClr val="accent5">
                <a:hueOff val="-7450407"/>
                <a:satOff val="29858"/>
                <a:lumOff val="6471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sv-SE" sz="2400" b="1" baseline="30000" dirty="0">
            <a:solidFill>
              <a:schemeClr val="tx1"/>
            </a:solidFill>
          </a:endParaRPr>
        </a:p>
      </dgm:t>
    </dgm:pt>
    <dgm:pt modelId="{ECB1E42C-7D2E-436D-A022-D4859DAD5E6D}" cxnId="{23B8B399-8299-4733-8B48-C92CCA9D65C0}" type="parTrans">
      <dgm:prSet/>
      <dgm:spPr/>
      <dgm:t>
        <a:bodyPr/>
        <a:lstStyle/>
        <a:p>
          <a:endParaRPr lang="id-ID"/>
        </a:p>
      </dgm:t>
    </dgm:pt>
    <dgm:pt modelId="{2A2F0219-C455-4FB3-82C2-D05A2CC9CA74}" cxnId="{23B8B399-8299-4733-8B48-C92CCA9D65C0}" type="sibTrans">
      <dgm:prSet/>
      <dgm:spPr/>
      <dgm:t>
        <a:bodyPr/>
        <a:lstStyle/>
        <a:p>
          <a:endParaRPr lang="id-ID"/>
        </a:p>
      </dgm:t>
    </dgm:pt>
    <dgm:pt modelId="{DACB5AEB-58FD-4A00-B712-D8772D6695EA}">
      <dgm:prSet custT="1"/>
      <dgm:spPr>
        <a:gradFill flip="none" rotWithShape="0">
          <a:gsLst>
            <a:gs pos="0">
              <a:schemeClr val="accent5">
                <a:hueOff val="-9933876"/>
                <a:satOff val="39811"/>
                <a:lumOff val="8628"/>
                <a:shade val="30000"/>
                <a:satMod val="115000"/>
              </a:schemeClr>
            </a:gs>
            <a:gs pos="50000">
              <a:schemeClr val="accent5">
                <a:hueOff val="-9933876"/>
                <a:satOff val="39811"/>
                <a:lumOff val="8628"/>
                <a:shade val="67500"/>
                <a:satMod val="115000"/>
              </a:schemeClr>
            </a:gs>
            <a:gs pos="100000">
              <a:schemeClr val="accent5">
                <a:hueOff val="-9933876"/>
                <a:satOff val="39811"/>
                <a:lumOff val="8628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en-US" sz="2400" b="1" baseline="30000" dirty="0" smtClean="0">
            <a:solidFill>
              <a:schemeClr val="tx1"/>
            </a:solidFill>
          </a:endParaRPr>
        </a:p>
      </dgm:t>
    </dgm:pt>
    <dgm:pt modelId="{A11ACBEF-A94D-4744-8709-116284A9948B}" cxnId="{FB7A06FD-294C-4ADD-A0B3-C66B1FB61904}" type="parTrans">
      <dgm:prSet/>
      <dgm:spPr/>
      <dgm:t>
        <a:bodyPr/>
        <a:lstStyle/>
        <a:p>
          <a:endParaRPr lang="id-ID"/>
        </a:p>
      </dgm:t>
    </dgm:pt>
    <dgm:pt modelId="{35DF8B4D-9B6C-4C82-8227-CA9413FABB2B}" cxnId="{FB7A06FD-294C-4ADD-A0B3-C66B1FB61904}" type="sibTrans">
      <dgm:prSet/>
      <dgm:spPr/>
      <dgm:t>
        <a:bodyPr/>
        <a:lstStyle/>
        <a:p>
          <a:endParaRPr lang="id-ID"/>
        </a:p>
      </dgm:t>
    </dgm:pt>
    <dgm:pt modelId="{A2F442F1-EE9D-4F89-A6F3-CD280FFE891A}" type="pres">
      <dgm:prSet presAssocID="{A8CAD45E-B938-48FB-A60D-CA75A6195F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8DABC6-ACF4-4664-BC41-BA242C3A90A5}" type="pres">
      <dgm:prSet presAssocID="{03E4FD1A-838E-40B7-A1B7-A5C1CCF836D6}" presName="parentLin" presStyleCnt="0"/>
      <dgm:spPr/>
      <dgm:t>
        <a:bodyPr/>
        <a:lstStyle/>
        <a:p>
          <a:endParaRPr lang="id-ID"/>
        </a:p>
      </dgm:t>
    </dgm:pt>
    <dgm:pt modelId="{132F1DD9-D367-4B92-86A8-B715D61F24A0}" type="pres">
      <dgm:prSet presAssocID="{03E4FD1A-838E-40B7-A1B7-A5C1CCF836D6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7E40874C-8CB4-4DB1-8A39-2D0A4B26F155}" type="pres">
      <dgm:prSet presAssocID="{03E4FD1A-838E-40B7-A1B7-A5C1CCF836D6}" presName="parentText" presStyleLbl="node1" presStyleIdx="0" presStyleCnt="5" custScaleX="137118" custLinFactNeighborX="-6542" custLinFactNeighborY="-39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73732D-5FA1-4462-B4C2-7A822A457BFA}" type="pres">
      <dgm:prSet presAssocID="{03E4FD1A-838E-40B7-A1B7-A5C1CCF836D6}" presName="negativeSpace" presStyleCnt="0"/>
      <dgm:spPr/>
      <dgm:t>
        <a:bodyPr/>
        <a:lstStyle/>
        <a:p>
          <a:endParaRPr lang="id-ID"/>
        </a:p>
      </dgm:t>
    </dgm:pt>
    <dgm:pt modelId="{355D4620-4A74-4929-91E5-159836C342B7}" type="pres">
      <dgm:prSet presAssocID="{03E4FD1A-838E-40B7-A1B7-A5C1CCF836D6}" presName="childText" presStyleLbl="conFgAcc1" presStyleIdx="0" presStyleCnt="5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5F1FE3A9-A5A1-4C00-9824-D569A911B188}" type="pres">
      <dgm:prSet presAssocID="{CCFD5525-266E-4680-869B-2D0090FAE255}" presName="spaceBetweenRectangles" presStyleCnt="0"/>
      <dgm:spPr/>
      <dgm:t>
        <a:bodyPr/>
        <a:lstStyle/>
        <a:p>
          <a:endParaRPr lang="id-ID"/>
        </a:p>
      </dgm:t>
    </dgm:pt>
    <dgm:pt modelId="{5E4DE924-DB03-4296-B034-6EFC806551EE}" type="pres">
      <dgm:prSet presAssocID="{A68C983F-67E8-40C9-8C0E-6C0507AA826B}" presName="parentLin" presStyleCnt="0"/>
      <dgm:spPr/>
      <dgm:t>
        <a:bodyPr/>
        <a:lstStyle/>
        <a:p>
          <a:endParaRPr lang="id-ID"/>
        </a:p>
      </dgm:t>
    </dgm:pt>
    <dgm:pt modelId="{5D9E89E2-CBE5-4BD4-B6DC-B960AA172EFF}" type="pres">
      <dgm:prSet presAssocID="{A68C983F-67E8-40C9-8C0E-6C0507AA826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D73E3140-C84B-4028-80C5-C67B383D8996}" type="pres">
      <dgm:prSet presAssocID="{A68C983F-67E8-40C9-8C0E-6C0507AA826B}" presName="parentText" presStyleLbl="node1" presStyleIdx="1" presStyleCnt="5" custScaleX="137623" custScaleY="104652" custLinFactNeighborX="-654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58BB1C-6618-45CB-A5D3-94E53E40C724}" type="pres">
      <dgm:prSet presAssocID="{A68C983F-67E8-40C9-8C0E-6C0507AA826B}" presName="negativeSpace" presStyleCnt="0"/>
      <dgm:spPr/>
      <dgm:t>
        <a:bodyPr/>
        <a:lstStyle/>
        <a:p>
          <a:endParaRPr lang="id-ID"/>
        </a:p>
      </dgm:t>
    </dgm:pt>
    <dgm:pt modelId="{89E59437-1032-423F-A9C0-A3F4F776F731}" type="pres">
      <dgm:prSet presAssocID="{A68C983F-67E8-40C9-8C0E-6C0507AA826B}" presName="childText" presStyleLbl="conFgAcc1" presStyleIdx="1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31EC23E4-EB0B-46EB-A156-469150F4C5B6}" type="pres">
      <dgm:prSet presAssocID="{C95B96AB-6DC1-46F2-B842-FDF8AB4FBEA6}" presName="spaceBetweenRectangles" presStyleCnt="0"/>
      <dgm:spPr/>
      <dgm:t>
        <a:bodyPr/>
        <a:lstStyle/>
        <a:p>
          <a:endParaRPr lang="id-ID"/>
        </a:p>
      </dgm:t>
    </dgm:pt>
    <dgm:pt modelId="{F6464D5C-882E-4A35-8A47-0978490AC1D5}" type="pres">
      <dgm:prSet presAssocID="{788D8BA1-FF76-41C2-B0CE-EA289EC28FDB}" presName="parentLin" presStyleCnt="0"/>
      <dgm:spPr/>
      <dgm:t>
        <a:bodyPr/>
        <a:lstStyle/>
        <a:p>
          <a:endParaRPr lang="id-ID"/>
        </a:p>
      </dgm:t>
    </dgm:pt>
    <dgm:pt modelId="{CE6DD258-4A2F-4EC8-B49F-1BE89932A031}" type="pres">
      <dgm:prSet presAssocID="{788D8BA1-FF76-41C2-B0CE-EA289EC28FDB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B6234246-4C42-4234-BE16-AF6770831942}" type="pres">
      <dgm:prSet presAssocID="{788D8BA1-FF76-41C2-B0CE-EA289EC28FDB}" presName="parentText" presStyleLbl="node1" presStyleIdx="2" presStyleCnt="5" custScaleX="136538" custScaleY="8828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D7E18F-540C-4D96-8855-2432C90D2562}" type="pres">
      <dgm:prSet presAssocID="{788D8BA1-FF76-41C2-B0CE-EA289EC28FDB}" presName="negativeSpace" presStyleCnt="0"/>
      <dgm:spPr/>
      <dgm:t>
        <a:bodyPr/>
        <a:lstStyle/>
        <a:p>
          <a:endParaRPr lang="id-ID"/>
        </a:p>
      </dgm:t>
    </dgm:pt>
    <dgm:pt modelId="{FBFE36B4-CB34-4AAE-9C64-4F171F177DC1}" type="pres">
      <dgm:prSet presAssocID="{788D8BA1-FF76-41C2-B0CE-EA289EC28FDB}" presName="childText" presStyleLbl="conFgAcc1" presStyleIdx="2" presStyleCnt="5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65928F12-D5CF-42A6-B140-07BDC057D4F3}" type="pres">
      <dgm:prSet presAssocID="{F883B3FC-E9D2-45F1-B12B-7B8988F2F351}" presName="spaceBetweenRectangles" presStyleCnt="0"/>
      <dgm:spPr/>
      <dgm:t>
        <a:bodyPr/>
        <a:lstStyle/>
        <a:p>
          <a:endParaRPr lang="id-ID"/>
        </a:p>
      </dgm:t>
    </dgm:pt>
    <dgm:pt modelId="{B741B15A-CAEB-44A9-98B9-2CE5568D2314}" type="pres">
      <dgm:prSet presAssocID="{B16D29DC-9137-43CE-9F14-8755CE110527}" presName="parentLin" presStyleCnt="0"/>
      <dgm:spPr/>
      <dgm:t>
        <a:bodyPr/>
        <a:lstStyle/>
        <a:p>
          <a:endParaRPr lang="id-ID"/>
        </a:p>
      </dgm:t>
    </dgm:pt>
    <dgm:pt modelId="{E929F6FC-F19B-4212-8869-EAE38526A15C}" type="pres">
      <dgm:prSet presAssocID="{B16D29DC-9137-43CE-9F14-8755CE110527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B4EECA89-B2B3-4B36-9DC1-9CB33B586968}" type="pres">
      <dgm:prSet presAssocID="{B16D29DC-9137-43CE-9F14-8755CE110527}" presName="parentText" presStyleLbl="node1" presStyleIdx="3" presStyleCnt="5" custScaleX="137119" custLinFactNeighborX="-6542" custLinFactNeighborY="-352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B16E4C-D861-4790-8A23-751D370181D4}" type="pres">
      <dgm:prSet presAssocID="{B16D29DC-9137-43CE-9F14-8755CE110527}" presName="negativeSpace" presStyleCnt="0"/>
      <dgm:spPr/>
      <dgm:t>
        <a:bodyPr/>
        <a:lstStyle/>
        <a:p>
          <a:endParaRPr lang="id-ID"/>
        </a:p>
      </dgm:t>
    </dgm:pt>
    <dgm:pt modelId="{87CACB62-7292-4760-B91A-CC746D92C92A}" type="pres">
      <dgm:prSet presAssocID="{B16D29DC-9137-43CE-9F14-8755CE110527}" presName="childText" presStyleLbl="conFgAcc1" presStyleIdx="3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id-ID"/>
        </a:p>
      </dgm:t>
    </dgm:pt>
    <dgm:pt modelId="{21808ECB-5E0C-4B1A-ACBD-4FA3497DFFB7}" type="pres">
      <dgm:prSet presAssocID="{2A2F0219-C455-4FB3-82C2-D05A2CC9CA74}" presName="spaceBetweenRectangles" presStyleCnt="0"/>
      <dgm:spPr/>
      <dgm:t>
        <a:bodyPr/>
        <a:lstStyle/>
        <a:p>
          <a:endParaRPr lang="id-ID"/>
        </a:p>
      </dgm:t>
    </dgm:pt>
    <dgm:pt modelId="{DE6CFDBC-A72C-479C-9936-67FE544C1456}" type="pres">
      <dgm:prSet presAssocID="{DACB5AEB-58FD-4A00-B712-D8772D6695EA}" presName="parentLin" presStyleCnt="0"/>
      <dgm:spPr/>
      <dgm:t>
        <a:bodyPr/>
        <a:lstStyle/>
        <a:p>
          <a:endParaRPr lang="id-ID"/>
        </a:p>
      </dgm:t>
    </dgm:pt>
    <dgm:pt modelId="{1B878B71-67B5-4803-B6B7-99F5B1110CA4}" type="pres">
      <dgm:prSet presAssocID="{DACB5AEB-58FD-4A00-B712-D8772D6695EA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669EA54D-EDD8-4D63-923D-4572ECF8455D}" type="pres">
      <dgm:prSet presAssocID="{DACB5AEB-58FD-4A00-B712-D8772D6695EA}" presName="parentText" presStyleLbl="node1" presStyleIdx="4" presStyleCnt="5" custScaleX="134354" custLinFactNeighborX="12150" custLinFactNeighborY="-434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686061-ABE1-4DCB-A9A1-7135D2A49E41}" type="pres">
      <dgm:prSet presAssocID="{DACB5AEB-58FD-4A00-B712-D8772D6695EA}" presName="negativeSpace" presStyleCnt="0"/>
      <dgm:spPr/>
      <dgm:t>
        <a:bodyPr/>
        <a:lstStyle/>
        <a:p>
          <a:endParaRPr lang="id-ID"/>
        </a:p>
      </dgm:t>
    </dgm:pt>
    <dgm:pt modelId="{294B0C4C-8E0D-44FA-80DC-07CE91CDE0CB}" type="pres">
      <dgm:prSet presAssocID="{DACB5AEB-58FD-4A00-B712-D8772D6695EA}" presName="childText" presStyleLbl="conFgAcc1" presStyleIdx="4" presStyleCnt="5" custLinFactY="71729" custLinFactNeighborX="1869" custLinFactNeighborY="100000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id-ID"/>
        </a:p>
      </dgm:t>
    </dgm:pt>
  </dgm:ptLst>
  <dgm:cxnLst>
    <dgm:cxn modelId="{1515CFB5-F400-4B70-9E33-5EE403D580B5}" type="presOf" srcId="{03E4FD1A-838E-40B7-A1B7-A5C1CCF836D6}" destId="{132F1DD9-D367-4B92-86A8-B715D61F24A0}" srcOrd="0" destOrd="0" presId="urn:microsoft.com/office/officeart/2005/8/layout/list1"/>
    <dgm:cxn modelId="{D0E2D3AF-2F35-4DD5-8BD3-1A483F952987}" type="presOf" srcId="{A68C983F-67E8-40C9-8C0E-6C0507AA826B}" destId="{D73E3140-C84B-4028-80C5-C67B383D8996}" srcOrd="1" destOrd="0" presId="urn:microsoft.com/office/officeart/2005/8/layout/list1"/>
    <dgm:cxn modelId="{1ABB4296-C647-41BD-8E62-263CFAC730C0}" type="presOf" srcId="{A68C983F-67E8-40C9-8C0E-6C0507AA826B}" destId="{5D9E89E2-CBE5-4BD4-B6DC-B960AA172EFF}" srcOrd="0" destOrd="0" presId="urn:microsoft.com/office/officeart/2005/8/layout/list1"/>
    <dgm:cxn modelId="{5AEDC5BD-F5FB-4077-9770-139AE9F35B26}" type="presOf" srcId="{DACB5AEB-58FD-4A00-B712-D8772D6695EA}" destId="{669EA54D-EDD8-4D63-923D-4572ECF8455D}" srcOrd="1" destOrd="0" presId="urn:microsoft.com/office/officeart/2005/8/layout/list1"/>
    <dgm:cxn modelId="{F5C0857C-D2E5-4FAC-B8C2-0BB0CB51CACE}" type="presOf" srcId="{B16D29DC-9137-43CE-9F14-8755CE110527}" destId="{E929F6FC-F19B-4212-8869-EAE38526A15C}" srcOrd="0" destOrd="0" presId="urn:microsoft.com/office/officeart/2005/8/layout/list1"/>
    <dgm:cxn modelId="{FB7A06FD-294C-4ADD-A0B3-C66B1FB61904}" srcId="{A8CAD45E-B938-48FB-A60D-CA75A6195F41}" destId="{DACB5AEB-58FD-4A00-B712-D8772D6695EA}" srcOrd="4" destOrd="0" parTransId="{A11ACBEF-A94D-4744-8709-116284A9948B}" sibTransId="{35DF8B4D-9B6C-4C82-8227-CA9413FABB2B}"/>
    <dgm:cxn modelId="{13CEDCE6-2E90-475A-B544-CE39AA1B9C2A}" type="presOf" srcId="{788D8BA1-FF76-41C2-B0CE-EA289EC28FDB}" destId="{B6234246-4C42-4234-BE16-AF6770831942}" srcOrd="1" destOrd="0" presId="urn:microsoft.com/office/officeart/2005/8/layout/list1"/>
    <dgm:cxn modelId="{B849687B-EF8E-48F5-9528-11A4600A21FE}" type="presOf" srcId="{B16D29DC-9137-43CE-9F14-8755CE110527}" destId="{B4EECA89-B2B3-4B36-9DC1-9CB33B586968}" srcOrd="1" destOrd="0" presId="urn:microsoft.com/office/officeart/2005/8/layout/list1"/>
    <dgm:cxn modelId="{308CD9C1-74CE-4EF6-8EA8-E3E550093972}" type="presOf" srcId="{03E4FD1A-838E-40B7-A1B7-A5C1CCF836D6}" destId="{7E40874C-8CB4-4DB1-8A39-2D0A4B26F155}" srcOrd="1" destOrd="0" presId="urn:microsoft.com/office/officeart/2005/8/layout/list1"/>
    <dgm:cxn modelId="{5ADCF6F6-1B3D-4CA7-AF0F-869D6E4C54F8}" srcId="{A8CAD45E-B938-48FB-A60D-CA75A6195F41}" destId="{A68C983F-67E8-40C9-8C0E-6C0507AA826B}" srcOrd="1" destOrd="0" parTransId="{E79E6B02-BFC6-4E5D-A1B7-0E44026CDD3E}" sibTransId="{C95B96AB-6DC1-46F2-B842-FDF8AB4FBEA6}"/>
    <dgm:cxn modelId="{23B8B399-8299-4733-8B48-C92CCA9D65C0}" srcId="{A8CAD45E-B938-48FB-A60D-CA75A6195F41}" destId="{B16D29DC-9137-43CE-9F14-8755CE110527}" srcOrd="3" destOrd="0" parTransId="{ECB1E42C-7D2E-436D-A022-D4859DAD5E6D}" sibTransId="{2A2F0219-C455-4FB3-82C2-D05A2CC9CA74}"/>
    <dgm:cxn modelId="{726E44BB-FF14-4413-9F6C-072554AA86D4}" type="presOf" srcId="{DACB5AEB-58FD-4A00-B712-D8772D6695EA}" destId="{1B878B71-67B5-4803-B6B7-99F5B1110CA4}" srcOrd="0" destOrd="0" presId="urn:microsoft.com/office/officeart/2005/8/layout/list1"/>
    <dgm:cxn modelId="{288D2519-6208-4563-9E4D-40234B8D3BA1}" srcId="{A8CAD45E-B938-48FB-A60D-CA75A6195F41}" destId="{03E4FD1A-838E-40B7-A1B7-A5C1CCF836D6}" srcOrd="0" destOrd="0" parTransId="{788F05C6-F375-4049-B33A-D0738D5E3193}" sibTransId="{CCFD5525-266E-4680-869B-2D0090FAE255}"/>
    <dgm:cxn modelId="{96D6E5BE-760D-4D75-B952-906785F6F0A0}" type="presOf" srcId="{788D8BA1-FF76-41C2-B0CE-EA289EC28FDB}" destId="{CE6DD258-4A2F-4EC8-B49F-1BE89932A031}" srcOrd="0" destOrd="0" presId="urn:microsoft.com/office/officeart/2005/8/layout/list1"/>
    <dgm:cxn modelId="{83C266FB-BBDD-4E3C-ABC7-4307F0291D7A}" srcId="{A8CAD45E-B938-48FB-A60D-CA75A6195F41}" destId="{788D8BA1-FF76-41C2-B0CE-EA289EC28FDB}" srcOrd="2" destOrd="0" parTransId="{D5CD9656-028D-4A5E-9F56-8682AC7C0B92}" sibTransId="{F883B3FC-E9D2-45F1-B12B-7B8988F2F351}"/>
    <dgm:cxn modelId="{FB85836B-5C59-4D1E-8B18-4B49532C7588}" type="presOf" srcId="{A8CAD45E-B938-48FB-A60D-CA75A6195F41}" destId="{A2F442F1-EE9D-4F89-A6F3-CD280FFE891A}" srcOrd="0" destOrd="0" presId="urn:microsoft.com/office/officeart/2005/8/layout/list1"/>
    <dgm:cxn modelId="{84BA2315-A002-4327-BF3D-8AA8BF53966B}" type="presParOf" srcId="{A2F442F1-EE9D-4F89-A6F3-CD280FFE891A}" destId="{EA8DABC6-ACF4-4664-BC41-BA242C3A90A5}" srcOrd="0" destOrd="0" presId="urn:microsoft.com/office/officeart/2005/8/layout/list1"/>
    <dgm:cxn modelId="{8C8CB68F-5512-4C36-A2C7-048961D002FB}" type="presParOf" srcId="{EA8DABC6-ACF4-4664-BC41-BA242C3A90A5}" destId="{132F1DD9-D367-4B92-86A8-B715D61F24A0}" srcOrd="0" destOrd="0" presId="urn:microsoft.com/office/officeart/2005/8/layout/list1"/>
    <dgm:cxn modelId="{3011DF78-2C1B-41E3-A0E9-F90FC2696982}" type="presParOf" srcId="{EA8DABC6-ACF4-4664-BC41-BA242C3A90A5}" destId="{7E40874C-8CB4-4DB1-8A39-2D0A4B26F155}" srcOrd="1" destOrd="0" presId="urn:microsoft.com/office/officeart/2005/8/layout/list1"/>
    <dgm:cxn modelId="{98DB110D-B255-4C15-9BCA-98D1156CB35F}" type="presParOf" srcId="{A2F442F1-EE9D-4F89-A6F3-CD280FFE891A}" destId="{BE73732D-5FA1-4462-B4C2-7A822A457BFA}" srcOrd="1" destOrd="0" presId="urn:microsoft.com/office/officeart/2005/8/layout/list1"/>
    <dgm:cxn modelId="{CABF1786-A314-4783-802A-CD9CB47C3947}" type="presParOf" srcId="{A2F442F1-EE9D-4F89-A6F3-CD280FFE891A}" destId="{355D4620-4A74-4929-91E5-159836C342B7}" srcOrd="2" destOrd="0" presId="urn:microsoft.com/office/officeart/2005/8/layout/list1"/>
    <dgm:cxn modelId="{D5F95A47-C3A0-4DDA-BCC5-F592A00B64C6}" type="presParOf" srcId="{A2F442F1-EE9D-4F89-A6F3-CD280FFE891A}" destId="{5F1FE3A9-A5A1-4C00-9824-D569A911B188}" srcOrd="3" destOrd="0" presId="urn:microsoft.com/office/officeart/2005/8/layout/list1"/>
    <dgm:cxn modelId="{E4755D8F-0F79-4229-A299-56C77796FF1D}" type="presParOf" srcId="{A2F442F1-EE9D-4F89-A6F3-CD280FFE891A}" destId="{5E4DE924-DB03-4296-B034-6EFC806551EE}" srcOrd="4" destOrd="0" presId="urn:microsoft.com/office/officeart/2005/8/layout/list1"/>
    <dgm:cxn modelId="{5E09543A-78FA-4AAF-913B-A160B7651439}" type="presParOf" srcId="{5E4DE924-DB03-4296-B034-6EFC806551EE}" destId="{5D9E89E2-CBE5-4BD4-B6DC-B960AA172EFF}" srcOrd="0" destOrd="0" presId="urn:microsoft.com/office/officeart/2005/8/layout/list1"/>
    <dgm:cxn modelId="{80ABC261-1406-44E6-B9DC-F799B6337BD4}" type="presParOf" srcId="{5E4DE924-DB03-4296-B034-6EFC806551EE}" destId="{D73E3140-C84B-4028-80C5-C67B383D8996}" srcOrd="1" destOrd="0" presId="urn:microsoft.com/office/officeart/2005/8/layout/list1"/>
    <dgm:cxn modelId="{63F6BA03-AD41-460E-A514-2A6C51655005}" type="presParOf" srcId="{A2F442F1-EE9D-4F89-A6F3-CD280FFE891A}" destId="{5D58BB1C-6618-45CB-A5D3-94E53E40C724}" srcOrd="5" destOrd="0" presId="urn:microsoft.com/office/officeart/2005/8/layout/list1"/>
    <dgm:cxn modelId="{6E2F59F8-D13A-431A-8A00-A39DBBE16E1F}" type="presParOf" srcId="{A2F442F1-EE9D-4F89-A6F3-CD280FFE891A}" destId="{89E59437-1032-423F-A9C0-A3F4F776F731}" srcOrd="6" destOrd="0" presId="urn:microsoft.com/office/officeart/2005/8/layout/list1"/>
    <dgm:cxn modelId="{9881085C-7D05-44BF-8A8D-259726A167DC}" type="presParOf" srcId="{A2F442F1-EE9D-4F89-A6F3-CD280FFE891A}" destId="{31EC23E4-EB0B-46EB-A156-469150F4C5B6}" srcOrd="7" destOrd="0" presId="urn:microsoft.com/office/officeart/2005/8/layout/list1"/>
    <dgm:cxn modelId="{92348AF8-EBA2-4452-8B7A-6F7882509164}" type="presParOf" srcId="{A2F442F1-EE9D-4F89-A6F3-CD280FFE891A}" destId="{F6464D5C-882E-4A35-8A47-0978490AC1D5}" srcOrd="8" destOrd="0" presId="urn:microsoft.com/office/officeart/2005/8/layout/list1"/>
    <dgm:cxn modelId="{8331F8C5-8F04-4E0C-809A-D66A52391338}" type="presParOf" srcId="{F6464D5C-882E-4A35-8A47-0978490AC1D5}" destId="{CE6DD258-4A2F-4EC8-B49F-1BE89932A031}" srcOrd="0" destOrd="0" presId="urn:microsoft.com/office/officeart/2005/8/layout/list1"/>
    <dgm:cxn modelId="{E845F0F3-03AB-40D1-B6FF-443C6655FA84}" type="presParOf" srcId="{F6464D5C-882E-4A35-8A47-0978490AC1D5}" destId="{B6234246-4C42-4234-BE16-AF6770831942}" srcOrd="1" destOrd="0" presId="urn:microsoft.com/office/officeart/2005/8/layout/list1"/>
    <dgm:cxn modelId="{C4ADA438-FFB1-418C-BB07-844A847E8E99}" type="presParOf" srcId="{A2F442F1-EE9D-4F89-A6F3-CD280FFE891A}" destId="{41D7E18F-540C-4D96-8855-2432C90D2562}" srcOrd="9" destOrd="0" presId="urn:microsoft.com/office/officeart/2005/8/layout/list1"/>
    <dgm:cxn modelId="{7A99897B-7918-4912-A6DC-E5CF9B372E8E}" type="presParOf" srcId="{A2F442F1-EE9D-4F89-A6F3-CD280FFE891A}" destId="{FBFE36B4-CB34-4AAE-9C64-4F171F177DC1}" srcOrd="10" destOrd="0" presId="urn:microsoft.com/office/officeart/2005/8/layout/list1"/>
    <dgm:cxn modelId="{4050290B-BA3A-4996-BEB9-2815DF116C57}" type="presParOf" srcId="{A2F442F1-EE9D-4F89-A6F3-CD280FFE891A}" destId="{65928F12-D5CF-42A6-B140-07BDC057D4F3}" srcOrd="11" destOrd="0" presId="urn:microsoft.com/office/officeart/2005/8/layout/list1"/>
    <dgm:cxn modelId="{7974458B-EA56-46B0-B2FF-5E7A0BE59FEC}" type="presParOf" srcId="{A2F442F1-EE9D-4F89-A6F3-CD280FFE891A}" destId="{B741B15A-CAEB-44A9-98B9-2CE5568D2314}" srcOrd="12" destOrd="0" presId="urn:microsoft.com/office/officeart/2005/8/layout/list1"/>
    <dgm:cxn modelId="{2307E9A2-AFB5-4EA5-96BD-219F8DACFBC6}" type="presParOf" srcId="{B741B15A-CAEB-44A9-98B9-2CE5568D2314}" destId="{E929F6FC-F19B-4212-8869-EAE38526A15C}" srcOrd="0" destOrd="0" presId="urn:microsoft.com/office/officeart/2005/8/layout/list1"/>
    <dgm:cxn modelId="{F869CCB1-C389-4B5D-B3EF-D4BE20A5B697}" type="presParOf" srcId="{B741B15A-CAEB-44A9-98B9-2CE5568D2314}" destId="{B4EECA89-B2B3-4B36-9DC1-9CB33B586968}" srcOrd="1" destOrd="0" presId="urn:microsoft.com/office/officeart/2005/8/layout/list1"/>
    <dgm:cxn modelId="{6564A4CB-A9CC-414C-B64E-1D329D60A250}" type="presParOf" srcId="{A2F442F1-EE9D-4F89-A6F3-CD280FFE891A}" destId="{18B16E4C-D861-4790-8A23-751D370181D4}" srcOrd="13" destOrd="0" presId="urn:microsoft.com/office/officeart/2005/8/layout/list1"/>
    <dgm:cxn modelId="{6BD0345E-9FFE-413E-BF12-C0E17AB4B4D2}" type="presParOf" srcId="{A2F442F1-EE9D-4F89-A6F3-CD280FFE891A}" destId="{87CACB62-7292-4760-B91A-CC746D92C92A}" srcOrd="14" destOrd="0" presId="urn:microsoft.com/office/officeart/2005/8/layout/list1"/>
    <dgm:cxn modelId="{EC4DC1A0-29AA-4A3C-BEE6-E502FB19BBD9}" type="presParOf" srcId="{A2F442F1-EE9D-4F89-A6F3-CD280FFE891A}" destId="{21808ECB-5E0C-4B1A-ACBD-4FA3497DFFB7}" srcOrd="15" destOrd="0" presId="urn:microsoft.com/office/officeart/2005/8/layout/list1"/>
    <dgm:cxn modelId="{70ACE1A6-B382-4D2A-B658-6DD91332BA7B}" type="presParOf" srcId="{A2F442F1-EE9D-4F89-A6F3-CD280FFE891A}" destId="{DE6CFDBC-A72C-479C-9936-67FE544C1456}" srcOrd="16" destOrd="0" presId="urn:microsoft.com/office/officeart/2005/8/layout/list1"/>
    <dgm:cxn modelId="{0BA0FAB4-F3F1-49DC-8450-8137541A7BBD}" type="presParOf" srcId="{DE6CFDBC-A72C-479C-9936-67FE544C1456}" destId="{1B878B71-67B5-4803-B6B7-99F5B1110CA4}" srcOrd="0" destOrd="0" presId="urn:microsoft.com/office/officeart/2005/8/layout/list1"/>
    <dgm:cxn modelId="{7B3B8EAB-9AB8-49C9-B3E7-FD0A9CC753B3}" type="presParOf" srcId="{DE6CFDBC-A72C-479C-9936-67FE544C1456}" destId="{669EA54D-EDD8-4D63-923D-4572ECF8455D}" srcOrd="1" destOrd="0" presId="urn:microsoft.com/office/officeart/2005/8/layout/list1"/>
    <dgm:cxn modelId="{73877C6C-D8EF-4ECC-A2AA-76D021A5B99F}" type="presParOf" srcId="{A2F442F1-EE9D-4F89-A6F3-CD280FFE891A}" destId="{4F686061-ABE1-4DCB-A9A1-7135D2A49E41}" srcOrd="17" destOrd="0" presId="urn:microsoft.com/office/officeart/2005/8/layout/list1"/>
    <dgm:cxn modelId="{14E5F6E2-69AB-41EA-BADC-D207957D95E0}" type="presParOf" srcId="{A2F442F1-EE9D-4F89-A6F3-CD280FFE891A}" destId="{294B0C4C-8E0D-44FA-80DC-07CE91CDE0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CAD45E-B938-48FB-A60D-CA75A6195F41}" type="doc">
      <dgm:prSet loTypeId="urn:microsoft.com/office/officeart/2005/8/layout/list1#1" loCatId="list" qsTypeId="urn:microsoft.com/office/officeart/2005/8/quickstyle/simple1#1" qsCatId="simple" csTypeId="urn:microsoft.com/office/officeart/2005/8/colors/accent1_1#1" csCatId="colorful" phldr="1"/>
      <dgm:spPr/>
      <dgm:t>
        <a:bodyPr/>
        <a:lstStyle/>
        <a:p>
          <a:endParaRPr lang="id-ID"/>
        </a:p>
      </dgm:t>
    </dgm:pt>
    <dgm:pt modelId="{03E4FD1A-838E-40B7-A1B7-A5C1CCF836D6}">
      <dgm:prSet phldrT="[Text]" custT="1"/>
      <dgm:spPr/>
      <dgm:t>
        <a:bodyPr/>
        <a:lstStyle/>
        <a:p>
          <a:endParaRPr lang="id-ID" sz="2400" dirty="0"/>
        </a:p>
      </dgm:t>
    </dgm:pt>
    <dgm:pt modelId="{788F05C6-F375-4049-B33A-D0738D5E3193}" cxnId="{288D2519-6208-4563-9E4D-40234B8D3BA1}" type="parTrans">
      <dgm:prSet/>
      <dgm:spPr/>
      <dgm:t>
        <a:bodyPr/>
        <a:lstStyle/>
        <a:p>
          <a:endParaRPr lang="id-ID"/>
        </a:p>
      </dgm:t>
    </dgm:pt>
    <dgm:pt modelId="{CCFD5525-266E-4680-869B-2D0090FAE255}" cxnId="{288D2519-6208-4563-9E4D-40234B8D3BA1}" type="sibTrans">
      <dgm:prSet/>
      <dgm:spPr/>
      <dgm:t>
        <a:bodyPr/>
        <a:lstStyle/>
        <a:p>
          <a:endParaRPr lang="id-ID"/>
        </a:p>
      </dgm:t>
    </dgm:pt>
    <dgm:pt modelId="{A68C983F-67E8-40C9-8C0E-6C0507AA826B}">
      <dgm:prSet phldrT="[Text]" custT="1"/>
      <dgm:spPr/>
      <dgm:t>
        <a:bodyPr/>
        <a:lstStyle/>
        <a:p>
          <a:endParaRPr lang="id-ID" sz="2400" dirty="0"/>
        </a:p>
      </dgm:t>
    </dgm:pt>
    <dgm:pt modelId="{E79E6B02-BFC6-4E5D-A1B7-0E44026CDD3E}" cxnId="{5ADCF6F6-1B3D-4CA7-AF0F-869D6E4C54F8}" type="parTrans">
      <dgm:prSet/>
      <dgm:spPr/>
      <dgm:t>
        <a:bodyPr/>
        <a:lstStyle/>
        <a:p>
          <a:endParaRPr lang="id-ID"/>
        </a:p>
      </dgm:t>
    </dgm:pt>
    <dgm:pt modelId="{C95B96AB-6DC1-46F2-B842-FDF8AB4FBEA6}" cxnId="{5ADCF6F6-1B3D-4CA7-AF0F-869D6E4C54F8}" type="sibTrans">
      <dgm:prSet/>
      <dgm:spPr/>
      <dgm:t>
        <a:bodyPr/>
        <a:lstStyle/>
        <a:p>
          <a:endParaRPr lang="id-ID"/>
        </a:p>
      </dgm:t>
    </dgm:pt>
    <dgm:pt modelId="{788D8BA1-FF76-41C2-B0CE-EA289EC28FDB}">
      <dgm:prSet phldrT="[Text]" custT="1"/>
      <dgm:spPr/>
      <dgm:t>
        <a:bodyPr/>
        <a:lstStyle/>
        <a:p>
          <a:endParaRPr lang="id-ID" sz="2400" dirty="0"/>
        </a:p>
      </dgm:t>
    </dgm:pt>
    <dgm:pt modelId="{D5CD9656-028D-4A5E-9F56-8682AC7C0B92}" cxnId="{83C266FB-BBDD-4E3C-ABC7-4307F0291D7A}" type="parTrans">
      <dgm:prSet/>
      <dgm:spPr/>
      <dgm:t>
        <a:bodyPr/>
        <a:lstStyle/>
        <a:p>
          <a:endParaRPr lang="id-ID"/>
        </a:p>
      </dgm:t>
    </dgm:pt>
    <dgm:pt modelId="{F883B3FC-E9D2-45F1-B12B-7B8988F2F351}" cxnId="{83C266FB-BBDD-4E3C-ABC7-4307F0291D7A}" type="sibTrans">
      <dgm:prSet/>
      <dgm:spPr/>
      <dgm:t>
        <a:bodyPr/>
        <a:lstStyle/>
        <a:p>
          <a:endParaRPr lang="id-ID"/>
        </a:p>
      </dgm:t>
    </dgm:pt>
    <dgm:pt modelId="{B16D29DC-9137-43CE-9F14-8755CE110527}">
      <dgm:prSet custT="1"/>
      <dgm:spPr/>
      <dgm:t>
        <a:bodyPr/>
        <a:lstStyle/>
        <a:p>
          <a:endParaRPr lang="sv-SE" sz="2400" b="1" baseline="30000" dirty="0"/>
        </a:p>
      </dgm:t>
    </dgm:pt>
    <dgm:pt modelId="{ECB1E42C-7D2E-436D-A022-D4859DAD5E6D}" cxnId="{23B8B399-8299-4733-8B48-C92CCA9D65C0}" type="parTrans">
      <dgm:prSet/>
      <dgm:spPr/>
      <dgm:t>
        <a:bodyPr/>
        <a:lstStyle/>
        <a:p>
          <a:endParaRPr lang="id-ID"/>
        </a:p>
      </dgm:t>
    </dgm:pt>
    <dgm:pt modelId="{2A2F0219-C455-4FB3-82C2-D05A2CC9CA74}" cxnId="{23B8B399-8299-4733-8B48-C92CCA9D65C0}" type="sibTrans">
      <dgm:prSet/>
      <dgm:spPr/>
      <dgm:t>
        <a:bodyPr/>
        <a:lstStyle/>
        <a:p>
          <a:endParaRPr lang="id-ID"/>
        </a:p>
      </dgm:t>
    </dgm:pt>
    <dgm:pt modelId="{DACB5AEB-58FD-4A00-B712-D8772D6695EA}">
      <dgm:prSet custT="1"/>
      <dgm:spPr/>
      <dgm:t>
        <a:bodyPr/>
        <a:lstStyle/>
        <a:p>
          <a:endParaRPr lang="en-US" sz="2400" b="1" baseline="30000" dirty="0" smtClean="0"/>
        </a:p>
      </dgm:t>
    </dgm:pt>
    <dgm:pt modelId="{A11ACBEF-A94D-4744-8709-116284A9948B}" cxnId="{FB7A06FD-294C-4ADD-A0B3-C66B1FB61904}" type="parTrans">
      <dgm:prSet/>
      <dgm:spPr/>
      <dgm:t>
        <a:bodyPr/>
        <a:lstStyle/>
        <a:p>
          <a:endParaRPr lang="id-ID"/>
        </a:p>
      </dgm:t>
    </dgm:pt>
    <dgm:pt modelId="{35DF8B4D-9B6C-4C82-8227-CA9413FABB2B}" cxnId="{FB7A06FD-294C-4ADD-A0B3-C66B1FB61904}" type="sibTrans">
      <dgm:prSet/>
      <dgm:spPr/>
      <dgm:t>
        <a:bodyPr/>
        <a:lstStyle/>
        <a:p>
          <a:endParaRPr lang="id-ID"/>
        </a:p>
      </dgm:t>
    </dgm:pt>
    <dgm:pt modelId="{A2F442F1-EE9D-4F89-A6F3-CD280FFE891A}" type="pres">
      <dgm:prSet presAssocID="{A8CAD45E-B938-48FB-A60D-CA75A6195F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8DABC6-ACF4-4664-BC41-BA242C3A90A5}" type="pres">
      <dgm:prSet presAssocID="{03E4FD1A-838E-40B7-A1B7-A5C1CCF836D6}" presName="parentLin" presStyleCnt="0"/>
      <dgm:spPr/>
      <dgm:t>
        <a:bodyPr/>
        <a:lstStyle/>
        <a:p>
          <a:endParaRPr lang="id-ID"/>
        </a:p>
      </dgm:t>
    </dgm:pt>
    <dgm:pt modelId="{132F1DD9-D367-4B92-86A8-B715D61F24A0}" type="pres">
      <dgm:prSet presAssocID="{03E4FD1A-838E-40B7-A1B7-A5C1CCF836D6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7E40874C-8CB4-4DB1-8A39-2D0A4B26F155}" type="pres">
      <dgm:prSet presAssocID="{03E4FD1A-838E-40B7-A1B7-A5C1CCF836D6}" presName="parentText" presStyleLbl="node1" presStyleIdx="0" presStyleCnt="5" custLinFactNeighborX="-6542" custLinFactNeighborY="-39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73732D-5FA1-4462-B4C2-7A822A457BFA}" type="pres">
      <dgm:prSet presAssocID="{03E4FD1A-838E-40B7-A1B7-A5C1CCF836D6}" presName="negativeSpace" presStyleCnt="0"/>
      <dgm:spPr/>
      <dgm:t>
        <a:bodyPr/>
        <a:lstStyle/>
        <a:p>
          <a:endParaRPr lang="id-ID"/>
        </a:p>
      </dgm:t>
    </dgm:pt>
    <dgm:pt modelId="{355D4620-4A74-4929-91E5-159836C342B7}" type="pres">
      <dgm:prSet presAssocID="{03E4FD1A-838E-40B7-A1B7-A5C1CCF836D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1FE3A9-A5A1-4C00-9824-D569A911B188}" type="pres">
      <dgm:prSet presAssocID="{CCFD5525-266E-4680-869B-2D0090FAE255}" presName="spaceBetweenRectangles" presStyleCnt="0"/>
      <dgm:spPr/>
      <dgm:t>
        <a:bodyPr/>
        <a:lstStyle/>
        <a:p>
          <a:endParaRPr lang="id-ID"/>
        </a:p>
      </dgm:t>
    </dgm:pt>
    <dgm:pt modelId="{5E4DE924-DB03-4296-B034-6EFC806551EE}" type="pres">
      <dgm:prSet presAssocID="{A68C983F-67E8-40C9-8C0E-6C0507AA826B}" presName="parentLin" presStyleCnt="0"/>
      <dgm:spPr/>
      <dgm:t>
        <a:bodyPr/>
        <a:lstStyle/>
        <a:p>
          <a:endParaRPr lang="id-ID"/>
        </a:p>
      </dgm:t>
    </dgm:pt>
    <dgm:pt modelId="{5D9E89E2-CBE5-4BD4-B6DC-B960AA172EFF}" type="pres">
      <dgm:prSet presAssocID="{A68C983F-67E8-40C9-8C0E-6C0507AA826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D73E3140-C84B-4028-80C5-C67B383D8996}" type="pres">
      <dgm:prSet presAssocID="{A68C983F-67E8-40C9-8C0E-6C0507AA826B}" presName="parentText" presStyleLbl="node1" presStyleIdx="1" presStyleCnt="5" custScaleY="138895" custLinFactNeighborX="-654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58BB1C-6618-45CB-A5D3-94E53E40C724}" type="pres">
      <dgm:prSet presAssocID="{A68C983F-67E8-40C9-8C0E-6C0507AA826B}" presName="negativeSpace" presStyleCnt="0"/>
      <dgm:spPr/>
      <dgm:t>
        <a:bodyPr/>
        <a:lstStyle/>
        <a:p>
          <a:endParaRPr lang="id-ID"/>
        </a:p>
      </dgm:t>
    </dgm:pt>
    <dgm:pt modelId="{89E59437-1032-423F-A9C0-A3F4F776F731}" type="pres">
      <dgm:prSet presAssocID="{A68C983F-67E8-40C9-8C0E-6C0507AA826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EC23E4-EB0B-46EB-A156-469150F4C5B6}" type="pres">
      <dgm:prSet presAssocID="{C95B96AB-6DC1-46F2-B842-FDF8AB4FBEA6}" presName="spaceBetweenRectangles" presStyleCnt="0"/>
      <dgm:spPr/>
      <dgm:t>
        <a:bodyPr/>
        <a:lstStyle/>
        <a:p>
          <a:endParaRPr lang="id-ID"/>
        </a:p>
      </dgm:t>
    </dgm:pt>
    <dgm:pt modelId="{F6464D5C-882E-4A35-8A47-0978490AC1D5}" type="pres">
      <dgm:prSet presAssocID="{788D8BA1-FF76-41C2-B0CE-EA289EC28FDB}" presName="parentLin" presStyleCnt="0"/>
      <dgm:spPr/>
      <dgm:t>
        <a:bodyPr/>
        <a:lstStyle/>
        <a:p>
          <a:endParaRPr lang="id-ID"/>
        </a:p>
      </dgm:t>
    </dgm:pt>
    <dgm:pt modelId="{CE6DD258-4A2F-4EC8-B49F-1BE89932A031}" type="pres">
      <dgm:prSet presAssocID="{788D8BA1-FF76-41C2-B0CE-EA289EC28FDB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B6234246-4C42-4234-BE16-AF6770831942}" type="pres">
      <dgm:prSet presAssocID="{788D8BA1-FF76-41C2-B0CE-EA289EC28F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D7E18F-540C-4D96-8855-2432C90D2562}" type="pres">
      <dgm:prSet presAssocID="{788D8BA1-FF76-41C2-B0CE-EA289EC28FDB}" presName="negativeSpace" presStyleCnt="0"/>
      <dgm:spPr/>
      <dgm:t>
        <a:bodyPr/>
        <a:lstStyle/>
        <a:p>
          <a:endParaRPr lang="id-ID"/>
        </a:p>
      </dgm:t>
    </dgm:pt>
    <dgm:pt modelId="{FBFE36B4-CB34-4AAE-9C64-4F171F177DC1}" type="pres">
      <dgm:prSet presAssocID="{788D8BA1-FF76-41C2-B0CE-EA289EC28FD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928F12-D5CF-42A6-B140-07BDC057D4F3}" type="pres">
      <dgm:prSet presAssocID="{F883B3FC-E9D2-45F1-B12B-7B8988F2F351}" presName="spaceBetweenRectangles" presStyleCnt="0"/>
      <dgm:spPr/>
      <dgm:t>
        <a:bodyPr/>
        <a:lstStyle/>
        <a:p>
          <a:endParaRPr lang="id-ID"/>
        </a:p>
      </dgm:t>
    </dgm:pt>
    <dgm:pt modelId="{B741B15A-CAEB-44A9-98B9-2CE5568D2314}" type="pres">
      <dgm:prSet presAssocID="{B16D29DC-9137-43CE-9F14-8755CE110527}" presName="parentLin" presStyleCnt="0"/>
      <dgm:spPr/>
      <dgm:t>
        <a:bodyPr/>
        <a:lstStyle/>
        <a:p>
          <a:endParaRPr lang="id-ID"/>
        </a:p>
      </dgm:t>
    </dgm:pt>
    <dgm:pt modelId="{E929F6FC-F19B-4212-8869-EAE38526A15C}" type="pres">
      <dgm:prSet presAssocID="{B16D29DC-9137-43CE-9F14-8755CE110527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B4EECA89-B2B3-4B36-9DC1-9CB33B586968}" type="pres">
      <dgm:prSet presAssocID="{B16D29DC-9137-43CE-9F14-8755CE110527}" presName="parentText" presStyleLbl="node1" presStyleIdx="3" presStyleCnt="5" custScaleX="105413" custLinFactNeighborX="-6542" custLinFactNeighborY="-352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B16E4C-D861-4790-8A23-751D370181D4}" type="pres">
      <dgm:prSet presAssocID="{B16D29DC-9137-43CE-9F14-8755CE110527}" presName="negativeSpace" presStyleCnt="0"/>
      <dgm:spPr/>
      <dgm:t>
        <a:bodyPr/>
        <a:lstStyle/>
        <a:p>
          <a:endParaRPr lang="id-ID"/>
        </a:p>
      </dgm:t>
    </dgm:pt>
    <dgm:pt modelId="{87CACB62-7292-4760-B91A-CC746D92C92A}" type="pres">
      <dgm:prSet presAssocID="{B16D29DC-9137-43CE-9F14-8755CE11052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808ECB-5E0C-4B1A-ACBD-4FA3497DFFB7}" type="pres">
      <dgm:prSet presAssocID="{2A2F0219-C455-4FB3-82C2-D05A2CC9CA74}" presName="spaceBetweenRectangles" presStyleCnt="0"/>
      <dgm:spPr/>
      <dgm:t>
        <a:bodyPr/>
        <a:lstStyle/>
        <a:p>
          <a:endParaRPr lang="id-ID"/>
        </a:p>
      </dgm:t>
    </dgm:pt>
    <dgm:pt modelId="{DE6CFDBC-A72C-479C-9936-67FE544C1456}" type="pres">
      <dgm:prSet presAssocID="{DACB5AEB-58FD-4A00-B712-D8772D6695EA}" presName="parentLin" presStyleCnt="0"/>
      <dgm:spPr/>
      <dgm:t>
        <a:bodyPr/>
        <a:lstStyle/>
        <a:p>
          <a:endParaRPr lang="id-ID"/>
        </a:p>
      </dgm:t>
    </dgm:pt>
    <dgm:pt modelId="{1B878B71-67B5-4803-B6B7-99F5B1110CA4}" type="pres">
      <dgm:prSet presAssocID="{DACB5AEB-58FD-4A00-B712-D8772D6695EA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669EA54D-EDD8-4D63-923D-4572ECF8455D}" type="pres">
      <dgm:prSet presAssocID="{DACB5AEB-58FD-4A00-B712-D8772D6695EA}" presName="parentText" presStyleLbl="node1" presStyleIdx="4" presStyleCnt="5" custScaleX="120179" custLinFactNeighborX="12150" custLinFactNeighborY="-4346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686061-ABE1-4DCB-A9A1-7135D2A49E41}" type="pres">
      <dgm:prSet presAssocID="{DACB5AEB-58FD-4A00-B712-D8772D6695EA}" presName="negativeSpace" presStyleCnt="0"/>
      <dgm:spPr/>
      <dgm:t>
        <a:bodyPr/>
        <a:lstStyle/>
        <a:p>
          <a:endParaRPr lang="id-ID"/>
        </a:p>
      </dgm:t>
    </dgm:pt>
    <dgm:pt modelId="{294B0C4C-8E0D-44FA-80DC-07CE91CDE0CB}" type="pres">
      <dgm:prSet presAssocID="{DACB5AEB-58FD-4A00-B712-D8772D6695EA}" presName="childText" presStyleLbl="conFgAcc1" presStyleIdx="4" presStyleCnt="5" custLinFactY="71729" custLinFactNeighborX="1869" custLinFactNeighborY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BB977E9-618F-433E-8900-6EAA7D5C5683}" type="presOf" srcId="{03E4FD1A-838E-40B7-A1B7-A5C1CCF836D6}" destId="{132F1DD9-D367-4B92-86A8-B715D61F24A0}" srcOrd="0" destOrd="0" presId="urn:microsoft.com/office/officeart/2005/8/layout/list1#1"/>
    <dgm:cxn modelId="{520AC1BC-D257-47F3-95DD-E3BC5A651429}" type="presOf" srcId="{A68C983F-67E8-40C9-8C0E-6C0507AA826B}" destId="{5D9E89E2-CBE5-4BD4-B6DC-B960AA172EFF}" srcOrd="0" destOrd="0" presId="urn:microsoft.com/office/officeart/2005/8/layout/list1#1"/>
    <dgm:cxn modelId="{F8EFFC80-C945-41D9-8806-0B7411D3F262}" type="presOf" srcId="{A8CAD45E-B938-48FB-A60D-CA75A6195F41}" destId="{A2F442F1-EE9D-4F89-A6F3-CD280FFE891A}" srcOrd="0" destOrd="0" presId="urn:microsoft.com/office/officeart/2005/8/layout/list1#1"/>
    <dgm:cxn modelId="{B1BFCC43-26E8-4D06-9F80-9736194B7CC7}" type="presOf" srcId="{B16D29DC-9137-43CE-9F14-8755CE110527}" destId="{B4EECA89-B2B3-4B36-9DC1-9CB33B586968}" srcOrd="1" destOrd="0" presId="urn:microsoft.com/office/officeart/2005/8/layout/list1#1"/>
    <dgm:cxn modelId="{8F7D7CE7-5E66-4834-B142-A1B898C6CAF6}" type="presOf" srcId="{788D8BA1-FF76-41C2-B0CE-EA289EC28FDB}" destId="{B6234246-4C42-4234-BE16-AF6770831942}" srcOrd="1" destOrd="0" presId="urn:microsoft.com/office/officeart/2005/8/layout/list1#1"/>
    <dgm:cxn modelId="{DD5949F1-60EA-4BAE-A5B8-1775E2C46480}" type="presOf" srcId="{A68C983F-67E8-40C9-8C0E-6C0507AA826B}" destId="{D73E3140-C84B-4028-80C5-C67B383D8996}" srcOrd="1" destOrd="0" presId="urn:microsoft.com/office/officeart/2005/8/layout/list1#1"/>
    <dgm:cxn modelId="{FB7A06FD-294C-4ADD-A0B3-C66B1FB61904}" srcId="{A8CAD45E-B938-48FB-A60D-CA75A6195F41}" destId="{DACB5AEB-58FD-4A00-B712-D8772D6695EA}" srcOrd="4" destOrd="0" parTransId="{A11ACBEF-A94D-4744-8709-116284A9948B}" sibTransId="{35DF8B4D-9B6C-4C82-8227-CA9413FABB2B}"/>
    <dgm:cxn modelId="{F0410C13-9E36-43E5-BB97-C7993C7C0B2A}" type="presOf" srcId="{03E4FD1A-838E-40B7-A1B7-A5C1CCF836D6}" destId="{7E40874C-8CB4-4DB1-8A39-2D0A4B26F155}" srcOrd="1" destOrd="0" presId="urn:microsoft.com/office/officeart/2005/8/layout/list1#1"/>
    <dgm:cxn modelId="{5ADCF6F6-1B3D-4CA7-AF0F-869D6E4C54F8}" srcId="{A8CAD45E-B938-48FB-A60D-CA75A6195F41}" destId="{A68C983F-67E8-40C9-8C0E-6C0507AA826B}" srcOrd="1" destOrd="0" parTransId="{E79E6B02-BFC6-4E5D-A1B7-0E44026CDD3E}" sibTransId="{C95B96AB-6DC1-46F2-B842-FDF8AB4FBEA6}"/>
    <dgm:cxn modelId="{23B8B399-8299-4733-8B48-C92CCA9D65C0}" srcId="{A8CAD45E-B938-48FB-A60D-CA75A6195F41}" destId="{B16D29DC-9137-43CE-9F14-8755CE110527}" srcOrd="3" destOrd="0" parTransId="{ECB1E42C-7D2E-436D-A022-D4859DAD5E6D}" sibTransId="{2A2F0219-C455-4FB3-82C2-D05A2CC9CA74}"/>
    <dgm:cxn modelId="{1940B00A-FE7C-4B70-AD69-D23FA991CFC8}" type="presOf" srcId="{B16D29DC-9137-43CE-9F14-8755CE110527}" destId="{E929F6FC-F19B-4212-8869-EAE38526A15C}" srcOrd="0" destOrd="0" presId="urn:microsoft.com/office/officeart/2005/8/layout/list1#1"/>
    <dgm:cxn modelId="{288D2519-6208-4563-9E4D-40234B8D3BA1}" srcId="{A8CAD45E-B938-48FB-A60D-CA75A6195F41}" destId="{03E4FD1A-838E-40B7-A1B7-A5C1CCF836D6}" srcOrd="0" destOrd="0" parTransId="{788F05C6-F375-4049-B33A-D0738D5E3193}" sibTransId="{CCFD5525-266E-4680-869B-2D0090FAE255}"/>
    <dgm:cxn modelId="{DEAEF79A-E1CF-4209-9DD4-DD122020E855}" type="presOf" srcId="{DACB5AEB-58FD-4A00-B712-D8772D6695EA}" destId="{669EA54D-EDD8-4D63-923D-4572ECF8455D}" srcOrd="1" destOrd="0" presId="urn:microsoft.com/office/officeart/2005/8/layout/list1#1"/>
    <dgm:cxn modelId="{56547F7E-E803-449D-A60A-70F50D73F987}" type="presOf" srcId="{DACB5AEB-58FD-4A00-B712-D8772D6695EA}" destId="{1B878B71-67B5-4803-B6B7-99F5B1110CA4}" srcOrd="0" destOrd="0" presId="urn:microsoft.com/office/officeart/2005/8/layout/list1#1"/>
    <dgm:cxn modelId="{83C266FB-BBDD-4E3C-ABC7-4307F0291D7A}" srcId="{A8CAD45E-B938-48FB-A60D-CA75A6195F41}" destId="{788D8BA1-FF76-41C2-B0CE-EA289EC28FDB}" srcOrd="2" destOrd="0" parTransId="{D5CD9656-028D-4A5E-9F56-8682AC7C0B92}" sibTransId="{F883B3FC-E9D2-45F1-B12B-7B8988F2F351}"/>
    <dgm:cxn modelId="{50BF2E6D-779B-4875-9A22-C45EA4B14BE0}" type="presOf" srcId="{788D8BA1-FF76-41C2-B0CE-EA289EC28FDB}" destId="{CE6DD258-4A2F-4EC8-B49F-1BE89932A031}" srcOrd="0" destOrd="0" presId="urn:microsoft.com/office/officeart/2005/8/layout/list1#1"/>
    <dgm:cxn modelId="{F154A37D-D1A8-47DD-93AB-3E11DC03505F}" type="presParOf" srcId="{A2F442F1-EE9D-4F89-A6F3-CD280FFE891A}" destId="{EA8DABC6-ACF4-4664-BC41-BA242C3A90A5}" srcOrd="0" destOrd="0" presId="urn:microsoft.com/office/officeart/2005/8/layout/list1#1"/>
    <dgm:cxn modelId="{E5777B82-0CA4-428C-A435-06DA39597731}" type="presParOf" srcId="{EA8DABC6-ACF4-4664-BC41-BA242C3A90A5}" destId="{132F1DD9-D367-4B92-86A8-B715D61F24A0}" srcOrd="0" destOrd="0" presId="urn:microsoft.com/office/officeart/2005/8/layout/list1#1"/>
    <dgm:cxn modelId="{D247CFE6-A73B-4E95-891B-DA4999AFF1EB}" type="presParOf" srcId="{EA8DABC6-ACF4-4664-BC41-BA242C3A90A5}" destId="{7E40874C-8CB4-4DB1-8A39-2D0A4B26F155}" srcOrd="1" destOrd="0" presId="urn:microsoft.com/office/officeart/2005/8/layout/list1#1"/>
    <dgm:cxn modelId="{80857CF0-8267-464C-8AC4-FE639279E651}" type="presParOf" srcId="{A2F442F1-EE9D-4F89-A6F3-CD280FFE891A}" destId="{BE73732D-5FA1-4462-B4C2-7A822A457BFA}" srcOrd="1" destOrd="0" presId="urn:microsoft.com/office/officeart/2005/8/layout/list1#1"/>
    <dgm:cxn modelId="{B08CAD8F-2241-4E96-8C64-FCEE9596E3FE}" type="presParOf" srcId="{A2F442F1-EE9D-4F89-A6F3-CD280FFE891A}" destId="{355D4620-4A74-4929-91E5-159836C342B7}" srcOrd="2" destOrd="0" presId="urn:microsoft.com/office/officeart/2005/8/layout/list1#1"/>
    <dgm:cxn modelId="{24687582-EAB2-43D8-9517-7FE74B3C16BC}" type="presParOf" srcId="{A2F442F1-EE9D-4F89-A6F3-CD280FFE891A}" destId="{5F1FE3A9-A5A1-4C00-9824-D569A911B188}" srcOrd="3" destOrd="0" presId="urn:microsoft.com/office/officeart/2005/8/layout/list1#1"/>
    <dgm:cxn modelId="{23603F12-9AAB-46EF-9F93-2FF21D172B3F}" type="presParOf" srcId="{A2F442F1-EE9D-4F89-A6F3-CD280FFE891A}" destId="{5E4DE924-DB03-4296-B034-6EFC806551EE}" srcOrd="4" destOrd="0" presId="urn:microsoft.com/office/officeart/2005/8/layout/list1#1"/>
    <dgm:cxn modelId="{3282D6AA-13AE-40D1-8C7A-387B1CDDD6AC}" type="presParOf" srcId="{5E4DE924-DB03-4296-B034-6EFC806551EE}" destId="{5D9E89E2-CBE5-4BD4-B6DC-B960AA172EFF}" srcOrd="0" destOrd="0" presId="urn:microsoft.com/office/officeart/2005/8/layout/list1#1"/>
    <dgm:cxn modelId="{0DB58BF9-ABB5-445A-BEDF-1EBDE591DD3C}" type="presParOf" srcId="{5E4DE924-DB03-4296-B034-6EFC806551EE}" destId="{D73E3140-C84B-4028-80C5-C67B383D8996}" srcOrd="1" destOrd="0" presId="urn:microsoft.com/office/officeart/2005/8/layout/list1#1"/>
    <dgm:cxn modelId="{38EB1CB7-796A-4D57-91C3-C2FCD85865D6}" type="presParOf" srcId="{A2F442F1-EE9D-4F89-A6F3-CD280FFE891A}" destId="{5D58BB1C-6618-45CB-A5D3-94E53E40C724}" srcOrd="5" destOrd="0" presId="urn:microsoft.com/office/officeart/2005/8/layout/list1#1"/>
    <dgm:cxn modelId="{119E92D6-96FE-49DF-992C-9BC5D7906F70}" type="presParOf" srcId="{A2F442F1-EE9D-4F89-A6F3-CD280FFE891A}" destId="{89E59437-1032-423F-A9C0-A3F4F776F731}" srcOrd="6" destOrd="0" presId="urn:microsoft.com/office/officeart/2005/8/layout/list1#1"/>
    <dgm:cxn modelId="{E7DE6008-3463-4AE4-8FE0-CECDDC4BBDB7}" type="presParOf" srcId="{A2F442F1-EE9D-4F89-A6F3-CD280FFE891A}" destId="{31EC23E4-EB0B-46EB-A156-469150F4C5B6}" srcOrd="7" destOrd="0" presId="urn:microsoft.com/office/officeart/2005/8/layout/list1#1"/>
    <dgm:cxn modelId="{DC787069-67F4-43A3-BCDA-BE5C6F719BAF}" type="presParOf" srcId="{A2F442F1-EE9D-4F89-A6F3-CD280FFE891A}" destId="{F6464D5C-882E-4A35-8A47-0978490AC1D5}" srcOrd="8" destOrd="0" presId="urn:microsoft.com/office/officeart/2005/8/layout/list1#1"/>
    <dgm:cxn modelId="{DE274334-C415-4887-8328-FF261E3DE5B8}" type="presParOf" srcId="{F6464D5C-882E-4A35-8A47-0978490AC1D5}" destId="{CE6DD258-4A2F-4EC8-B49F-1BE89932A031}" srcOrd="0" destOrd="0" presId="urn:microsoft.com/office/officeart/2005/8/layout/list1#1"/>
    <dgm:cxn modelId="{AFAC0D94-AB2C-4070-BF84-16418C9774F0}" type="presParOf" srcId="{F6464D5C-882E-4A35-8A47-0978490AC1D5}" destId="{B6234246-4C42-4234-BE16-AF6770831942}" srcOrd="1" destOrd="0" presId="urn:microsoft.com/office/officeart/2005/8/layout/list1#1"/>
    <dgm:cxn modelId="{C45029DE-BD8D-4A91-B111-BBBA3AE0BAEE}" type="presParOf" srcId="{A2F442F1-EE9D-4F89-A6F3-CD280FFE891A}" destId="{41D7E18F-540C-4D96-8855-2432C90D2562}" srcOrd="9" destOrd="0" presId="urn:microsoft.com/office/officeart/2005/8/layout/list1#1"/>
    <dgm:cxn modelId="{4603D286-3D73-41DE-B71E-25253857F579}" type="presParOf" srcId="{A2F442F1-EE9D-4F89-A6F3-CD280FFE891A}" destId="{FBFE36B4-CB34-4AAE-9C64-4F171F177DC1}" srcOrd="10" destOrd="0" presId="urn:microsoft.com/office/officeart/2005/8/layout/list1#1"/>
    <dgm:cxn modelId="{FB39BE47-CC38-402F-832E-1148A317FC43}" type="presParOf" srcId="{A2F442F1-EE9D-4F89-A6F3-CD280FFE891A}" destId="{65928F12-D5CF-42A6-B140-07BDC057D4F3}" srcOrd="11" destOrd="0" presId="urn:microsoft.com/office/officeart/2005/8/layout/list1#1"/>
    <dgm:cxn modelId="{BAED0A59-7216-489B-A353-8950D9730593}" type="presParOf" srcId="{A2F442F1-EE9D-4F89-A6F3-CD280FFE891A}" destId="{B741B15A-CAEB-44A9-98B9-2CE5568D2314}" srcOrd="12" destOrd="0" presId="urn:microsoft.com/office/officeart/2005/8/layout/list1#1"/>
    <dgm:cxn modelId="{E51F8CE3-6B03-48E8-A2F7-576DD881453B}" type="presParOf" srcId="{B741B15A-CAEB-44A9-98B9-2CE5568D2314}" destId="{E929F6FC-F19B-4212-8869-EAE38526A15C}" srcOrd="0" destOrd="0" presId="urn:microsoft.com/office/officeart/2005/8/layout/list1#1"/>
    <dgm:cxn modelId="{0F0F3973-EBE1-46FF-B96F-66CE31F600BD}" type="presParOf" srcId="{B741B15A-CAEB-44A9-98B9-2CE5568D2314}" destId="{B4EECA89-B2B3-4B36-9DC1-9CB33B586968}" srcOrd="1" destOrd="0" presId="urn:microsoft.com/office/officeart/2005/8/layout/list1#1"/>
    <dgm:cxn modelId="{EA1D786F-DF75-4069-8FFA-11B388F02C11}" type="presParOf" srcId="{A2F442F1-EE9D-4F89-A6F3-CD280FFE891A}" destId="{18B16E4C-D861-4790-8A23-751D370181D4}" srcOrd="13" destOrd="0" presId="urn:microsoft.com/office/officeart/2005/8/layout/list1#1"/>
    <dgm:cxn modelId="{2784CD71-C39A-45BB-9C6C-973D2FF9F3FD}" type="presParOf" srcId="{A2F442F1-EE9D-4F89-A6F3-CD280FFE891A}" destId="{87CACB62-7292-4760-B91A-CC746D92C92A}" srcOrd="14" destOrd="0" presId="urn:microsoft.com/office/officeart/2005/8/layout/list1#1"/>
    <dgm:cxn modelId="{34D85735-4215-45AB-AB77-7BA2F31B3825}" type="presParOf" srcId="{A2F442F1-EE9D-4F89-A6F3-CD280FFE891A}" destId="{21808ECB-5E0C-4B1A-ACBD-4FA3497DFFB7}" srcOrd="15" destOrd="0" presId="urn:microsoft.com/office/officeart/2005/8/layout/list1#1"/>
    <dgm:cxn modelId="{DDF3FD27-4DC4-4F02-8188-324BDBDEDA22}" type="presParOf" srcId="{A2F442F1-EE9D-4F89-A6F3-CD280FFE891A}" destId="{DE6CFDBC-A72C-479C-9936-67FE544C1456}" srcOrd="16" destOrd="0" presId="urn:microsoft.com/office/officeart/2005/8/layout/list1#1"/>
    <dgm:cxn modelId="{EE2D850F-EEC6-4131-979F-FE669076AD51}" type="presParOf" srcId="{DE6CFDBC-A72C-479C-9936-67FE544C1456}" destId="{1B878B71-67B5-4803-B6B7-99F5B1110CA4}" srcOrd="0" destOrd="0" presId="urn:microsoft.com/office/officeart/2005/8/layout/list1#1"/>
    <dgm:cxn modelId="{16BF5071-FA04-4547-A81D-477B34A2D144}" type="presParOf" srcId="{DE6CFDBC-A72C-479C-9936-67FE544C1456}" destId="{669EA54D-EDD8-4D63-923D-4572ECF8455D}" srcOrd="1" destOrd="0" presId="urn:microsoft.com/office/officeart/2005/8/layout/list1#1"/>
    <dgm:cxn modelId="{5EAF3124-A789-448B-B121-DB62EC76F9CB}" type="presParOf" srcId="{A2F442F1-EE9D-4F89-A6F3-CD280FFE891A}" destId="{4F686061-ABE1-4DCB-A9A1-7135D2A49E41}" srcOrd="17" destOrd="0" presId="urn:microsoft.com/office/officeart/2005/8/layout/list1#1"/>
    <dgm:cxn modelId="{3C0C5EE5-9288-418C-BBA5-EB06618B10EC}" type="presParOf" srcId="{A2F442F1-EE9D-4F89-A6F3-CD280FFE891A}" destId="{294B0C4C-8E0D-44FA-80DC-07CE91CDE0CB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C64596-1ADB-4C62-95DF-0B6946BF8C7C}" type="doc">
      <dgm:prSet loTypeId="urn:microsoft.com/office/officeart/2005/8/layout/hProcess9#1" loCatId="process" qsTypeId="urn:microsoft.com/office/officeart/2005/8/quickstyle/simple4#1" qsCatId="simple" csTypeId="urn:microsoft.com/office/officeart/2005/8/colors/colorful2#1" csCatId="colorful" phldr="1"/>
      <dgm:spPr/>
    </dgm:pt>
    <dgm:pt modelId="{413AD22D-7C4F-4DE3-96AF-6F5771C0450F}">
      <dgm:prSet phldrT="[Text]"/>
      <dgm:spPr/>
      <dgm:t>
        <a:bodyPr/>
        <a:lstStyle/>
        <a:p>
          <a:endParaRPr lang="id-ID" dirty="0"/>
        </a:p>
      </dgm:t>
    </dgm:pt>
    <dgm:pt modelId="{FB9FF363-B028-497C-8EA3-A01A03B492C2}" cxnId="{4FE6BAE6-362C-4708-AF85-69E91A46E277}" type="parTrans">
      <dgm:prSet/>
      <dgm:spPr/>
      <dgm:t>
        <a:bodyPr/>
        <a:lstStyle/>
        <a:p>
          <a:endParaRPr lang="id-ID"/>
        </a:p>
      </dgm:t>
    </dgm:pt>
    <dgm:pt modelId="{72944700-608B-488A-9E05-AC1ECCE12D0F}" cxnId="{4FE6BAE6-362C-4708-AF85-69E91A46E277}" type="sibTrans">
      <dgm:prSet/>
      <dgm:spPr/>
      <dgm:t>
        <a:bodyPr/>
        <a:lstStyle/>
        <a:p>
          <a:endParaRPr lang="id-ID"/>
        </a:p>
      </dgm:t>
    </dgm:pt>
    <dgm:pt modelId="{EB11C38B-758B-43BE-A23F-6EE160C84954}">
      <dgm:prSet phldrT="[Text]"/>
      <dgm:spPr/>
      <dgm:t>
        <a:bodyPr/>
        <a:lstStyle/>
        <a:p>
          <a:endParaRPr lang="id-ID" dirty="0"/>
        </a:p>
      </dgm:t>
    </dgm:pt>
    <dgm:pt modelId="{AC7FBDC1-EE87-4932-A4DD-D611984952FF}" cxnId="{C091E7BE-F34D-40EF-85E8-206E8C9F696A}" type="parTrans">
      <dgm:prSet/>
      <dgm:spPr/>
      <dgm:t>
        <a:bodyPr/>
        <a:lstStyle/>
        <a:p>
          <a:endParaRPr lang="id-ID"/>
        </a:p>
      </dgm:t>
    </dgm:pt>
    <dgm:pt modelId="{831FDB5F-E83B-406B-AEBD-C3B662247279}" cxnId="{C091E7BE-F34D-40EF-85E8-206E8C9F696A}" type="sibTrans">
      <dgm:prSet/>
      <dgm:spPr/>
      <dgm:t>
        <a:bodyPr/>
        <a:lstStyle/>
        <a:p>
          <a:endParaRPr lang="id-ID"/>
        </a:p>
      </dgm:t>
    </dgm:pt>
    <dgm:pt modelId="{CB8EDDF2-DD7D-4EC5-BA7C-073156772BA6}">
      <dgm:prSet phldrT="[Text]"/>
      <dgm:spPr/>
      <dgm:t>
        <a:bodyPr/>
        <a:lstStyle/>
        <a:p>
          <a:endParaRPr lang="id-ID" dirty="0"/>
        </a:p>
      </dgm:t>
    </dgm:pt>
    <dgm:pt modelId="{7100E97C-FBF1-4B45-AA7B-72350F157B44}" cxnId="{8AC5EC5F-F6D9-4BA5-9968-2A7DDA4EED43}" type="parTrans">
      <dgm:prSet/>
      <dgm:spPr/>
      <dgm:t>
        <a:bodyPr/>
        <a:lstStyle/>
        <a:p>
          <a:endParaRPr lang="id-ID"/>
        </a:p>
      </dgm:t>
    </dgm:pt>
    <dgm:pt modelId="{C8C3F959-C91C-4434-849D-888656EF9120}" cxnId="{8AC5EC5F-F6D9-4BA5-9968-2A7DDA4EED43}" type="sibTrans">
      <dgm:prSet/>
      <dgm:spPr/>
      <dgm:t>
        <a:bodyPr/>
        <a:lstStyle/>
        <a:p>
          <a:endParaRPr lang="id-ID"/>
        </a:p>
      </dgm:t>
    </dgm:pt>
    <dgm:pt modelId="{337DC62D-E038-4D7E-8815-FD58D5A0422C}" type="pres">
      <dgm:prSet presAssocID="{3EC64596-1ADB-4C62-95DF-0B6946BF8C7C}" presName="CompostProcess" presStyleCnt="0">
        <dgm:presLayoutVars>
          <dgm:dir/>
          <dgm:resizeHandles val="exact"/>
        </dgm:presLayoutVars>
      </dgm:prSet>
      <dgm:spPr/>
    </dgm:pt>
    <dgm:pt modelId="{574B9C90-2492-4320-AD07-BFD17C2A9584}" type="pres">
      <dgm:prSet presAssocID="{3EC64596-1ADB-4C62-95DF-0B6946BF8C7C}" presName="arrow" presStyleLbl="bgShp" presStyleIdx="0" presStyleCnt="1"/>
      <dgm:spPr/>
    </dgm:pt>
    <dgm:pt modelId="{6EF70BF3-1AAA-4391-BBDA-415D97B5A222}" type="pres">
      <dgm:prSet presAssocID="{3EC64596-1ADB-4C62-95DF-0B6946BF8C7C}" presName="linearProcess" presStyleCnt="0"/>
      <dgm:spPr/>
    </dgm:pt>
    <dgm:pt modelId="{BDA863AC-6E1F-4B79-863F-4D9A7CD73077}" type="pres">
      <dgm:prSet presAssocID="{413AD22D-7C4F-4DE3-96AF-6F5771C0450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88CD0D3-2745-45F2-A2F0-26C8A2404CCD}" type="pres">
      <dgm:prSet presAssocID="{72944700-608B-488A-9E05-AC1ECCE12D0F}" presName="sibTrans" presStyleCnt="0"/>
      <dgm:spPr/>
    </dgm:pt>
    <dgm:pt modelId="{E42E1597-0393-461E-8A83-19C6DA3C076E}" type="pres">
      <dgm:prSet presAssocID="{EB11C38B-758B-43BE-A23F-6EE160C849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EA693A-B7EC-4517-840C-E306B4EE2A36}" type="pres">
      <dgm:prSet presAssocID="{831FDB5F-E83B-406B-AEBD-C3B662247279}" presName="sibTrans" presStyleCnt="0"/>
      <dgm:spPr/>
    </dgm:pt>
    <dgm:pt modelId="{752FBC0C-42B6-4530-A3B5-78401950D4D2}" type="pres">
      <dgm:prSet presAssocID="{CB8EDDF2-DD7D-4EC5-BA7C-073156772BA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FE6BAE6-362C-4708-AF85-69E91A46E277}" srcId="{3EC64596-1ADB-4C62-95DF-0B6946BF8C7C}" destId="{413AD22D-7C4F-4DE3-96AF-6F5771C0450F}" srcOrd="0" destOrd="0" parTransId="{FB9FF363-B028-497C-8EA3-A01A03B492C2}" sibTransId="{72944700-608B-488A-9E05-AC1ECCE12D0F}"/>
    <dgm:cxn modelId="{8AC5EC5F-F6D9-4BA5-9968-2A7DDA4EED43}" srcId="{3EC64596-1ADB-4C62-95DF-0B6946BF8C7C}" destId="{CB8EDDF2-DD7D-4EC5-BA7C-073156772BA6}" srcOrd="2" destOrd="0" parTransId="{7100E97C-FBF1-4B45-AA7B-72350F157B44}" sibTransId="{C8C3F959-C91C-4434-849D-888656EF9120}"/>
    <dgm:cxn modelId="{27288259-EDB4-43AB-8CF6-3ABDFBE1206B}" type="presOf" srcId="{EB11C38B-758B-43BE-A23F-6EE160C84954}" destId="{E42E1597-0393-461E-8A83-19C6DA3C076E}" srcOrd="0" destOrd="0" presId="urn:microsoft.com/office/officeart/2005/8/layout/hProcess9#1"/>
    <dgm:cxn modelId="{DA34C259-A53D-4615-B146-90BEBBEDEC1E}" type="presOf" srcId="{413AD22D-7C4F-4DE3-96AF-6F5771C0450F}" destId="{BDA863AC-6E1F-4B79-863F-4D9A7CD73077}" srcOrd="0" destOrd="0" presId="urn:microsoft.com/office/officeart/2005/8/layout/hProcess9#1"/>
    <dgm:cxn modelId="{C091E7BE-F34D-40EF-85E8-206E8C9F696A}" srcId="{3EC64596-1ADB-4C62-95DF-0B6946BF8C7C}" destId="{EB11C38B-758B-43BE-A23F-6EE160C84954}" srcOrd="1" destOrd="0" parTransId="{AC7FBDC1-EE87-4932-A4DD-D611984952FF}" sibTransId="{831FDB5F-E83B-406B-AEBD-C3B662247279}"/>
    <dgm:cxn modelId="{069CA8F6-A7BF-4873-9EB5-F5AE94EF420B}" type="presOf" srcId="{CB8EDDF2-DD7D-4EC5-BA7C-073156772BA6}" destId="{752FBC0C-42B6-4530-A3B5-78401950D4D2}" srcOrd="0" destOrd="0" presId="urn:microsoft.com/office/officeart/2005/8/layout/hProcess9#1"/>
    <dgm:cxn modelId="{90A4B921-9E95-46FF-A9CA-1121CEC035A3}" type="presOf" srcId="{3EC64596-1ADB-4C62-95DF-0B6946BF8C7C}" destId="{337DC62D-E038-4D7E-8815-FD58D5A0422C}" srcOrd="0" destOrd="0" presId="urn:microsoft.com/office/officeart/2005/8/layout/hProcess9#1"/>
    <dgm:cxn modelId="{88AB76FD-5682-452D-846E-605B8CC32418}" type="presParOf" srcId="{337DC62D-E038-4D7E-8815-FD58D5A0422C}" destId="{574B9C90-2492-4320-AD07-BFD17C2A9584}" srcOrd="0" destOrd="0" presId="urn:microsoft.com/office/officeart/2005/8/layout/hProcess9#1"/>
    <dgm:cxn modelId="{A83CE766-1A3B-455C-885B-8576666E5D3A}" type="presParOf" srcId="{337DC62D-E038-4D7E-8815-FD58D5A0422C}" destId="{6EF70BF3-1AAA-4391-BBDA-415D97B5A222}" srcOrd="1" destOrd="0" presId="urn:microsoft.com/office/officeart/2005/8/layout/hProcess9#1"/>
    <dgm:cxn modelId="{03256B24-8C98-44D5-BFFC-445D208C7DB2}" type="presParOf" srcId="{6EF70BF3-1AAA-4391-BBDA-415D97B5A222}" destId="{BDA863AC-6E1F-4B79-863F-4D9A7CD73077}" srcOrd="0" destOrd="0" presId="urn:microsoft.com/office/officeart/2005/8/layout/hProcess9#1"/>
    <dgm:cxn modelId="{3BB1E39F-F70E-4183-BDC0-9DA77342EA2F}" type="presParOf" srcId="{6EF70BF3-1AAA-4391-BBDA-415D97B5A222}" destId="{588CD0D3-2745-45F2-A2F0-26C8A2404CCD}" srcOrd="1" destOrd="0" presId="urn:microsoft.com/office/officeart/2005/8/layout/hProcess9#1"/>
    <dgm:cxn modelId="{38AF3E13-FD1A-4EE3-BA6B-46BC13898FB3}" type="presParOf" srcId="{6EF70BF3-1AAA-4391-BBDA-415D97B5A222}" destId="{E42E1597-0393-461E-8A83-19C6DA3C076E}" srcOrd="2" destOrd="0" presId="urn:microsoft.com/office/officeart/2005/8/layout/hProcess9#1"/>
    <dgm:cxn modelId="{DA01EF9E-808A-4127-85B7-C10145CF3E2C}" type="presParOf" srcId="{6EF70BF3-1AAA-4391-BBDA-415D97B5A222}" destId="{FFEA693A-B7EC-4517-840C-E306B4EE2A36}" srcOrd="3" destOrd="0" presId="urn:microsoft.com/office/officeart/2005/8/layout/hProcess9#1"/>
    <dgm:cxn modelId="{70B7098F-F7DA-4E36-A069-0A5A7F8BE23E}" type="presParOf" srcId="{6EF70BF3-1AAA-4391-BBDA-415D97B5A222}" destId="{752FBC0C-42B6-4530-A3B5-78401950D4D2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#2" qsCatId="simple" csTypeId="urn:microsoft.com/office/officeart/2005/8/colors/accent1_5#1" csCatId="accent1" phldr="0"/>
      <dgm:spPr/>
    </dgm:pt>
    <dgm:pt modelId="{3F25DA44-7F3E-4C17-A40B-7F663FDBEA65}">
      <dgm:prSet phldrT="[Text]" phldr="0" custT="1"/>
      <dgm:spPr/>
      <dgm:t>
        <a:bodyPr vert="horz" wrap="square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>
              <a:solidFill>
                <a:schemeClr val="tx1"/>
              </a:solidFill>
            </a:rPr>
            <a:t>Anekdot</a:t>
          </a:r>
        </a:p>
      </dgm:t>
    </dgm:pt>
    <dgm:pt modelId="{EE9066D1-3403-4469-8E8C-0D40A82430F2}" cxnId="{032C32C2-ED37-41D5-A9D1-630EC2B4D885}" type="parTrans">
      <dgm:prSet/>
      <dgm:spPr/>
    </dgm:pt>
    <dgm:pt modelId="{8EC5AF5E-9C9F-410A-A755-A3EA5186F948}" cxnId="{032C32C2-ED37-41D5-A9D1-630EC2B4D885}" type="sibTrans">
      <dgm:prSet/>
      <dgm:spPr/>
      <dgm:t>
        <a:bodyPr/>
        <a:lstStyle/>
        <a:p>
          <a:endParaRPr lang="en-US"/>
        </a:p>
      </dgm:t>
    </dgm:pt>
    <dgm:pt modelId="{2E2F4D3A-969C-4DB2-9FA9-5C4A40369351}">
      <dgm:prSet phldrT="[Text]" phldr="0" custT="0"/>
      <dgm:spPr/>
      <dgm:t>
        <a:bodyPr vert="horz" wrap="square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  <a:sym typeface="+mn-ea"/>
            </a:rPr>
            <a:t>Dalam </a:t>
          </a:r>
          <a:r>
            <a:rPr lang="en-US" i="1">
              <a:solidFill>
                <a:schemeClr val="tx1"/>
              </a:solidFill>
              <a:sym typeface="+mn-ea"/>
            </a:rPr>
            <a:t>Kamus Besar Bahasa Indonesia</a:t>
          </a:r>
          <a:r>
            <a:rPr lang="en-US">
              <a:solidFill>
                <a:schemeClr val="tx1"/>
              </a:solidFill>
              <a:sym typeface="+mn-ea"/>
            </a:rPr>
            <a:t>, anekdot adalah cerita singkat yang menarik karena lucu dan mengesankan, biasanya mengenai orang penting atau terkenal dan berdasarkan kejadian yang sebenarnya.</a:t>
          </a:r>
        </a:p>
      </dgm:t>
    </dgm:pt>
    <dgm:pt modelId="{1E934BFE-4D40-486C-8784-F698A10C4CF5}" cxnId="{89435334-8108-41EF-9560-B031C77B71E0}" type="parTrans">
      <dgm:prSet/>
      <dgm:spPr/>
    </dgm:pt>
    <dgm:pt modelId="{EC1AFF77-9232-4EEB-95CB-85CEAB3B1FC0}" cxnId="{89435334-8108-41EF-9560-B031C77B71E0}" type="sibTrans">
      <dgm:prSet/>
      <dgm:spPr/>
      <dgm:t>
        <a:bodyPr/>
        <a:lstStyle/>
        <a:p>
          <a:endParaRPr 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35334-8108-41EF-9560-B031C77B71E0}" srcId="{8EB1D179-D23D-41D4-AEEF-E4B9FEB06903}" destId="{2E2F4D3A-969C-4DB2-9FA9-5C4A40369351}" srcOrd="1" destOrd="0" parTransId="{1E934BFE-4D40-486C-8784-F698A10C4CF5}" sibTransId="{EC1AFF77-9232-4EEB-95CB-85CEAB3B1FC0}"/>
    <dgm:cxn modelId="{79C895AD-F93A-4386-A1DA-8AFD3BF7717A}" type="presOf" srcId="{8EB1D179-D23D-41D4-AEEF-E4B9FEB06903}" destId="{BF708676-7EFC-4C81-9D3A-3E677EAC1C7B}" srcOrd="0" destOrd="0" presId="urn:microsoft.com/office/officeart/2005/8/layout/process1"/>
    <dgm:cxn modelId="{3F0D31A5-DF9F-4CE9-BEAC-44DEA806CB42}" type="presOf" srcId="{8EC5AF5E-9C9F-410A-A755-A3EA5186F948}" destId="{8A5CF0CE-3323-464D-9C63-05C1BDB053F5}" srcOrd="0" destOrd="0" presId="urn:microsoft.com/office/officeart/2005/8/layout/process1"/>
    <dgm:cxn modelId="{652B914D-3319-4ED2-88A1-B72806DDEABB}" type="presOf" srcId="{3F25DA44-7F3E-4C17-A40B-7F663FDBEA65}" destId="{111DEAC9-5D4C-4A6A-A44E-082A26F60596}" srcOrd="0" destOrd="0" presId="urn:microsoft.com/office/officeart/2005/8/layout/process1"/>
    <dgm:cxn modelId="{032C32C2-ED37-41D5-A9D1-630EC2B4D885}" srcId="{8EB1D179-D23D-41D4-AEEF-E4B9FEB06903}" destId="{3F25DA44-7F3E-4C17-A40B-7F663FDBEA65}" srcOrd="0" destOrd="0" parTransId="{EE9066D1-3403-4469-8E8C-0D40A82430F2}" sibTransId="{8EC5AF5E-9C9F-410A-A755-A3EA5186F948}"/>
    <dgm:cxn modelId="{F14F52D3-499E-46C9-A7A8-A64298E91E40}" type="presOf" srcId="{8EC5AF5E-9C9F-410A-A755-A3EA5186F948}" destId="{5FA465F6-7607-499F-BFB2-52F4E071FB67}" srcOrd="1" destOrd="0" presId="urn:microsoft.com/office/officeart/2005/8/layout/process1"/>
    <dgm:cxn modelId="{6411D0C8-C9DF-43D9-9330-07EC37353013}" type="presOf" srcId="{2E2F4D3A-969C-4DB2-9FA9-5C4A40369351}" destId="{552FB8E7-A5FB-4CC3-94C3-CE0BDF19F9F1}" srcOrd="0" destOrd="0" presId="urn:microsoft.com/office/officeart/2005/8/layout/process1"/>
    <dgm:cxn modelId="{EE520B5D-016F-465A-BFC1-EDDC4FB48A4E}" type="presParOf" srcId="{BF708676-7EFC-4C81-9D3A-3E677EAC1C7B}" destId="{111DEAC9-5D4C-4A6A-A44E-082A26F60596}" srcOrd="0" destOrd="0" presId="urn:microsoft.com/office/officeart/2005/8/layout/process1"/>
    <dgm:cxn modelId="{D70CD201-1D26-42E8-9648-463515A5B2FB}" type="presParOf" srcId="{BF708676-7EFC-4C81-9D3A-3E677EAC1C7B}" destId="{8A5CF0CE-3323-464D-9C63-05C1BDB053F5}" srcOrd="1" destOrd="0" presId="urn:microsoft.com/office/officeart/2005/8/layout/process1"/>
    <dgm:cxn modelId="{171917C3-B016-40D9-AF49-DDFE7113799B}" type="presParOf" srcId="{8A5CF0CE-3323-464D-9C63-05C1BDB053F5}" destId="{5FA465F6-7607-499F-BFB2-52F4E071FB67}" srcOrd="0" destOrd="0" presId="urn:microsoft.com/office/officeart/2005/8/layout/process1"/>
    <dgm:cxn modelId="{E1F06376-0095-4A8F-9A65-34F410E33670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1" loCatId="relationship" qsTypeId="urn:microsoft.com/office/officeart/2005/8/quickstyle/simple1#3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1D7F6E08-72A6-46CC-8870-C881D1493500}">
      <dgm:prSet phldrT="[Text]" phldr="0" custT="0"/>
      <dgm:spPr/>
      <dgm:t>
        <a:bodyPr vert="horz" wrap="square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rgbClr val="FF0000"/>
              </a:solidFill>
            </a:rPr>
            <a:t>Jenis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Anekdot</a:t>
          </a:r>
          <a:endParaRPr lang="en-US" dirty="0">
            <a:solidFill>
              <a:srgbClr val="FF0000"/>
            </a:solidFill>
          </a:endParaRPr>
        </a:p>
      </dgm:t>
    </dgm:pt>
    <dgm:pt modelId="{59A2FE02-4165-4339-BF9A-AEAE1424E52B}" cxnId="{6BEAFEAC-1F70-4DEF-90C3-F0FDB8560AD7}" type="parTrans">
      <dgm:prSet/>
      <dgm:spPr/>
      <dgm:t>
        <a:bodyPr/>
        <a:lstStyle/>
        <a:p>
          <a:endParaRPr lang="en-US"/>
        </a:p>
      </dgm:t>
    </dgm:pt>
    <dgm:pt modelId="{E44612D1-CAFE-4D30-B4AA-78C3474158AA}" cxnId="{6BEAFEAC-1F70-4DEF-90C3-F0FDB8560AD7}" type="sibTrans">
      <dgm:prSet/>
      <dgm:spPr/>
      <dgm:t>
        <a:bodyPr/>
        <a:lstStyle/>
        <a:p>
          <a:endParaRPr lang="en-US"/>
        </a:p>
      </dgm:t>
    </dgm:pt>
    <dgm:pt modelId="{D15727BE-4BB4-41E2-BFCD-1CE00CE9A014}">
      <dgm:prSet phldrT="[Text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altLang="en-US"/>
        </a:p>
      </dgm:t>
    </dgm:pt>
    <dgm:pt modelId="{1F3BA15B-B772-426D-8549-F05D47B0B0FC}" cxnId="{0B68FB0D-5AE2-41A6-B2BE-955829C59E62}" type="parTrans">
      <dgm:prSet/>
      <dgm:spPr/>
      <dgm:t>
        <a:bodyPr/>
        <a:lstStyle/>
        <a:p>
          <a:endParaRPr lang="en-US"/>
        </a:p>
      </dgm:t>
    </dgm:pt>
    <dgm:pt modelId="{021F6AB3-21C2-4079-A40A-CA1B5C51BD93}" cxnId="{0B68FB0D-5AE2-41A6-B2BE-955829C59E62}" type="sibTrans">
      <dgm:prSet/>
      <dgm:spPr/>
      <dgm:t>
        <a:bodyPr/>
        <a:lstStyle/>
        <a:p>
          <a:endParaRPr lang="en-US"/>
        </a:p>
      </dgm:t>
    </dgm:pt>
    <dgm:pt modelId="{24DAAE02-02E7-4412-8074-A0C4CAA380D7}">
      <dgm:prSet phldrT="[Text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altLang="en-US"/>
        </a:p>
      </dgm:t>
    </dgm:pt>
    <dgm:pt modelId="{A85E77B5-A1A5-43C8-9868-413E99F101A0}" cxnId="{1B766984-CC56-4DF3-A7FC-67D4A07B299B}" type="parTrans">
      <dgm:prSet/>
      <dgm:spPr/>
      <dgm:t>
        <a:bodyPr/>
        <a:lstStyle/>
        <a:p>
          <a:endParaRPr lang="en-US"/>
        </a:p>
      </dgm:t>
    </dgm:pt>
    <dgm:pt modelId="{E253A3F8-AA58-4BB8-A0BD-0BB7ECC546C3}" cxnId="{1B766984-CC56-4DF3-A7FC-67D4A07B299B}" type="sibTrans">
      <dgm:prSet/>
      <dgm:spPr/>
      <dgm:t>
        <a:bodyPr/>
        <a:lstStyle/>
        <a:p>
          <a:endParaRPr lang="en-US"/>
        </a:p>
      </dgm:t>
    </dgm:pt>
    <dgm:pt modelId="{A5880797-7454-4E44-8518-F4D8354F0963}">
      <dgm:prSet phldrT="[Text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altLang="en-US"/>
        </a:p>
      </dgm:t>
    </dgm:pt>
    <dgm:pt modelId="{96CD46E7-D239-40C7-B5C4-376FEEE43C15}" cxnId="{FFC72C7C-98FC-4967-ACAD-3431536694E6}" type="parTrans">
      <dgm:prSet/>
      <dgm:spPr/>
      <dgm:t>
        <a:bodyPr/>
        <a:lstStyle/>
        <a:p>
          <a:endParaRPr lang="en-US"/>
        </a:p>
      </dgm:t>
    </dgm:pt>
    <dgm:pt modelId="{0076998F-56E1-4A10-A709-E2811BD7C4FB}" cxnId="{FFC72C7C-98FC-4967-ACAD-3431536694E6}" type="sibTrans">
      <dgm:prSet/>
      <dgm:spPr/>
      <dgm:t>
        <a:bodyPr/>
        <a:lstStyle/>
        <a:p>
          <a:endParaRPr lang="en-US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502C2-594A-4A13-A5FF-5CD5841BD847}" type="pres">
      <dgm:prSet presAssocID="{1D7F6E08-72A6-46CC-8870-C881D1493500}" presName="centerShape" presStyleLbl="node0" presStyleIdx="0" presStyleCnt="1"/>
      <dgm:spPr/>
      <dgm:t>
        <a:bodyPr/>
        <a:lstStyle/>
        <a:p>
          <a:endParaRPr lang="en-US"/>
        </a:p>
      </dgm:t>
    </dgm:pt>
    <dgm:pt modelId="{B849A6F3-9933-4C36-AF65-6098308CBC3C}" type="pres">
      <dgm:prSet presAssocID="{1F3BA15B-B772-426D-8549-F05D47B0B0F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1756079-1332-4090-9A47-D2C0EDB7FB22}" type="pres">
      <dgm:prSet presAssocID="{D15727BE-4BB4-41E2-BFCD-1CE00CE9A0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78794-BDE0-4AD6-9479-89CDBFC37EB7}" type="pres">
      <dgm:prSet presAssocID="{A85E77B5-A1A5-43C8-9868-413E99F101A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868CDED-247C-4EE9-95A2-ED400A267946}" type="pres">
      <dgm:prSet presAssocID="{24DAAE02-02E7-4412-8074-A0C4CAA380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18308-59AC-43E6-A882-4828EE4494C2}" type="pres">
      <dgm:prSet presAssocID="{96CD46E7-D239-40C7-B5C4-376FEEE43C1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E0D0BC9-3E91-4623-8C1A-C4A70EB3594B}" type="pres">
      <dgm:prSet presAssocID="{A5880797-7454-4E44-8518-F4D8354F09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55577-C70C-4BF9-AE0E-55FF0DE8B9ED}" type="presOf" srcId="{1F3BA15B-B772-426D-8549-F05D47B0B0FC}" destId="{B849A6F3-9933-4C36-AF65-6098308CBC3C}" srcOrd="0" destOrd="0" presId="urn:microsoft.com/office/officeart/2005/8/layout/radial4#1"/>
    <dgm:cxn modelId="{58FBFAA0-A1FF-4A17-9D11-679A9DC79569}" type="presOf" srcId="{A85E77B5-A1A5-43C8-9868-413E99F101A0}" destId="{8A478794-BDE0-4AD6-9479-89CDBFC37EB7}" srcOrd="0" destOrd="0" presId="urn:microsoft.com/office/officeart/2005/8/layout/radial4#1"/>
    <dgm:cxn modelId="{BD2EC697-B6DC-45E3-8F12-704B4ADB3DAA}" type="presOf" srcId="{1D7F6E08-72A6-46CC-8870-C881D1493500}" destId="{B52502C2-594A-4A13-A5FF-5CD5841BD847}" srcOrd="0" destOrd="0" presId="urn:microsoft.com/office/officeart/2005/8/layout/radial4#1"/>
    <dgm:cxn modelId="{1B766984-CC56-4DF3-A7FC-67D4A07B299B}" srcId="{1D7F6E08-72A6-46CC-8870-C881D1493500}" destId="{24DAAE02-02E7-4412-8074-A0C4CAA380D7}" srcOrd="1" destOrd="0" parTransId="{A85E77B5-A1A5-43C8-9868-413E99F101A0}" sibTransId="{E253A3F8-AA58-4BB8-A0BD-0BB7ECC546C3}"/>
    <dgm:cxn modelId="{FFC72C7C-98FC-4967-ACAD-3431536694E6}" srcId="{1D7F6E08-72A6-46CC-8870-C881D1493500}" destId="{A5880797-7454-4E44-8518-F4D8354F0963}" srcOrd="2" destOrd="0" parTransId="{96CD46E7-D239-40C7-B5C4-376FEEE43C15}" sibTransId="{0076998F-56E1-4A10-A709-E2811BD7C4FB}"/>
    <dgm:cxn modelId="{9497CE55-0653-4C13-B21D-83726D280878}" type="presOf" srcId="{D15727BE-4BB4-41E2-BFCD-1CE00CE9A014}" destId="{B1756079-1332-4090-9A47-D2C0EDB7FB22}" srcOrd="0" destOrd="0" presId="urn:microsoft.com/office/officeart/2005/8/layout/radial4#1"/>
    <dgm:cxn modelId="{37837E48-8067-4973-B7DE-C46952E0E7CC}" type="presOf" srcId="{24DAAE02-02E7-4412-8074-A0C4CAA380D7}" destId="{3868CDED-247C-4EE9-95A2-ED400A267946}" srcOrd="0" destOrd="0" presId="urn:microsoft.com/office/officeart/2005/8/layout/radial4#1"/>
    <dgm:cxn modelId="{C653C4A4-2BCE-4404-9FC6-13B964C46FF6}" type="presOf" srcId="{6068C167-2C01-4B0B-81C4-726248B418D0}" destId="{CF42B0CB-CDDD-42A1-B3A1-FBB34F262C63}" srcOrd="0" destOrd="0" presId="urn:microsoft.com/office/officeart/2005/8/layout/radial4#1"/>
    <dgm:cxn modelId="{0C80C120-9E24-4080-BCEE-60D218429EB5}" type="presOf" srcId="{96CD46E7-D239-40C7-B5C4-376FEEE43C15}" destId="{D0718308-59AC-43E6-A882-4828EE4494C2}" srcOrd="0" destOrd="0" presId="urn:microsoft.com/office/officeart/2005/8/layout/radial4#1"/>
    <dgm:cxn modelId="{76588ED5-B838-44F8-9500-197D91B8390A}" type="presOf" srcId="{A5880797-7454-4E44-8518-F4D8354F0963}" destId="{5E0D0BC9-3E91-4623-8C1A-C4A70EB3594B}" srcOrd="0" destOrd="0" presId="urn:microsoft.com/office/officeart/2005/8/layout/radial4#1"/>
    <dgm:cxn modelId="{6BEAFEAC-1F70-4DEF-90C3-F0FDB8560AD7}" srcId="{6068C167-2C01-4B0B-81C4-726248B418D0}" destId="{1D7F6E08-72A6-46CC-8870-C881D1493500}" srcOrd="0" destOrd="0" parTransId="{59A2FE02-4165-4339-BF9A-AEAE1424E52B}" sibTransId="{E44612D1-CAFE-4D30-B4AA-78C3474158AA}"/>
    <dgm:cxn modelId="{0B68FB0D-5AE2-41A6-B2BE-955829C59E62}" srcId="{1D7F6E08-72A6-46CC-8870-C881D1493500}" destId="{D15727BE-4BB4-41E2-BFCD-1CE00CE9A014}" srcOrd="0" destOrd="0" parTransId="{1F3BA15B-B772-426D-8549-F05D47B0B0FC}" sibTransId="{021F6AB3-21C2-4079-A40A-CA1B5C51BD93}"/>
    <dgm:cxn modelId="{30BC638F-E223-44DE-8C98-2615BB83A468}" type="presParOf" srcId="{CF42B0CB-CDDD-42A1-B3A1-FBB34F262C63}" destId="{B52502C2-594A-4A13-A5FF-5CD5841BD847}" srcOrd="0" destOrd="0" presId="urn:microsoft.com/office/officeart/2005/8/layout/radial4#1"/>
    <dgm:cxn modelId="{A24B2C64-0DD7-472D-B46F-8A4A98707D23}" type="presParOf" srcId="{CF42B0CB-CDDD-42A1-B3A1-FBB34F262C63}" destId="{B849A6F3-9933-4C36-AF65-6098308CBC3C}" srcOrd="1" destOrd="0" presId="urn:microsoft.com/office/officeart/2005/8/layout/radial4#1"/>
    <dgm:cxn modelId="{776F1B0E-5369-467D-88F6-0F9F4BDC6739}" type="presParOf" srcId="{CF42B0CB-CDDD-42A1-B3A1-FBB34F262C63}" destId="{B1756079-1332-4090-9A47-D2C0EDB7FB22}" srcOrd="2" destOrd="0" presId="urn:microsoft.com/office/officeart/2005/8/layout/radial4#1"/>
    <dgm:cxn modelId="{F58C0AD5-EAB4-44A9-850B-9EA4BCC48617}" type="presParOf" srcId="{CF42B0CB-CDDD-42A1-B3A1-FBB34F262C63}" destId="{8A478794-BDE0-4AD6-9479-89CDBFC37EB7}" srcOrd="3" destOrd="0" presId="urn:microsoft.com/office/officeart/2005/8/layout/radial4#1"/>
    <dgm:cxn modelId="{5E272590-6AFA-4383-BD7C-B9CD3D1C645F}" type="presParOf" srcId="{CF42B0CB-CDDD-42A1-B3A1-FBB34F262C63}" destId="{3868CDED-247C-4EE9-95A2-ED400A267946}" srcOrd="4" destOrd="0" presId="urn:microsoft.com/office/officeart/2005/8/layout/radial4#1"/>
    <dgm:cxn modelId="{DCCC91DD-BC95-4303-806E-9B991C978DE5}" type="presParOf" srcId="{CF42B0CB-CDDD-42A1-B3A1-FBB34F262C63}" destId="{D0718308-59AC-43E6-A882-4828EE4494C2}" srcOrd="5" destOrd="0" presId="urn:microsoft.com/office/officeart/2005/8/layout/radial4#1"/>
    <dgm:cxn modelId="{2827FCA9-5A4C-4589-BFBE-725C114737B0}" type="presParOf" srcId="{CF42B0CB-CDDD-42A1-B3A1-FBB34F262C63}" destId="{5E0D0BC9-3E91-4623-8C1A-C4A70EB3594B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CE7AF2-98EE-4D62-9E61-B59EC7EEA25F}" type="doc">
      <dgm:prSet loTypeId="urn:microsoft.com/office/officeart/2005/8/layout/arrow1" loCatId="process" qsTypeId="urn:microsoft.com/office/officeart/2005/8/quickstyle/3d3#1" qsCatId="3D" csTypeId="urn:microsoft.com/office/officeart/2005/8/colors/colorful3#2" csCatId="colorful" phldr="1"/>
      <dgm:spPr/>
      <dgm:t>
        <a:bodyPr/>
        <a:lstStyle/>
        <a:p>
          <a:endParaRPr lang="id-ID"/>
        </a:p>
      </dgm:t>
    </dgm:pt>
    <dgm:pt modelId="{EA9F8F19-887D-420F-8616-10F516AAD8FE}">
      <dgm:prSet phldrT="[Text]"/>
      <dgm:spPr/>
      <dgm:t>
        <a:bodyPr/>
        <a:lstStyle/>
        <a:p>
          <a:endParaRPr lang="id-ID" dirty="0"/>
        </a:p>
      </dgm:t>
    </dgm:pt>
    <dgm:pt modelId="{6F626CFE-4FDD-403C-97E5-05790010D242}" cxnId="{A625E265-3AF6-4C23-B300-AC9996EF1E3B}" type="parTrans">
      <dgm:prSet/>
      <dgm:spPr/>
      <dgm:t>
        <a:bodyPr/>
        <a:lstStyle/>
        <a:p>
          <a:endParaRPr lang="id-ID"/>
        </a:p>
      </dgm:t>
    </dgm:pt>
    <dgm:pt modelId="{2D761343-57FD-4FBE-8AF6-B351FCF47DA9}" cxnId="{A625E265-3AF6-4C23-B300-AC9996EF1E3B}" type="sibTrans">
      <dgm:prSet/>
      <dgm:spPr/>
      <dgm:t>
        <a:bodyPr/>
        <a:lstStyle/>
        <a:p>
          <a:endParaRPr lang="id-ID"/>
        </a:p>
      </dgm:t>
    </dgm:pt>
    <dgm:pt modelId="{C03AB65D-EFD5-4A4D-AFBB-098D6FA2003A}">
      <dgm:prSet phldrT="[Text]"/>
      <dgm:spPr/>
      <dgm:t>
        <a:bodyPr/>
        <a:lstStyle/>
        <a:p>
          <a:endParaRPr lang="id-ID" dirty="0"/>
        </a:p>
      </dgm:t>
    </dgm:pt>
    <dgm:pt modelId="{2A22609F-CC89-4A52-A930-230B281CE734}" cxnId="{84F1230D-9915-4DC7-B87C-23F20C8D0A01}" type="parTrans">
      <dgm:prSet/>
      <dgm:spPr/>
      <dgm:t>
        <a:bodyPr/>
        <a:lstStyle/>
        <a:p>
          <a:endParaRPr lang="id-ID"/>
        </a:p>
      </dgm:t>
    </dgm:pt>
    <dgm:pt modelId="{56574817-4B00-4CB4-9859-9D4B05E24552}" cxnId="{84F1230D-9915-4DC7-B87C-23F20C8D0A01}" type="sibTrans">
      <dgm:prSet/>
      <dgm:spPr/>
      <dgm:t>
        <a:bodyPr/>
        <a:lstStyle/>
        <a:p>
          <a:endParaRPr lang="id-ID"/>
        </a:p>
      </dgm:t>
    </dgm:pt>
    <dgm:pt modelId="{33975B5B-7158-429D-8D79-EBA3C426010E}" type="pres">
      <dgm:prSet presAssocID="{B6CE7AF2-98EE-4D62-9E61-B59EC7EEA2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4BBD7F-C837-4240-AC84-03E55679C368}" type="pres">
      <dgm:prSet presAssocID="{EA9F8F19-887D-420F-8616-10F516AAD8F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EC07E7-8985-444B-BB02-297028E62497}" type="pres">
      <dgm:prSet presAssocID="{C03AB65D-EFD5-4A4D-AFBB-098D6FA2003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AC624F-5B41-410E-BF95-E5B6368D87CB}" type="presOf" srcId="{C03AB65D-EFD5-4A4D-AFBB-098D6FA2003A}" destId="{AAEC07E7-8985-444B-BB02-297028E62497}" srcOrd="0" destOrd="0" presId="urn:microsoft.com/office/officeart/2005/8/layout/arrow1"/>
    <dgm:cxn modelId="{E5C5333F-06E0-46C2-98F8-F224937E1706}" type="presOf" srcId="{EA9F8F19-887D-420F-8616-10F516AAD8FE}" destId="{144BBD7F-C837-4240-AC84-03E55679C368}" srcOrd="0" destOrd="0" presId="urn:microsoft.com/office/officeart/2005/8/layout/arrow1"/>
    <dgm:cxn modelId="{E2C049DB-C1D9-4295-8E5E-961F1C16532C}" type="presOf" srcId="{B6CE7AF2-98EE-4D62-9E61-B59EC7EEA25F}" destId="{33975B5B-7158-429D-8D79-EBA3C426010E}" srcOrd="0" destOrd="0" presId="urn:microsoft.com/office/officeart/2005/8/layout/arrow1"/>
    <dgm:cxn modelId="{84F1230D-9915-4DC7-B87C-23F20C8D0A01}" srcId="{B6CE7AF2-98EE-4D62-9E61-B59EC7EEA25F}" destId="{C03AB65D-EFD5-4A4D-AFBB-098D6FA2003A}" srcOrd="1" destOrd="0" parTransId="{2A22609F-CC89-4A52-A930-230B281CE734}" sibTransId="{56574817-4B00-4CB4-9859-9D4B05E24552}"/>
    <dgm:cxn modelId="{A625E265-3AF6-4C23-B300-AC9996EF1E3B}" srcId="{B6CE7AF2-98EE-4D62-9E61-B59EC7EEA25F}" destId="{EA9F8F19-887D-420F-8616-10F516AAD8FE}" srcOrd="0" destOrd="0" parTransId="{6F626CFE-4FDD-403C-97E5-05790010D242}" sibTransId="{2D761343-57FD-4FBE-8AF6-B351FCF47DA9}"/>
    <dgm:cxn modelId="{5751B677-E959-4812-BD45-89BB63233DEA}" type="presParOf" srcId="{33975B5B-7158-429D-8D79-EBA3C426010E}" destId="{144BBD7F-C837-4240-AC84-03E55679C368}" srcOrd="0" destOrd="0" presId="urn:microsoft.com/office/officeart/2005/8/layout/arrow1"/>
    <dgm:cxn modelId="{CB3A0273-3E96-44E8-9DA2-9022F6156FAB}" type="presParOf" srcId="{33975B5B-7158-429D-8D79-EBA3C426010E}" destId="{AAEC07E7-8985-444B-BB02-297028E6249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#5" qsCatId="simple" csTypeId="urn:microsoft.com/office/officeart/2005/8/colors/accent1_2#2" csCatId="accent1" phldr="0"/>
      <dgm:spPr/>
    </dgm:pt>
    <dgm:pt modelId="{3F25DA44-7F3E-4C17-A40B-7F663FDBEA65}">
      <dgm:prSet phldrT="[Text]" phldr="0" custT="0"/>
      <dgm:spPr/>
      <dgm:t>
        <a:bodyPr vert="horz" wrap="square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Membaca teks anekdot dengan saksama.</a:t>
          </a:r>
        </a:p>
      </dgm:t>
    </dgm:pt>
    <dgm:pt modelId="{EE9066D1-3403-4469-8E8C-0D40A82430F2}" cxnId="{E03ECD60-CC70-42D2-BE0D-154E87D9ACBB}" type="parTrans">
      <dgm:prSet/>
      <dgm:spPr/>
    </dgm:pt>
    <dgm:pt modelId="{8EC5AF5E-9C9F-410A-A755-A3EA5186F948}" cxnId="{E03ECD60-CC70-42D2-BE0D-154E87D9ACBB}" type="sibTrans">
      <dgm:prSet/>
      <dgm:spPr/>
      <dgm:t>
        <a:bodyPr/>
        <a:lstStyle/>
        <a:p>
          <a:endParaRPr lang="en-US"/>
        </a:p>
      </dgm:t>
    </dgm:pt>
    <dgm:pt modelId="{2E2F4D3A-969C-4DB2-9FA9-5C4A40369351}">
      <dgm:prSet phldrT="[Text]" phldr="0" custT="0"/>
      <dgm:spPr/>
      <dgm:t>
        <a:bodyPr vert="horz" wrap="square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Mengidentifikasi pokok-pokok isi teks anekdot dengan cermat.</a:t>
          </a:r>
        </a:p>
      </dgm:t>
    </dgm:pt>
    <dgm:pt modelId="{1E934BFE-4D40-486C-8784-F698A10C4CF5}" cxnId="{5E9CF8AC-91F1-46CF-BD1B-4AA53150C365}" type="parTrans">
      <dgm:prSet/>
      <dgm:spPr/>
    </dgm:pt>
    <dgm:pt modelId="{EC1AFF77-9232-4EEB-95CB-85CEAB3B1FC0}" cxnId="{5E9CF8AC-91F1-46CF-BD1B-4AA53150C365}" type="sibTrans">
      <dgm:prSet/>
      <dgm:spPr/>
      <dgm:t>
        <a:bodyPr/>
        <a:lstStyle/>
        <a:p>
          <a:endParaRPr lang="en-US"/>
        </a:p>
      </dgm:t>
    </dgm:pt>
    <dgm:pt modelId="{37B86CFA-59B5-46FA-8A6B-9FB187CE14DF}">
      <dgm:prSet phldrT="[Text]" phldr="0" custT="0"/>
      <dgm:spPr/>
      <dgm:t>
        <a:bodyPr vert="horz" wrap="square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Mencatat pokok-pokok isi dalam teks anekdot.</a:t>
          </a:r>
        </a:p>
      </dgm:t>
    </dgm:pt>
    <dgm:pt modelId="{9DABF4F3-A9E6-40B1-A863-AC9409CC14BB}" cxnId="{019901C2-4DC5-4DCB-AA67-31748343CEF7}" type="parTrans">
      <dgm:prSet/>
      <dgm:spPr/>
    </dgm:pt>
    <dgm:pt modelId="{18EFF3C3-47F9-402B-A3F3-E9310EA281B4}" cxnId="{019901C2-4DC5-4DCB-AA67-31748343CEF7}" type="sibTrans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CF0CE-3323-464D-9C63-05C1BDB053F5}" type="pres">
      <dgm:prSet presAssocID="{8EC5AF5E-9C9F-410A-A755-A3EA5186F94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A465F6-7607-499F-BFB2-52F4E071FB67}" type="pres">
      <dgm:prSet presAssocID="{8EC5AF5E-9C9F-410A-A755-A3EA5186F94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2FB8E7-A5FB-4CC3-94C3-CE0BDF19F9F1}" type="pres">
      <dgm:prSet presAssocID="{2E2F4D3A-969C-4DB2-9FA9-5C4A403693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C3794-50AA-4D44-83C9-CE28317C3317}" type="pres">
      <dgm:prSet presAssocID="{EC1AFF77-9232-4EEB-95CB-85CEAB3B1F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FF040D-0639-4120-9E39-DA822CF9F321}" type="pres">
      <dgm:prSet presAssocID="{EC1AFF77-9232-4EEB-95CB-85CEAB3B1FC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1E15D63-E1FF-4A28-A04F-A2B65927BC31}" type="pres">
      <dgm:prSet presAssocID="{37B86CFA-59B5-46FA-8A6B-9FB187CE14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5AB14-1ED6-4D99-A505-C5021BBABD37}" type="presOf" srcId="{8EC5AF5E-9C9F-410A-A755-A3EA5186F948}" destId="{8A5CF0CE-3323-464D-9C63-05C1BDB053F5}" srcOrd="0" destOrd="0" presId="urn:microsoft.com/office/officeart/2005/8/layout/process1"/>
    <dgm:cxn modelId="{AFBB672F-8B05-4A01-B033-7F4BE965986F}" type="presOf" srcId="{3F25DA44-7F3E-4C17-A40B-7F663FDBEA65}" destId="{111DEAC9-5D4C-4A6A-A44E-082A26F60596}" srcOrd="0" destOrd="0" presId="urn:microsoft.com/office/officeart/2005/8/layout/process1"/>
    <dgm:cxn modelId="{E03ECD60-CC70-42D2-BE0D-154E87D9ACBB}" srcId="{8EB1D179-D23D-41D4-AEEF-E4B9FEB06903}" destId="{3F25DA44-7F3E-4C17-A40B-7F663FDBEA65}" srcOrd="0" destOrd="0" parTransId="{EE9066D1-3403-4469-8E8C-0D40A82430F2}" sibTransId="{8EC5AF5E-9C9F-410A-A755-A3EA5186F948}"/>
    <dgm:cxn modelId="{5E9CF8AC-91F1-46CF-BD1B-4AA53150C365}" srcId="{8EB1D179-D23D-41D4-AEEF-E4B9FEB06903}" destId="{2E2F4D3A-969C-4DB2-9FA9-5C4A40369351}" srcOrd="1" destOrd="0" parTransId="{1E934BFE-4D40-486C-8784-F698A10C4CF5}" sibTransId="{EC1AFF77-9232-4EEB-95CB-85CEAB3B1FC0}"/>
    <dgm:cxn modelId="{42DD14B5-3D4F-4117-A6A8-525625D23C14}" type="presOf" srcId="{EC1AFF77-9232-4EEB-95CB-85CEAB3B1FC0}" destId="{5AFF040D-0639-4120-9E39-DA822CF9F321}" srcOrd="1" destOrd="0" presId="urn:microsoft.com/office/officeart/2005/8/layout/process1"/>
    <dgm:cxn modelId="{019901C2-4DC5-4DCB-AA67-31748343CEF7}" srcId="{8EB1D179-D23D-41D4-AEEF-E4B9FEB06903}" destId="{37B86CFA-59B5-46FA-8A6B-9FB187CE14DF}" srcOrd="2" destOrd="0" parTransId="{9DABF4F3-A9E6-40B1-A863-AC9409CC14BB}" sibTransId="{18EFF3C3-47F9-402B-A3F3-E9310EA281B4}"/>
    <dgm:cxn modelId="{43B3BF46-181F-444E-AC38-3947A1A4241E}" type="presOf" srcId="{2E2F4D3A-969C-4DB2-9FA9-5C4A40369351}" destId="{552FB8E7-A5FB-4CC3-94C3-CE0BDF19F9F1}" srcOrd="0" destOrd="0" presId="urn:microsoft.com/office/officeart/2005/8/layout/process1"/>
    <dgm:cxn modelId="{7FF914DD-B809-4470-9899-63787BD5E520}" type="presOf" srcId="{37B86CFA-59B5-46FA-8A6B-9FB187CE14DF}" destId="{A1E15D63-E1FF-4A28-A04F-A2B65927BC31}" srcOrd="0" destOrd="0" presId="urn:microsoft.com/office/officeart/2005/8/layout/process1"/>
    <dgm:cxn modelId="{C2705A68-2DF8-4093-A0CB-7B3725F4D0FE}" type="presOf" srcId="{8EB1D179-D23D-41D4-AEEF-E4B9FEB06903}" destId="{BF708676-7EFC-4C81-9D3A-3E677EAC1C7B}" srcOrd="0" destOrd="0" presId="urn:microsoft.com/office/officeart/2005/8/layout/process1"/>
    <dgm:cxn modelId="{9C25D3DF-6E28-4ABF-A24C-7BF5F93181D7}" type="presOf" srcId="{EC1AFF77-9232-4EEB-95CB-85CEAB3B1FC0}" destId="{353C3794-50AA-4D44-83C9-CE28317C3317}" srcOrd="0" destOrd="0" presId="urn:microsoft.com/office/officeart/2005/8/layout/process1"/>
    <dgm:cxn modelId="{6F1D66B5-0D86-4C37-910D-552647F78C2D}" type="presOf" srcId="{8EC5AF5E-9C9F-410A-A755-A3EA5186F948}" destId="{5FA465F6-7607-499F-BFB2-52F4E071FB67}" srcOrd="1" destOrd="0" presId="urn:microsoft.com/office/officeart/2005/8/layout/process1"/>
    <dgm:cxn modelId="{818506F7-E16B-4340-9ACC-2C0F099D8DCB}" type="presParOf" srcId="{BF708676-7EFC-4C81-9D3A-3E677EAC1C7B}" destId="{111DEAC9-5D4C-4A6A-A44E-082A26F60596}" srcOrd="0" destOrd="0" presId="urn:microsoft.com/office/officeart/2005/8/layout/process1"/>
    <dgm:cxn modelId="{04483B7E-E6E6-4575-A47D-00B7FB231851}" type="presParOf" srcId="{BF708676-7EFC-4C81-9D3A-3E677EAC1C7B}" destId="{8A5CF0CE-3323-464D-9C63-05C1BDB053F5}" srcOrd="1" destOrd="0" presId="urn:microsoft.com/office/officeart/2005/8/layout/process1"/>
    <dgm:cxn modelId="{35959987-9429-403D-AADF-D503BC18031A}" type="presParOf" srcId="{8A5CF0CE-3323-464D-9C63-05C1BDB053F5}" destId="{5FA465F6-7607-499F-BFB2-52F4E071FB67}" srcOrd="0" destOrd="0" presId="urn:microsoft.com/office/officeart/2005/8/layout/process1"/>
    <dgm:cxn modelId="{E99074A7-DC15-4CB4-B912-CECFDC9382DF}" type="presParOf" srcId="{BF708676-7EFC-4C81-9D3A-3E677EAC1C7B}" destId="{552FB8E7-A5FB-4CC3-94C3-CE0BDF19F9F1}" srcOrd="2" destOrd="0" presId="urn:microsoft.com/office/officeart/2005/8/layout/process1"/>
    <dgm:cxn modelId="{BCF0FB01-79BE-43E6-BB7A-7921FED5D089}" type="presParOf" srcId="{BF708676-7EFC-4C81-9D3A-3E677EAC1C7B}" destId="{353C3794-50AA-4D44-83C9-CE28317C3317}" srcOrd="3" destOrd="0" presId="urn:microsoft.com/office/officeart/2005/8/layout/process1"/>
    <dgm:cxn modelId="{B7C67FA6-10C1-45E5-9CE7-98F05D244D5D}" type="presParOf" srcId="{353C3794-50AA-4D44-83C9-CE28317C3317}" destId="{5AFF040D-0639-4120-9E39-DA822CF9F321}" srcOrd="0" destOrd="0" presId="urn:microsoft.com/office/officeart/2005/8/layout/process1"/>
    <dgm:cxn modelId="{B34DAE7D-6501-4D08-8DEA-74162F680F20}" type="presParOf" srcId="{BF708676-7EFC-4C81-9D3A-3E677EAC1C7B}" destId="{A1E15D63-E1FF-4A28-A04F-A2B65927BC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6CE7AF2-98EE-4D62-9E61-B59EC7EEA25F}" type="doc">
      <dgm:prSet loTypeId="urn:microsoft.com/office/officeart/2005/8/layout/arrow1" loCatId="process" qsTypeId="urn:microsoft.com/office/officeart/2005/8/quickstyle/3d3#2" qsCatId="3D" csTypeId="urn:microsoft.com/office/officeart/2005/8/colors/colorful3#3" csCatId="colorful" phldr="1"/>
      <dgm:spPr/>
      <dgm:t>
        <a:bodyPr/>
        <a:lstStyle/>
        <a:p>
          <a:endParaRPr lang="id-ID"/>
        </a:p>
      </dgm:t>
    </dgm:pt>
    <dgm:pt modelId="{EA9F8F19-887D-420F-8616-10F516AAD8FE}">
      <dgm:prSet phldrT="[Text]"/>
      <dgm:spPr/>
      <dgm:t>
        <a:bodyPr/>
        <a:lstStyle/>
        <a:p>
          <a:endParaRPr lang="id-ID" dirty="0"/>
        </a:p>
      </dgm:t>
    </dgm:pt>
    <dgm:pt modelId="{6F626CFE-4FDD-403C-97E5-05790010D242}" cxnId="{A625E265-3AF6-4C23-B300-AC9996EF1E3B}" type="parTrans">
      <dgm:prSet/>
      <dgm:spPr/>
      <dgm:t>
        <a:bodyPr/>
        <a:lstStyle/>
        <a:p>
          <a:endParaRPr lang="id-ID"/>
        </a:p>
      </dgm:t>
    </dgm:pt>
    <dgm:pt modelId="{2D761343-57FD-4FBE-8AF6-B351FCF47DA9}" cxnId="{A625E265-3AF6-4C23-B300-AC9996EF1E3B}" type="sibTrans">
      <dgm:prSet/>
      <dgm:spPr/>
      <dgm:t>
        <a:bodyPr/>
        <a:lstStyle/>
        <a:p>
          <a:endParaRPr lang="id-ID"/>
        </a:p>
      </dgm:t>
    </dgm:pt>
    <dgm:pt modelId="{C03AB65D-EFD5-4A4D-AFBB-098D6FA2003A}">
      <dgm:prSet phldrT="[Text]"/>
      <dgm:spPr/>
      <dgm:t>
        <a:bodyPr/>
        <a:lstStyle/>
        <a:p>
          <a:endParaRPr lang="id-ID" dirty="0"/>
        </a:p>
      </dgm:t>
    </dgm:pt>
    <dgm:pt modelId="{2A22609F-CC89-4A52-A930-230B281CE734}" cxnId="{84F1230D-9915-4DC7-B87C-23F20C8D0A01}" type="parTrans">
      <dgm:prSet/>
      <dgm:spPr/>
      <dgm:t>
        <a:bodyPr/>
        <a:lstStyle/>
        <a:p>
          <a:endParaRPr lang="id-ID"/>
        </a:p>
      </dgm:t>
    </dgm:pt>
    <dgm:pt modelId="{56574817-4B00-4CB4-9859-9D4B05E24552}" cxnId="{84F1230D-9915-4DC7-B87C-23F20C8D0A01}" type="sibTrans">
      <dgm:prSet/>
      <dgm:spPr/>
      <dgm:t>
        <a:bodyPr/>
        <a:lstStyle/>
        <a:p>
          <a:endParaRPr lang="id-ID"/>
        </a:p>
      </dgm:t>
    </dgm:pt>
    <dgm:pt modelId="{33975B5B-7158-429D-8D79-EBA3C426010E}" type="pres">
      <dgm:prSet presAssocID="{B6CE7AF2-98EE-4D62-9E61-B59EC7EEA2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44BBD7F-C837-4240-AC84-03E55679C368}" type="pres">
      <dgm:prSet presAssocID="{EA9F8F19-887D-420F-8616-10F516AAD8F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EC07E7-8985-444B-BB02-297028E62497}" type="pres">
      <dgm:prSet presAssocID="{C03AB65D-EFD5-4A4D-AFBB-098D6FA2003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AC624F-5B41-410E-BF95-E5B6368D87CB}" type="presOf" srcId="{C03AB65D-EFD5-4A4D-AFBB-098D6FA2003A}" destId="{AAEC07E7-8985-444B-BB02-297028E62497}" srcOrd="0" destOrd="0" presId="urn:microsoft.com/office/officeart/2005/8/layout/arrow1"/>
    <dgm:cxn modelId="{E5C5333F-06E0-46C2-98F8-F224937E1706}" type="presOf" srcId="{EA9F8F19-887D-420F-8616-10F516AAD8FE}" destId="{144BBD7F-C837-4240-AC84-03E55679C368}" srcOrd="0" destOrd="0" presId="urn:microsoft.com/office/officeart/2005/8/layout/arrow1"/>
    <dgm:cxn modelId="{E2C049DB-C1D9-4295-8E5E-961F1C16532C}" type="presOf" srcId="{B6CE7AF2-98EE-4D62-9E61-B59EC7EEA25F}" destId="{33975B5B-7158-429D-8D79-EBA3C426010E}" srcOrd="0" destOrd="0" presId="urn:microsoft.com/office/officeart/2005/8/layout/arrow1"/>
    <dgm:cxn modelId="{84F1230D-9915-4DC7-B87C-23F20C8D0A01}" srcId="{B6CE7AF2-98EE-4D62-9E61-B59EC7EEA25F}" destId="{C03AB65D-EFD5-4A4D-AFBB-098D6FA2003A}" srcOrd="1" destOrd="0" parTransId="{2A22609F-CC89-4A52-A930-230B281CE734}" sibTransId="{56574817-4B00-4CB4-9859-9D4B05E24552}"/>
    <dgm:cxn modelId="{A625E265-3AF6-4C23-B300-AC9996EF1E3B}" srcId="{B6CE7AF2-98EE-4D62-9E61-B59EC7EEA25F}" destId="{EA9F8F19-887D-420F-8616-10F516AAD8FE}" srcOrd="0" destOrd="0" parTransId="{6F626CFE-4FDD-403C-97E5-05790010D242}" sibTransId="{2D761343-57FD-4FBE-8AF6-B351FCF47DA9}"/>
    <dgm:cxn modelId="{5751B677-E959-4812-BD45-89BB63233DEA}" type="presParOf" srcId="{33975B5B-7158-429D-8D79-EBA3C426010E}" destId="{144BBD7F-C837-4240-AC84-03E55679C368}" srcOrd="0" destOrd="0" presId="urn:microsoft.com/office/officeart/2005/8/layout/arrow1"/>
    <dgm:cxn modelId="{CB3A0273-3E96-44E8-9DA2-9022F6156FAB}" type="presParOf" srcId="{33975B5B-7158-429D-8D79-EBA3C426010E}" destId="{AAEC07E7-8985-444B-BB02-297028E6249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2" loCatId="list" qsTypeId="urn:microsoft.com/office/officeart/2005/8/quickstyle/simple1#6" qsCatId="simple" csTypeId="urn:microsoft.com/office/officeart/2005/8/colors/colorful5#1" csCatId="accent1" phldr="0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0"/>
      <dgm:spPr/>
      <dgm:t>
        <a:bodyPr vert="horz" wrap="square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Abstraksi</a:t>
          </a:r>
        </a:p>
      </dgm:t>
    </dgm:pt>
    <dgm:pt modelId="{E1399106-9BE2-43F4-9430-F473CB36780F}" cxnId="{0BE0FD2E-BE72-44E5-931A-64C659FE93B1}" type="parTrans">
      <dgm:prSet/>
      <dgm:spPr/>
      <dgm:t>
        <a:bodyPr/>
        <a:lstStyle/>
        <a:p>
          <a:endParaRPr lang="en-US"/>
        </a:p>
      </dgm:t>
    </dgm:pt>
    <dgm:pt modelId="{507A6FE3-4D55-4ED6-A973-429D64C5DF28}" cxnId="{0BE0FD2E-BE72-44E5-931A-64C659FE93B1}" type="sibTrans">
      <dgm:prSet/>
      <dgm:spPr/>
      <dgm:t>
        <a:bodyPr/>
        <a:lstStyle/>
        <a:p>
          <a:endParaRPr lang="en-US"/>
        </a:p>
      </dgm:t>
    </dgm:pt>
    <dgm:pt modelId="{33DB403B-A2A3-44BE-B31E-DB466FCDA01D}">
      <dgm:prSet phldr="0" custT="0"/>
      <dgm:spPr/>
      <dgm:t>
        <a:bodyPr vert="horz" wrap="square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Orientasi</a:t>
          </a:r>
        </a:p>
      </dgm:t>
    </dgm:pt>
    <dgm:pt modelId="{98E620F5-2CBA-40E9-A59B-E813601B6803}" cxnId="{DECE2C14-A134-4CDE-B728-A3F16F4FBC68}" type="parTrans">
      <dgm:prSet/>
      <dgm:spPr/>
    </dgm:pt>
    <dgm:pt modelId="{58ADBDED-FCC5-4B52-8D60-7AD1681EF303}" cxnId="{DECE2C14-A134-4CDE-B728-A3F16F4FBC68}" type="sibTrans">
      <dgm:prSet/>
      <dgm:spPr/>
    </dgm:pt>
    <dgm:pt modelId="{26A08C7F-A70E-437D-AB22-D0F18C39F1F8}">
      <dgm:prSet phldr="0" custT="0"/>
      <dgm:spPr/>
      <dgm:t>
        <a:bodyPr vert="horz" wrap="square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Krisis</a:t>
          </a:r>
        </a:p>
      </dgm:t>
    </dgm:pt>
    <dgm:pt modelId="{8D498EC6-C67C-4CE5-A852-53D3A09AE8A5}" cxnId="{1B4D3F81-09C1-4199-A3F7-F0603D7D620A}" type="parTrans">
      <dgm:prSet/>
      <dgm:spPr/>
    </dgm:pt>
    <dgm:pt modelId="{5EDF7976-36E8-4625-9361-996EBF65789A}" cxnId="{1B4D3F81-09C1-4199-A3F7-F0603D7D620A}" type="sibTrans">
      <dgm:prSet/>
      <dgm:spPr/>
    </dgm:pt>
    <dgm:pt modelId="{CA58FE74-4619-4E47-BA6C-E0CD35AF5AC2}">
      <dgm:prSet phldrT="[Text]" phldr="0" custT="0"/>
      <dgm:spPr/>
      <dgm:t>
        <a:bodyPr vert="horz" wrap="square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Reaksi</a:t>
          </a:r>
        </a:p>
      </dgm:t>
    </dgm:pt>
    <dgm:pt modelId="{EBAD4DA7-135F-4F4E-9475-804E7DC205D2}" cxnId="{928AB92F-FB83-43B4-9695-0B5725AB39AC}" type="parTrans">
      <dgm:prSet/>
      <dgm:spPr/>
      <dgm:t>
        <a:bodyPr/>
        <a:lstStyle/>
        <a:p>
          <a:endParaRPr lang="en-US"/>
        </a:p>
      </dgm:t>
    </dgm:pt>
    <dgm:pt modelId="{5723A07A-E737-45B0-B84E-97FB4DE86580}" cxnId="{928AB92F-FB83-43B4-9695-0B5725AB39AC}" type="sibTrans">
      <dgm:prSet/>
      <dgm:spPr/>
      <dgm:t>
        <a:bodyPr/>
        <a:lstStyle/>
        <a:p>
          <a:endParaRPr lang="en-US"/>
        </a:p>
      </dgm:t>
    </dgm:pt>
    <dgm:pt modelId="{D3284563-CEAB-43B3-81C4-5F6C081CBB78}">
      <dgm:prSet phldrT="[Text]" phldr="0" custT="0"/>
      <dgm:spPr/>
      <dgm:t>
        <a:bodyPr vert="horz" wrap="square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Koda</a:t>
          </a:r>
        </a:p>
      </dgm:t>
    </dgm:pt>
    <dgm:pt modelId="{A2E240DA-ABFA-4A24-BE34-ABE926603D67}" cxnId="{0234AE36-8444-4295-A99D-94D692730384}" type="parTrans">
      <dgm:prSet/>
      <dgm:spPr/>
      <dgm:t>
        <a:bodyPr/>
        <a:lstStyle/>
        <a:p>
          <a:endParaRPr lang="en-US"/>
        </a:p>
      </dgm:t>
    </dgm:pt>
    <dgm:pt modelId="{2E43EE94-FE21-4F90-81B3-CED5B1ECC8C9}" cxnId="{0234AE36-8444-4295-A99D-94D692730384}" type="sibTrans">
      <dgm:prSet/>
      <dgm:spPr/>
      <dgm:t>
        <a:bodyPr/>
        <a:lstStyle/>
        <a:p>
          <a:endParaRPr 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0971512-D8E1-4E4B-89F4-FF2EB164C196}" type="pres">
      <dgm:prSet presAssocID="{773C5012-55F9-436E-B78B-2A38D8AAA0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5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C721A8A4-D556-4274-97E1-24D35282E9B5}" type="pres">
      <dgm:prSet presAssocID="{33DB403B-A2A3-44BE-B31E-DB466FCDA01D}" presName="parentLin" presStyleCnt="0"/>
      <dgm:spPr/>
    </dgm:pt>
    <dgm:pt modelId="{492593D9-2955-41CA-88BA-BC2621CDC31B}" type="pres">
      <dgm:prSet presAssocID="{33DB403B-A2A3-44BE-B31E-DB466FCDA01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A86B634-9BC5-4104-AEC9-6337CB7AC410}" type="pres">
      <dgm:prSet presAssocID="{33DB403B-A2A3-44BE-B31E-DB466FCDA0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E749-0DFD-40C6-93D6-AB070C90E07C}" type="pres">
      <dgm:prSet presAssocID="{33DB403B-A2A3-44BE-B31E-DB466FCDA01D}" presName="negativeSpace" presStyleCnt="0"/>
      <dgm:spPr/>
    </dgm:pt>
    <dgm:pt modelId="{340B54E9-DC90-4016-8F3C-FE21B5FDCC3A}" type="pres">
      <dgm:prSet presAssocID="{33DB403B-A2A3-44BE-B31E-DB466FCDA01D}" presName="childText" presStyleLbl="conFgAcc1" presStyleIdx="1" presStyleCnt="5">
        <dgm:presLayoutVars>
          <dgm:bulletEnabled val="1"/>
        </dgm:presLayoutVars>
      </dgm:prSet>
      <dgm:spPr/>
    </dgm:pt>
    <dgm:pt modelId="{C02815F5-A372-482E-9B64-F36752FE6EAF}" type="pres">
      <dgm:prSet presAssocID="{58ADBDED-FCC5-4B52-8D60-7AD1681EF303}" presName="spaceBetweenRectangles" presStyleCnt="0"/>
      <dgm:spPr/>
    </dgm:pt>
    <dgm:pt modelId="{13560745-27F8-444B-A571-580A98857399}" type="pres">
      <dgm:prSet presAssocID="{26A08C7F-A70E-437D-AB22-D0F18C39F1F8}" presName="parentLin" presStyleCnt="0"/>
      <dgm:spPr/>
    </dgm:pt>
    <dgm:pt modelId="{6CFA8635-9EB2-4962-9D8E-1419A50DC319}" type="pres">
      <dgm:prSet presAssocID="{26A08C7F-A70E-437D-AB22-D0F18C39F1F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47B5019-FE0D-408B-AF20-D43DC586AF35}" type="pres">
      <dgm:prSet presAssocID="{26A08C7F-A70E-437D-AB22-D0F18C39F1F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A623E-7A1E-4525-A720-FBC0297608E8}" type="pres">
      <dgm:prSet presAssocID="{26A08C7F-A70E-437D-AB22-D0F18C39F1F8}" presName="negativeSpace" presStyleCnt="0"/>
      <dgm:spPr/>
    </dgm:pt>
    <dgm:pt modelId="{44D0E40B-18C1-451C-A1A5-51C3B22D0C88}" type="pres">
      <dgm:prSet presAssocID="{26A08C7F-A70E-437D-AB22-D0F18C39F1F8}" presName="childText" presStyleLbl="conFgAcc1" presStyleIdx="2" presStyleCnt="5">
        <dgm:presLayoutVars>
          <dgm:bulletEnabled val="1"/>
        </dgm:presLayoutVars>
      </dgm:prSet>
      <dgm:spPr/>
    </dgm:pt>
    <dgm:pt modelId="{EC6DC086-D80C-4E4B-B5E2-15EC9BF008E6}" type="pres">
      <dgm:prSet presAssocID="{5EDF7976-36E8-4625-9361-996EBF65789A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D07B078-3354-4F1B-9438-E4F95C4B43A6}" type="pres">
      <dgm:prSet presAssocID="{CA58FE74-4619-4E47-BA6C-E0CD35AF5AC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3" presStyleCnt="5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8B30F84-9FC1-4455-B8FC-CA5DC2189586}" type="pres">
      <dgm:prSet presAssocID="{D3284563-CEAB-43B3-81C4-5F6C081CBB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4556518-2AAD-49A2-B50D-A1E630B582C0}" type="presOf" srcId="{26A08C7F-A70E-437D-AB22-D0F18C39F1F8}" destId="{6CFA8635-9EB2-4962-9D8E-1419A50DC319}" srcOrd="0" destOrd="0" presId="urn:microsoft.com/office/officeart/2005/8/layout/list1#2"/>
    <dgm:cxn modelId="{4068BD61-8501-46FC-9C3B-BFEEDFCCC9A9}" type="presOf" srcId="{773C5012-55F9-436E-B78B-2A38D8AAA0C0}" destId="{D0971512-D8E1-4E4B-89F4-FF2EB164C196}" srcOrd="1" destOrd="0" presId="urn:microsoft.com/office/officeart/2005/8/layout/list1#2"/>
    <dgm:cxn modelId="{B723CB9F-BD46-415C-86B6-5B94F8A1BA4C}" type="presOf" srcId="{26A08C7F-A70E-437D-AB22-D0F18C39F1F8}" destId="{147B5019-FE0D-408B-AF20-D43DC586AF35}" srcOrd="1" destOrd="0" presId="urn:microsoft.com/office/officeart/2005/8/layout/list1#2"/>
    <dgm:cxn modelId="{99210F37-D4E3-46DA-ACBD-53077317F4F8}" type="presOf" srcId="{D3284563-CEAB-43B3-81C4-5F6C081CBB78}" destId="{09CBCBA7-E2EE-4654-BCFB-AB2C2D77E66B}" srcOrd="0" destOrd="0" presId="urn:microsoft.com/office/officeart/2005/8/layout/list1#2"/>
    <dgm:cxn modelId="{6DF28C87-D645-4AE0-A27E-2926E6607F9B}" type="presOf" srcId="{773C5012-55F9-436E-B78B-2A38D8AAA0C0}" destId="{58B158CB-C1D2-4676-88E6-6B3937A00A96}" srcOrd="0" destOrd="0" presId="urn:microsoft.com/office/officeart/2005/8/layout/list1#2"/>
    <dgm:cxn modelId="{DECE2C14-A134-4CDE-B728-A3F16F4FBC68}" srcId="{26C320EB-5352-40AA-A0A9-C13066E1373C}" destId="{33DB403B-A2A3-44BE-B31E-DB466FCDA01D}" srcOrd="1" destOrd="0" parTransId="{98E620F5-2CBA-40E9-A59B-E813601B6803}" sibTransId="{58ADBDED-FCC5-4B52-8D60-7AD1681EF303}"/>
    <dgm:cxn modelId="{FBE8FC54-2B95-4B19-9372-BAD6FF61839D}" type="presOf" srcId="{33DB403B-A2A3-44BE-B31E-DB466FCDA01D}" destId="{8A86B634-9BC5-4104-AEC9-6337CB7AC410}" srcOrd="1" destOrd="0" presId="urn:microsoft.com/office/officeart/2005/8/layout/list1#2"/>
    <dgm:cxn modelId="{0234AE36-8444-4295-A99D-94D692730384}" srcId="{26C320EB-5352-40AA-A0A9-C13066E1373C}" destId="{D3284563-CEAB-43B3-81C4-5F6C081CBB78}" srcOrd="4" destOrd="0" parTransId="{A2E240DA-ABFA-4A24-BE34-ABE926603D67}" sibTransId="{2E43EE94-FE21-4F90-81B3-CED5B1ECC8C9}"/>
    <dgm:cxn modelId="{0BE0FD2E-BE72-44E5-931A-64C659FE93B1}" srcId="{26C320EB-5352-40AA-A0A9-C13066E1373C}" destId="{773C5012-55F9-436E-B78B-2A38D8AAA0C0}" srcOrd="0" destOrd="0" parTransId="{E1399106-9BE2-43F4-9430-F473CB36780F}" sibTransId="{507A6FE3-4D55-4ED6-A973-429D64C5DF28}"/>
    <dgm:cxn modelId="{2A8F7D4D-3E01-4341-A5F3-8D377F214868}" type="presOf" srcId="{33DB403B-A2A3-44BE-B31E-DB466FCDA01D}" destId="{492593D9-2955-41CA-88BA-BC2621CDC31B}" srcOrd="0" destOrd="0" presId="urn:microsoft.com/office/officeart/2005/8/layout/list1#2"/>
    <dgm:cxn modelId="{4AC397B4-5941-442D-ACFF-60CDFCED2527}" type="presOf" srcId="{26C320EB-5352-40AA-A0A9-C13066E1373C}" destId="{E5EECCA3-F875-4B71-92CC-9CCDFB7DBFEF}" srcOrd="0" destOrd="0" presId="urn:microsoft.com/office/officeart/2005/8/layout/list1#2"/>
    <dgm:cxn modelId="{5D44C32A-6209-48F8-89AD-1DF94D796C35}" type="presOf" srcId="{D3284563-CEAB-43B3-81C4-5F6C081CBB78}" destId="{F8B30F84-9FC1-4455-B8FC-CA5DC2189586}" srcOrd="1" destOrd="0" presId="urn:microsoft.com/office/officeart/2005/8/layout/list1#2"/>
    <dgm:cxn modelId="{42554F8E-87CA-4F4E-BDA4-3CED8D5F0994}" type="presOf" srcId="{CA58FE74-4619-4E47-BA6C-E0CD35AF5AC2}" destId="{DD07B078-3354-4F1B-9438-E4F95C4B43A6}" srcOrd="1" destOrd="0" presId="urn:microsoft.com/office/officeart/2005/8/layout/list1#2"/>
    <dgm:cxn modelId="{928AB92F-FB83-43B4-9695-0B5725AB39AC}" srcId="{26C320EB-5352-40AA-A0A9-C13066E1373C}" destId="{CA58FE74-4619-4E47-BA6C-E0CD35AF5AC2}" srcOrd="3" destOrd="0" parTransId="{EBAD4DA7-135F-4F4E-9475-804E7DC205D2}" sibTransId="{5723A07A-E737-45B0-B84E-97FB4DE86580}"/>
    <dgm:cxn modelId="{D54C5D96-7901-4943-8E2D-48BAA9F87739}" type="presOf" srcId="{CA58FE74-4619-4E47-BA6C-E0CD35AF5AC2}" destId="{AEA4B341-6C57-43B8-BC42-9813D43D1335}" srcOrd="0" destOrd="0" presId="urn:microsoft.com/office/officeart/2005/8/layout/list1#2"/>
    <dgm:cxn modelId="{1B4D3F81-09C1-4199-A3F7-F0603D7D620A}" srcId="{26C320EB-5352-40AA-A0A9-C13066E1373C}" destId="{26A08C7F-A70E-437D-AB22-D0F18C39F1F8}" srcOrd="2" destOrd="0" parTransId="{8D498EC6-C67C-4CE5-A852-53D3A09AE8A5}" sibTransId="{5EDF7976-36E8-4625-9361-996EBF65789A}"/>
    <dgm:cxn modelId="{E3D8710A-5822-488E-B6FB-CAB48134E955}" type="presParOf" srcId="{E5EECCA3-F875-4B71-92CC-9CCDFB7DBFEF}" destId="{667CAF5C-37C0-43B7-8B7E-02CCA3754DB9}" srcOrd="0" destOrd="0" presId="urn:microsoft.com/office/officeart/2005/8/layout/list1#2"/>
    <dgm:cxn modelId="{594A1C22-7052-437C-B391-7A9D7ADD73DB}" type="presParOf" srcId="{667CAF5C-37C0-43B7-8B7E-02CCA3754DB9}" destId="{58B158CB-C1D2-4676-88E6-6B3937A00A96}" srcOrd="0" destOrd="0" presId="urn:microsoft.com/office/officeart/2005/8/layout/list1#2"/>
    <dgm:cxn modelId="{4B1B9962-8AB4-4887-A791-F899675A0AB8}" type="presParOf" srcId="{667CAF5C-37C0-43B7-8B7E-02CCA3754DB9}" destId="{D0971512-D8E1-4E4B-89F4-FF2EB164C196}" srcOrd="1" destOrd="0" presId="urn:microsoft.com/office/officeart/2005/8/layout/list1#2"/>
    <dgm:cxn modelId="{65D5CA1F-528C-44D7-B2B7-E103A3C16EBF}" type="presParOf" srcId="{E5EECCA3-F875-4B71-92CC-9CCDFB7DBFEF}" destId="{05E10EBB-C85A-471E-9935-B48B9C39A12E}" srcOrd="1" destOrd="0" presId="urn:microsoft.com/office/officeart/2005/8/layout/list1#2"/>
    <dgm:cxn modelId="{18D81BF5-88A0-4569-B1EF-6C94A32B7FAA}" type="presParOf" srcId="{E5EECCA3-F875-4B71-92CC-9CCDFB7DBFEF}" destId="{1F055725-8984-42CB-98CB-8E7728DD5EAB}" srcOrd="2" destOrd="0" presId="urn:microsoft.com/office/officeart/2005/8/layout/list1#2"/>
    <dgm:cxn modelId="{E6B7BFDE-F44D-4210-A913-313FFE40D4BE}" type="presParOf" srcId="{E5EECCA3-F875-4B71-92CC-9CCDFB7DBFEF}" destId="{5785404B-F53E-4CF2-A702-90A46E89CED8}" srcOrd="3" destOrd="0" presId="urn:microsoft.com/office/officeart/2005/8/layout/list1#2"/>
    <dgm:cxn modelId="{4B95EB4C-32C8-42BC-A1C6-C03270051DB7}" type="presParOf" srcId="{E5EECCA3-F875-4B71-92CC-9CCDFB7DBFEF}" destId="{C721A8A4-D556-4274-97E1-24D35282E9B5}" srcOrd="4" destOrd="0" presId="urn:microsoft.com/office/officeart/2005/8/layout/list1#2"/>
    <dgm:cxn modelId="{62A3FF43-7304-4DE6-A996-8E7E0432A38F}" type="presParOf" srcId="{C721A8A4-D556-4274-97E1-24D35282E9B5}" destId="{492593D9-2955-41CA-88BA-BC2621CDC31B}" srcOrd="0" destOrd="0" presId="urn:microsoft.com/office/officeart/2005/8/layout/list1#2"/>
    <dgm:cxn modelId="{0002E28C-13F6-45E8-8DBD-B4A6D7AA595D}" type="presParOf" srcId="{C721A8A4-D556-4274-97E1-24D35282E9B5}" destId="{8A86B634-9BC5-4104-AEC9-6337CB7AC410}" srcOrd="1" destOrd="0" presId="urn:microsoft.com/office/officeart/2005/8/layout/list1#2"/>
    <dgm:cxn modelId="{607EEA15-9756-434C-970E-462BD4A05D78}" type="presParOf" srcId="{E5EECCA3-F875-4B71-92CC-9CCDFB7DBFEF}" destId="{29D3E749-0DFD-40C6-93D6-AB070C90E07C}" srcOrd="5" destOrd="0" presId="urn:microsoft.com/office/officeart/2005/8/layout/list1#2"/>
    <dgm:cxn modelId="{676D7469-8E51-4DC4-9632-265CE3203CC8}" type="presParOf" srcId="{E5EECCA3-F875-4B71-92CC-9CCDFB7DBFEF}" destId="{340B54E9-DC90-4016-8F3C-FE21B5FDCC3A}" srcOrd="6" destOrd="0" presId="urn:microsoft.com/office/officeart/2005/8/layout/list1#2"/>
    <dgm:cxn modelId="{B34644E6-801C-44AA-AC72-E72CF0D58D25}" type="presParOf" srcId="{E5EECCA3-F875-4B71-92CC-9CCDFB7DBFEF}" destId="{C02815F5-A372-482E-9B64-F36752FE6EAF}" srcOrd="7" destOrd="0" presId="urn:microsoft.com/office/officeart/2005/8/layout/list1#2"/>
    <dgm:cxn modelId="{373C3C5D-46A0-45D7-AC11-1E8D7B49669A}" type="presParOf" srcId="{E5EECCA3-F875-4B71-92CC-9CCDFB7DBFEF}" destId="{13560745-27F8-444B-A571-580A98857399}" srcOrd="8" destOrd="0" presId="urn:microsoft.com/office/officeart/2005/8/layout/list1#2"/>
    <dgm:cxn modelId="{28D28F8E-A6FE-4242-ABD5-5B1B5735FDFA}" type="presParOf" srcId="{13560745-27F8-444B-A571-580A98857399}" destId="{6CFA8635-9EB2-4962-9D8E-1419A50DC319}" srcOrd="0" destOrd="0" presId="urn:microsoft.com/office/officeart/2005/8/layout/list1#2"/>
    <dgm:cxn modelId="{CD723B6D-AD86-4363-8D39-C8CEAC0BA166}" type="presParOf" srcId="{13560745-27F8-444B-A571-580A98857399}" destId="{147B5019-FE0D-408B-AF20-D43DC586AF35}" srcOrd="1" destOrd="0" presId="urn:microsoft.com/office/officeart/2005/8/layout/list1#2"/>
    <dgm:cxn modelId="{142BD836-9060-46B2-B5DC-A588B2322608}" type="presParOf" srcId="{E5EECCA3-F875-4B71-92CC-9CCDFB7DBFEF}" destId="{A11A623E-7A1E-4525-A720-FBC0297608E8}" srcOrd="9" destOrd="0" presId="urn:microsoft.com/office/officeart/2005/8/layout/list1#2"/>
    <dgm:cxn modelId="{9B89A50E-1E50-427B-BF67-ECA872840649}" type="presParOf" srcId="{E5EECCA3-F875-4B71-92CC-9CCDFB7DBFEF}" destId="{44D0E40B-18C1-451C-A1A5-51C3B22D0C88}" srcOrd="10" destOrd="0" presId="urn:microsoft.com/office/officeart/2005/8/layout/list1#2"/>
    <dgm:cxn modelId="{B1C13E92-8B85-43DA-AA29-2940E473A409}" type="presParOf" srcId="{E5EECCA3-F875-4B71-92CC-9CCDFB7DBFEF}" destId="{EC6DC086-D80C-4E4B-B5E2-15EC9BF008E6}" srcOrd="11" destOrd="0" presId="urn:microsoft.com/office/officeart/2005/8/layout/list1#2"/>
    <dgm:cxn modelId="{DA2C077E-B6CD-4F4C-8C1C-100532099042}" type="presParOf" srcId="{E5EECCA3-F875-4B71-92CC-9CCDFB7DBFEF}" destId="{EF963990-07B7-4DBC-8CFE-C86D15B61BB6}" srcOrd="12" destOrd="0" presId="urn:microsoft.com/office/officeart/2005/8/layout/list1#2"/>
    <dgm:cxn modelId="{516EF7D3-DAE6-4C7A-8494-3BA55BAE3122}" type="presParOf" srcId="{EF963990-07B7-4DBC-8CFE-C86D15B61BB6}" destId="{AEA4B341-6C57-43B8-BC42-9813D43D1335}" srcOrd="0" destOrd="0" presId="urn:microsoft.com/office/officeart/2005/8/layout/list1#2"/>
    <dgm:cxn modelId="{F128D571-A4A7-4570-8E9E-1A757755AEFB}" type="presParOf" srcId="{EF963990-07B7-4DBC-8CFE-C86D15B61BB6}" destId="{DD07B078-3354-4F1B-9438-E4F95C4B43A6}" srcOrd="1" destOrd="0" presId="urn:microsoft.com/office/officeart/2005/8/layout/list1#2"/>
    <dgm:cxn modelId="{A0A1E37E-8B25-4496-86F0-B4F370953A0D}" type="presParOf" srcId="{E5EECCA3-F875-4B71-92CC-9CCDFB7DBFEF}" destId="{98F9047E-C8BE-4990-B6F7-84F4581E1FEA}" srcOrd="13" destOrd="0" presId="urn:microsoft.com/office/officeart/2005/8/layout/list1#2"/>
    <dgm:cxn modelId="{90E296C8-4035-49D9-858A-C2784C4148BA}" type="presParOf" srcId="{E5EECCA3-F875-4B71-92CC-9CCDFB7DBFEF}" destId="{FB20FF5F-D131-4A8A-AEBC-01A2B84D6655}" srcOrd="14" destOrd="0" presId="urn:microsoft.com/office/officeart/2005/8/layout/list1#2"/>
    <dgm:cxn modelId="{3A2B6643-DA72-4596-A038-FD18A34FC123}" type="presParOf" srcId="{E5EECCA3-F875-4B71-92CC-9CCDFB7DBFEF}" destId="{AC1FEB9E-7ED9-4E44-9D47-B63AE5862158}" srcOrd="15" destOrd="0" presId="urn:microsoft.com/office/officeart/2005/8/layout/list1#2"/>
    <dgm:cxn modelId="{FF0DDCBA-A23A-4E76-A174-2AA4E38D39CB}" type="presParOf" srcId="{E5EECCA3-F875-4B71-92CC-9CCDFB7DBFEF}" destId="{04A221FB-3A34-4804-9E1E-FAA254BEF819}" srcOrd="16" destOrd="0" presId="urn:microsoft.com/office/officeart/2005/8/layout/list1#2"/>
    <dgm:cxn modelId="{A482263D-AD6B-46AE-A9F0-215895530FE1}" type="presParOf" srcId="{04A221FB-3A34-4804-9E1E-FAA254BEF819}" destId="{09CBCBA7-E2EE-4654-BCFB-AB2C2D77E66B}" srcOrd="0" destOrd="0" presId="urn:microsoft.com/office/officeart/2005/8/layout/list1#2"/>
    <dgm:cxn modelId="{CE5003AC-1D64-40EF-BF62-82DA871B6E9F}" type="presParOf" srcId="{04A221FB-3A34-4804-9E1E-FAA254BEF819}" destId="{F8B30F84-9FC1-4455-B8FC-CA5DC2189586}" srcOrd="1" destOrd="0" presId="urn:microsoft.com/office/officeart/2005/8/layout/list1#2"/>
    <dgm:cxn modelId="{D2A8683B-1C9C-412A-9882-C016EB47DB66}" type="presParOf" srcId="{E5EECCA3-F875-4B71-92CC-9CCDFB7DBFEF}" destId="{75AF99AA-34AA-4169-A0AA-91E0CC0C2D15}" srcOrd="17" destOrd="0" presId="urn:microsoft.com/office/officeart/2005/8/layout/list1#2"/>
    <dgm:cxn modelId="{71EAAB26-989B-4507-8DAC-DD7F1173DF66}" type="presParOf" srcId="{E5EECCA3-F875-4B71-92CC-9CCDFB7DBFEF}" destId="{F855875C-E8B4-4273-8C6C-6A8EC3091B3C}" srcOrd="18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9D0D9E-66FC-486A-BDA9-AD52D08C5C6D}" type="doc">
      <dgm:prSet loTypeId="urn:microsoft.com/office/officeart/2005/8/layout/radial4#3" loCatId="relationship" qsTypeId="urn:microsoft.com/office/officeart/2005/8/quickstyle/simple1#7" qsCatId="simple" csTypeId="urn:microsoft.com/office/officeart/2005/8/colors/accent4_2#1" csCatId="accent6" phldr="1"/>
      <dgm:spPr/>
      <dgm:t>
        <a:bodyPr/>
        <a:lstStyle/>
        <a:p>
          <a:endParaRPr lang="id-ID"/>
        </a:p>
      </dgm:t>
    </dgm:pt>
    <dgm:pt modelId="{DF0899FB-6C7B-43E8-A037-6DFFDC55BD9C}">
      <dgm:prSet phldrT="[Text]" phldr="0" custT="0"/>
      <dgm:spPr/>
      <dgm:t>
        <a:bodyPr vert="horz" wrap="square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dirty="0">
              <a:solidFill>
                <a:srgbClr val="002060"/>
              </a:solidFill>
            </a:rPr>
            <a:t>Kebahasaan Anekdot</a:t>
          </a:r>
        </a:p>
      </dgm:t>
    </dgm:pt>
    <dgm:pt modelId="{7DA9FA63-C824-4493-932F-FE655C30608E}" cxnId="{B973C488-42D8-451E-85E4-4834BCB0D6C2}" type="parTrans">
      <dgm:prSet/>
      <dgm:spPr/>
      <dgm:t>
        <a:bodyPr/>
        <a:lstStyle/>
        <a:p>
          <a:endParaRPr lang="id-ID"/>
        </a:p>
      </dgm:t>
    </dgm:pt>
    <dgm:pt modelId="{9EEFBB1C-90BA-4BB6-B7D0-CB108B89F36F}" cxnId="{B973C488-42D8-451E-85E4-4834BCB0D6C2}" type="sibTrans">
      <dgm:prSet/>
      <dgm:spPr/>
      <dgm:t>
        <a:bodyPr/>
        <a:lstStyle/>
        <a:p>
          <a:endParaRPr lang="id-ID"/>
        </a:p>
      </dgm:t>
    </dgm:pt>
    <dgm:pt modelId="{D2323C79-7F0B-45B8-BB28-68247804E3C5}">
      <dgm:prSet phldrT="[Text]" phldr="0" custT="0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dirty="0"/>
            <a:t>Menggunakan Kalimat Retoris</a:t>
          </a:r>
        </a:p>
      </dgm:t>
    </dgm:pt>
    <dgm:pt modelId="{7FB93271-ACB4-4B49-8C41-8A4F4284125C}" cxnId="{46495E7A-998D-40D9-91F8-42186A0F330D}" type="parTrans">
      <dgm:prSet/>
      <dgm:spPr/>
      <dgm:t>
        <a:bodyPr/>
        <a:lstStyle/>
        <a:p>
          <a:endParaRPr lang="id-ID"/>
        </a:p>
      </dgm:t>
    </dgm:pt>
    <dgm:pt modelId="{A6FB3AAD-B183-46A8-8896-FB4EF08E4CA3}" cxnId="{46495E7A-998D-40D9-91F8-42186A0F330D}" type="sibTrans">
      <dgm:prSet/>
      <dgm:spPr/>
      <dgm:t>
        <a:bodyPr/>
        <a:lstStyle/>
        <a:p>
          <a:endParaRPr lang="id-ID"/>
        </a:p>
      </dgm:t>
    </dgm:pt>
    <dgm:pt modelId="{DDEC339B-85C5-4368-AFEC-15152A4C78C8}">
      <dgm:prSet phldrT="[Text]" phldr="0" custT="0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dirty="0"/>
            <a:t>Menggunakan Konjungsi 'Waktu'</a:t>
          </a:r>
        </a:p>
      </dgm:t>
    </dgm:pt>
    <dgm:pt modelId="{63E5A90D-7A0B-4467-944E-A90EC408F71E}" cxnId="{56FF0ADC-562E-41D4-BB68-20BD08203821}" type="parTrans">
      <dgm:prSet/>
      <dgm:spPr/>
      <dgm:t>
        <a:bodyPr/>
        <a:lstStyle/>
        <a:p>
          <a:endParaRPr lang="id-ID"/>
        </a:p>
      </dgm:t>
    </dgm:pt>
    <dgm:pt modelId="{39A56988-C5AF-428B-B458-F7716D065F1A}" cxnId="{56FF0ADC-562E-41D4-BB68-20BD08203821}" type="sibTrans">
      <dgm:prSet/>
      <dgm:spPr/>
      <dgm:t>
        <a:bodyPr/>
        <a:lstStyle/>
        <a:p>
          <a:endParaRPr lang="id-ID"/>
        </a:p>
      </dgm:t>
    </dgm:pt>
    <dgm:pt modelId="{91D8410D-BEA2-4519-9FE4-AE06566116F6}">
      <dgm:prSet phldrT="[Text]" phldr="0" custT="0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dirty="0"/>
            <a:t>Menggunakan Kalimat Tanya</a:t>
          </a:r>
        </a:p>
      </dgm:t>
    </dgm:pt>
    <dgm:pt modelId="{4717552C-ADEA-4334-98A7-EEFFA89A05D7}" cxnId="{B65A5489-16FA-4ADD-847B-DBBAC43FA94E}" type="parTrans">
      <dgm:prSet/>
      <dgm:spPr/>
      <dgm:t>
        <a:bodyPr/>
        <a:lstStyle/>
        <a:p>
          <a:endParaRPr lang="id-ID"/>
        </a:p>
      </dgm:t>
    </dgm:pt>
    <dgm:pt modelId="{B0EF1418-5E8C-4EA0-841A-942630A72220}" cxnId="{B65A5489-16FA-4ADD-847B-DBBAC43FA94E}" type="sibTrans">
      <dgm:prSet/>
      <dgm:spPr/>
      <dgm:t>
        <a:bodyPr/>
        <a:lstStyle/>
        <a:p>
          <a:endParaRPr lang="id-ID"/>
        </a:p>
      </dgm:t>
    </dgm:pt>
    <dgm:pt modelId="{49741A62-7313-4D01-BF1C-673B6B555610}">
      <dgm:prSet phldr="0" custT="0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dirty="0"/>
            <a:t>Menggunakan Kalimat Imperatif</a:t>
          </a:r>
        </a:p>
      </dgm:t>
    </dgm:pt>
    <dgm:pt modelId="{1BF81DA3-113C-4A59-B2F3-C030B67E8FFE}" cxnId="{90B08671-A191-49F5-8BFC-CE3C29A9AA53}" type="parTrans">
      <dgm:prSet/>
      <dgm:spPr/>
      <dgm:t>
        <a:bodyPr/>
        <a:lstStyle/>
        <a:p>
          <a:endParaRPr lang="id-ID"/>
        </a:p>
      </dgm:t>
    </dgm:pt>
    <dgm:pt modelId="{C34FEFF6-A5A7-4792-A0D7-1BB6A7BC4C12}" cxnId="{90B08671-A191-49F5-8BFC-CE3C29A9AA53}" type="sibTrans">
      <dgm:prSet/>
      <dgm:spPr/>
      <dgm:t>
        <a:bodyPr/>
        <a:lstStyle/>
        <a:p>
          <a:endParaRPr lang="id-ID"/>
        </a:p>
      </dgm:t>
    </dgm:pt>
    <dgm:pt modelId="{E058C57F-28E3-4C15-B4AF-9BCFC10D9678}">
      <dgm:prSet phldr="0" custT="0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/>
            <a:t>Menggunakan Kalimat Seru</a:t>
          </a:r>
        </a:p>
      </dgm:t>
    </dgm:pt>
    <dgm:pt modelId="{3D1CD7D3-775E-4A2B-9BAB-3A2223E8AD7C}" cxnId="{4807F060-A7B3-4F5F-A252-916C0FFC5002}" type="parTrans">
      <dgm:prSet/>
      <dgm:spPr/>
      <dgm:t>
        <a:bodyPr/>
        <a:lstStyle/>
        <a:p>
          <a:endParaRPr lang="id-ID"/>
        </a:p>
      </dgm:t>
    </dgm:pt>
    <dgm:pt modelId="{C1AA0324-30D8-4588-9FAB-25ADD6B07646}" cxnId="{4807F060-A7B3-4F5F-A252-916C0FFC5002}" type="sibTrans">
      <dgm:prSet/>
      <dgm:spPr/>
      <dgm:t>
        <a:bodyPr/>
        <a:lstStyle/>
        <a:p>
          <a:endParaRPr lang="id-ID"/>
        </a:p>
      </dgm:t>
    </dgm:pt>
    <dgm:pt modelId="{5FD6F7CA-1896-4FD9-9DE8-19DD69207555}" type="pres">
      <dgm:prSet presAssocID="{B39D0D9E-66FC-486A-BDA9-AD52D08C5C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7B5A263-D591-4E06-8430-A989D252FD8E}" type="pres">
      <dgm:prSet presAssocID="{DF0899FB-6C7B-43E8-A037-6DFFDC55BD9C}" presName="centerShape" presStyleLbl="node0" presStyleIdx="0" presStyleCnt="1" custScaleX="142450" custScaleY="148134"/>
      <dgm:spPr/>
      <dgm:t>
        <a:bodyPr/>
        <a:lstStyle/>
        <a:p>
          <a:endParaRPr lang="id-ID"/>
        </a:p>
      </dgm:t>
    </dgm:pt>
    <dgm:pt modelId="{095D2CF4-518D-4E2D-8051-4922E44A0B01}" type="pres">
      <dgm:prSet presAssocID="{7FB93271-ACB4-4B49-8C41-8A4F4284125C}" presName="parTrans" presStyleLbl="bgSibTrans2D1" presStyleIdx="0" presStyleCnt="5" custAng="0" custLinFactNeighborX="3207" custLinFactNeighborY="1465" custRadScaleRad="100631" custRadScaleInc="-2147483648"/>
      <dgm:spPr/>
      <dgm:t>
        <a:bodyPr/>
        <a:lstStyle/>
        <a:p>
          <a:endParaRPr lang="id-ID"/>
        </a:p>
      </dgm:t>
    </dgm:pt>
    <dgm:pt modelId="{221DC6FE-860F-45D0-A30D-6655F0400B02}" type="pres">
      <dgm:prSet presAssocID="{D2323C79-7F0B-45B8-BB28-68247804E3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41FB8F-5F4C-4F20-8F4E-FE4AA0C01184}" type="pres">
      <dgm:prSet presAssocID="{63E5A90D-7A0B-4467-944E-A90EC408F71E}" presName="parTrans" presStyleLbl="bgSibTrans2D1" presStyleIdx="1" presStyleCnt="5" custAng="21387956" custLinFactNeighborX="19206" custLinFactNeighborY="-47069"/>
      <dgm:spPr/>
      <dgm:t>
        <a:bodyPr/>
        <a:lstStyle/>
        <a:p>
          <a:endParaRPr lang="id-ID"/>
        </a:p>
      </dgm:t>
    </dgm:pt>
    <dgm:pt modelId="{28BDDF9D-231E-4677-8646-16CABAF69BF7}" type="pres">
      <dgm:prSet presAssocID="{DDEC339B-85C5-4368-AFEC-15152A4C78C8}" presName="node" presStyleLbl="node1" presStyleIdx="1" presStyleCnt="5" custRadScaleRad="103181" custRadScaleInc="-2097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C6AFCB-47C2-4293-A1DD-47E859A17CF8}" type="pres">
      <dgm:prSet presAssocID="{4717552C-ADEA-4334-98A7-EEFFA89A05D7}" presName="parTrans" presStyleLbl="bgSibTrans2D1" presStyleIdx="2" presStyleCnt="5" custAng="0" custLinFactNeighborX="-1012" custLinFactNeighborY="284"/>
      <dgm:spPr/>
      <dgm:t>
        <a:bodyPr/>
        <a:lstStyle/>
        <a:p>
          <a:endParaRPr lang="id-ID"/>
        </a:p>
      </dgm:t>
    </dgm:pt>
    <dgm:pt modelId="{141F7161-3E8B-4F67-B8C5-83F4EAF6D12C}" type="pres">
      <dgm:prSet presAssocID="{91D8410D-BEA2-4519-9FE4-AE06566116F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35FB65-6339-4B67-B6F8-4A75BA0AD7DE}" type="pres">
      <dgm:prSet presAssocID="{1BF81DA3-113C-4A59-B2F3-C030B67E8FFE}" presName="parTrans" presStyleLbl="bgSibTrans2D1" presStyleIdx="3" presStyleCnt="5" custAng="604876" custLinFactNeighborX="-12033" custLinFactNeighborY="-38284"/>
      <dgm:spPr/>
      <dgm:t>
        <a:bodyPr/>
        <a:lstStyle/>
        <a:p>
          <a:endParaRPr lang="id-ID"/>
        </a:p>
      </dgm:t>
    </dgm:pt>
    <dgm:pt modelId="{292BC053-3D59-42C3-B708-FA69D5A18174}" type="pres">
      <dgm:prSet presAssocID="{49741A62-7313-4D01-BF1C-673B6B555610}" presName="node" presStyleLbl="node1" presStyleIdx="3" presStyleCnt="5" custRadScaleRad="102471" custRadScaleInc="2013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A4C47F-50F9-46E0-9523-7D67209FA211}" type="pres">
      <dgm:prSet presAssocID="{3D1CD7D3-775E-4A2B-9BAB-3A2223E8AD7C}" presName="parTrans" presStyleLbl="bgSibTrans2D1" presStyleIdx="4" presStyleCnt="5" custLinFactNeighborX="3740" custLinFactNeighborY="1465"/>
      <dgm:spPr/>
      <dgm:t>
        <a:bodyPr/>
        <a:lstStyle/>
        <a:p>
          <a:endParaRPr lang="id-ID"/>
        </a:p>
      </dgm:t>
    </dgm:pt>
    <dgm:pt modelId="{D1A98235-7E9E-4752-ADBB-13F53F15AAA7}" type="pres">
      <dgm:prSet presAssocID="{E058C57F-28E3-4C15-B4AF-9BCFC10D96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E7D68A-08A8-42A3-947A-C52B6D6A997A}" type="presOf" srcId="{7FB93271-ACB4-4B49-8C41-8A4F4284125C}" destId="{095D2CF4-518D-4E2D-8051-4922E44A0B01}" srcOrd="0" destOrd="0" presId="urn:microsoft.com/office/officeart/2005/8/layout/radial4#3"/>
    <dgm:cxn modelId="{4807F060-A7B3-4F5F-A252-916C0FFC5002}" srcId="{DF0899FB-6C7B-43E8-A037-6DFFDC55BD9C}" destId="{E058C57F-28E3-4C15-B4AF-9BCFC10D9678}" srcOrd="4" destOrd="0" parTransId="{3D1CD7D3-775E-4A2B-9BAB-3A2223E8AD7C}" sibTransId="{C1AA0324-30D8-4588-9FAB-25ADD6B07646}"/>
    <dgm:cxn modelId="{26AD190C-E812-40F5-8AD3-E94D35FF9297}" type="presOf" srcId="{DF0899FB-6C7B-43E8-A037-6DFFDC55BD9C}" destId="{17B5A263-D591-4E06-8430-A989D252FD8E}" srcOrd="0" destOrd="0" presId="urn:microsoft.com/office/officeart/2005/8/layout/radial4#3"/>
    <dgm:cxn modelId="{662FD0F7-893F-4A11-93A5-BE5C90EEA7D7}" type="presOf" srcId="{63E5A90D-7A0B-4467-944E-A90EC408F71E}" destId="{9D41FB8F-5F4C-4F20-8F4E-FE4AA0C01184}" srcOrd="0" destOrd="0" presId="urn:microsoft.com/office/officeart/2005/8/layout/radial4#3"/>
    <dgm:cxn modelId="{46495E7A-998D-40D9-91F8-42186A0F330D}" srcId="{DF0899FB-6C7B-43E8-A037-6DFFDC55BD9C}" destId="{D2323C79-7F0B-45B8-BB28-68247804E3C5}" srcOrd="0" destOrd="0" parTransId="{7FB93271-ACB4-4B49-8C41-8A4F4284125C}" sibTransId="{A6FB3AAD-B183-46A8-8896-FB4EF08E4CA3}"/>
    <dgm:cxn modelId="{56FF0ADC-562E-41D4-BB68-20BD08203821}" srcId="{DF0899FB-6C7B-43E8-A037-6DFFDC55BD9C}" destId="{DDEC339B-85C5-4368-AFEC-15152A4C78C8}" srcOrd="1" destOrd="0" parTransId="{63E5A90D-7A0B-4467-944E-A90EC408F71E}" sibTransId="{39A56988-C5AF-428B-B458-F7716D065F1A}"/>
    <dgm:cxn modelId="{8D5D833E-85FF-41FB-A0ED-455689B76214}" type="presOf" srcId="{DDEC339B-85C5-4368-AFEC-15152A4C78C8}" destId="{28BDDF9D-231E-4677-8646-16CABAF69BF7}" srcOrd="0" destOrd="0" presId="urn:microsoft.com/office/officeart/2005/8/layout/radial4#3"/>
    <dgm:cxn modelId="{E2F49383-34B2-4D80-B993-46B4F54BE6C7}" type="presOf" srcId="{1BF81DA3-113C-4A59-B2F3-C030B67E8FFE}" destId="{9235FB65-6339-4B67-B6F8-4A75BA0AD7DE}" srcOrd="0" destOrd="0" presId="urn:microsoft.com/office/officeart/2005/8/layout/radial4#3"/>
    <dgm:cxn modelId="{B65A5489-16FA-4ADD-847B-DBBAC43FA94E}" srcId="{DF0899FB-6C7B-43E8-A037-6DFFDC55BD9C}" destId="{91D8410D-BEA2-4519-9FE4-AE06566116F6}" srcOrd="2" destOrd="0" parTransId="{4717552C-ADEA-4334-98A7-EEFFA89A05D7}" sibTransId="{B0EF1418-5E8C-4EA0-841A-942630A72220}"/>
    <dgm:cxn modelId="{A90B473E-5A1B-46B8-866D-6D3362FD4E4F}" type="presOf" srcId="{49741A62-7313-4D01-BF1C-673B6B555610}" destId="{292BC053-3D59-42C3-B708-FA69D5A18174}" srcOrd="0" destOrd="0" presId="urn:microsoft.com/office/officeart/2005/8/layout/radial4#3"/>
    <dgm:cxn modelId="{F8D9B165-239C-4B23-9F1B-CB6A976A4403}" type="presOf" srcId="{D2323C79-7F0B-45B8-BB28-68247804E3C5}" destId="{221DC6FE-860F-45D0-A30D-6655F0400B02}" srcOrd="0" destOrd="0" presId="urn:microsoft.com/office/officeart/2005/8/layout/radial4#3"/>
    <dgm:cxn modelId="{A88C6E4D-658C-4597-9CAA-E53733BE4BF8}" type="presOf" srcId="{B39D0D9E-66FC-486A-BDA9-AD52D08C5C6D}" destId="{5FD6F7CA-1896-4FD9-9DE8-19DD69207555}" srcOrd="0" destOrd="0" presId="urn:microsoft.com/office/officeart/2005/8/layout/radial4#3"/>
    <dgm:cxn modelId="{E8266C83-A9D0-4CA0-A229-B4E0D4518582}" type="presOf" srcId="{E058C57F-28E3-4C15-B4AF-9BCFC10D9678}" destId="{D1A98235-7E9E-4752-ADBB-13F53F15AAA7}" srcOrd="0" destOrd="0" presId="urn:microsoft.com/office/officeart/2005/8/layout/radial4#3"/>
    <dgm:cxn modelId="{B973C488-42D8-451E-85E4-4834BCB0D6C2}" srcId="{B39D0D9E-66FC-486A-BDA9-AD52D08C5C6D}" destId="{DF0899FB-6C7B-43E8-A037-6DFFDC55BD9C}" srcOrd="0" destOrd="0" parTransId="{7DA9FA63-C824-4493-932F-FE655C30608E}" sibTransId="{9EEFBB1C-90BA-4BB6-B7D0-CB108B89F36F}"/>
    <dgm:cxn modelId="{90B08671-A191-49F5-8BFC-CE3C29A9AA53}" srcId="{DF0899FB-6C7B-43E8-A037-6DFFDC55BD9C}" destId="{49741A62-7313-4D01-BF1C-673B6B555610}" srcOrd="3" destOrd="0" parTransId="{1BF81DA3-113C-4A59-B2F3-C030B67E8FFE}" sibTransId="{C34FEFF6-A5A7-4792-A0D7-1BB6A7BC4C12}"/>
    <dgm:cxn modelId="{0DCF1C2E-3DD7-4A66-9E50-A8E3E2229536}" type="presOf" srcId="{4717552C-ADEA-4334-98A7-EEFFA89A05D7}" destId="{BAC6AFCB-47C2-4293-A1DD-47E859A17CF8}" srcOrd="0" destOrd="0" presId="urn:microsoft.com/office/officeart/2005/8/layout/radial4#3"/>
    <dgm:cxn modelId="{EF0B8BA1-6574-4A74-8AC2-4AEA10D3911D}" type="presOf" srcId="{91D8410D-BEA2-4519-9FE4-AE06566116F6}" destId="{141F7161-3E8B-4F67-B8C5-83F4EAF6D12C}" srcOrd="0" destOrd="0" presId="urn:microsoft.com/office/officeart/2005/8/layout/radial4#3"/>
    <dgm:cxn modelId="{B9E212FD-C437-4ECE-848D-6DB86C6F6A89}" type="presOf" srcId="{3D1CD7D3-775E-4A2B-9BAB-3A2223E8AD7C}" destId="{4BA4C47F-50F9-46E0-9523-7D67209FA211}" srcOrd="0" destOrd="0" presId="urn:microsoft.com/office/officeart/2005/8/layout/radial4#3"/>
    <dgm:cxn modelId="{F411D71B-2D59-41E9-9879-D3827C21826C}" type="presParOf" srcId="{5FD6F7CA-1896-4FD9-9DE8-19DD69207555}" destId="{17B5A263-D591-4E06-8430-A989D252FD8E}" srcOrd="0" destOrd="0" presId="urn:microsoft.com/office/officeart/2005/8/layout/radial4#3"/>
    <dgm:cxn modelId="{8ECF342C-8943-4D6F-987F-230A7AB1790E}" type="presParOf" srcId="{5FD6F7CA-1896-4FD9-9DE8-19DD69207555}" destId="{095D2CF4-518D-4E2D-8051-4922E44A0B01}" srcOrd="1" destOrd="0" presId="urn:microsoft.com/office/officeart/2005/8/layout/radial4#3"/>
    <dgm:cxn modelId="{48AA74A8-EB38-45C1-866B-B2B15C629BC2}" type="presParOf" srcId="{5FD6F7CA-1896-4FD9-9DE8-19DD69207555}" destId="{221DC6FE-860F-45D0-A30D-6655F0400B02}" srcOrd="2" destOrd="0" presId="urn:microsoft.com/office/officeart/2005/8/layout/radial4#3"/>
    <dgm:cxn modelId="{8AB04E59-72F2-4FBF-835E-E754218C937B}" type="presParOf" srcId="{5FD6F7CA-1896-4FD9-9DE8-19DD69207555}" destId="{9D41FB8F-5F4C-4F20-8F4E-FE4AA0C01184}" srcOrd="3" destOrd="0" presId="urn:microsoft.com/office/officeart/2005/8/layout/radial4#3"/>
    <dgm:cxn modelId="{AA65233E-5CF7-43D9-96B1-1D86316ECCC1}" type="presParOf" srcId="{5FD6F7CA-1896-4FD9-9DE8-19DD69207555}" destId="{28BDDF9D-231E-4677-8646-16CABAF69BF7}" srcOrd="4" destOrd="0" presId="urn:microsoft.com/office/officeart/2005/8/layout/radial4#3"/>
    <dgm:cxn modelId="{CAB4BDB6-8450-4F10-AD63-826BDCE5790E}" type="presParOf" srcId="{5FD6F7CA-1896-4FD9-9DE8-19DD69207555}" destId="{BAC6AFCB-47C2-4293-A1DD-47E859A17CF8}" srcOrd="5" destOrd="0" presId="urn:microsoft.com/office/officeart/2005/8/layout/radial4#3"/>
    <dgm:cxn modelId="{B0B60648-225F-4B0D-922D-02A9C0C2FE3C}" type="presParOf" srcId="{5FD6F7CA-1896-4FD9-9DE8-19DD69207555}" destId="{141F7161-3E8B-4F67-B8C5-83F4EAF6D12C}" srcOrd="6" destOrd="0" presId="urn:microsoft.com/office/officeart/2005/8/layout/radial4#3"/>
    <dgm:cxn modelId="{278541FE-446C-4787-B99A-69E765B4E3D9}" type="presParOf" srcId="{5FD6F7CA-1896-4FD9-9DE8-19DD69207555}" destId="{9235FB65-6339-4B67-B6F8-4A75BA0AD7DE}" srcOrd="7" destOrd="0" presId="urn:microsoft.com/office/officeart/2005/8/layout/radial4#3"/>
    <dgm:cxn modelId="{0BDFEAE0-C683-4380-946C-22D0EC1F2E81}" type="presParOf" srcId="{5FD6F7CA-1896-4FD9-9DE8-19DD69207555}" destId="{292BC053-3D59-42C3-B708-FA69D5A18174}" srcOrd="8" destOrd="0" presId="urn:microsoft.com/office/officeart/2005/8/layout/radial4#3"/>
    <dgm:cxn modelId="{2B5D3D6D-8F2A-4BC3-9108-1280EA1F8823}" type="presParOf" srcId="{5FD6F7CA-1896-4FD9-9DE8-19DD69207555}" destId="{4BA4C47F-50F9-46E0-9523-7D67209FA211}" srcOrd="9" destOrd="0" presId="urn:microsoft.com/office/officeart/2005/8/layout/radial4#3"/>
    <dgm:cxn modelId="{075B9C14-ADBD-42C2-94BB-87282C522605}" type="presParOf" srcId="{5FD6F7CA-1896-4FD9-9DE8-19DD69207555}" destId="{D1A98235-7E9E-4752-ADBB-13F53F15AAA7}" srcOrd="10" destOrd="0" presId="urn:microsoft.com/office/officeart/2005/8/layout/radial4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1809E9-6C53-499F-9F42-97D34918CAA9}" type="doc">
      <dgm:prSet loTypeId="urn:microsoft.com/office/officeart/2005/8/layout/list1#1" loCatId="list" qsTypeId="urn:microsoft.com/office/officeart/2005/8/quickstyle/simple4#1" qsCatId="simple" csTypeId="urn:microsoft.com/office/officeart/2005/8/colors/accent6_3#1" csCatId="colorful" phldr="1"/>
      <dgm:spPr/>
      <dgm:t>
        <a:bodyPr/>
        <a:lstStyle/>
        <a:p>
          <a:endParaRPr lang="id-ID"/>
        </a:p>
      </dgm:t>
    </dgm:pt>
    <dgm:pt modelId="{207FB835-E5A7-4E75-8D17-4E6FA5FBD6C4}">
      <dgm:prSet phldrT="[Text]"/>
      <dgm:spPr/>
      <dgm:t>
        <a:bodyPr/>
        <a:lstStyle/>
        <a:p>
          <a:endParaRPr lang="id-ID" dirty="0"/>
        </a:p>
      </dgm:t>
    </dgm:pt>
    <dgm:pt modelId="{E3D8B7E3-773F-4CA7-91D3-9BDE1FE8FC73}" cxnId="{FDF278CA-08DD-47B3-B2F8-E537CA545D44}" type="parTrans">
      <dgm:prSet/>
      <dgm:spPr/>
      <dgm:t>
        <a:bodyPr/>
        <a:lstStyle/>
        <a:p>
          <a:endParaRPr lang="id-ID"/>
        </a:p>
      </dgm:t>
    </dgm:pt>
    <dgm:pt modelId="{49CE034F-3B08-400A-AD2B-A8FCDBEF217B}" cxnId="{FDF278CA-08DD-47B3-B2F8-E537CA545D44}" type="sibTrans">
      <dgm:prSet/>
      <dgm:spPr/>
      <dgm:t>
        <a:bodyPr/>
        <a:lstStyle/>
        <a:p>
          <a:endParaRPr lang="id-ID"/>
        </a:p>
      </dgm:t>
    </dgm:pt>
    <dgm:pt modelId="{05CEEBAC-E08C-46CD-AD3C-C76AA273FEDA}">
      <dgm:prSet phldrT="[Text]"/>
      <dgm:spPr/>
      <dgm:t>
        <a:bodyPr/>
        <a:lstStyle/>
        <a:p>
          <a:endParaRPr lang="id-ID" dirty="0"/>
        </a:p>
      </dgm:t>
    </dgm:pt>
    <dgm:pt modelId="{46CB64DA-0BA1-40B0-8D0B-8E41EC53F4DA}" cxnId="{484A47D0-91AF-427B-BA1B-11A4B6811706}" type="parTrans">
      <dgm:prSet/>
      <dgm:spPr/>
      <dgm:t>
        <a:bodyPr/>
        <a:lstStyle/>
        <a:p>
          <a:endParaRPr lang="id-ID"/>
        </a:p>
      </dgm:t>
    </dgm:pt>
    <dgm:pt modelId="{4A91F7C9-7E08-45A8-86D9-C11ED7B8BF78}" cxnId="{484A47D0-91AF-427B-BA1B-11A4B6811706}" type="sibTrans">
      <dgm:prSet/>
      <dgm:spPr/>
      <dgm:t>
        <a:bodyPr/>
        <a:lstStyle/>
        <a:p>
          <a:endParaRPr lang="id-ID"/>
        </a:p>
      </dgm:t>
    </dgm:pt>
    <dgm:pt modelId="{CF683502-3001-4E6E-A339-03E190C4E555}">
      <dgm:prSet phldrT="[Text]"/>
      <dgm:spPr/>
      <dgm:t>
        <a:bodyPr/>
        <a:lstStyle/>
        <a:p>
          <a:endParaRPr lang="id-ID" dirty="0"/>
        </a:p>
      </dgm:t>
    </dgm:pt>
    <dgm:pt modelId="{F4BF15F9-2831-4D31-AA2A-9B9FF55A1614}" cxnId="{839AB8F9-10D0-4B48-963E-BC7779C964C0}" type="parTrans">
      <dgm:prSet/>
      <dgm:spPr/>
      <dgm:t>
        <a:bodyPr/>
        <a:lstStyle/>
        <a:p>
          <a:endParaRPr lang="id-ID"/>
        </a:p>
      </dgm:t>
    </dgm:pt>
    <dgm:pt modelId="{DD3A79F7-9762-40F4-B6BF-E37372D80000}" cxnId="{839AB8F9-10D0-4B48-963E-BC7779C964C0}" type="sibTrans">
      <dgm:prSet/>
      <dgm:spPr/>
      <dgm:t>
        <a:bodyPr/>
        <a:lstStyle/>
        <a:p>
          <a:endParaRPr lang="id-ID"/>
        </a:p>
      </dgm:t>
    </dgm:pt>
    <dgm:pt modelId="{7378DBB1-47BC-4828-9D6D-64192C4253CB}">
      <dgm:prSet/>
      <dgm:spPr/>
      <dgm:t>
        <a:bodyPr/>
        <a:lstStyle/>
        <a:p>
          <a:endParaRPr lang="id-ID" dirty="0"/>
        </a:p>
      </dgm:t>
    </dgm:pt>
    <dgm:pt modelId="{0D856571-FBB9-4BCD-A00F-762CC96EAE71}" cxnId="{3203BCAC-32C7-4C8C-B4DD-BF2356F7C54E}" type="parTrans">
      <dgm:prSet/>
      <dgm:spPr/>
      <dgm:t>
        <a:bodyPr/>
        <a:lstStyle/>
        <a:p>
          <a:endParaRPr lang="id-ID"/>
        </a:p>
      </dgm:t>
    </dgm:pt>
    <dgm:pt modelId="{312507AB-D0AF-4767-B178-96623288C092}" cxnId="{3203BCAC-32C7-4C8C-B4DD-BF2356F7C54E}" type="sibTrans">
      <dgm:prSet/>
      <dgm:spPr/>
      <dgm:t>
        <a:bodyPr/>
        <a:lstStyle/>
        <a:p>
          <a:endParaRPr lang="id-ID"/>
        </a:p>
      </dgm:t>
    </dgm:pt>
    <dgm:pt modelId="{96845D17-8419-47A3-9A8E-146CB243A5E9}">
      <dgm:prSet phldrT="[Text]"/>
      <dgm:spPr/>
      <dgm:t>
        <a:bodyPr/>
        <a:lstStyle/>
        <a:p>
          <a:endParaRPr lang="id-ID" dirty="0"/>
        </a:p>
      </dgm:t>
    </dgm:pt>
    <dgm:pt modelId="{E6FD416F-FD0B-4FFE-AB56-78426496FF81}" cxnId="{6293296B-004D-4673-950B-DBD857C6BC82}" type="parTrans">
      <dgm:prSet/>
      <dgm:spPr/>
      <dgm:t>
        <a:bodyPr/>
        <a:lstStyle/>
        <a:p>
          <a:endParaRPr lang="id-ID"/>
        </a:p>
      </dgm:t>
    </dgm:pt>
    <dgm:pt modelId="{AE04BE03-75C5-42F1-8B3F-337F27ACA23E}" cxnId="{6293296B-004D-4673-950B-DBD857C6BC82}" type="sibTrans">
      <dgm:prSet/>
      <dgm:spPr/>
      <dgm:t>
        <a:bodyPr/>
        <a:lstStyle/>
        <a:p>
          <a:endParaRPr lang="id-ID"/>
        </a:p>
      </dgm:t>
    </dgm:pt>
    <dgm:pt modelId="{950B9F59-2F10-43F3-9AD9-64F2F84E3CFC}" type="pres">
      <dgm:prSet presAssocID="{BA1809E9-6C53-499F-9F42-97D34918CA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7B5F930-FDFB-4CE1-BCB0-72F25E0C80E3}" type="pres">
      <dgm:prSet presAssocID="{207FB835-E5A7-4E75-8D17-4E6FA5FBD6C4}" presName="parentLin" presStyleCnt="0"/>
      <dgm:spPr/>
      <dgm:t>
        <a:bodyPr/>
        <a:lstStyle/>
        <a:p>
          <a:endParaRPr lang="id-ID"/>
        </a:p>
      </dgm:t>
    </dgm:pt>
    <dgm:pt modelId="{11BCC61C-E27B-486E-99A9-C4F8F215EC41}" type="pres">
      <dgm:prSet presAssocID="{207FB835-E5A7-4E75-8D17-4E6FA5FBD6C4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4DCAC0E5-C99A-4436-B6A6-90D0D6314265}" type="pres">
      <dgm:prSet presAssocID="{207FB835-E5A7-4E75-8D17-4E6FA5FBD6C4}" presName="parentText" presStyleLbl="node1" presStyleIdx="0" presStyleCnt="5" custScaleX="108192" custScaleY="1508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4568BD-9AE4-4071-A3C1-2A5506CB61C0}" type="pres">
      <dgm:prSet presAssocID="{207FB835-E5A7-4E75-8D17-4E6FA5FBD6C4}" presName="negativeSpace" presStyleCnt="0"/>
      <dgm:spPr/>
      <dgm:t>
        <a:bodyPr/>
        <a:lstStyle/>
        <a:p>
          <a:endParaRPr lang="id-ID"/>
        </a:p>
      </dgm:t>
    </dgm:pt>
    <dgm:pt modelId="{8B9F7AAB-957B-4A0C-8744-F4B72413FAB8}" type="pres">
      <dgm:prSet presAssocID="{207FB835-E5A7-4E75-8D17-4E6FA5FBD6C4}" presName="childText" presStyleLbl="conFgAcc1" presStyleIdx="0" presStyleCnt="5" custScaleY="1211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2EE8C7-CB6D-497F-86FC-FC03C71FE37A}" type="pres">
      <dgm:prSet presAssocID="{49CE034F-3B08-400A-AD2B-A8FCDBEF217B}" presName="spaceBetweenRectangles" presStyleCnt="0"/>
      <dgm:spPr/>
      <dgm:t>
        <a:bodyPr/>
        <a:lstStyle/>
        <a:p>
          <a:endParaRPr lang="id-ID"/>
        </a:p>
      </dgm:t>
    </dgm:pt>
    <dgm:pt modelId="{64A3F93A-B91D-480D-94A6-F0880645D3D6}" type="pres">
      <dgm:prSet presAssocID="{7378DBB1-47BC-4828-9D6D-64192C4253CB}" presName="parentLin" presStyleCnt="0"/>
      <dgm:spPr/>
      <dgm:t>
        <a:bodyPr/>
        <a:lstStyle/>
        <a:p>
          <a:endParaRPr lang="id-ID"/>
        </a:p>
      </dgm:t>
    </dgm:pt>
    <dgm:pt modelId="{91AB16D0-B276-4E1E-A3BF-91992F05F058}" type="pres">
      <dgm:prSet presAssocID="{7378DBB1-47BC-4828-9D6D-64192C4253C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5D94E20E-8EB7-4E1C-A687-AC45785A305E}" type="pres">
      <dgm:prSet presAssocID="{7378DBB1-47BC-4828-9D6D-64192C4253CB}" presName="parentText" presStyleLbl="node1" presStyleIdx="1" presStyleCnt="5" custScaleX="108532" custScaleY="14362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80E477-12BA-441C-A09A-0ECB3BEED18C}" type="pres">
      <dgm:prSet presAssocID="{7378DBB1-47BC-4828-9D6D-64192C4253CB}" presName="negativeSpace" presStyleCnt="0"/>
      <dgm:spPr/>
      <dgm:t>
        <a:bodyPr/>
        <a:lstStyle/>
        <a:p>
          <a:endParaRPr lang="id-ID"/>
        </a:p>
      </dgm:t>
    </dgm:pt>
    <dgm:pt modelId="{3100DD75-DDA5-4CDD-A5BF-BE90F7C5EC54}" type="pres">
      <dgm:prSet presAssocID="{7378DBB1-47BC-4828-9D6D-64192C4253CB}" presName="childText" presStyleLbl="conFgAcc1" presStyleIdx="1" presStyleCnt="5" custScaleY="13367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30C1F-1917-4ABD-8B36-5705EA78A8B8}" type="pres">
      <dgm:prSet presAssocID="{312507AB-D0AF-4767-B178-96623288C092}" presName="spaceBetweenRectangles" presStyleCnt="0"/>
      <dgm:spPr/>
      <dgm:t>
        <a:bodyPr/>
        <a:lstStyle/>
        <a:p>
          <a:endParaRPr lang="id-ID"/>
        </a:p>
      </dgm:t>
    </dgm:pt>
    <dgm:pt modelId="{61DBA150-7FAA-444D-9822-587D680CD199}" type="pres">
      <dgm:prSet presAssocID="{05CEEBAC-E08C-46CD-AD3C-C76AA273FEDA}" presName="parentLin" presStyleCnt="0"/>
      <dgm:spPr/>
      <dgm:t>
        <a:bodyPr/>
        <a:lstStyle/>
        <a:p>
          <a:endParaRPr lang="id-ID"/>
        </a:p>
      </dgm:t>
    </dgm:pt>
    <dgm:pt modelId="{4C05B1C4-684F-4281-B40D-78F8D2A61C56}" type="pres">
      <dgm:prSet presAssocID="{05CEEBAC-E08C-46CD-AD3C-C76AA273FEDA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7BDC612A-F288-4BA0-AD3E-72D63838F32A}" type="pres">
      <dgm:prSet presAssocID="{05CEEBAC-E08C-46CD-AD3C-C76AA273FEDA}" presName="parentText" presStyleLbl="node1" presStyleIdx="2" presStyleCnt="5" custScaleX="108179" custScaleY="1436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83CCA9-F03F-4EF5-8E56-4CAEE59AAA7B}" type="pres">
      <dgm:prSet presAssocID="{05CEEBAC-E08C-46CD-AD3C-C76AA273FEDA}" presName="negativeSpace" presStyleCnt="0"/>
      <dgm:spPr/>
      <dgm:t>
        <a:bodyPr/>
        <a:lstStyle/>
        <a:p>
          <a:endParaRPr lang="id-ID"/>
        </a:p>
      </dgm:t>
    </dgm:pt>
    <dgm:pt modelId="{79A60E6C-551F-40B3-AE46-A1D2AA251E41}" type="pres">
      <dgm:prSet presAssocID="{05CEEBAC-E08C-46CD-AD3C-C76AA273FEDA}" presName="childText" presStyleLbl="conFgAcc1" presStyleIdx="2" presStyleCnt="5" custScaleY="1289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4957D4-7BD7-417E-BA4B-9C915FF1CF20}" type="pres">
      <dgm:prSet presAssocID="{4A91F7C9-7E08-45A8-86D9-C11ED7B8BF78}" presName="spaceBetweenRectangles" presStyleCnt="0"/>
      <dgm:spPr/>
      <dgm:t>
        <a:bodyPr/>
        <a:lstStyle/>
        <a:p>
          <a:endParaRPr lang="id-ID"/>
        </a:p>
      </dgm:t>
    </dgm:pt>
    <dgm:pt modelId="{64649F49-18BC-4000-8F2C-76A444E0B934}" type="pres">
      <dgm:prSet presAssocID="{CF683502-3001-4E6E-A339-03E190C4E555}" presName="parentLin" presStyleCnt="0"/>
      <dgm:spPr/>
      <dgm:t>
        <a:bodyPr/>
        <a:lstStyle/>
        <a:p>
          <a:endParaRPr lang="id-ID"/>
        </a:p>
      </dgm:t>
    </dgm:pt>
    <dgm:pt modelId="{C65A67C0-EDBE-4D56-9910-79A36881A8BB}" type="pres">
      <dgm:prSet presAssocID="{CF683502-3001-4E6E-A339-03E190C4E555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4F1970F3-617F-4936-AF8B-F1745EB0E726}" type="pres">
      <dgm:prSet presAssocID="{CF683502-3001-4E6E-A339-03E190C4E555}" presName="parentText" presStyleLbl="node1" presStyleIdx="3" presStyleCnt="5" custScaleX="107450" custScaleY="1436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ED8328-CF64-47FF-8EAD-D2503B821365}" type="pres">
      <dgm:prSet presAssocID="{CF683502-3001-4E6E-A339-03E190C4E555}" presName="negativeSpace" presStyleCnt="0"/>
      <dgm:spPr/>
      <dgm:t>
        <a:bodyPr/>
        <a:lstStyle/>
        <a:p>
          <a:endParaRPr lang="id-ID"/>
        </a:p>
      </dgm:t>
    </dgm:pt>
    <dgm:pt modelId="{01F92195-191C-4E48-B0EB-2C42E51B8427}" type="pres">
      <dgm:prSet presAssocID="{CF683502-3001-4E6E-A339-03E190C4E555}" presName="childText" presStyleLbl="conFgAcc1" presStyleIdx="3" presStyleCnt="5" custScaleY="1194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01B1A6-942D-4F12-B539-96682C537951}" type="pres">
      <dgm:prSet presAssocID="{DD3A79F7-9762-40F4-B6BF-E37372D80000}" presName="spaceBetweenRectangles" presStyleCnt="0"/>
      <dgm:spPr/>
      <dgm:t>
        <a:bodyPr/>
        <a:lstStyle/>
        <a:p>
          <a:endParaRPr lang="id-ID"/>
        </a:p>
      </dgm:t>
    </dgm:pt>
    <dgm:pt modelId="{BC7FF57A-3A7F-48FC-B082-7EAB76789838}" type="pres">
      <dgm:prSet presAssocID="{96845D17-8419-47A3-9A8E-146CB243A5E9}" presName="parentLin" presStyleCnt="0"/>
      <dgm:spPr/>
      <dgm:t>
        <a:bodyPr/>
        <a:lstStyle/>
        <a:p>
          <a:endParaRPr lang="id-ID"/>
        </a:p>
      </dgm:t>
    </dgm:pt>
    <dgm:pt modelId="{382C3B1B-666D-41D1-8D04-5A573EBAD01A}" type="pres">
      <dgm:prSet presAssocID="{96845D17-8419-47A3-9A8E-146CB243A5E9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A553E53A-1EAF-4C47-B32D-EAB144B9B6CD}" type="pres">
      <dgm:prSet presAssocID="{96845D17-8419-47A3-9A8E-146CB243A5E9}" presName="parentText" presStyleLbl="node1" presStyleIdx="4" presStyleCnt="5" custScaleX="107440" custScaleY="11896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77D171-3FB9-4FE4-9C33-D20B224706E2}" type="pres">
      <dgm:prSet presAssocID="{96845D17-8419-47A3-9A8E-146CB243A5E9}" presName="negativeSpace" presStyleCnt="0"/>
      <dgm:spPr/>
      <dgm:t>
        <a:bodyPr/>
        <a:lstStyle/>
        <a:p>
          <a:endParaRPr lang="id-ID"/>
        </a:p>
      </dgm:t>
    </dgm:pt>
    <dgm:pt modelId="{3748A1A7-635D-4AAB-9B6E-6CD2E2C664C2}" type="pres">
      <dgm:prSet presAssocID="{96845D17-8419-47A3-9A8E-146CB243A5E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BBCFCE-5EE7-4A60-B6C4-FA131B29A549}" type="presOf" srcId="{207FB835-E5A7-4E75-8D17-4E6FA5FBD6C4}" destId="{4DCAC0E5-C99A-4436-B6A6-90D0D6314265}" srcOrd="1" destOrd="0" presId="urn:microsoft.com/office/officeart/2005/8/layout/list1#1"/>
    <dgm:cxn modelId="{450E6018-EEF6-4605-9B64-3A76172FB9F0}" type="presOf" srcId="{05CEEBAC-E08C-46CD-AD3C-C76AA273FEDA}" destId="{7BDC612A-F288-4BA0-AD3E-72D63838F32A}" srcOrd="1" destOrd="0" presId="urn:microsoft.com/office/officeart/2005/8/layout/list1#1"/>
    <dgm:cxn modelId="{FDF278CA-08DD-47B3-B2F8-E537CA545D44}" srcId="{BA1809E9-6C53-499F-9F42-97D34918CAA9}" destId="{207FB835-E5A7-4E75-8D17-4E6FA5FBD6C4}" srcOrd="0" destOrd="0" parTransId="{E3D8B7E3-773F-4CA7-91D3-9BDE1FE8FC73}" sibTransId="{49CE034F-3B08-400A-AD2B-A8FCDBEF217B}"/>
    <dgm:cxn modelId="{6293296B-004D-4673-950B-DBD857C6BC82}" srcId="{BA1809E9-6C53-499F-9F42-97D34918CAA9}" destId="{96845D17-8419-47A3-9A8E-146CB243A5E9}" srcOrd="4" destOrd="0" parTransId="{E6FD416F-FD0B-4FFE-AB56-78426496FF81}" sibTransId="{AE04BE03-75C5-42F1-8B3F-337F27ACA23E}"/>
    <dgm:cxn modelId="{9EF255C5-151A-48B5-B56C-46D6E8658FCE}" type="presOf" srcId="{CF683502-3001-4E6E-A339-03E190C4E555}" destId="{4F1970F3-617F-4936-AF8B-F1745EB0E726}" srcOrd="1" destOrd="0" presId="urn:microsoft.com/office/officeart/2005/8/layout/list1#1"/>
    <dgm:cxn modelId="{B4DD29D6-6437-4905-B5DA-E5D6E49BC9B5}" type="presOf" srcId="{207FB835-E5A7-4E75-8D17-4E6FA5FBD6C4}" destId="{11BCC61C-E27B-486E-99A9-C4F8F215EC41}" srcOrd="0" destOrd="0" presId="urn:microsoft.com/office/officeart/2005/8/layout/list1#1"/>
    <dgm:cxn modelId="{C9A3A6CF-4C6B-4926-959D-928F6A949A8A}" type="presOf" srcId="{CF683502-3001-4E6E-A339-03E190C4E555}" destId="{C65A67C0-EDBE-4D56-9910-79A36881A8BB}" srcOrd="0" destOrd="0" presId="urn:microsoft.com/office/officeart/2005/8/layout/list1#1"/>
    <dgm:cxn modelId="{396DCE5C-1686-4FCF-95B3-C5B427B0FC81}" type="presOf" srcId="{05CEEBAC-E08C-46CD-AD3C-C76AA273FEDA}" destId="{4C05B1C4-684F-4281-B40D-78F8D2A61C56}" srcOrd="0" destOrd="0" presId="urn:microsoft.com/office/officeart/2005/8/layout/list1#1"/>
    <dgm:cxn modelId="{F0A71F56-BF8A-4234-A2E6-C8A356F7E500}" type="presOf" srcId="{96845D17-8419-47A3-9A8E-146CB243A5E9}" destId="{382C3B1B-666D-41D1-8D04-5A573EBAD01A}" srcOrd="0" destOrd="0" presId="urn:microsoft.com/office/officeart/2005/8/layout/list1#1"/>
    <dgm:cxn modelId="{839AB8F9-10D0-4B48-963E-BC7779C964C0}" srcId="{BA1809E9-6C53-499F-9F42-97D34918CAA9}" destId="{CF683502-3001-4E6E-A339-03E190C4E555}" srcOrd="3" destOrd="0" parTransId="{F4BF15F9-2831-4D31-AA2A-9B9FF55A1614}" sibTransId="{DD3A79F7-9762-40F4-B6BF-E37372D80000}"/>
    <dgm:cxn modelId="{012D013A-E502-4230-B51D-27C7D91E3ED3}" type="presOf" srcId="{7378DBB1-47BC-4828-9D6D-64192C4253CB}" destId="{5D94E20E-8EB7-4E1C-A687-AC45785A305E}" srcOrd="1" destOrd="0" presId="urn:microsoft.com/office/officeart/2005/8/layout/list1#1"/>
    <dgm:cxn modelId="{419916F2-05A7-4684-8C8F-24773877A525}" type="presOf" srcId="{7378DBB1-47BC-4828-9D6D-64192C4253CB}" destId="{91AB16D0-B276-4E1E-A3BF-91992F05F058}" srcOrd="0" destOrd="0" presId="urn:microsoft.com/office/officeart/2005/8/layout/list1#1"/>
    <dgm:cxn modelId="{3203BCAC-32C7-4C8C-B4DD-BF2356F7C54E}" srcId="{BA1809E9-6C53-499F-9F42-97D34918CAA9}" destId="{7378DBB1-47BC-4828-9D6D-64192C4253CB}" srcOrd="1" destOrd="0" parTransId="{0D856571-FBB9-4BCD-A00F-762CC96EAE71}" sibTransId="{312507AB-D0AF-4767-B178-96623288C092}"/>
    <dgm:cxn modelId="{687E9F5B-C5D7-4577-854A-2806AAF21DA5}" type="presOf" srcId="{BA1809E9-6C53-499F-9F42-97D34918CAA9}" destId="{950B9F59-2F10-43F3-9AD9-64F2F84E3CFC}" srcOrd="0" destOrd="0" presId="urn:microsoft.com/office/officeart/2005/8/layout/list1#1"/>
    <dgm:cxn modelId="{58F7823A-8AF6-432A-B28E-AD7A8B40A295}" type="presOf" srcId="{96845D17-8419-47A3-9A8E-146CB243A5E9}" destId="{A553E53A-1EAF-4C47-B32D-EAB144B9B6CD}" srcOrd="1" destOrd="0" presId="urn:microsoft.com/office/officeart/2005/8/layout/list1#1"/>
    <dgm:cxn modelId="{484A47D0-91AF-427B-BA1B-11A4B6811706}" srcId="{BA1809E9-6C53-499F-9F42-97D34918CAA9}" destId="{05CEEBAC-E08C-46CD-AD3C-C76AA273FEDA}" srcOrd="2" destOrd="0" parTransId="{46CB64DA-0BA1-40B0-8D0B-8E41EC53F4DA}" sibTransId="{4A91F7C9-7E08-45A8-86D9-C11ED7B8BF78}"/>
    <dgm:cxn modelId="{283F1400-9950-4CC2-BED4-4AF5DEEC2903}" type="presParOf" srcId="{950B9F59-2F10-43F3-9AD9-64F2F84E3CFC}" destId="{57B5F930-FDFB-4CE1-BCB0-72F25E0C80E3}" srcOrd="0" destOrd="0" presId="urn:microsoft.com/office/officeart/2005/8/layout/list1#1"/>
    <dgm:cxn modelId="{7B4CA1AD-FC6E-453C-9789-C1EF5D2EB770}" type="presParOf" srcId="{57B5F930-FDFB-4CE1-BCB0-72F25E0C80E3}" destId="{11BCC61C-E27B-486E-99A9-C4F8F215EC41}" srcOrd="0" destOrd="0" presId="urn:microsoft.com/office/officeart/2005/8/layout/list1#1"/>
    <dgm:cxn modelId="{7AFA97FF-E986-4D65-BB08-56558B024219}" type="presParOf" srcId="{57B5F930-FDFB-4CE1-BCB0-72F25E0C80E3}" destId="{4DCAC0E5-C99A-4436-B6A6-90D0D6314265}" srcOrd="1" destOrd="0" presId="urn:microsoft.com/office/officeart/2005/8/layout/list1#1"/>
    <dgm:cxn modelId="{42593987-35ED-4C6F-A47E-601FE0F81ADE}" type="presParOf" srcId="{950B9F59-2F10-43F3-9AD9-64F2F84E3CFC}" destId="{784568BD-9AE4-4071-A3C1-2A5506CB61C0}" srcOrd="1" destOrd="0" presId="urn:microsoft.com/office/officeart/2005/8/layout/list1#1"/>
    <dgm:cxn modelId="{94F018A7-BAE7-4216-94FA-BACFA67EC3B3}" type="presParOf" srcId="{950B9F59-2F10-43F3-9AD9-64F2F84E3CFC}" destId="{8B9F7AAB-957B-4A0C-8744-F4B72413FAB8}" srcOrd="2" destOrd="0" presId="urn:microsoft.com/office/officeart/2005/8/layout/list1#1"/>
    <dgm:cxn modelId="{61EC513B-E238-44B0-A551-EC6A28CE9825}" type="presParOf" srcId="{950B9F59-2F10-43F3-9AD9-64F2F84E3CFC}" destId="{CA2EE8C7-CB6D-497F-86FC-FC03C71FE37A}" srcOrd="3" destOrd="0" presId="urn:microsoft.com/office/officeart/2005/8/layout/list1#1"/>
    <dgm:cxn modelId="{44B3BCBE-6564-40B0-B83B-97A8DD924452}" type="presParOf" srcId="{950B9F59-2F10-43F3-9AD9-64F2F84E3CFC}" destId="{64A3F93A-B91D-480D-94A6-F0880645D3D6}" srcOrd="4" destOrd="0" presId="urn:microsoft.com/office/officeart/2005/8/layout/list1#1"/>
    <dgm:cxn modelId="{BE99E8A5-7998-4636-8216-D9AC11B00EA8}" type="presParOf" srcId="{64A3F93A-B91D-480D-94A6-F0880645D3D6}" destId="{91AB16D0-B276-4E1E-A3BF-91992F05F058}" srcOrd="0" destOrd="0" presId="urn:microsoft.com/office/officeart/2005/8/layout/list1#1"/>
    <dgm:cxn modelId="{8D86AA35-5FAB-4478-A2EA-9D44622F8897}" type="presParOf" srcId="{64A3F93A-B91D-480D-94A6-F0880645D3D6}" destId="{5D94E20E-8EB7-4E1C-A687-AC45785A305E}" srcOrd="1" destOrd="0" presId="urn:microsoft.com/office/officeart/2005/8/layout/list1#1"/>
    <dgm:cxn modelId="{64A9E69B-156A-46A9-844A-0825C0ED6B47}" type="presParOf" srcId="{950B9F59-2F10-43F3-9AD9-64F2F84E3CFC}" destId="{9080E477-12BA-441C-A09A-0ECB3BEED18C}" srcOrd="5" destOrd="0" presId="urn:microsoft.com/office/officeart/2005/8/layout/list1#1"/>
    <dgm:cxn modelId="{E0BCB863-49FC-4CAC-A85D-E255D1DC0256}" type="presParOf" srcId="{950B9F59-2F10-43F3-9AD9-64F2F84E3CFC}" destId="{3100DD75-DDA5-4CDD-A5BF-BE90F7C5EC54}" srcOrd="6" destOrd="0" presId="urn:microsoft.com/office/officeart/2005/8/layout/list1#1"/>
    <dgm:cxn modelId="{41922C30-DDE8-49AE-8AE1-13ED12D999EC}" type="presParOf" srcId="{950B9F59-2F10-43F3-9AD9-64F2F84E3CFC}" destId="{C5330C1F-1917-4ABD-8B36-5705EA78A8B8}" srcOrd="7" destOrd="0" presId="urn:microsoft.com/office/officeart/2005/8/layout/list1#1"/>
    <dgm:cxn modelId="{670178F5-AB36-4A75-8402-6DC3ACA57B55}" type="presParOf" srcId="{950B9F59-2F10-43F3-9AD9-64F2F84E3CFC}" destId="{61DBA150-7FAA-444D-9822-587D680CD199}" srcOrd="8" destOrd="0" presId="urn:microsoft.com/office/officeart/2005/8/layout/list1#1"/>
    <dgm:cxn modelId="{7BBB4DF3-E8AC-48AE-916F-0553847B2A75}" type="presParOf" srcId="{61DBA150-7FAA-444D-9822-587D680CD199}" destId="{4C05B1C4-684F-4281-B40D-78F8D2A61C56}" srcOrd="0" destOrd="0" presId="urn:microsoft.com/office/officeart/2005/8/layout/list1#1"/>
    <dgm:cxn modelId="{75B48EE6-4C97-4D55-830F-C1FE4A4F09C2}" type="presParOf" srcId="{61DBA150-7FAA-444D-9822-587D680CD199}" destId="{7BDC612A-F288-4BA0-AD3E-72D63838F32A}" srcOrd="1" destOrd="0" presId="urn:microsoft.com/office/officeart/2005/8/layout/list1#1"/>
    <dgm:cxn modelId="{32B2113E-D582-430A-8996-6A0C96DC948C}" type="presParOf" srcId="{950B9F59-2F10-43F3-9AD9-64F2F84E3CFC}" destId="{A183CCA9-F03F-4EF5-8E56-4CAEE59AAA7B}" srcOrd="9" destOrd="0" presId="urn:microsoft.com/office/officeart/2005/8/layout/list1#1"/>
    <dgm:cxn modelId="{E55B4642-BDC6-4108-A732-235F515A78CD}" type="presParOf" srcId="{950B9F59-2F10-43F3-9AD9-64F2F84E3CFC}" destId="{79A60E6C-551F-40B3-AE46-A1D2AA251E41}" srcOrd="10" destOrd="0" presId="urn:microsoft.com/office/officeart/2005/8/layout/list1#1"/>
    <dgm:cxn modelId="{35EC526A-FFBA-49A6-9F44-10EDAB405D1C}" type="presParOf" srcId="{950B9F59-2F10-43F3-9AD9-64F2F84E3CFC}" destId="{814957D4-7BD7-417E-BA4B-9C915FF1CF20}" srcOrd="11" destOrd="0" presId="urn:microsoft.com/office/officeart/2005/8/layout/list1#1"/>
    <dgm:cxn modelId="{17FF061D-A0ED-4615-9981-A9084FAE9C50}" type="presParOf" srcId="{950B9F59-2F10-43F3-9AD9-64F2F84E3CFC}" destId="{64649F49-18BC-4000-8F2C-76A444E0B934}" srcOrd="12" destOrd="0" presId="urn:microsoft.com/office/officeart/2005/8/layout/list1#1"/>
    <dgm:cxn modelId="{376FBFCA-EB24-4DC9-8BA5-520D52C85095}" type="presParOf" srcId="{64649F49-18BC-4000-8F2C-76A444E0B934}" destId="{C65A67C0-EDBE-4D56-9910-79A36881A8BB}" srcOrd="0" destOrd="0" presId="urn:microsoft.com/office/officeart/2005/8/layout/list1#1"/>
    <dgm:cxn modelId="{621B32E1-A7FD-4E60-BD28-E1811C1B26B1}" type="presParOf" srcId="{64649F49-18BC-4000-8F2C-76A444E0B934}" destId="{4F1970F3-617F-4936-AF8B-F1745EB0E726}" srcOrd="1" destOrd="0" presId="urn:microsoft.com/office/officeart/2005/8/layout/list1#1"/>
    <dgm:cxn modelId="{B1FAB277-D451-4BCD-98BB-A40DB31EA40C}" type="presParOf" srcId="{950B9F59-2F10-43F3-9AD9-64F2F84E3CFC}" destId="{14ED8328-CF64-47FF-8EAD-D2503B821365}" srcOrd="13" destOrd="0" presId="urn:microsoft.com/office/officeart/2005/8/layout/list1#1"/>
    <dgm:cxn modelId="{9B57791E-D457-4F6B-BF07-EE4B478FE2FB}" type="presParOf" srcId="{950B9F59-2F10-43F3-9AD9-64F2F84E3CFC}" destId="{01F92195-191C-4E48-B0EB-2C42E51B8427}" srcOrd="14" destOrd="0" presId="urn:microsoft.com/office/officeart/2005/8/layout/list1#1"/>
    <dgm:cxn modelId="{CAC251C2-9084-41B1-AF9F-90335B1562B4}" type="presParOf" srcId="{950B9F59-2F10-43F3-9AD9-64F2F84E3CFC}" destId="{4301B1A6-942D-4F12-B539-96682C537951}" srcOrd="15" destOrd="0" presId="urn:microsoft.com/office/officeart/2005/8/layout/list1#1"/>
    <dgm:cxn modelId="{5EA3B9A1-AAA7-4893-9ACA-C2136574BF5D}" type="presParOf" srcId="{950B9F59-2F10-43F3-9AD9-64F2F84E3CFC}" destId="{BC7FF57A-3A7F-48FC-B082-7EAB76789838}" srcOrd="16" destOrd="0" presId="urn:microsoft.com/office/officeart/2005/8/layout/list1#1"/>
    <dgm:cxn modelId="{E7E23519-3E64-4114-BA0C-6E411343162C}" type="presParOf" srcId="{BC7FF57A-3A7F-48FC-B082-7EAB76789838}" destId="{382C3B1B-666D-41D1-8D04-5A573EBAD01A}" srcOrd="0" destOrd="0" presId="urn:microsoft.com/office/officeart/2005/8/layout/list1#1"/>
    <dgm:cxn modelId="{2202B158-6D7D-44C5-BB3E-1FE424885707}" type="presParOf" srcId="{BC7FF57A-3A7F-48FC-B082-7EAB76789838}" destId="{A553E53A-1EAF-4C47-B32D-EAB144B9B6CD}" srcOrd="1" destOrd="0" presId="urn:microsoft.com/office/officeart/2005/8/layout/list1#1"/>
    <dgm:cxn modelId="{8F243D25-65BA-4827-A356-CB2C91DAEF96}" type="presParOf" srcId="{950B9F59-2F10-43F3-9AD9-64F2F84E3CFC}" destId="{0277D171-3FB9-4FE4-9C33-D20B224706E2}" srcOrd="17" destOrd="0" presId="urn:microsoft.com/office/officeart/2005/8/layout/list1#1"/>
    <dgm:cxn modelId="{A29E2A2A-93C7-4C83-8319-CD4DDBE7FD00}" type="presParOf" srcId="{950B9F59-2F10-43F3-9AD9-64F2F84E3CFC}" destId="{3748A1A7-635D-4AAB-9B6E-6CD2E2C664C2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5F3A4-E862-4925-883B-B4FBBF5D551D}" type="doc">
      <dgm:prSet loTypeId="urn:microsoft.com/office/officeart/2005/8/layout/vList5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87280CF5-CA4A-432D-8296-41F794C2D019}">
      <dgm:prSet phldrT="[Text]" custT="1"/>
      <dgm:spPr/>
      <dgm:t>
        <a:bodyPr/>
        <a:lstStyle/>
        <a:p>
          <a:r>
            <a:rPr lang="en-ID" sz="2800" dirty="0" err="1" smtClean="0"/>
            <a:t>Definisi</a:t>
          </a:r>
          <a:r>
            <a:rPr lang="en-ID" sz="2800" dirty="0" smtClean="0"/>
            <a:t> </a:t>
          </a:r>
          <a:r>
            <a:rPr lang="en-ID" sz="2800" dirty="0" err="1" smtClean="0"/>
            <a:t>umum</a:t>
          </a:r>
          <a:endParaRPr lang="en-US" sz="2800" dirty="0"/>
        </a:p>
      </dgm:t>
    </dgm:pt>
    <dgm:pt modelId="{4344A774-713C-48A1-B273-54319FFBDB4F}" cxnId="{5E865053-D62C-499B-8252-6B95274BAC26}" type="parTrans">
      <dgm:prSet/>
      <dgm:spPr/>
      <dgm:t>
        <a:bodyPr/>
        <a:lstStyle/>
        <a:p>
          <a:endParaRPr lang="en-US"/>
        </a:p>
      </dgm:t>
    </dgm:pt>
    <dgm:pt modelId="{068F6980-B2C3-45F0-9044-EF8329F8DB46}" cxnId="{5E865053-D62C-499B-8252-6B95274BAC26}" type="sibTrans">
      <dgm:prSet/>
      <dgm:spPr/>
      <dgm:t>
        <a:bodyPr/>
        <a:lstStyle/>
        <a:p>
          <a:endParaRPr lang="en-US"/>
        </a:p>
      </dgm:t>
    </dgm:pt>
    <dgm:pt modelId="{B313B05E-BB85-4EDB-B4D5-B2D6144BDCAD}">
      <dgm:prSet phldrT="[Text]"/>
      <dgm:spPr/>
      <dgm:t>
        <a:bodyPr/>
        <a:lstStyle/>
        <a:p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umum</a:t>
          </a:r>
          <a:r>
            <a:rPr lang="en-ID" dirty="0" smtClean="0"/>
            <a:t> </a:t>
          </a:r>
          <a:r>
            <a:rPr lang="en-ID" dirty="0" err="1" smtClean="0"/>
            <a:t>merupakan</a:t>
          </a:r>
          <a:r>
            <a:rPr lang="en-ID" dirty="0" smtClean="0"/>
            <a:t> </a:t>
          </a:r>
          <a:r>
            <a:rPr lang="en-ID" dirty="0" err="1" smtClean="0"/>
            <a:t>pembukaan</a:t>
          </a:r>
          <a:r>
            <a:rPr lang="en-ID" dirty="0" smtClean="0"/>
            <a:t> yang </a:t>
          </a:r>
          <a:r>
            <a:rPr lang="en-ID" dirty="0" err="1" smtClean="0"/>
            <a:t>berisi</a:t>
          </a:r>
          <a:r>
            <a:rPr lang="en-ID" dirty="0" smtClean="0"/>
            <a:t> </a:t>
          </a:r>
          <a:r>
            <a:rPr lang="en-ID" dirty="0" err="1" smtClean="0"/>
            <a:t>pengertian</a:t>
          </a:r>
          <a:r>
            <a:rPr lang="en-ID" dirty="0" smtClean="0"/>
            <a:t> </a:t>
          </a:r>
          <a:r>
            <a:rPr lang="en-ID" dirty="0" err="1" smtClean="0"/>
            <a:t>mengenai</a:t>
          </a:r>
          <a:r>
            <a:rPr lang="en-ID" dirty="0" smtClean="0"/>
            <a:t> </a:t>
          </a:r>
          <a:r>
            <a:rPr lang="en-ID" dirty="0" err="1" smtClean="0"/>
            <a:t>sesuatu</a:t>
          </a:r>
          <a:r>
            <a:rPr lang="en-ID" dirty="0" smtClean="0"/>
            <a:t> yang </a:t>
          </a:r>
          <a:r>
            <a:rPr lang="en-ID" dirty="0" err="1" smtClean="0"/>
            <a:t>dibahas</a:t>
          </a:r>
          <a:r>
            <a:rPr lang="en-ID" dirty="0" smtClean="0"/>
            <a:t> </a:t>
          </a:r>
          <a:r>
            <a:rPr lang="en-ID" dirty="0" err="1" smtClean="0"/>
            <a:t>di</a:t>
          </a:r>
          <a:r>
            <a:rPr lang="en-ID" dirty="0" smtClean="0"/>
            <a:t> </a:t>
          </a:r>
          <a:r>
            <a:rPr lang="en-ID" dirty="0" err="1" smtClean="0"/>
            <a:t>dalam</a:t>
          </a:r>
          <a:r>
            <a:rPr lang="en-ID" dirty="0" smtClean="0"/>
            <a:t> </a:t>
          </a:r>
          <a:r>
            <a:rPr lang="en-ID" dirty="0" err="1" smtClean="0"/>
            <a:t>teks</a:t>
          </a:r>
          <a:r>
            <a:rPr lang="en-ID" dirty="0" smtClean="0"/>
            <a:t>.</a:t>
          </a:r>
          <a:endParaRPr lang="en-US" dirty="0"/>
        </a:p>
      </dgm:t>
    </dgm:pt>
    <dgm:pt modelId="{DD5E62A6-1866-4DA5-8964-385C9ADF1CAB}" cxnId="{4E685EE2-6107-4F61-8684-D968B4B767A3}" type="parTrans">
      <dgm:prSet/>
      <dgm:spPr/>
      <dgm:t>
        <a:bodyPr/>
        <a:lstStyle/>
        <a:p>
          <a:endParaRPr lang="en-US"/>
        </a:p>
      </dgm:t>
    </dgm:pt>
    <dgm:pt modelId="{A64C596E-E131-4CA6-A037-CE02FC37E111}" cxnId="{4E685EE2-6107-4F61-8684-D968B4B767A3}" type="sibTrans">
      <dgm:prSet/>
      <dgm:spPr/>
      <dgm:t>
        <a:bodyPr/>
        <a:lstStyle/>
        <a:p>
          <a:endParaRPr lang="en-US"/>
        </a:p>
      </dgm:t>
    </dgm:pt>
    <dgm:pt modelId="{313EA39A-6F75-47EE-B726-D791DB57D800}">
      <dgm:prSet phldrT="[Text]" custT="1"/>
      <dgm:spPr/>
      <dgm:t>
        <a:bodyPr/>
        <a:lstStyle/>
        <a:p>
          <a:r>
            <a:rPr lang="en-ID" sz="2800" dirty="0" err="1" smtClean="0"/>
            <a:t>Definisi</a:t>
          </a:r>
          <a:r>
            <a:rPr lang="en-ID" sz="2800" dirty="0" smtClean="0"/>
            <a:t> </a:t>
          </a:r>
          <a:r>
            <a:rPr lang="en-ID" sz="2800" dirty="0" err="1" smtClean="0"/>
            <a:t>Bagian</a:t>
          </a:r>
          <a:endParaRPr lang="en-US" sz="2800" dirty="0"/>
        </a:p>
      </dgm:t>
    </dgm:pt>
    <dgm:pt modelId="{63C8E9AE-C2D7-4A66-A441-FC7C0508B5DB}" cxnId="{6DC0633B-96F7-4545-A7D1-B9EEF857C326}" type="parTrans">
      <dgm:prSet/>
      <dgm:spPr/>
      <dgm:t>
        <a:bodyPr/>
        <a:lstStyle/>
        <a:p>
          <a:endParaRPr lang="en-US"/>
        </a:p>
      </dgm:t>
    </dgm:pt>
    <dgm:pt modelId="{090BB66D-2C5E-46BB-BC87-2522179683DC}" cxnId="{6DC0633B-96F7-4545-A7D1-B9EEF857C326}" type="sibTrans">
      <dgm:prSet/>
      <dgm:spPr/>
      <dgm:t>
        <a:bodyPr/>
        <a:lstStyle/>
        <a:p>
          <a:endParaRPr lang="en-US"/>
        </a:p>
      </dgm:t>
    </dgm:pt>
    <dgm:pt modelId="{765D6130-E775-417C-8B3A-F3E92FB6CCA6}">
      <dgm:prSet phldrT="[Text]"/>
      <dgm:spPr/>
      <dgm:t>
        <a:bodyPr/>
        <a:lstStyle/>
        <a:p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bagian</a:t>
          </a:r>
          <a:r>
            <a:rPr lang="en-ID" dirty="0" smtClean="0"/>
            <a:t> </a:t>
          </a:r>
          <a:r>
            <a:rPr lang="en-ID" dirty="0" err="1" smtClean="0"/>
            <a:t>merupakan</a:t>
          </a:r>
          <a:r>
            <a:rPr lang="en-ID" dirty="0" smtClean="0"/>
            <a:t> </a:t>
          </a:r>
          <a:r>
            <a:rPr lang="en-ID" dirty="0" err="1" smtClean="0"/>
            <a:t>bagian</a:t>
          </a:r>
          <a:r>
            <a:rPr lang="en-ID" dirty="0" smtClean="0"/>
            <a:t> yang </a:t>
          </a:r>
          <a:r>
            <a:rPr lang="en-ID" dirty="0" err="1" smtClean="0"/>
            <a:t>berisi</a:t>
          </a:r>
          <a:r>
            <a:rPr lang="en-ID" dirty="0" smtClean="0"/>
            <a:t> </a:t>
          </a:r>
          <a:r>
            <a:rPr lang="en-ID" dirty="0" err="1" smtClean="0"/>
            <a:t>ide</a:t>
          </a:r>
          <a:r>
            <a:rPr lang="en-ID" dirty="0" smtClean="0"/>
            <a:t> </a:t>
          </a:r>
          <a:r>
            <a:rPr lang="en-ID" dirty="0" err="1" smtClean="0"/>
            <a:t>pokok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setiap</a:t>
          </a:r>
          <a:r>
            <a:rPr lang="en-ID" dirty="0" smtClean="0"/>
            <a:t> </a:t>
          </a:r>
          <a:r>
            <a:rPr lang="en-ID" dirty="0" err="1" smtClean="0"/>
            <a:t>paragraf</a:t>
          </a:r>
          <a:r>
            <a:rPr lang="en-ID" dirty="0" smtClean="0"/>
            <a:t> (</a:t>
          </a:r>
          <a:r>
            <a:rPr lang="en-ID" dirty="0" err="1" smtClean="0"/>
            <a:t>penjelasan</a:t>
          </a:r>
          <a:r>
            <a:rPr lang="en-ID" dirty="0" smtClean="0"/>
            <a:t> </a:t>
          </a:r>
          <a:r>
            <a:rPr lang="en-ID" dirty="0" err="1" smtClean="0"/>
            <a:t>rinci</a:t>
          </a:r>
          <a:r>
            <a:rPr lang="en-ID" dirty="0" smtClean="0"/>
            <a:t>).</a:t>
          </a:r>
          <a:endParaRPr lang="en-US" dirty="0"/>
        </a:p>
      </dgm:t>
    </dgm:pt>
    <dgm:pt modelId="{B372CAA0-79DA-46F1-81F0-801E51211A11}" cxnId="{D58835E9-213D-4397-8027-B5F120699F02}" type="parTrans">
      <dgm:prSet/>
      <dgm:spPr/>
      <dgm:t>
        <a:bodyPr/>
        <a:lstStyle/>
        <a:p>
          <a:endParaRPr lang="en-US"/>
        </a:p>
      </dgm:t>
    </dgm:pt>
    <dgm:pt modelId="{8D9D7351-519C-4F53-BF5B-659B22A14D9E}" cxnId="{D58835E9-213D-4397-8027-B5F120699F02}" type="sibTrans">
      <dgm:prSet/>
      <dgm:spPr/>
      <dgm:t>
        <a:bodyPr/>
        <a:lstStyle/>
        <a:p>
          <a:endParaRPr lang="en-US"/>
        </a:p>
      </dgm:t>
    </dgm:pt>
    <dgm:pt modelId="{6D0C6083-448D-4C54-B781-993B7D81F63A}">
      <dgm:prSet phldrT="[Text]"/>
      <dgm:spPr/>
      <dgm:t>
        <a:bodyPr/>
        <a:lstStyle/>
        <a:p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manfaat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perilaku</a:t>
          </a:r>
          <a:endParaRPr lang="en-US" dirty="0"/>
        </a:p>
      </dgm:t>
    </dgm:pt>
    <dgm:pt modelId="{DC3A36FB-AE79-4049-BB01-3B2C46286D36}" cxnId="{CB44EAC9-4189-4C6F-B540-01AD59091FB4}" type="parTrans">
      <dgm:prSet/>
      <dgm:spPr/>
      <dgm:t>
        <a:bodyPr/>
        <a:lstStyle/>
        <a:p>
          <a:endParaRPr lang="en-US"/>
        </a:p>
      </dgm:t>
    </dgm:pt>
    <dgm:pt modelId="{7F7F2314-5267-45E3-8683-0ECFC0A5E9A0}" cxnId="{CB44EAC9-4189-4C6F-B540-01AD59091FB4}" type="sibTrans">
      <dgm:prSet/>
      <dgm:spPr/>
      <dgm:t>
        <a:bodyPr/>
        <a:lstStyle/>
        <a:p>
          <a:endParaRPr lang="en-US"/>
        </a:p>
      </dgm:t>
    </dgm:pt>
    <dgm:pt modelId="{3B8D9F3D-CED1-45DF-9E75-4CD3985E14F3}">
      <dgm:prSet phldrT="[Text]"/>
      <dgm:spPr/>
      <dgm:t>
        <a:bodyPr/>
        <a:lstStyle/>
        <a:p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manfaat</a:t>
          </a:r>
          <a:r>
            <a:rPr lang="en-ID" dirty="0" smtClean="0"/>
            <a:t> </a:t>
          </a:r>
          <a:r>
            <a:rPr lang="en-ID" dirty="0" err="1" smtClean="0"/>
            <a:t>merupakan</a:t>
          </a:r>
          <a:r>
            <a:rPr lang="en-ID" dirty="0" smtClean="0"/>
            <a:t> </a:t>
          </a:r>
          <a:r>
            <a:rPr lang="en-ID" dirty="0" err="1" smtClean="0"/>
            <a:t>bagian</a:t>
          </a:r>
          <a:r>
            <a:rPr lang="en-ID" dirty="0" smtClean="0"/>
            <a:t> yang </a:t>
          </a:r>
          <a:r>
            <a:rPr lang="en-ID" dirty="0" err="1" smtClean="0"/>
            <a:t>menjelaskan</a:t>
          </a:r>
          <a:r>
            <a:rPr lang="en-ID" dirty="0" smtClean="0"/>
            <a:t> </a:t>
          </a:r>
          <a:r>
            <a:rPr lang="en-ID" dirty="0" err="1" smtClean="0"/>
            <a:t>manfaat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sesuatu</a:t>
          </a:r>
          <a:r>
            <a:rPr lang="en-ID" dirty="0" smtClean="0"/>
            <a:t> yang </a:t>
          </a:r>
          <a:r>
            <a:rPr lang="en-ID" dirty="0" err="1" smtClean="0"/>
            <a:t>dilaporkan</a:t>
          </a:r>
          <a:r>
            <a:rPr lang="en-ID" dirty="0" smtClean="0"/>
            <a:t>, </a:t>
          </a:r>
          <a:r>
            <a:rPr lang="en-ID" dirty="0" err="1" smtClean="0"/>
            <a:t>biasanya</a:t>
          </a:r>
          <a:r>
            <a:rPr lang="en-ID" dirty="0" smtClean="0"/>
            <a:t> </a:t>
          </a:r>
          <a:r>
            <a:rPr lang="en-ID" dirty="0" err="1" smtClean="0"/>
            <a:t>untuk</a:t>
          </a:r>
          <a:r>
            <a:rPr lang="en-ID" dirty="0" smtClean="0"/>
            <a:t> </a:t>
          </a:r>
          <a:r>
            <a:rPr lang="en-ID" dirty="0" err="1" smtClean="0"/>
            <a:t>benda</a:t>
          </a:r>
          <a:r>
            <a:rPr lang="en-ID" dirty="0" smtClean="0"/>
            <a:t> </a:t>
          </a:r>
          <a:r>
            <a:rPr lang="en-ID" dirty="0" err="1" smtClean="0"/>
            <a:t>mati</a:t>
          </a:r>
          <a:r>
            <a:rPr lang="en-ID" dirty="0" smtClean="0"/>
            <a:t>. </a:t>
          </a:r>
          <a:r>
            <a:rPr lang="en-ID" dirty="0" err="1" smtClean="0"/>
            <a:t>Sementara</a:t>
          </a:r>
          <a:r>
            <a:rPr lang="en-ID" dirty="0" smtClean="0"/>
            <a:t> </a:t>
          </a:r>
          <a:r>
            <a:rPr lang="en-ID" dirty="0" err="1" smtClean="0"/>
            <a:t>itu</a:t>
          </a:r>
          <a:r>
            <a:rPr lang="en-ID" dirty="0" smtClean="0"/>
            <a:t>, </a:t>
          </a:r>
          <a:r>
            <a:rPr lang="en-ID" dirty="0" err="1" smtClean="0"/>
            <a:t>untuk</a:t>
          </a:r>
          <a:r>
            <a:rPr lang="en-ID" dirty="0" smtClean="0"/>
            <a:t> </a:t>
          </a:r>
          <a:r>
            <a:rPr lang="en-ID" dirty="0" err="1" smtClean="0"/>
            <a:t>mendefinisikan</a:t>
          </a:r>
          <a:r>
            <a:rPr lang="en-ID" dirty="0" smtClean="0"/>
            <a:t> </a:t>
          </a:r>
          <a:r>
            <a:rPr lang="en-ID" dirty="0" err="1" smtClean="0"/>
            <a:t>benda</a:t>
          </a:r>
          <a:r>
            <a:rPr lang="en-ID" dirty="0" smtClean="0"/>
            <a:t> </a:t>
          </a:r>
          <a:r>
            <a:rPr lang="en-ID" dirty="0" err="1" smtClean="0"/>
            <a:t>hidup</a:t>
          </a:r>
          <a:r>
            <a:rPr lang="en-ID" dirty="0" smtClean="0"/>
            <a:t>, </a:t>
          </a:r>
          <a:r>
            <a:rPr lang="en-ID" dirty="0" err="1" smtClean="0"/>
            <a:t>definisi</a:t>
          </a:r>
          <a:r>
            <a:rPr lang="en-ID" dirty="0" smtClean="0"/>
            <a:t> yang </a:t>
          </a:r>
          <a:r>
            <a:rPr lang="en-ID" dirty="0" err="1" smtClean="0"/>
            <a:t>digunakan</a:t>
          </a:r>
          <a:r>
            <a:rPr lang="en-ID" dirty="0" smtClean="0"/>
            <a:t> </a:t>
          </a:r>
          <a:r>
            <a:rPr lang="en-ID" dirty="0" err="1" smtClean="0"/>
            <a:t>adalah</a:t>
          </a:r>
          <a:r>
            <a:rPr lang="en-ID" dirty="0" smtClean="0"/>
            <a:t> </a:t>
          </a:r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perilaku</a:t>
          </a:r>
          <a:r>
            <a:rPr lang="en-ID" dirty="0" smtClean="0"/>
            <a:t>.</a:t>
          </a:r>
          <a:endParaRPr lang="en-US" dirty="0"/>
        </a:p>
      </dgm:t>
    </dgm:pt>
    <dgm:pt modelId="{D883FC0C-32F0-4E7A-9249-0B5D7D264AA9}" cxnId="{BB472CC0-5AE6-46DE-B60A-89C9F190692A}" type="parTrans">
      <dgm:prSet/>
      <dgm:spPr/>
      <dgm:t>
        <a:bodyPr/>
        <a:lstStyle/>
        <a:p>
          <a:endParaRPr lang="en-US"/>
        </a:p>
      </dgm:t>
    </dgm:pt>
    <dgm:pt modelId="{44F72781-8001-4D3D-A113-2E03636E71E8}" cxnId="{BB472CC0-5AE6-46DE-B60A-89C9F190692A}" type="sibTrans">
      <dgm:prSet/>
      <dgm:spPr/>
      <dgm:t>
        <a:bodyPr/>
        <a:lstStyle/>
        <a:p>
          <a:endParaRPr lang="en-US"/>
        </a:p>
      </dgm:t>
    </dgm:pt>
    <dgm:pt modelId="{9308691F-A33A-41B6-98A8-3B2173B4C41D}">
      <dgm:prSet phldrT="[Text]"/>
      <dgm:spPr/>
      <dgm:t>
        <a:bodyPr/>
        <a:lstStyle/>
        <a:p>
          <a:r>
            <a:rPr lang="en-ID" dirty="0" err="1" smtClean="0"/>
            <a:t>Penutup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simpulan</a:t>
          </a:r>
          <a:endParaRPr lang="en-US" dirty="0"/>
        </a:p>
      </dgm:t>
    </dgm:pt>
    <dgm:pt modelId="{69C9F99B-1AC8-4101-894A-04B8896004E8}" cxnId="{9AFBB73C-05E8-4CC7-9531-BC4319A331B3}" type="parTrans">
      <dgm:prSet/>
      <dgm:spPr/>
      <dgm:t>
        <a:bodyPr/>
        <a:lstStyle/>
        <a:p>
          <a:endParaRPr lang="en-US"/>
        </a:p>
      </dgm:t>
    </dgm:pt>
    <dgm:pt modelId="{F3CDC95F-951E-4190-97B3-936CDCE1B910}" cxnId="{9AFBB73C-05E8-4CC7-9531-BC4319A331B3}" type="sibTrans">
      <dgm:prSet/>
      <dgm:spPr/>
      <dgm:t>
        <a:bodyPr/>
        <a:lstStyle/>
        <a:p>
          <a:endParaRPr lang="en-US"/>
        </a:p>
      </dgm:t>
    </dgm:pt>
    <dgm:pt modelId="{9F722159-59A4-413C-946D-2D9E18E8A996}">
      <dgm:prSet phldrT="[Text]"/>
      <dgm:spPr/>
      <dgm:t>
        <a:bodyPr/>
        <a:lstStyle/>
        <a:p>
          <a:r>
            <a:rPr lang="en-ID" dirty="0" err="1" smtClean="0"/>
            <a:t>Penutup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simpulan</a:t>
          </a:r>
          <a:r>
            <a:rPr lang="en-ID" dirty="0" smtClean="0"/>
            <a:t> </a:t>
          </a:r>
          <a:r>
            <a:rPr lang="en-ID" dirty="0" err="1" smtClean="0"/>
            <a:t>merupakan</a:t>
          </a:r>
          <a:r>
            <a:rPr lang="en-ID" dirty="0" smtClean="0"/>
            <a:t> </a:t>
          </a:r>
          <a:r>
            <a:rPr lang="en-ID" dirty="0" err="1" smtClean="0"/>
            <a:t>bagian</a:t>
          </a:r>
          <a:r>
            <a:rPr lang="en-ID" dirty="0" smtClean="0"/>
            <a:t> </a:t>
          </a:r>
          <a:r>
            <a:rPr lang="en-ID" dirty="0" err="1" smtClean="0"/>
            <a:t>rincian</a:t>
          </a:r>
          <a:r>
            <a:rPr lang="en-ID" dirty="0" smtClean="0"/>
            <a:t> </a:t>
          </a:r>
          <a:r>
            <a:rPr lang="en-ID" dirty="0" err="1" smtClean="0"/>
            <a:t>akhir</a:t>
          </a:r>
          <a:r>
            <a:rPr lang="en-ID" dirty="0" smtClean="0"/>
            <a:t> </a:t>
          </a:r>
          <a:r>
            <a:rPr lang="en-ID" dirty="0" err="1" smtClean="0"/>
            <a:t>teks</a:t>
          </a:r>
          <a:r>
            <a:rPr lang="en-ID" dirty="0" smtClean="0"/>
            <a:t> </a:t>
          </a:r>
          <a:r>
            <a:rPr lang="en-ID" dirty="0" err="1" smtClean="0"/>
            <a:t>laporan</a:t>
          </a:r>
          <a:r>
            <a:rPr lang="en-ID" dirty="0" smtClean="0"/>
            <a:t> </a:t>
          </a:r>
          <a:r>
            <a:rPr lang="en-ID" dirty="0" err="1" smtClean="0"/>
            <a:t>hasil</a:t>
          </a:r>
          <a:r>
            <a:rPr lang="en-ID" dirty="0" smtClean="0"/>
            <a:t> </a:t>
          </a:r>
          <a:r>
            <a:rPr lang="en-ID" dirty="0" err="1" smtClean="0"/>
            <a:t>observasi</a:t>
          </a:r>
          <a:r>
            <a:rPr lang="en-ID" dirty="0" smtClean="0"/>
            <a:t>. </a:t>
          </a:r>
          <a:r>
            <a:rPr lang="en-ID" dirty="0" err="1" smtClean="0"/>
            <a:t>Penutup</a:t>
          </a:r>
          <a:r>
            <a:rPr lang="en-ID" dirty="0" smtClean="0"/>
            <a:t> </a:t>
          </a:r>
          <a:r>
            <a:rPr lang="en-ID" dirty="0" err="1" smtClean="0"/>
            <a:t>dapat</a:t>
          </a:r>
          <a:r>
            <a:rPr lang="en-ID" dirty="0" smtClean="0"/>
            <a:t> </a:t>
          </a:r>
          <a:r>
            <a:rPr lang="en-ID" dirty="0" err="1" smtClean="0"/>
            <a:t>berisi</a:t>
          </a:r>
          <a:r>
            <a:rPr lang="en-ID" dirty="0" smtClean="0"/>
            <a:t> </a:t>
          </a:r>
          <a:r>
            <a:rPr lang="en-ID" dirty="0" err="1" smtClean="0"/>
            <a:t>simpulan</a:t>
          </a:r>
          <a:r>
            <a:rPr lang="en-ID" dirty="0" smtClean="0"/>
            <a:t> </a:t>
          </a:r>
          <a:r>
            <a:rPr lang="en-ID" dirty="0" err="1" smtClean="0"/>
            <a:t>berupa</a:t>
          </a:r>
          <a:r>
            <a:rPr lang="en-ID" dirty="0" smtClean="0"/>
            <a:t> </a:t>
          </a:r>
          <a:r>
            <a:rPr lang="en-ID" dirty="0" err="1" smtClean="0"/>
            <a:t>tanggapan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interpretasi</a:t>
          </a:r>
          <a:r>
            <a:rPr lang="en-ID" dirty="0" smtClean="0"/>
            <a:t> </a:t>
          </a:r>
          <a:r>
            <a:rPr lang="en-ID" dirty="0" err="1" smtClean="0"/>
            <a:t>penulis</a:t>
          </a:r>
          <a:r>
            <a:rPr lang="en-ID" dirty="0" smtClean="0"/>
            <a:t> </a:t>
          </a:r>
          <a:r>
            <a:rPr lang="en-ID" dirty="0" err="1" smtClean="0"/>
            <a:t>tentang</a:t>
          </a:r>
          <a:r>
            <a:rPr lang="en-ID" dirty="0" smtClean="0"/>
            <a:t> </a:t>
          </a:r>
          <a:r>
            <a:rPr lang="en-ID" dirty="0" err="1" smtClean="0"/>
            <a:t>objek</a:t>
          </a:r>
          <a:r>
            <a:rPr lang="en-ID" dirty="0" smtClean="0"/>
            <a:t> yang </a:t>
          </a:r>
          <a:r>
            <a:rPr lang="en-ID" dirty="0" err="1" smtClean="0"/>
            <a:t>dibahas</a:t>
          </a:r>
          <a:r>
            <a:rPr lang="en-ID" dirty="0" smtClean="0"/>
            <a:t>. </a:t>
          </a:r>
          <a:r>
            <a:rPr lang="en-ID" dirty="0" err="1" smtClean="0"/>
            <a:t>Penutup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simpulan</a:t>
          </a:r>
          <a:r>
            <a:rPr lang="en-ID" dirty="0" smtClean="0"/>
            <a:t> </a:t>
          </a:r>
          <a:r>
            <a:rPr lang="en-ID" dirty="0" err="1" smtClean="0"/>
            <a:t>bersifat</a:t>
          </a:r>
          <a:r>
            <a:rPr lang="en-ID" dirty="0" smtClean="0"/>
            <a:t> </a:t>
          </a:r>
          <a:r>
            <a:rPr lang="en-ID" dirty="0" err="1" smtClean="0"/>
            <a:t>opsional</a:t>
          </a:r>
          <a:r>
            <a:rPr lang="en-ID" dirty="0" smtClean="0"/>
            <a:t>. </a:t>
          </a:r>
          <a:r>
            <a:rPr lang="en-ID" dirty="0" err="1" smtClean="0"/>
            <a:t>Artinya</a:t>
          </a:r>
          <a:r>
            <a:rPr lang="en-ID" dirty="0" smtClean="0"/>
            <a:t>, </a:t>
          </a:r>
          <a:r>
            <a:rPr lang="en-ID" dirty="0" err="1" smtClean="0"/>
            <a:t>boleh</a:t>
          </a:r>
          <a:r>
            <a:rPr lang="en-ID" dirty="0" smtClean="0"/>
            <a:t> </a:t>
          </a:r>
          <a:r>
            <a:rPr lang="en-ID" dirty="0" err="1" smtClean="0"/>
            <a:t>ada</a:t>
          </a:r>
          <a:r>
            <a:rPr lang="en-ID" dirty="0" smtClean="0"/>
            <a:t>, </a:t>
          </a:r>
          <a:r>
            <a:rPr lang="en-ID" dirty="0" err="1" smtClean="0"/>
            <a:t>boleh</a:t>
          </a:r>
          <a:r>
            <a:rPr lang="en-ID" dirty="0" smtClean="0"/>
            <a:t> </a:t>
          </a:r>
          <a:r>
            <a:rPr lang="en-ID" dirty="0" err="1" smtClean="0"/>
            <a:t>tidak</a:t>
          </a:r>
          <a:r>
            <a:rPr lang="en-ID" dirty="0" smtClean="0"/>
            <a:t>.</a:t>
          </a:r>
          <a:endParaRPr lang="en-US" dirty="0"/>
        </a:p>
      </dgm:t>
    </dgm:pt>
    <dgm:pt modelId="{1E6FE480-5A46-46AB-873E-04C758DFE02B}" cxnId="{D5707131-5599-4B5F-A912-9BB6C222CFA3}" type="parTrans">
      <dgm:prSet/>
      <dgm:spPr/>
      <dgm:t>
        <a:bodyPr/>
        <a:lstStyle/>
        <a:p>
          <a:endParaRPr lang="en-US"/>
        </a:p>
      </dgm:t>
    </dgm:pt>
    <dgm:pt modelId="{0E0CE5EB-E78E-46D9-AB17-D898FC872B68}" cxnId="{D5707131-5599-4B5F-A912-9BB6C222CFA3}" type="sibTrans">
      <dgm:prSet/>
      <dgm:spPr/>
      <dgm:t>
        <a:bodyPr/>
        <a:lstStyle/>
        <a:p>
          <a:endParaRPr lang="en-US"/>
        </a:p>
      </dgm:t>
    </dgm:pt>
    <dgm:pt modelId="{99DAF37B-2E20-40CF-B118-DFC36744E225}" type="pres">
      <dgm:prSet presAssocID="{B415F3A4-E862-4925-883B-B4FBBF5D5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9459C-6B77-41F2-9100-AF7428EF77FB}" type="pres">
      <dgm:prSet presAssocID="{87280CF5-CA4A-432D-8296-41F794C2D019}" presName="linNode" presStyleCnt="0"/>
      <dgm:spPr/>
    </dgm:pt>
    <dgm:pt modelId="{6F03E316-0242-4F0E-B1ED-2A3EBBD923CF}" type="pres">
      <dgm:prSet presAssocID="{87280CF5-CA4A-432D-8296-41F794C2D01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707F1-FCC3-4406-91E9-0850CD35D102}" type="pres">
      <dgm:prSet presAssocID="{87280CF5-CA4A-432D-8296-41F794C2D01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B6C87-693A-4ED3-A5CF-17EFCD1320C9}" type="pres">
      <dgm:prSet presAssocID="{068F6980-B2C3-45F0-9044-EF8329F8DB46}" presName="sp" presStyleCnt="0"/>
      <dgm:spPr/>
    </dgm:pt>
    <dgm:pt modelId="{375B19A1-C100-493A-A8A9-2FFAE8FE2A14}" type="pres">
      <dgm:prSet presAssocID="{313EA39A-6F75-47EE-B726-D791DB57D800}" presName="linNode" presStyleCnt="0"/>
      <dgm:spPr/>
    </dgm:pt>
    <dgm:pt modelId="{E1EFF57B-92B7-4595-892F-55DE68294D76}" type="pres">
      <dgm:prSet presAssocID="{313EA39A-6F75-47EE-B726-D791DB57D80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86A21-AA12-4B26-B67D-FDFEDE04C77B}" type="pres">
      <dgm:prSet presAssocID="{313EA39A-6F75-47EE-B726-D791DB57D80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360D7-39DA-4EF0-9194-87A9BCAF579C}" type="pres">
      <dgm:prSet presAssocID="{090BB66D-2C5E-46BB-BC87-2522179683DC}" presName="sp" presStyleCnt="0"/>
      <dgm:spPr/>
    </dgm:pt>
    <dgm:pt modelId="{B0797557-1016-420B-8CB9-0E8E9BFA309D}" type="pres">
      <dgm:prSet presAssocID="{6D0C6083-448D-4C54-B781-993B7D81F63A}" presName="linNode" presStyleCnt="0"/>
      <dgm:spPr/>
    </dgm:pt>
    <dgm:pt modelId="{30B533D1-1CC2-40FC-B0B8-3640D27F96DD}" type="pres">
      <dgm:prSet presAssocID="{6D0C6083-448D-4C54-B781-993B7D81F63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FF4A-1563-44A5-BB2D-FD85DF3AA108}" type="pres">
      <dgm:prSet presAssocID="{6D0C6083-448D-4C54-B781-993B7D81F63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767D-A698-4503-AA1D-5FF1AB6B7D64}" type="pres">
      <dgm:prSet presAssocID="{7F7F2314-5267-45E3-8683-0ECFC0A5E9A0}" presName="sp" presStyleCnt="0"/>
      <dgm:spPr/>
    </dgm:pt>
    <dgm:pt modelId="{AF2D5C24-0736-4CFD-9750-754C77ACDB11}" type="pres">
      <dgm:prSet presAssocID="{9308691F-A33A-41B6-98A8-3B2173B4C41D}" presName="linNode" presStyleCnt="0"/>
      <dgm:spPr/>
    </dgm:pt>
    <dgm:pt modelId="{C844F4EC-17CA-4061-9D0C-29441F0D0995}" type="pres">
      <dgm:prSet presAssocID="{9308691F-A33A-41B6-98A8-3B2173B4C41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5D612-ECD5-43C4-B0EE-FCD937E69FCA}" type="pres">
      <dgm:prSet presAssocID="{9308691F-A33A-41B6-98A8-3B2173B4C41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A2D13-4DC9-4B79-A74D-CE92029FBFC3}" type="presOf" srcId="{B313B05E-BB85-4EDB-B4D5-B2D6144BDCAD}" destId="{989707F1-FCC3-4406-91E9-0850CD35D102}" srcOrd="0" destOrd="0" presId="urn:microsoft.com/office/officeart/2005/8/layout/vList5"/>
    <dgm:cxn modelId="{5E865053-D62C-499B-8252-6B95274BAC26}" srcId="{B415F3A4-E862-4925-883B-B4FBBF5D551D}" destId="{87280CF5-CA4A-432D-8296-41F794C2D019}" srcOrd="0" destOrd="0" parTransId="{4344A774-713C-48A1-B273-54319FFBDB4F}" sibTransId="{068F6980-B2C3-45F0-9044-EF8329F8DB46}"/>
    <dgm:cxn modelId="{D5707131-5599-4B5F-A912-9BB6C222CFA3}" srcId="{9308691F-A33A-41B6-98A8-3B2173B4C41D}" destId="{9F722159-59A4-413C-946D-2D9E18E8A996}" srcOrd="0" destOrd="0" parTransId="{1E6FE480-5A46-46AB-873E-04C758DFE02B}" sibTransId="{0E0CE5EB-E78E-46D9-AB17-D898FC872B68}"/>
    <dgm:cxn modelId="{CB44EAC9-4189-4C6F-B540-01AD59091FB4}" srcId="{B415F3A4-E862-4925-883B-B4FBBF5D551D}" destId="{6D0C6083-448D-4C54-B781-993B7D81F63A}" srcOrd="2" destOrd="0" parTransId="{DC3A36FB-AE79-4049-BB01-3B2C46286D36}" sibTransId="{7F7F2314-5267-45E3-8683-0ECFC0A5E9A0}"/>
    <dgm:cxn modelId="{2541D5DB-55FA-474D-889F-D29B923EFE4D}" type="presOf" srcId="{313EA39A-6F75-47EE-B726-D791DB57D800}" destId="{E1EFF57B-92B7-4595-892F-55DE68294D76}" srcOrd="0" destOrd="0" presId="urn:microsoft.com/office/officeart/2005/8/layout/vList5"/>
    <dgm:cxn modelId="{A909B5D6-C899-4AD3-81BB-C5D95A9EFEF5}" type="presOf" srcId="{9F722159-59A4-413C-946D-2D9E18E8A996}" destId="{B525D612-ECD5-43C4-B0EE-FCD937E69FCA}" srcOrd="0" destOrd="0" presId="urn:microsoft.com/office/officeart/2005/8/layout/vList5"/>
    <dgm:cxn modelId="{D78C758B-1C16-4B04-BE8D-BDF641899885}" type="presOf" srcId="{9308691F-A33A-41B6-98A8-3B2173B4C41D}" destId="{C844F4EC-17CA-4061-9D0C-29441F0D0995}" srcOrd="0" destOrd="0" presId="urn:microsoft.com/office/officeart/2005/8/layout/vList5"/>
    <dgm:cxn modelId="{9AFBB73C-05E8-4CC7-9531-BC4319A331B3}" srcId="{B415F3A4-E862-4925-883B-B4FBBF5D551D}" destId="{9308691F-A33A-41B6-98A8-3B2173B4C41D}" srcOrd="3" destOrd="0" parTransId="{69C9F99B-1AC8-4101-894A-04B8896004E8}" sibTransId="{F3CDC95F-951E-4190-97B3-936CDCE1B910}"/>
    <dgm:cxn modelId="{6DC0633B-96F7-4545-A7D1-B9EEF857C326}" srcId="{B415F3A4-E862-4925-883B-B4FBBF5D551D}" destId="{313EA39A-6F75-47EE-B726-D791DB57D800}" srcOrd="1" destOrd="0" parTransId="{63C8E9AE-C2D7-4A66-A441-FC7C0508B5DB}" sibTransId="{090BB66D-2C5E-46BB-BC87-2522179683DC}"/>
    <dgm:cxn modelId="{D58835E9-213D-4397-8027-B5F120699F02}" srcId="{313EA39A-6F75-47EE-B726-D791DB57D800}" destId="{765D6130-E775-417C-8B3A-F3E92FB6CCA6}" srcOrd="0" destOrd="0" parTransId="{B372CAA0-79DA-46F1-81F0-801E51211A11}" sibTransId="{8D9D7351-519C-4F53-BF5B-659B22A14D9E}"/>
    <dgm:cxn modelId="{4E685EE2-6107-4F61-8684-D968B4B767A3}" srcId="{87280CF5-CA4A-432D-8296-41F794C2D019}" destId="{B313B05E-BB85-4EDB-B4D5-B2D6144BDCAD}" srcOrd="0" destOrd="0" parTransId="{DD5E62A6-1866-4DA5-8964-385C9ADF1CAB}" sibTransId="{A64C596E-E131-4CA6-A037-CE02FC37E111}"/>
    <dgm:cxn modelId="{BB472CC0-5AE6-46DE-B60A-89C9F190692A}" srcId="{6D0C6083-448D-4C54-B781-993B7D81F63A}" destId="{3B8D9F3D-CED1-45DF-9E75-4CD3985E14F3}" srcOrd="0" destOrd="0" parTransId="{D883FC0C-32F0-4E7A-9249-0B5D7D264AA9}" sibTransId="{44F72781-8001-4D3D-A113-2E03636E71E8}"/>
    <dgm:cxn modelId="{FF32FC20-9B23-4930-979D-0B85C84FFD19}" type="presOf" srcId="{87280CF5-CA4A-432D-8296-41F794C2D019}" destId="{6F03E316-0242-4F0E-B1ED-2A3EBBD923CF}" srcOrd="0" destOrd="0" presId="urn:microsoft.com/office/officeart/2005/8/layout/vList5"/>
    <dgm:cxn modelId="{E91D6DE1-287A-444F-81EF-9D5F1BF061F1}" type="presOf" srcId="{6D0C6083-448D-4C54-B781-993B7D81F63A}" destId="{30B533D1-1CC2-40FC-B0B8-3640D27F96DD}" srcOrd="0" destOrd="0" presId="urn:microsoft.com/office/officeart/2005/8/layout/vList5"/>
    <dgm:cxn modelId="{941A4452-7D37-4E0D-A3A5-3851482C9791}" type="presOf" srcId="{3B8D9F3D-CED1-45DF-9E75-4CD3985E14F3}" destId="{9CEDFF4A-1563-44A5-BB2D-FD85DF3AA108}" srcOrd="0" destOrd="0" presId="urn:microsoft.com/office/officeart/2005/8/layout/vList5"/>
    <dgm:cxn modelId="{0D68C956-B5D5-48F3-B10D-6DA260156462}" type="presOf" srcId="{B415F3A4-E862-4925-883B-B4FBBF5D551D}" destId="{99DAF37B-2E20-40CF-B118-DFC36744E225}" srcOrd="0" destOrd="0" presId="urn:microsoft.com/office/officeart/2005/8/layout/vList5"/>
    <dgm:cxn modelId="{199994F4-0632-428D-B74B-D035050147DB}" type="presOf" srcId="{765D6130-E775-417C-8B3A-F3E92FB6CCA6}" destId="{A8386A21-AA12-4B26-B67D-FDFEDE04C77B}" srcOrd="0" destOrd="0" presId="urn:microsoft.com/office/officeart/2005/8/layout/vList5"/>
    <dgm:cxn modelId="{04F73936-560C-41A8-B6F0-0A152E8BAC36}" type="presParOf" srcId="{99DAF37B-2E20-40CF-B118-DFC36744E225}" destId="{C4E9459C-6B77-41F2-9100-AF7428EF77FB}" srcOrd="0" destOrd="0" presId="urn:microsoft.com/office/officeart/2005/8/layout/vList5"/>
    <dgm:cxn modelId="{F7495C28-3FF1-4384-ADF0-7B00DD05D055}" type="presParOf" srcId="{C4E9459C-6B77-41F2-9100-AF7428EF77FB}" destId="{6F03E316-0242-4F0E-B1ED-2A3EBBD923CF}" srcOrd="0" destOrd="0" presId="urn:microsoft.com/office/officeart/2005/8/layout/vList5"/>
    <dgm:cxn modelId="{59DF5B6C-40A8-48CE-AF03-BFB51C5CC996}" type="presParOf" srcId="{C4E9459C-6B77-41F2-9100-AF7428EF77FB}" destId="{989707F1-FCC3-4406-91E9-0850CD35D102}" srcOrd="1" destOrd="0" presId="urn:microsoft.com/office/officeart/2005/8/layout/vList5"/>
    <dgm:cxn modelId="{8FD85C41-CA21-48D3-8885-DE085A975C95}" type="presParOf" srcId="{99DAF37B-2E20-40CF-B118-DFC36744E225}" destId="{9BEB6C87-693A-4ED3-A5CF-17EFCD1320C9}" srcOrd="1" destOrd="0" presId="urn:microsoft.com/office/officeart/2005/8/layout/vList5"/>
    <dgm:cxn modelId="{0EDA6066-57B6-418E-A28E-D38F7262A4CA}" type="presParOf" srcId="{99DAF37B-2E20-40CF-B118-DFC36744E225}" destId="{375B19A1-C100-493A-A8A9-2FFAE8FE2A14}" srcOrd="2" destOrd="0" presId="urn:microsoft.com/office/officeart/2005/8/layout/vList5"/>
    <dgm:cxn modelId="{FE25D031-E124-4A65-95D4-58CA6EED0F59}" type="presParOf" srcId="{375B19A1-C100-493A-A8A9-2FFAE8FE2A14}" destId="{E1EFF57B-92B7-4595-892F-55DE68294D76}" srcOrd="0" destOrd="0" presId="urn:microsoft.com/office/officeart/2005/8/layout/vList5"/>
    <dgm:cxn modelId="{B3934B37-9C94-450D-94D1-E01569CD2C05}" type="presParOf" srcId="{375B19A1-C100-493A-A8A9-2FFAE8FE2A14}" destId="{A8386A21-AA12-4B26-B67D-FDFEDE04C77B}" srcOrd="1" destOrd="0" presId="urn:microsoft.com/office/officeart/2005/8/layout/vList5"/>
    <dgm:cxn modelId="{5B597FD3-3368-4B55-84B9-A235C19AF033}" type="presParOf" srcId="{99DAF37B-2E20-40CF-B118-DFC36744E225}" destId="{24A360D7-39DA-4EF0-9194-87A9BCAF579C}" srcOrd="3" destOrd="0" presId="urn:microsoft.com/office/officeart/2005/8/layout/vList5"/>
    <dgm:cxn modelId="{69FB8904-F92B-4F87-B767-07A3EB7C0DF6}" type="presParOf" srcId="{99DAF37B-2E20-40CF-B118-DFC36744E225}" destId="{B0797557-1016-420B-8CB9-0E8E9BFA309D}" srcOrd="4" destOrd="0" presId="urn:microsoft.com/office/officeart/2005/8/layout/vList5"/>
    <dgm:cxn modelId="{77917D7A-06E7-4231-A10E-A963213DFF73}" type="presParOf" srcId="{B0797557-1016-420B-8CB9-0E8E9BFA309D}" destId="{30B533D1-1CC2-40FC-B0B8-3640D27F96DD}" srcOrd="0" destOrd="0" presId="urn:microsoft.com/office/officeart/2005/8/layout/vList5"/>
    <dgm:cxn modelId="{ED8FCED2-3CB9-4DEE-8179-81B079DCBDB3}" type="presParOf" srcId="{B0797557-1016-420B-8CB9-0E8E9BFA309D}" destId="{9CEDFF4A-1563-44A5-BB2D-FD85DF3AA108}" srcOrd="1" destOrd="0" presId="urn:microsoft.com/office/officeart/2005/8/layout/vList5"/>
    <dgm:cxn modelId="{4882747A-AAC5-4BC7-AEA7-A72E8754FBC2}" type="presParOf" srcId="{99DAF37B-2E20-40CF-B118-DFC36744E225}" destId="{533E767D-A698-4503-AA1D-5FF1AB6B7D64}" srcOrd="5" destOrd="0" presId="urn:microsoft.com/office/officeart/2005/8/layout/vList5"/>
    <dgm:cxn modelId="{E2DE4CBC-7A6E-414C-AB64-2B7601368E6F}" type="presParOf" srcId="{99DAF37B-2E20-40CF-B118-DFC36744E225}" destId="{AF2D5C24-0736-4CFD-9750-754C77ACDB11}" srcOrd="6" destOrd="0" presId="urn:microsoft.com/office/officeart/2005/8/layout/vList5"/>
    <dgm:cxn modelId="{36688F7A-0C02-481C-94DB-EC2DEC5488C1}" type="presParOf" srcId="{AF2D5C24-0736-4CFD-9750-754C77ACDB11}" destId="{C844F4EC-17CA-4061-9D0C-29441F0D0995}" srcOrd="0" destOrd="0" presId="urn:microsoft.com/office/officeart/2005/8/layout/vList5"/>
    <dgm:cxn modelId="{D7A2B179-5900-49EC-BD87-4CB971D4FE92}" type="presParOf" srcId="{AF2D5C24-0736-4CFD-9750-754C77ACDB11}" destId="{B525D612-ECD5-43C4-B0EE-FCD937E69F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5E4B45-4231-441C-8592-29C0A3527ED7}" type="doc">
      <dgm:prSet loTypeId="urn:microsoft.com/office/officeart/2005/8/layout/vList3" loCatId="list" qsTypeId="urn:microsoft.com/office/officeart/2005/8/quickstyle/simple1#1" qsCatId="simple" csTypeId="urn:microsoft.com/office/officeart/2005/8/colors/colorful5#1" csCatId="colorful" phldr="1"/>
      <dgm:spPr/>
    </dgm:pt>
    <dgm:pt modelId="{564459A8-B8CB-4F0F-8740-996AB5D15282}">
      <dgm:prSet phldrT="[Text]"/>
      <dgm:spPr/>
      <dgm:t>
        <a:bodyPr/>
        <a:lstStyle/>
        <a:p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partisipan</a:t>
          </a:r>
          <a:r>
            <a:rPr lang="en-US" dirty="0" smtClean="0"/>
            <a:t>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masing-masing</a:t>
          </a:r>
          <a:r>
            <a:rPr lang="en-US" dirty="0" smtClean="0"/>
            <a:t>.</a:t>
          </a:r>
          <a:endParaRPr lang="en-US" dirty="0"/>
        </a:p>
      </dgm:t>
    </dgm:pt>
    <dgm:pt modelId="{C947FD91-B6CF-4F78-8E73-58585324A11B}" cxnId="{A5527B10-1DBF-419C-B3B9-98806B15A71F}" type="parTrans">
      <dgm:prSet/>
      <dgm:spPr/>
    </dgm:pt>
    <dgm:pt modelId="{FD066B8C-747B-4EC9-A0AB-9C90DC4B2086}" cxnId="{A5527B10-1DBF-419C-B3B9-98806B15A71F}" type="sibTrans">
      <dgm:prSet/>
      <dgm:spPr/>
    </dgm:pt>
    <dgm:pt modelId="{0CE5D9E6-5A5A-450D-9A46-1BCF5DEB1DC5}">
      <dgm:prSet phldrT="[Text]"/>
      <dgm:spPr/>
      <dgm:t>
        <a:bodyPr/>
        <a:lstStyle/>
        <a:p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perbedaan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. </a:t>
          </a:r>
          <a:endParaRPr lang="en-US" dirty="0"/>
        </a:p>
      </dgm:t>
    </dgm:pt>
    <dgm:pt modelId="{79477D37-9BF0-4EAB-8A8A-4A7143BCCADD}" cxnId="{AF2CD939-4EB8-4382-9F07-F7639F62D8BB}" type="parTrans">
      <dgm:prSet/>
      <dgm:spPr/>
    </dgm:pt>
    <dgm:pt modelId="{A6D2BE27-49C4-4B77-B031-FE4321C8E735}" cxnId="{AF2CD939-4EB8-4382-9F07-F7639F62D8BB}" type="sibTrans">
      <dgm:prSet/>
      <dgm:spPr/>
    </dgm:pt>
    <dgm:pt modelId="{4CD08B4C-80D2-4E9C-8E39-7B2BB8BC27EB}">
      <dgm:prSet phldrT="[Text]"/>
      <dgm:spPr/>
      <dgm:t>
        <a:bodyPr/>
        <a:lstStyle/>
        <a:p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pengajuan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. </a:t>
          </a:r>
          <a:endParaRPr lang="en-US" dirty="0"/>
        </a:p>
      </dgm:t>
    </dgm:pt>
    <dgm:pt modelId="{7EDACA4C-A9B3-4814-A606-E54D4C768BC1}" cxnId="{CE113D03-5D94-4230-8F5E-E382F360F7A6}" type="parTrans">
      <dgm:prSet/>
      <dgm:spPr/>
    </dgm:pt>
    <dgm:pt modelId="{AF50181C-929F-40EB-A7FF-3DD2F80E6E3F}" cxnId="{CE113D03-5D94-4230-8F5E-E382F360F7A6}" type="sibTrans">
      <dgm:prSet/>
      <dgm:spPr/>
    </dgm:pt>
    <dgm:pt modelId="{691B86FC-1D30-4F83-AA89-735DD539695C}">
      <dgm:prSet phldrT="[Text]"/>
      <dgm:spPr/>
      <dgm:t>
        <a:bodyPr/>
        <a:lstStyle/>
        <a:p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kesepakatan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.</a:t>
          </a:r>
          <a:endParaRPr lang="en-US" dirty="0"/>
        </a:p>
      </dgm:t>
    </dgm:pt>
    <dgm:pt modelId="{848238BD-3F93-4F73-91CE-E374E7C100A5}" cxnId="{2B319BEF-33E8-4EC1-A046-F730D2817FA3}" type="parTrans">
      <dgm:prSet/>
      <dgm:spPr/>
    </dgm:pt>
    <dgm:pt modelId="{8DD42134-CF38-4BD3-B329-5AF0411A9031}" cxnId="{2B319BEF-33E8-4EC1-A046-F730D2817FA3}" type="sibTrans">
      <dgm:prSet/>
      <dgm:spPr/>
    </dgm:pt>
    <dgm:pt modelId="{7039C43A-8B93-4BD8-A1C3-405F6E560865}" type="pres">
      <dgm:prSet presAssocID="{F95E4B45-4231-441C-8592-29C0A3527ED7}" presName="linearFlow" presStyleCnt="0">
        <dgm:presLayoutVars>
          <dgm:dir/>
          <dgm:resizeHandles val="exact"/>
        </dgm:presLayoutVars>
      </dgm:prSet>
      <dgm:spPr/>
    </dgm:pt>
    <dgm:pt modelId="{24646696-3108-4CD1-9257-B6996A464F86}" type="pres">
      <dgm:prSet presAssocID="{564459A8-B8CB-4F0F-8740-996AB5D15282}" presName="composite" presStyleCnt="0"/>
      <dgm:spPr/>
    </dgm:pt>
    <dgm:pt modelId="{797262D9-51B5-4AE6-A730-C2BF2A6CC4DF}" type="pres">
      <dgm:prSet presAssocID="{564459A8-B8CB-4F0F-8740-996AB5D15282}" presName="imgShp" presStyleLbl="fgImgPlace1" presStyleIdx="0" presStyleCnt="4"/>
      <dgm:spPr/>
    </dgm:pt>
    <dgm:pt modelId="{96F7B619-C1DB-44E7-8A2C-05463BC2952B}" type="pres">
      <dgm:prSet presAssocID="{564459A8-B8CB-4F0F-8740-996AB5D1528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57BA4-3971-4733-80CA-2B0E3F34E916}" type="pres">
      <dgm:prSet presAssocID="{FD066B8C-747B-4EC9-A0AB-9C90DC4B2086}" presName="spacing" presStyleCnt="0"/>
      <dgm:spPr/>
    </dgm:pt>
    <dgm:pt modelId="{8A03A436-AFA6-4E9F-ADA9-E2BA79F90074}" type="pres">
      <dgm:prSet presAssocID="{0CE5D9E6-5A5A-450D-9A46-1BCF5DEB1DC5}" presName="composite" presStyleCnt="0"/>
      <dgm:spPr/>
    </dgm:pt>
    <dgm:pt modelId="{3760E1FF-9623-49BE-AF11-4888B2AF489D}" type="pres">
      <dgm:prSet presAssocID="{0CE5D9E6-5A5A-450D-9A46-1BCF5DEB1DC5}" presName="imgShp" presStyleLbl="fgImgPlace1" presStyleIdx="1" presStyleCnt="4"/>
      <dgm:spPr/>
    </dgm:pt>
    <dgm:pt modelId="{7024D5DA-6259-427D-81BE-DB8CD7810211}" type="pres">
      <dgm:prSet presAssocID="{0CE5D9E6-5A5A-450D-9A46-1BCF5DEB1DC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F7F1B-584D-4401-A3D8-CB26F37879CB}" type="pres">
      <dgm:prSet presAssocID="{A6D2BE27-49C4-4B77-B031-FE4321C8E735}" presName="spacing" presStyleCnt="0"/>
      <dgm:spPr/>
    </dgm:pt>
    <dgm:pt modelId="{1699A4D1-B655-488D-AE03-28D1806773DC}" type="pres">
      <dgm:prSet presAssocID="{4CD08B4C-80D2-4E9C-8E39-7B2BB8BC27EB}" presName="composite" presStyleCnt="0"/>
      <dgm:spPr/>
    </dgm:pt>
    <dgm:pt modelId="{22FD8AF9-E03E-4A9D-B1A2-FE6F495F6E78}" type="pres">
      <dgm:prSet presAssocID="{4CD08B4C-80D2-4E9C-8E39-7B2BB8BC27EB}" presName="imgShp" presStyleLbl="fgImgPlace1" presStyleIdx="2" presStyleCnt="4"/>
      <dgm:spPr/>
    </dgm:pt>
    <dgm:pt modelId="{0C3EACB2-2F26-4C2E-856B-546A49203C4D}" type="pres">
      <dgm:prSet presAssocID="{4CD08B4C-80D2-4E9C-8E39-7B2BB8BC27E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F1638-3A51-4003-AECF-AA613E809D4A}" type="pres">
      <dgm:prSet presAssocID="{AF50181C-929F-40EB-A7FF-3DD2F80E6E3F}" presName="spacing" presStyleCnt="0"/>
      <dgm:spPr/>
    </dgm:pt>
    <dgm:pt modelId="{48B6CEA8-91BF-4306-883D-1E96D036688B}" type="pres">
      <dgm:prSet presAssocID="{691B86FC-1D30-4F83-AA89-735DD539695C}" presName="composite" presStyleCnt="0"/>
      <dgm:spPr/>
    </dgm:pt>
    <dgm:pt modelId="{1E6F5240-D650-489E-B4E6-E01CD4338816}" type="pres">
      <dgm:prSet presAssocID="{691B86FC-1D30-4F83-AA89-735DD539695C}" presName="imgShp" presStyleLbl="fgImgPlace1" presStyleIdx="3" presStyleCnt="4"/>
      <dgm:spPr/>
    </dgm:pt>
    <dgm:pt modelId="{11FCF54A-D15C-4A55-B7E3-98EB51AF5D2E}" type="pres">
      <dgm:prSet presAssocID="{691B86FC-1D30-4F83-AA89-735DD539695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A7EE7-190E-4FDE-8A6D-4E7B5694993E}" type="presOf" srcId="{4CD08B4C-80D2-4E9C-8E39-7B2BB8BC27EB}" destId="{0C3EACB2-2F26-4C2E-856B-546A49203C4D}" srcOrd="0" destOrd="0" presId="urn:microsoft.com/office/officeart/2005/8/layout/vList3"/>
    <dgm:cxn modelId="{EBB3FDB2-41DE-4B3F-B87A-567CA2334001}" type="presOf" srcId="{564459A8-B8CB-4F0F-8740-996AB5D15282}" destId="{96F7B619-C1DB-44E7-8A2C-05463BC2952B}" srcOrd="0" destOrd="0" presId="urn:microsoft.com/office/officeart/2005/8/layout/vList3"/>
    <dgm:cxn modelId="{B497BD7D-F757-4047-B764-C679B5806558}" type="presOf" srcId="{691B86FC-1D30-4F83-AA89-735DD539695C}" destId="{11FCF54A-D15C-4A55-B7E3-98EB51AF5D2E}" srcOrd="0" destOrd="0" presId="urn:microsoft.com/office/officeart/2005/8/layout/vList3"/>
    <dgm:cxn modelId="{A5527B10-1DBF-419C-B3B9-98806B15A71F}" srcId="{F95E4B45-4231-441C-8592-29C0A3527ED7}" destId="{564459A8-B8CB-4F0F-8740-996AB5D15282}" srcOrd="0" destOrd="0" parTransId="{C947FD91-B6CF-4F78-8E73-58585324A11B}" sibTransId="{FD066B8C-747B-4EC9-A0AB-9C90DC4B2086}"/>
    <dgm:cxn modelId="{CE113D03-5D94-4230-8F5E-E382F360F7A6}" srcId="{F95E4B45-4231-441C-8592-29C0A3527ED7}" destId="{4CD08B4C-80D2-4E9C-8E39-7B2BB8BC27EB}" srcOrd="2" destOrd="0" parTransId="{7EDACA4C-A9B3-4814-A606-E54D4C768BC1}" sibTransId="{AF50181C-929F-40EB-A7FF-3DD2F80E6E3F}"/>
    <dgm:cxn modelId="{6DC31472-FE3F-4978-ACF2-75DBDED4B32B}" type="presOf" srcId="{F95E4B45-4231-441C-8592-29C0A3527ED7}" destId="{7039C43A-8B93-4BD8-A1C3-405F6E560865}" srcOrd="0" destOrd="0" presId="urn:microsoft.com/office/officeart/2005/8/layout/vList3"/>
    <dgm:cxn modelId="{2B319BEF-33E8-4EC1-A046-F730D2817FA3}" srcId="{F95E4B45-4231-441C-8592-29C0A3527ED7}" destId="{691B86FC-1D30-4F83-AA89-735DD539695C}" srcOrd="3" destOrd="0" parTransId="{848238BD-3F93-4F73-91CE-E374E7C100A5}" sibTransId="{8DD42134-CF38-4BD3-B329-5AF0411A9031}"/>
    <dgm:cxn modelId="{AF2CD939-4EB8-4382-9F07-F7639F62D8BB}" srcId="{F95E4B45-4231-441C-8592-29C0A3527ED7}" destId="{0CE5D9E6-5A5A-450D-9A46-1BCF5DEB1DC5}" srcOrd="1" destOrd="0" parTransId="{79477D37-9BF0-4EAB-8A8A-4A7143BCCADD}" sibTransId="{A6D2BE27-49C4-4B77-B031-FE4321C8E735}"/>
    <dgm:cxn modelId="{7A6123FF-1814-4249-94C1-17B8B33151ED}" type="presOf" srcId="{0CE5D9E6-5A5A-450D-9A46-1BCF5DEB1DC5}" destId="{7024D5DA-6259-427D-81BE-DB8CD7810211}" srcOrd="0" destOrd="0" presId="urn:microsoft.com/office/officeart/2005/8/layout/vList3"/>
    <dgm:cxn modelId="{DEC74DC3-C12A-46E0-8E02-548F519B850E}" type="presParOf" srcId="{7039C43A-8B93-4BD8-A1C3-405F6E560865}" destId="{24646696-3108-4CD1-9257-B6996A464F86}" srcOrd="0" destOrd="0" presId="urn:microsoft.com/office/officeart/2005/8/layout/vList3"/>
    <dgm:cxn modelId="{50BAC012-AB86-4EC6-B80A-58D290701582}" type="presParOf" srcId="{24646696-3108-4CD1-9257-B6996A464F86}" destId="{797262D9-51B5-4AE6-A730-C2BF2A6CC4DF}" srcOrd="0" destOrd="0" presId="urn:microsoft.com/office/officeart/2005/8/layout/vList3"/>
    <dgm:cxn modelId="{A45006DE-A9D5-4A94-8C15-187B436D6530}" type="presParOf" srcId="{24646696-3108-4CD1-9257-B6996A464F86}" destId="{96F7B619-C1DB-44E7-8A2C-05463BC2952B}" srcOrd="1" destOrd="0" presId="urn:microsoft.com/office/officeart/2005/8/layout/vList3"/>
    <dgm:cxn modelId="{6248BFB1-1A20-42BC-8598-98B58BF057BF}" type="presParOf" srcId="{7039C43A-8B93-4BD8-A1C3-405F6E560865}" destId="{16157BA4-3971-4733-80CA-2B0E3F34E916}" srcOrd="1" destOrd="0" presId="urn:microsoft.com/office/officeart/2005/8/layout/vList3"/>
    <dgm:cxn modelId="{8D940446-71F0-4F7D-AC10-C7D4608197EA}" type="presParOf" srcId="{7039C43A-8B93-4BD8-A1C3-405F6E560865}" destId="{8A03A436-AFA6-4E9F-ADA9-E2BA79F90074}" srcOrd="2" destOrd="0" presId="urn:microsoft.com/office/officeart/2005/8/layout/vList3"/>
    <dgm:cxn modelId="{890A8C60-09DC-4B41-9FED-35C7A48EDEEE}" type="presParOf" srcId="{8A03A436-AFA6-4E9F-ADA9-E2BA79F90074}" destId="{3760E1FF-9623-49BE-AF11-4888B2AF489D}" srcOrd="0" destOrd="0" presId="urn:microsoft.com/office/officeart/2005/8/layout/vList3"/>
    <dgm:cxn modelId="{86A52293-EB80-4174-872B-22DB8826EB9C}" type="presParOf" srcId="{8A03A436-AFA6-4E9F-ADA9-E2BA79F90074}" destId="{7024D5DA-6259-427D-81BE-DB8CD7810211}" srcOrd="1" destOrd="0" presId="urn:microsoft.com/office/officeart/2005/8/layout/vList3"/>
    <dgm:cxn modelId="{6E29513E-45CB-49D6-9A96-8EC97277E314}" type="presParOf" srcId="{7039C43A-8B93-4BD8-A1C3-405F6E560865}" destId="{615F7F1B-584D-4401-A3D8-CB26F37879CB}" srcOrd="3" destOrd="0" presId="urn:microsoft.com/office/officeart/2005/8/layout/vList3"/>
    <dgm:cxn modelId="{A756D2D4-B65F-4A70-8662-1B8FFED1D4A1}" type="presParOf" srcId="{7039C43A-8B93-4BD8-A1C3-405F6E560865}" destId="{1699A4D1-B655-488D-AE03-28D1806773DC}" srcOrd="4" destOrd="0" presId="urn:microsoft.com/office/officeart/2005/8/layout/vList3"/>
    <dgm:cxn modelId="{94B1D60F-790E-4B16-8FC7-ED9457245A1F}" type="presParOf" srcId="{1699A4D1-B655-488D-AE03-28D1806773DC}" destId="{22FD8AF9-E03E-4A9D-B1A2-FE6F495F6E78}" srcOrd="0" destOrd="0" presId="urn:microsoft.com/office/officeart/2005/8/layout/vList3"/>
    <dgm:cxn modelId="{9DC7A705-9E0A-4A9F-90FD-F06C3F79C283}" type="presParOf" srcId="{1699A4D1-B655-488D-AE03-28D1806773DC}" destId="{0C3EACB2-2F26-4C2E-856B-546A49203C4D}" srcOrd="1" destOrd="0" presId="urn:microsoft.com/office/officeart/2005/8/layout/vList3"/>
    <dgm:cxn modelId="{BF845598-341B-4A0A-8677-222B39941E33}" type="presParOf" srcId="{7039C43A-8B93-4BD8-A1C3-405F6E560865}" destId="{95EF1638-3A51-4003-AECF-AA613E809D4A}" srcOrd="5" destOrd="0" presId="urn:microsoft.com/office/officeart/2005/8/layout/vList3"/>
    <dgm:cxn modelId="{00192F30-D9B1-4F4F-9FF0-50E29FE3425F}" type="presParOf" srcId="{7039C43A-8B93-4BD8-A1C3-405F6E560865}" destId="{48B6CEA8-91BF-4306-883D-1E96D036688B}" srcOrd="6" destOrd="0" presId="urn:microsoft.com/office/officeart/2005/8/layout/vList3"/>
    <dgm:cxn modelId="{3246D212-9200-4AF5-A133-56B6C9E467C3}" type="presParOf" srcId="{48B6CEA8-91BF-4306-883D-1E96D036688B}" destId="{1E6F5240-D650-489E-B4E6-E01CD4338816}" srcOrd="0" destOrd="0" presId="urn:microsoft.com/office/officeart/2005/8/layout/vList3"/>
    <dgm:cxn modelId="{18C8818E-9056-429C-9290-1B8EE8D25AFA}" type="presParOf" srcId="{48B6CEA8-91BF-4306-883D-1E96D036688B}" destId="{11FCF54A-D15C-4A55-B7E3-98EB51AF5D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728F0F-A8ED-4E03-A013-6FD2BD09B8CE}" type="doc">
      <dgm:prSet loTypeId="urn:microsoft.com/office/officeart/2005/8/layout/target3" loCatId="relationship" qsTypeId="urn:microsoft.com/office/officeart/2005/8/quickstyle/simple5#1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48B6E596-54F5-4AC2-8D29-A7420325906C}">
      <dgm:prSet phldrT="[Text]"/>
      <dgm:spPr/>
      <dgm:t>
        <a:bodyPr/>
        <a:lstStyle/>
        <a:p>
          <a:r>
            <a:rPr lang="en-US" dirty="0" err="1" smtClean="0"/>
            <a:t>Keterampilan</a:t>
          </a:r>
          <a:r>
            <a:rPr lang="en-US" dirty="0" smtClean="0"/>
            <a:t> </a:t>
          </a:r>
          <a:r>
            <a:rPr lang="en-US" dirty="0" err="1" smtClean="0"/>
            <a:t>Berbicara</a:t>
          </a:r>
          <a:endParaRPr lang="en-US" dirty="0"/>
        </a:p>
      </dgm:t>
    </dgm:pt>
    <dgm:pt modelId="{2588A0D0-B1CD-4A76-8226-CB48B979D8E1}" cxnId="{9EB49505-6F89-4EE6-9DC8-061269A57D96}" type="parTrans">
      <dgm:prSet/>
      <dgm:spPr/>
      <dgm:t>
        <a:bodyPr/>
        <a:lstStyle/>
        <a:p>
          <a:endParaRPr lang="en-US"/>
        </a:p>
      </dgm:t>
    </dgm:pt>
    <dgm:pt modelId="{CF57C77B-8F9D-44CC-B4D1-BA5497E4A10D}" cxnId="{9EB49505-6F89-4EE6-9DC8-061269A57D96}" type="sibTrans">
      <dgm:prSet/>
      <dgm:spPr/>
      <dgm:t>
        <a:bodyPr/>
        <a:lstStyle/>
        <a:p>
          <a:endParaRPr lang="en-US"/>
        </a:p>
      </dgm:t>
    </dgm:pt>
    <dgm:pt modelId="{9C35CB47-48E6-490C-9EDF-A4A31284F3F2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Internal</a:t>
          </a:r>
          <a:endParaRPr lang="en-US" dirty="0"/>
        </a:p>
      </dgm:t>
    </dgm:pt>
    <dgm:pt modelId="{00581978-B1CB-416B-B0EA-F17E32712CD2}" cxnId="{3342A87E-7FBF-4D96-965A-A828A7387418}" type="parTrans">
      <dgm:prSet/>
      <dgm:spPr/>
      <dgm:t>
        <a:bodyPr/>
        <a:lstStyle/>
        <a:p>
          <a:endParaRPr lang="en-US"/>
        </a:p>
      </dgm:t>
    </dgm:pt>
    <dgm:pt modelId="{A12164BA-33E4-4A5C-B8C4-436EBF2F936B}" cxnId="{3342A87E-7FBF-4D96-965A-A828A7387418}" type="sibTrans">
      <dgm:prSet/>
      <dgm:spPr/>
      <dgm:t>
        <a:bodyPr/>
        <a:lstStyle/>
        <a:p>
          <a:endParaRPr lang="en-US"/>
        </a:p>
      </dgm:t>
    </dgm:pt>
    <dgm:pt modelId="{BE7C1485-9050-416C-A0EC-E6ECD20569E5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Eksternal</a:t>
          </a:r>
          <a:endParaRPr lang="en-US" dirty="0"/>
        </a:p>
      </dgm:t>
    </dgm:pt>
    <dgm:pt modelId="{17C3A60A-6A41-4AE2-A69B-916E28ECD071}" cxnId="{58B7A05B-71F2-428C-88AA-932C8CC8C426}" type="parTrans">
      <dgm:prSet/>
      <dgm:spPr/>
      <dgm:t>
        <a:bodyPr/>
        <a:lstStyle/>
        <a:p>
          <a:endParaRPr lang="en-US"/>
        </a:p>
      </dgm:t>
    </dgm:pt>
    <dgm:pt modelId="{8A48755C-198A-4A8C-A42B-EBFC0FAF23F4}" cxnId="{58B7A05B-71F2-428C-88AA-932C8CC8C426}" type="sibTrans">
      <dgm:prSet/>
      <dgm:spPr/>
      <dgm:t>
        <a:bodyPr/>
        <a:lstStyle/>
        <a:p>
          <a:endParaRPr lang="en-US"/>
        </a:p>
      </dgm:t>
    </dgm:pt>
    <dgm:pt modelId="{2EB73284-6271-47C0-8B65-E5DE5934296A}">
      <dgm:prSet phldrT="[Text]"/>
      <dgm:spPr/>
      <dgm:t>
        <a:bodyPr/>
        <a:lstStyle/>
        <a:p>
          <a:r>
            <a:rPr lang="en-US" dirty="0" err="1" smtClean="0"/>
            <a:t>Berbicara</a:t>
          </a:r>
          <a:r>
            <a:rPr lang="en-US" dirty="0" smtClean="0"/>
            <a:t> </a:t>
          </a:r>
          <a:r>
            <a:rPr lang="en-US" dirty="0" err="1" smtClean="0"/>
            <a:t>Efektif</a:t>
          </a:r>
          <a:endParaRPr lang="en-US" dirty="0"/>
        </a:p>
      </dgm:t>
    </dgm:pt>
    <dgm:pt modelId="{D30B0121-2885-404E-B6CD-7332C424D7C7}" cxnId="{B0AD9428-CCD3-451E-AD4F-5F9776014B28}" type="parTrans">
      <dgm:prSet/>
      <dgm:spPr/>
      <dgm:t>
        <a:bodyPr/>
        <a:lstStyle/>
        <a:p>
          <a:endParaRPr lang="en-US"/>
        </a:p>
      </dgm:t>
    </dgm:pt>
    <dgm:pt modelId="{3F8D0A4B-1FF9-4C31-9134-33E2AE7FC0B7}" cxnId="{B0AD9428-CCD3-451E-AD4F-5F9776014B28}" type="sibTrans">
      <dgm:prSet/>
      <dgm:spPr/>
      <dgm:t>
        <a:bodyPr/>
        <a:lstStyle/>
        <a:p>
          <a:endParaRPr lang="en-US"/>
        </a:p>
      </dgm:t>
    </dgm:pt>
    <dgm:pt modelId="{06D19A7F-9716-4085-8255-496185DDF150}">
      <dgm:prSet phldrT="[Text]"/>
      <dgm:spPr/>
      <dgm:t>
        <a:bodyPr/>
        <a:lstStyle/>
        <a:p>
          <a:r>
            <a:rPr lang="en-US" dirty="0" err="1" smtClean="0"/>
            <a:t>Mengawali</a:t>
          </a:r>
          <a:r>
            <a:rPr lang="en-US" dirty="0" smtClean="0"/>
            <a:t> </a:t>
          </a:r>
          <a:r>
            <a:rPr lang="en-US" dirty="0" err="1" smtClean="0"/>
            <a:t>pembicaraan</a:t>
          </a:r>
          <a:r>
            <a:rPr lang="en-US" dirty="0" smtClean="0"/>
            <a:t> </a:t>
          </a:r>
          <a:endParaRPr lang="en-US" dirty="0"/>
        </a:p>
      </dgm:t>
    </dgm:pt>
    <dgm:pt modelId="{A29E37B2-B435-4CF7-BB9D-2FC99C5E4EDE}" cxnId="{B7F422F2-286E-4791-B9EF-7355D493CA70}" type="parTrans">
      <dgm:prSet/>
      <dgm:spPr/>
      <dgm:t>
        <a:bodyPr/>
        <a:lstStyle/>
        <a:p>
          <a:endParaRPr lang="en-US"/>
        </a:p>
      </dgm:t>
    </dgm:pt>
    <dgm:pt modelId="{5DA866F2-4DFA-42CB-A510-39B5283D6A54}" cxnId="{B7F422F2-286E-4791-B9EF-7355D493CA70}" type="sibTrans">
      <dgm:prSet/>
      <dgm:spPr/>
      <dgm:t>
        <a:bodyPr/>
        <a:lstStyle/>
        <a:p>
          <a:endParaRPr lang="en-US"/>
        </a:p>
      </dgm:t>
    </dgm:pt>
    <dgm:pt modelId="{A82C3F87-7F73-41CC-9013-73E9160B83C5}">
      <dgm:prSet phldrT="[Text]"/>
      <dgm:spPr/>
      <dgm:t>
        <a:bodyPr/>
        <a:lstStyle/>
        <a:p>
          <a:r>
            <a:rPr lang="en-US" dirty="0" err="1" smtClean="0"/>
            <a:t>Langsung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isi</a:t>
          </a:r>
          <a:r>
            <a:rPr lang="en-US" dirty="0" smtClean="0"/>
            <a:t> </a:t>
          </a:r>
          <a:r>
            <a:rPr lang="en-US" dirty="0" err="1" smtClean="0"/>
            <a:t>pembicaraan</a:t>
          </a:r>
          <a:r>
            <a:rPr lang="en-US" dirty="0" smtClean="0"/>
            <a:t> </a:t>
          </a:r>
          <a:endParaRPr lang="en-US" dirty="0"/>
        </a:p>
      </dgm:t>
    </dgm:pt>
    <dgm:pt modelId="{2D57F0F5-7C01-4E0F-8546-6B87FEF7288C}" cxnId="{38D2624D-DDB3-49B1-A742-F8726BA40FDE}" type="parTrans">
      <dgm:prSet/>
      <dgm:spPr/>
      <dgm:t>
        <a:bodyPr/>
        <a:lstStyle/>
        <a:p>
          <a:endParaRPr lang="en-US"/>
        </a:p>
      </dgm:t>
    </dgm:pt>
    <dgm:pt modelId="{976B8E83-5FDB-463E-BAC6-67FDDFD14C42}" cxnId="{38D2624D-DDB3-49B1-A742-F8726BA40FDE}" type="sibTrans">
      <dgm:prSet/>
      <dgm:spPr/>
      <dgm:t>
        <a:bodyPr/>
        <a:lstStyle/>
        <a:p>
          <a:endParaRPr lang="en-US"/>
        </a:p>
      </dgm:t>
    </dgm:pt>
    <dgm:pt modelId="{59115F01-9C51-48B0-AB46-D18FA364EB63}">
      <dgm:prSet phldrT="[Text]"/>
      <dgm:spPr/>
      <dgm:t>
        <a:bodyPr/>
        <a:lstStyle/>
        <a:p>
          <a:r>
            <a:rPr lang="en-US" dirty="0" err="1" smtClean="0"/>
            <a:t>Prasyarat</a:t>
          </a:r>
          <a:r>
            <a:rPr lang="en-US" dirty="0" smtClean="0"/>
            <a:t> </a:t>
          </a:r>
          <a:r>
            <a:rPr lang="en-US" dirty="0" err="1" smtClean="0"/>
            <a:t>Organis</a:t>
          </a:r>
          <a:endParaRPr lang="en-US" dirty="0"/>
        </a:p>
      </dgm:t>
    </dgm:pt>
    <dgm:pt modelId="{06324AEC-A723-4803-B596-80FB4A45978E}" cxnId="{F101CEF8-4685-49DE-9899-7500C932E831}" type="parTrans">
      <dgm:prSet/>
      <dgm:spPr/>
      <dgm:t>
        <a:bodyPr/>
        <a:lstStyle/>
        <a:p>
          <a:endParaRPr lang="en-US"/>
        </a:p>
      </dgm:t>
    </dgm:pt>
    <dgm:pt modelId="{ADE7CDA1-D2F4-4E45-821E-4E432A921282}" cxnId="{F101CEF8-4685-49DE-9899-7500C932E831}" type="sibTrans">
      <dgm:prSet/>
      <dgm:spPr/>
      <dgm:t>
        <a:bodyPr/>
        <a:lstStyle/>
        <a:p>
          <a:endParaRPr lang="en-US"/>
        </a:p>
      </dgm:t>
    </dgm:pt>
    <dgm:pt modelId="{6473D4C1-4A9E-4060-9A85-F65EFB9AF617}">
      <dgm:prSet phldrT="[Text]"/>
      <dgm:spPr/>
      <dgm:t>
        <a:bodyPr/>
        <a:lstStyle/>
        <a:p>
          <a:r>
            <a:rPr lang="en-US" dirty="0" err="1" smtClean="0"/>
            <a:t>Pengaturan</a:t>
          </a:r>
          <a:r>
            <a:rPr lang="en-US" dirty="0" smtClean="0"/>
            <a:t> </a:t>
          </a:r>
          <a:r>
            <a:rPr lang="en-US" dirty="0" err="1" smtClean="0"/>
            <a:t>Napas</a:t>
          </a:r>
          <a:endParaRPr lang="en-US" dirty="0"/>
        </a:p>
      </dgm:t>
    </dgm:pt>
    <dgm:pt modelId="{D4AC3639-02B5-4651-B015-409F09D9B1FC}" cxnId="{5D333F81-1B39-492D-A9CD-CFBF6387FCDA}" type="parTrans">
      <dgm:prSet/>
      <dgm:spPr/>
      <dgm:t>
        <a:bodyPr/>
        <a:lstStyle/>
        <a:p>
          <a:endParaRPr lang="en-US"/>
        </a:p>
      </dgm:t>
    </dgm:pt>
    <dgm:pt modelId="{DEF1426F-C9C7-43C7-9BEF-66C4459598ED}" cxnId="{5D333F81-1B39-492D-A9CD-CFBF6387FCDA}" type="sibTrans">
      <dgm:prSet/>
      <dgm:spPr/>
      <dgm:t>
        <a:bodyPr/>
        <a:lstStyle/>
        <a:p>
          <a:endParaRPr lang="en-US"/>
        </a:p>
      </dgm:t>
    </dgm:pt>
    <dgm:pt modelId="{060194C3-358E-4C89-B107-85BB737950F5}">
      <dgm:prSet phldrT="[Text]"/>
      <dgm:spPr/>
      <dgm:t>
        <a:bodyPr/>
        <a:lstStyle/>
        <a:p>
          <a:r>
            <a:rPr lang="en-US" dirty="0" err="1" smtClean="0"/>
            <a:t>Pengaturan</a:t>
          </a:r>
          <a:r>
            <a:rPr lang="en-US" dirty="0" smtClean="0"/>
            <a:t> </a:t>
          </a:r>
          <a:r>
            <a:rPr lang="en-US" dirty="0" err="1" smtClean="0"/>
            <a:t>Suara</a:t>
          </a:r>
          <a:endParaRPr lang="en-US" dirty="0"/>
        </a:p>
      </dgm:t>
    </dgm:pt>
    <dgm:pt modelId="{B91543BF-EBAB-4790-9030-5CBADFCB8706}" cxnId="{D13D5D61-593B-4950-8C11-235BEA2A01B4}" type="parTrans">
      <dgm:prSet/>
      <dgm:spPr/>
      <dgm:t>
        <a:bodyPr/>
        <a:lstStyle/>
        <a:p>
          <a:endParaRPr lang="en-US"/>
        </a:p>
      </dgm:t>
    </dgm:pt>
    <dgm:pt modelId="{5595755A-5299-43C2-8F1A-26BDA2980DB3}" cxnId="{D13D5D61-593B-4950-8C11-235BEA2A01B4}" type="sibTrans">
      <dgm:prSet/>
      <dgm:spPr/>
      <dgm:t>
        <a:bodyPr/>
        <a:lstStyle/>
        <a:p>
          <a:endParaRPr lang="en-US"/>
        </a:p>
      </dgm:t>
    </dgm:pt>
    <dgm:pt modelId="{7A717EE6-5130-4EF6-8071-09F24C504F29}">
      <dgm:prSet phldrT="[Text]"/>
      <dgm:spPr/>
      <dgm:t>
        <a:bodyPr/>
        <a:lstStyle/>
        <a:p>
          <a:r>
            <a:rPr lang="en-US" dirty="0" err="1" smtClean="0"/>
            <a:t>Negosiator</a:t>
          </a:r>
          <a:r>
            <a:rPr lang="en-US" dirty="0" smtClean="0"/>
            <a:t> </a:t>
          </a:r>
          <a:r>
            <a:rPr lang="en-US" dirty="0" err="1" smtClean="0"/>
            <a:t>memberikan</a:t>
          </a:r>
          <a:r>
            <a:rPr lang="en-US" dirty="0" smtClean="0"/>
            <a:t> </a:t>
          </a:r>
          <a:r>
            <a:rPr lang="en-US" dirty="0" err="1" smtClean="0"/>
            <a:t>kesempatan</a:t>
          </a:r>
          <a:r>
            <a:rPr lang="en-US" dirty="0" smtClean="0"/>
            <a:t> </a:t>
          </a:r>
          <a:r>
            <a:rPr lang="en-US" dirty="0" err="1" smtClean="0"/>
            <a:t>lawan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menyampaikan</a:t>
          </a:r>
          <a:r>
            <a:rPr lang="en-US" dirty="0" smtClean="0"/>
            <a:t> </a:t>
          </a:r>
          <a:r>
            <a:rPr lang="en-US" dirty="0" err="1" smtClean="0"/>
            <a:t>gagasannya</a:t>
          </a:r>
          <a:endParaRPr lang="en-US" dirty="0"/>
        </a:p>
      </dgm:t>
    </dgm:pt>
    <dgm:pt modelId="{21E633BD-865E-47F0-B369-D9031869289E}" cxnId="{8C8AFC51-C037-4CB0-9A01-A80F33027486}" type="parTrans">
      <dgm:prSet/>
      <dgm:spPr/>
    </dgm:pt>
    <dgm:pt modelId="{FB02DD73-96FF-463E-A25C-6D3C72BE6C11}" cxnId="{8C8AFC51-C037-4CB0-9A01-A80F33027486}" type="sibTrans">
      <dgm:prSet/>
      <dgm:spPr/>
    </dgm:pt>
    <dgm:pt modelId="{9AE69FBB-B6EF-4205-83CC-46F39C36B002}">
      <dgm:prSet phldrT="[Text]"/>
      <dgm:spPr/>
      <dgm:t>
        <a:bodyPr/>
        <a:lstStyle/>
        <a:p>
          <a:r>
            <a:rPr lang="en-US" dirty="0" err="1" smtClean="0"/>
            <a:t>Pengaturan</a:t>
          </a:r>
          <a:r>
            <a:rPr lang="en-US" dirty="0" smtClean="0"/>
            <a:t> </a:t>
          </a:r>
          <a:r>
            <a:rPr lang="en-US" dirty="0" err="1" smtClean="0"/>
            <a:t>Tubuh</a:t>
          </a:r>
          <a:endParaRPr lang="en-US" dirty="0"/>
        </a:p>
      </dgm:t>
    </dgm:pt>
    <dgm:pt modelId="{482C9275-D903-41E6-8CE7-E72B13F6A687}" cxnId="{B32DB80D-EE60-4DD4-8F23-CBCAC29AA410}" type="parTrans">
      <dgm:prSet/>
      <dgm:spPr/>
    </dgm:pt>
    <dgm:pt modelId="{0FDD80C9-C96D-47BC-9F81-E199D1C13F98}" cxnId="{B32DB80D-EE60-4DD4-8F23-CBCAC29AA410}" type="sibTrans">
      <dgm:prSet/>
      <dgm:spPr/>
    </dgm:pt>
    <dgm:pt modelId="{918ADC77-55BB-47CA-B95E-83A20E4F5A0B}">
      <dgm:prSet phldrT="[Text]"/>
      <dgm:spPr/>
      <dgm:t>
        <a:bodyPr/>
        <a:lstStyle/>
        <a:p>
          <a:r>
            <a:rPr lang="en-US" dirty="0" err="1" smtClean="0"/>
            <a:t>Prasyarat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endParaRPr lang="en-US" dirty="0"/>
        </a:p>
      </dgm:t>
    </dgm:pt>
    <dgm:pt modelId="{15577C8B-A929-4D4B-9506-5E39827E26EC}" cxnId="{50E6DB28-BF8D-4110-B9C6-BB71593BC952}" type="parTrans">
      <dgm:prSet/>
      <dgm:spPr/>
    </dgm:pt>
    <dgm:pt modelId="{470E6DB1-593C-4198-8BC4-378DF5B0BF30}" cxnId="{50E6DB28-BF8D-4110-B9C6-BB71593BC952}" type="sibTrans">
      <dgm:prSet/>
      <dgm:spPr/>
    </dgm:pt>
    <dgm:pt modelId="{A9938CAE-B664-499D-8F2D-645F30975EBB}">
      <dgm:prSet phldrT="[Text]"/>
      <dgm:spPr/>
      <dgm:t>
        <a:bodyPr/>
        <a:lstStyle/>
        <a:p>
          <a:r>
            <a:rPr lang="en-US" dirty="0" err="1" smtClean="0"/>
            <a:t>Dinamika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endParaRPr lang="en-US" dirty="0"/>
        </a:p>
      </dgm:t>
    </dgm:pt>
    <dgm:pt modelId="{FD2F057E-F8EE-4970-BD0F-CF1F50B390BA}" cxnId="{B593AF0D-994C-4670-8260-74C49200C829}" type="parTrans">
      <dgm:prSet/>
      <dgm:spPr/>
    </dgm:pt>
    <dgm:pt modelId="{24B14676-4846-4733-9AA7-4E590AFE1789}" cxnId="{B593AF0D-994C-4670-8260-74C49200C829}" type="sibTrans">
      <dgm:prSet/>
      <dgm:spPr/>
    </dgm:pt>
    <dgm:pt modelId="{B5175EAC-14C4-46C7-8F01-CD2989243CD6}">
      <dgm:prSet phldrT="[Text]"/>
      <dgm:spPr/>
      <dgm:t>
        <a:bodyPr/>
        <a:lstStyle/>
        <a:p>
          <a:r>
            <a:rPr lang="en-US" dirty="0" err="1" smtClean="0"/>
            <a:t>Ritme</a:t>
          </a:r>
          <a:r>
            <a:rPr lang="en-US" dirty="0" smtClean="0"/>
            <a:t> </a:t>
          </a:r>
          <a:r>
            <a:rPr lang="en-US" dirty="0" err="1" smtClean="0"/>
            <a:t>Suara</a:t>
          </a:r>
          <a:endParaRPr lang="en-US" dirty="0"/>
        </a:p>
      </dgm:t>
    </dgm:pt>
    <dgm:pt modelId="{A0992995-2887-4CC4-AA89-8C6CDEF007C4}" cxnId="{1C3FEA4D-2295-4260-89AE-B0DEF3E3C3E1}" type="parTrans">
      <dgm:prSet/>
      <dgm:spPr/>
    </dgm:pt>
    <dgm:pt modelId="{02A27EAD-30E6-40B1-85D1-37ECF1AD2749}" cxnId="{1C3FEA4D-2295-4260-89AE-B0DEF3E3C3E1}" type="sibTrans">
      <dgm:prSet/>
      <dgm:spPr/>
    </dgm:pt>
    <dgm:pt modelId="{74E0A835-72AD-4A49-947A-E7DFEE4B2D09}">
      <dgm:prSet phldrT="[Text]"/>
      <dgm:spPr/>
      <dgm:t>
        <a:bodyPr/>
        <a:lstStyle/>
        <a:p>
          <a:r>
            <a:rPr lang="en-ID" dirty="0" err="1" smtClean="0"/>
            <a:t>Diksi</a:t>
          </a:r>
          <a:endParaRPr lang="en-US" dirty="0"/>
        </a:p>
      </dgm:t>
    </dgm:pt>
    <dgm:pt modelId="{1D39E805-3CA4-446D-B9C8-42478012FFB2}" cxnId="{982CF6FA-E0DE-467A-AFD7-D48EAEA320B6}" type="parTrans">
      <dgm:prSet/>
      <dgm:spPr/>
    </dgm:pt>
    <dgm:pt modelId="{B09C841B-C957-4A62-9590-2CC729A9210E}" cxnId="{982CF6FA-E0DE-467A-AFD7-D48EAEA320B6}" type="sibTrans">
      <dgm:prSet/>
      <dgm:spPr/>
    </dgm:pt>
    <dgm:pt modelId="{310236FC-1F16-4915-9618-B7C5E71C4094}" type="pres">
      <dgm:prSet presAssocID="{70728F0F-A8ED-4E03-A013-6FD2BD09B8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62695-91D5-4D82-BA2A-9E7733E8515A}" type="pres">
      <dgm:prSet presAssocID="{48B6E596-54F5-4AC2-8D29-A7420325906C}" presName="circle1" presStyleLbl="node1" presStyleIdx="0" presStyleCnt="4"/>
      <dgm:spPr/>
    </dgm:pt>
    <dgm:pt modelId="{43F213D2-6B16-4862-B3DC-8BA18106E0D8}" type="pres">
      <dgm:prSet presAssocID="{48B6E596-54F5-4AC2-8D29-A7420325906C}" presName="space" presStyleCnt="0"/>
      <dgm:spPr/>
    </dgm:pt>
    <dgm:pt modelId="{09B192B5-0DD0-4AE6-95ED-A346091A3DA3}" type="pres">
      <dgm:prSet presAssocID="{48B6E596-54F5-4AC2-8D29-A7420325906C}" presName="rect1" presStyleLbl="alignAcc1" presStyleIdx="0" presStyleCnt="4"/>
      <dgm:spPr/>
      <dgm:t>
        <a:bodyPr/>
        <a:lstStyle/>
        <a:p>
          <a:endParaRPr lang="en-US"/>
        </a:p>
      </dgm:t>
    </dgm:pt>
    <dgm:pt modelId="{BBC18151-0CD5-4F8B-9553-8C9708B97F13}" type="pres">
      <dgm:prSet presAssocID="{2EB73284-6271-47C0-8B65-E5DE5934296A}" presName="vertSpace2" presStyleLbl="node1" presStyleIdx="0" presStyleCnt="4"/>
      <dgm:spPr/>
    </dgm:pt>
    <dgm:pt modelId="{51A70DF3-154E-4274-AFB3-864AA4981C4B}" type="pres">
      <dgm:prSet presAssocID="{2EB73284-6271-47C0-8B65-E5DE5934296A}" presName="circle2" presStyleLbl="node1" presStyleIdx="1" presStyleCnt="4"/>
      <dgm:spPr/>
    </dgm:pt>
    <dgm:pt modelId="{D6A0A87F-166A-4209-9A2A-ABF5F1F596F0}" type="pres">
      <dgm:prSet presAssocID="{2EB73284-6271-47C0-8B65-E5DE5934296A}" presName="rect2" presStyleLbl="alignAcc1" presStyleIdx="1" presStyleCnt="4"/>
      <dgm:spPr/>
      <dgm:t>
        <a:bodyPr/>
        <a:lstStyle/>
        <a:p>
          <a:endParaRPr lang="en-US"/>
        </a:p>
      </dgm:t>
    </dgm:pt>
    <dgm:pt modelId="{3AC3461D-F603-40E0-846F-9B45710556A2}" type="pres">
      <dgm:prSet presAssocID="{59115F01-9C51-48B0-AB46-D18FA364EB63}" presName="vertSpace3" presStyleLbl="node1" presStyleIdx="1" presStyleCnt="4"/>
      <dgm:spPr/>
    </dgm:pt>
    <dgm:pt modelId="{177197F2-D993-47F5-803C-C2B1DB383710}" type="pres">
      <dgm:prSet presAssocID="{59115F01-9C51-48B0-AB46-D18FA364EB63}" presName="circle3" presStyleLbl="node1" presStyleIdx="2" presStyleCnt="4"/>
      <dgm:spPr/>
    </dgm:pt>
    <dgm:pt modelId="{3D0CD525-2943-4405-9BA3-D1E372EA4D4D}" type="pres">
      <dgm:prSet presAssocID="{59115F01-9C51-48B0-AB46-D18FA364EB63}" presName="rect3" presStyleLbl="alignAcc1" presStyleIdx="2" presStyleCnt="4"/>
      <dgm:spPr/>
      <dgm:t>
        <a:bodyPr/>
        <a:lstStyle/>
        <a:p>
          <a:endParaRPr lang="en-US"/>
        </a:p>
      </dgm:t>
    </dgm:pt>
    <dgm:pt modelId="{234BF373-6195-4F2B-B307-C67EB72A1FED}" type="pres">
      <dgm:prSet presAssocID="{918ADC77-55BB-47CA-B95E-83A20E4F5A0B}" presName="vertSpace4" presStyleLbl="node1" presStyleIdx="2" presStyleCnt="4"/>
      <dgm:spPr/>
    </dgm:pt>
    <dgm:pt modelId="{B6789AF2-B8A8-45B3-8A7B-3CA8D27D8981}" type="pres">
      <dgm:prSet presAssocID="{918ADC77-55BB-47CA-B95E-83A20E4F5A0B}" presName="circle4" presStyleLbl="node1" presStyleIdx="3" presStyleCnt="4"/>
      <dgm:spPr/>
    </dgm:pt>
    <dgm:pt modelId="{36E939F1-80B2-42B4-B7CF-C9CE2807F988}" type="pres">
      <dgm:prSet presAssocID="{918ADC77-55BB-47CA-B95E-83A20E4F5A0B}" presName="rect4" presStyleLbl="alignAcc1" presStyleIdx="3" presStyleCnt="4"/>
      <dgm:spPr/>
      <dgm:t>
        <a:bodyPr/>
        <a:lstStyle/>
        <a:p>
          <a:endParaRPr lang="en-US"/>
        </a:p>
      </dgm:t>
    </dgm:pt>
    <dgm:pt modelId="{4BFEC286-1192-41D8-9923-1FE47931B7D6}" type="pres">
      <dgm:prSet presAssocID="{48B6E596-54F5-4AC2-8D29-A7420325906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39655-0E60-4533-B843-4D3A01AEA34C}" type="pres">
      <dgm:prSet presAssocID="{48B6E596-54F5-4AC2-8D29-A7420325906C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F5677-FA66-4D5D-B65B-99946B7B6201}" type="pres">
      <dgm:prSet presAssocID="{2EB73284-6271-47C0-8B65-E5DE5934296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0A70B-8E00-4F36-9CB6-BD0D2597B508}" type="pres">
      <dgm:prSet presAssocID="{2EB73284-6271-47C0-8B65-E5DE5934296A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3DC6B-3485-4EAA-BB58-23E6CC027F5D}" type="pres">
      <dgm:prSet presAssocID="{59115F01-9C51-48B0-AB46-D18FA364EB6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564C8-C606-4988-B1AA-D5FBC645F5D6}" type="pres">
      <dgm:prSet presAssocID="{59115F01-9C51-48B0-AB46-D18FA364EB6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BC83F-9FDD-4251-A762-CD2331B72FBD}" type="pres">
      <dgm:prSet presAssocID="{918ADC77-55BB-47CA-B95E-83A20E4F5A0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51279-CC99-4B9C-91D0-E788EAFFB914}" type="pres">
      <dgm:prSet presAssocID="{918ADC77-55BB-47CA-B95E-83A20E4F5A0B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5168E9-97C1-42F0-A18C-CEA9CBEB3184}" type="presOf" srcId="{2EB73284-6271-47C0-8B65-E5DE5934296A}" destId="{D6A0A87F-166A-4209-9A2A-ABF5F1F596F0}" srcOrd="0" destOrd="0" presId="urn:microsoft.com/office/officeart/2005/8/layout/target3"/>
    <dgm:cxn modelId="{68D8AFD9-D3F2-45DC-A983-55CE873C6E99}" type="presOf" srcId="{B5175EAC-14C4-46C7-8F01-CD2989243CD6}" destId="{20851279-CC99-4B9C-91D0-E788EAFFB914}" srcOrd="0" destOrd="1" presId="urn:microsoft.com/office/officeart/2005/8/layout/target3"/>
    <dgm:cxn modelId="{982CF6FA-E0DE-467A-AFD7-D48EAEA320B6}" srcId="{918ADC77-55BB-47CA-B95E-83A20E4F5A0B}" destId="{74E0A835-72AD-4A49-947A-E7DFEE4B2D09}" srcOrd="2" destOrd="0" parTransId="{1D39E805-3CA4-446D-B9C8-42478012FFB2}" sibTransId="{B09C841B-C957-4A62-9590-2CC729A9210E}"/>
    <dgm:cxn modelId="{B0AD9428-CCD3-451E-AD4F-5F9776014B28}" srcId="{70728F0F-A8ED-4E03-A013-6FD2BD09B8CE}" destId="{2EB73284-6271-47C0-8B65-E5DE5934296A}" srcOrd="1" destOrd="0" parTransId="{D30B0121-2885-404E-B6CD-7332C424D7C7}" sibTransId="{3F8D0A4B-1FF9-4C31-9134-33E2AE7FC0B7}"/>
    <dgm:cxn modelId="{DA8575CF-3348-4447-9519-C16843E7CCAA}" type="presOf" srcId="{9C35CB47-48E6-490C-9EDF-A4A31284F3F2}" destId="{04639655-0E60-4533-B843-4D3A01AEA34C}" srcOrd="0" destOrd="0" presId="urn:microsoft.com/office/officeart/2005/8/layout/target3"/>
    <dgm:cxn modelId="{8FF2A8A1-D257-44D6-8D2E-11FACFB73226}" type="presOf" srcId="{59115F01-9C51-48B0-AB46-D18FA364EB63}" destId="{1AB3DC6B-3485-4EAA-BB58-23E6CC027F5D}" srcOrd="1" destOrd="0" presId="urn:microsoft.com/office/officeart/2005/8/layout/target3"/>
    <dgm:cxn modelId="{528FCC35-5574-4085-806E-766D028331E3}" type="presOf" srcId="{7A717EE6-5130-4EF6-8071-09F24C504F29}" destId="{9750A70B-8E00-4F36-9CB6-BD0D2597B508}" srcOrd="0" destOrd="2" presId="urn:microsoft.com/office/officeart/2005/8/layout/target3"/>
    <dgm:cxn modelId="{3DFEF7C6-6D28-4DA8-A22F-ADE4CD990234}" type="presOf" srcId="{A9938CAE-B664-499D-8F2D-645F30975EBB}" destId="{20851279-CC99-4B9C-91D0-E788EAFFB914}" srcOrd="0" destOrd="0" presId="urn:microsoft.com/office/officeart/2005/8/layout/target3"/>
    <dgm:cxn modelId="{1C3FEA4D-2295-4260-89AE-B0DEF3E3C3E1}" srcId="{918ADC77-55BB-47CA-B95E-83A20E4F5A0B}" destId="{B5175EAC-14C4-46C7-8F01-CD2989243CD6}" srcOrd="1" destOrd="0" parTransId="{A0992995-2887-4CC4-AA89-8C6CDEF007C4}" sibTransId="{02A27EAD-30E6-40B1-85D1-37ECF1AD2749}"/>
    <dgm:cxn modelId="{DEC77F93-35CB-4E05-8E28-059528FAE09C}" type="presOf" srcId="{59115F01-9C51-48B0-AB46-D18FA364EB63}" destId="{3D0CD525-2943-4405-9BA3-D1E372EA4D4D}" srcOrd="0" destOrd="0" presId="urn:microsoft.com/office/officeart/2005/8/layout/target3"/>
    <dgm:cxn modelId="{B7F422F2-286E-4791-B9EF-7355D493CA70}" srcId="{2EB73284-6271-47C0-8B65-E5DE5934296A}" destId="{06D19A7F-9716-4085-8255-496185DDF150}" srcOrd="0" destOrd="0" parTransId="{A29E37B2-B435-4CF7-BB9D-2FC99C5E4EDE}" sibTransId="{5DA866F2-4DFA-42CB-A510-39B5283D6A54}"/>
    <dgm:cxn modelId="{8C8AFC51-C037-4CB0-9A01-A80F33027486}" srcId="{2EB73284-6271-47C0-8B65-E5DE5934296A}" destId="{7A717EE6-5130-4EF6-8071-09F24C504F29}" srcOrd="2" destOrd="0" parTransId="{21E633BD-865E-47F0-B369-D9031869289E}" sibTransId="{FB02DD73-96FF-463E-A25C-6D3C72BE6C11}"/>
    <dgm:cxn modelId="{5D333F81-1B39-492D-A9CD-CFBF6387FCDA}" srcId="{59115F01-9C51-48B0-AB46-D18FA364EB63}" destId="{6473D4C1-4A9E-4060-9A85-F65EFB9AF617}" srcOrd="0" destOrd="0" parTransId="{D4AC3639-02B5-4651-B015-409F09D9B1FC}" sibTransId="{DEF1426F-C9C7-43C7-9BEF-66C4459598ED}"/>
    <dgm:cxn modelId="{38D2624D-DDB3-49B1-A742-F8726BA40FDE}" srcId="{2EB73284-6271-47C0-8B65-E5DE5934296A}" destId="{A82C3F87-7F73-41CC-9013-73E9160B83C5}" srcOrd="1" destOrd="0" parTransId="{2D57F0F5-7C01-4E0F-8546-6B87FEF7288C}" sibTransId="{976B8E83-5FDB-463E-BAC6-67FDDFD14C42}"/>
    <dgm:cxn modelId="{B593AF0D-994C-4670-8260-74C49200C829}" srcId="{918ADC77-55BB-47CA-B95E-83A20E4F5A0B}" destId="{A9938CAE-B664-499D-8F2D-645F30975EBB}" srcOrd="0" destOrd="0" parTransId="{FD2F057E-F8EE-4970-BD0F-CF1F50B390BA}" sibTransId="{24B14676-4846-4733-9AA7-4E590AFE1789}"/>
    <dgm:cxn modelId="{6D1029CF-7F94-4410-95AD-D46B19C116F1}" type="presOf" srcId="{06D19A7F-9716-4085-8255-496185DDF150}" destId="{9750A70B-8E00-4F36-9CB6-BD0D2597B508}" srcOrd="0" destOrd="0" presId="urn:microsoft.com/office/officeart/2005/8/layout/target3"/>
    <dgm:cxn modelId="{A5F66A74-6B8F-451C-8EB3-9416CCC2EF04}" type="presOf" srcId="{70728F0F-A8ED-4E03-A013-6FD2BD09B8CE}" destId="{310236FC-1F16-4915-9618-B7C5E71C4094}" srcOrd="0" destOrd="0" presId="urn:microsoft.com/office/officeart/2005/8/layout/target3"/>
    <dgm:cxn modelId="{057CA69E-EC79-4FBF-9AE5-3B3D8820911C}" type="presOf" srcId="{BE7C1485-9050-416C-A0EC-E6ECD20569E5}" destId="{04639655-0E60-4533-B843-4D3A01AEA34C}" srcOrd="0" destOrd="1" presId="urn:microsoft.com/office/officeart/2005/8/layout/target3"/>
    <dgm:cxn modelId="{8E94A241-513C-41DC-B59D-63AFA5C21430}" type="presOf" srcId="{060194C3-358E-4C89-B107-85BB737950F5}" destId="{269564C8-C606-4988-B1AA-D5FBC645F5D6}" srcOrd="0" destOrd="1" presId="urn:microsoft.com/office/officeart/2005/8/layout/target3"/>
    <dgm:cxn modelId="{E6698636-220C-4106-8CC3-5838C52A8AE2}" type="presOf" srcId="{A82C3F87-7F73-41CC-9013-73E9160B83C5}" destId="{9750A70B-8E00-4F36-9CB6-BD0D2597B508}" srcOrd="0" destOrd="1" presId="urn:microsoft.com/office/officeart/2005/8/layout/target3"/>
    <dgm:cxn modelId="{9EB49505-6F89-4EE6-9DC8-061269A57D96}" srcId="{70728F0F-A8ED-4E03-A013-6FD2BD09B8CE}" destId="{48B6E596-54F5-4AC2-8D29-A7420325906C}" srcOrd="0" destOrd="0" parTransId="{2588A0D0-B1CD-4A76-8226-CB48B979D8E1}" sibTransId="{CF57C77B-8F9D-44CC-B4D1-BA5497E4A10D}"/>
    <dgm:cxn modelId="{58B7A05B-71F2-428C-88AA-932C8CC8C426}" srcId="{48B6E596-54F5-4AC2-8D29-A7420325906C}" destId="{BE7C1485-9050-416C-A0EC-E6ECD20569E5}" srcOrd="1" destOrd="0" parTransId="{17C3A60A-6A41-4AE2-A69B-916E28ECD071}" sibTransId="{8A48755C-198A-4A8C-A42B-EBFC0FAF23F4}"/>
    <dgm:cxn modelId="{8D1E718A-61EF-4933-979B-723BFC5C9230}" type="presOf" srcId="{918ADC77-55BB-47CA-B95E-83A20E4F5A0B}" destId="{36E939F1-80B2-42B4-B7CF-C9CE2807F988}" srcOrd="0" destOrd="0" presId="urn:microsoft.com/office/officeart/2005/8/layout/target3"/>
    <dgm:cxn modelId="{368ECEB8-4929-4A2D-A0EB-F724EC6D78D3}" type="presOf" srcId="{9AE69FBB-B6EF-4205-83CC-46F39C36B002}" destId="{269564C8-C606-4988-B1AA-D5FBC645F5D6}" srcOrd="0" destOrd="2" presId="urn:microsoft.com/office/officeart/2005/8/layout/target3"/>
    <dgm:cxn modelId="{50E6DB28-BF8D-4110-B9C6-BB71593BC952}" srcId="{70728F0F-A8ED-4E03-A013-6FD2BD09B8CE}" destId="{918ADC77-55BB-47CA-B95E-83A20E4F5A0B}" srcOrd="3" destOrd="0" parTransId="{15577C8B-A929-4D4B-9506-5E39827E26EC}" sibTransId="{470E6DB1-593C-4198-8BC4-378DF5B0BF30}"/>
    <dgm:cxn modelId="{D13D5D61-593B-4950-8C11-235BEA2A01B4}" srcId="{59115F01-9C51-48B0-AB46-D18FA364EB63}" destId="{060194C3-358E-4C89-B107-85BB737950F5}" srcOrd="1" destOrd="0" parTransId="{B91543BF-EBAB-4790-9030-5CBADFCB8706}" sibTransId="{5595755A-5299-43C2-8F1A-26BDA2980DB3}"/>
    <dgm:cxn modelId="{C33C24F0-6B95-4240-9E2E-DBDBAAB6DF08}" type="presOf" srcId="{74E0A835-72AD-4A49-947A-E7DFEE4B2D09}" destId="{20851279-CC99-4B9C-91D0-E788EAFFB914}" srcOrd="0" destOrd="2" presId="urn:microsoft.com/office/officeart/2005/8/layout/target3"/>
    <dgm:cxn modelId="{DC3FF6A0-D08D-4F0D-B1AA-623BEF82D182}" type="presOf" srcId="{48B6E596-54F5-4AC2-8D29-A7420325906C}" destId="{09B192B5-0DD0-4AE6-95ED-A346091A3DA3}" srcOrd="0" destOrd="0" presId="urn:microsoft.com/office/officeart/2005/8/layout/target3"/>
    <dgm:cxn modelId="{C33345AD-5112-43B3-B569-A121FD850F71}" type="presOf" srcId="{2EB73284-6271-47C0-8B65-E5DE5934296A}" destId="{078F5677-FA66-4D5D-B65B-99946B7B6201}" srcOrd="1" destOrd="0" presId="urn:microsoft.com/office/officeart/2005/8/layout/target3"/>
    <dgm:cxn modelId="{0B77F42D-71C1-4643-B040-8C0A4DDDFB85}" type="presOf" srcId="{48B6E596-54F5-4AC2-8D29-A7420325906C}" destId="{4BFEC286-1192-41D8-9923-1FE47931B7D6}" srcOrd="1" destOrd="0" presId="urn:microsoft.com/office/officeart/2005/8/layout/target3"/>
    <dgm:cxn modelId="{F101CEF8-4685-49DE-9899-7500C932E831}" srcId="{70728F0F-A8ED-4E03-A013-6FD2BD09B8CE}" destId="{59115F01-9C51-48B0-AB46-D18FA364EB63}" srcOrd="2" destOrd="0" parTransId="{06324AEC-A723-4803-B596-80FB4A45978E}" sibTransId="{ADE7CDA1-D2F4-4E45-821E-4E432A921282}"/>
    <dgm:cxn modelId="{3342A87E-7FBF-4D96-965A-A828A7387418}" srcId="{48B6E596-54F5-4AC2-8D29-A7420325906C}" destId="{9C35CB47-48E6-490C-9EDF-A4A31284F3F2}" srcOrd="0" destOrd="0" parTransId="{00581978-B1CB-416B-B0EA-F17E32712CD2}" sibTransId="{A12164BA-33E4-4A5C-B8C4-436EBF2F936B}"/>
    <dgm:cxn modelId="{B32DB80D-EE60-4DD4-8F23-CBCAC29AA410}" srcId="{59115F01-9C51-48B0-AB46-D18FA364EB63}" destId="{9AE69FBB-B6EF-4205-83CC-46F39C36B002}" srcOrd="2" destOrd="0" parTransId="{482C9275-D903-41E6-8CE7-E72B13F6A687}" sibTransId="{0FDD80C9-C96D-47BC-9F81-E199D1C13F98}"/>
    <dgm:cxn modelId="{AFBE0074-701C-4E47-89FB-2FBA8B1DDFD6}" type="presOf" srcId="{6473D4C1-4A9E-4060-9A85-F65EFB9AF617}" destId="{269564C8-C606-4988-B1AA-D5FBC645F5D6}" srcOrd="0" destOrd="0" presId="urn:microsoft.com/office/officeart/2005/8/layout/target3"/>
    <dgm:cxn modelId="{84EA7471-05D9-431F-8FED-2D961270E340}" type="presOf" srcId="{918ADC77-55BB-47CA-B95E-83A20E4F5A0B}" destId="{848BC83F-9FDD-4251-A762-CD2331B72FBD}" srcOrd="1" destOrd="0" presId="urn:microsoft.com/office/officeart/2005/8/layout/target3"/>
    <dgm:cxn modelId="{63C1BA73-C2BC-4B6C-ACA6-EB7BC3712479}" type="presParOf" srcId="{310236FC-1F16-4915-9618-B7C5E71C4094}" destId="{42B62695-91D5-4D82-BA2A-9E7733E8515A}" srcOrd="0" destOrd="0" presId="urn:microsoft.com/office/officeart/2005/8/layout/target3"/>
    <dgm:cxn modelId="{39136FF8-32A4-41F0-ADA1-CD6A67E7942F}" type="presParOf" srcId="{310236FC-1F16-4915-9618-B7C5E71C4094}" destId="{43F213D2-6B16-4862-B3DC-8BA18106E0D8}" srcOrd="1" destOrd="0" presId="urn:microsoft.com/office/officeart/2005/8/layout/target3"/>
    <dgm:cxn modelId="{D2E5FD20-4E7E-41BE-A69B-21E28E21193B}" type="presParOf" srcId="{310236FC-1F16-4915-9618-B7C5E71C4094}" destId="{09B192B5-0DD0-4AE6-95ED-A346091A3DA3}" srcOrd="2" destOrd="0" presId="urn:microsoft.com/office/officeart/2005/8/layout/target3"/>
    <dgm:cxn modelId="{B824D1D0-2FBD-42BB-B651-BDCAA0974932}" type="presParOf" srcId="{310236FC-1F16-4915-9618-B7C5E71C4094}" destId="{BBC18151-0CD5-4F8B-9553-8C9708B97F13}" srcOrd="3" destOrd="0" presId="urn:microsoft.com/office/officeart/2005/8/layout/target3"/>
    <dgm:cxn modelId="{4A0ECC59-8436-4365-A2AF-FCAF22D5A54A}" type="presParOf" srcId="{310236FC-1F16-4915-9618-B7C5E71C4094}" destId="{51A70DF3-154E-4274-AFB3-864AA4981C4B}" srcOrd="4" destOrd="0" presId="urn:microsoft.com/office/officeart/2005/8/layout/target3"/>
    <dgm:cxn modelId="{A56806B8-A5D7-4D33-8758-8CBA1E450BE7}" type="presParOf" srcId="{310236FC-1F16-4915-9618-B7C5E71C4094}" destId="{D6A0A87F-166A-4209-9A2A-ABF5F1F596F0}" srcOrd="5" destOrd="0" presId="urn:microsoft.com/office/officeart/2005/8/layout/target3"/>
    <dgm:cxn modelId="{D9FF3750-BF6F-4CCA-82B0-6331F24227B6}" type="presParOf" srcId="{310236FC-1F16-4915-9618-B7C5E71C4094}" destId="{3AC3461D-F603-40E0-846F-9B45710556A2}" srcOrd="6" destOrd="0" presId="urn:microsoft.com/office/officeart/2005/8/layout/target3"/>
    <dgm:cxn modelId="{9FCA50C9-8D5B-4C49-A79F-CC95A214483F}" type="presParOf" srcId="{310236FC-1F16-4915-9618-B7C5E71C4094}" destId="{177197F2-D993-47F5-803C-C2B1DB383710}" srcOrd="7" destOrd="0" presId="urn:microsoft.com/office/officeart/2005/8/layout/target3"/>
    <dgm:cxn modelId="{2DDFDB66-A44C-44EA-B311-CAC0AFAEDB4F}" type="presParOf" srcId="{310236FC-1F16-4915-9618-B7C5E71C4094}" destId="{3D0CD525-2943-4405-9BA3-D1E372EA4D4D}" srcOrd="8" destOrd="0" presId="urn:microsoft.com/office/officeart/2005/8/layout/target3"/>
    <dgm:cxn modelId="{766F386E-ACED-49E9-AAF3-7D5DA09B9DF9}" type="presParOf" srcId="{310236FC-1F16-4915-9618-B7C5E71C4094}" destId="{234BF373-6195-4F2B-B307-C67EB72A1FED}" srcOrd="9" destOrd="0" presId="urn:microsoft.com/office/officeart/2005/8/layout/target3"/>
    <dgm:cxn modelId="{1E9E03F3-704E-4862-91D5-8017E6EB40B3}" type="presParOf" srcId="{310236FC-1F16-4915-9618-B7C5E71C4094}" destId="{B6789AF2-B8A8-45B3-8A7B-3CA8D27D8981}" srcOrd="10" destOrd="0" presId="urn:microsoft.com/office/officeart/2005/8/layout/target3"/>
    <dgm:cxn modelId="{F234E007-C994-4E8A-88EA-8A1AF0036952}" type="presParOf" srcId="{310236FC-1F16-4915-9618-B7C5E71C4094}" destId="{36E939F1-80B2-42B4-B7CF-C9CE2807F988}" srcOrd="11" destOrd="0" presId="urn:microsoft.com/office/officeart/2005/8/layout/target3"/>
    <dgm:cxn modelId="{35CAF0E5-AF35-4961-8761-C4D89ECF36C9}" type="presParOf" srcId="{310236FC-1F16-4915-9618-B7C5E71C4094}" destId="{4BFEC286-1192-41D8-9923-1FE47931B7D6}" srcOrd="12" destOrd="0" presId="urn:microsoft.com/office/officeart/2005/8/layout/target3"/>
    <dgm:cxn modelId="{D3AC0305-EE1D-4022-8C9F-F4B3EF8E18DD}" type="presParOf" srcId="{310236FC-1F16-4915-9618-B7C5E71C4094}" destId="{04639655-0E60-4533-B843-4D3A01AEA34C}" srcOrd="13" destOrd="0" presId="urn:microsoft.com/office/officeart/2005/8/layout/target3"/>
    <dgm:cxn modelId="{4558A99F-DB10-41F9-AC47-EAE2B20F4A08}" type="presParOf" srcId="{310236FC-1F16-4915-9618-B7C5E71C4094}" destId="{078F5677-FA66-4D5D-B65B-99946B7B6201}" srcOrd="14" destOrd="0" presId="urn:microsoft.com/office/officeart/2005/8/layout/target3"/>
    <dgm:cxn modelId="{0C147361-EF23-467E-8C11-330EB16F7FBC}" type="presParOf" srcId="{310236FC-1F16-4915-9618-B7C5E71C4094}" destId="{9750A70B-8E00-4F36-9CB6-BD0D2597B508}" srcOrd="15" destOrd="0" presId="urn:microsoft.com/office/officeart/2005/8/layout/target3"/>
    <dgm:cxn modelId="{698647BE-0626-4449-867D-99DEE49F1470}" type="presParOf" srcId="{310236FC-1F16-4915-9618-B7C5E71C4094}" destId="{1AB3DC6B-3485-4EAA-BB58-23E6CC027F5D}" srcOrd="16" destOrd="0" presId="urn:microsoft.com/office/officeart/2005/8/layout/target3"/>
    <dgm:cxn modelId="{2C085BE4-C8BF-4522-ABE0-04DC0E18CDBE}" type="presParOf" srcId="{310236FC-1F16-4915-9618-B7C5E71C4094}" destId="{269564C8-C606-4988-B1AA-D5FBC645F5D6}" srcOrd="17" destOrd="0" presId="urn:microsoft.com/office/officeart/2005/8/layout/target3"/>
    <dgm:cxn modelId="{3905920F-3986-4885-9F3A-C56D961E45F3}" type="presParOf" srcId="{310236FC-1F16-4915-9618-B7C5E71C4094}" destId="{848BC83F-9FDD-4251-A762-CD2331B72FBD}" srcOrd="18" destOrd="0" presId="urn:microsoft.com/office/officeart/2005/8/layout/target3"/>
    <dgm:cxn modelId="{15AFA826-71FB-4280-9956-7A8FDE4B13C9}" type="presParOf" srcId="{310236FC-1F16-4915-9618-B7C5E71C4094}" destId="{20851279-CC99-4B9C-91D0-E788EAFFB91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4EF4072-6DDC-4C98-B398-1DDF42B5C490}" type="doc">
      <dgm:prSet loTypeId="urn:microsoft.com/office/officeart/2005/8/layout/vList3" loCatId="list" qsTypeId="urn:microsoft.com/office/officeart/2005/8/quickstyle/simple1#2" qsCatId="simple" csTypeId="urn:microsoft.com/office/officeart/2005/8/colors/colorful3#1" csCatId="colorful" phldr="1"/>
      <dgm:spPr/>
    </dgm:pt>
    <dgm:pt modelId="{9C94A2BD-AC30-4A45-A598-A2F961596B76}">
      <dgm:prSet phldrT="[Text]"/>
      <dgm:spPr/>
      <dgm:t>
        <a:bodyPr/>
        <a:lstStyle/>
        <a:p>
          <a:r>
            <a:rPr lang="en-US" dirty="0" err="1" smtClean="0"/>
            <a:t>Penampilan</a:t>
          </a:r>
          <a:endParaRPr lang="en-US" dirty="0"/>
        </a:p>
      </dgm:t>
    </dgm:pt>
    <dgm:pt modelId="{F38808AE-C5AB-4C71-9B99-99231EDDE39D}" cxnId="{68BC5250-0895-4298-9DD9-381748ACCD08}" type="parTrans">
      <dgm:prSet/>
      <dgm:spPr/>
      <dgm:t>
        <a:bodyPr/>
        <a:lstStyle/>
        <a:p>
          <a:endParaRPr lang="en-US"/>
        </a:p>
      </dgm:t>
    </dgm:pt>
    <dgm:pt modelId="{B11847A7-BD33-4B23-BB24-C2F816ECB5DF}" cxnId="{68BC5250-0895-4298-9DD9-381748ACCD08}" type="sibTrans">
      <dgm:prSet/>
      <dgm:spPr/>
      <dgm:t>
        <a:bodyPr/>
        <a:lstStyle/>
        <a:p>
          <a:endParaRPr lang="en-US"/>
        </a:p>
      </dgm:t>
    </dgm:pt>
    <dgm:pt modelId="{CAEEF16E-54EA-4DD7-9C30-FE1B2FE6D092}">
      <dgm:prSet phldrT="[Text]"/>
      <dgm:spPr/>
      <dgm:t>
        <a:bodyPr/>
        <a:lstStyle/>
        <a:p>
          <a:r>
            <a:rPr lang="en-US" dirty="0" err="1" smtClean="0"/>
            <a:t>Sikap</a:t>
          </a:r>
          <a:endParaRPr lang="en-US" dirty="0"/>
        </a:p>
      </dgm:t>
    </dgm:pt>
    <dgm:pt modelId="{CDAE69A0-E034-462D-AD0B-665B2E84FF15}" cxnId="{059ABB31-26A7-4DCC-BE99-078F8D34E65C}" type="parTrans">
      <dgm:prSet/>
      <dgm:spPr/>
      <dgm:t>
        <a:bodyPr/>
        <a:lstStyle/>
        <a:p>
          <a:endParaRPr lang="en-US"/>
        </a:p>
      </dgm:t>
    </dgm:pt>
    <dgm:pt modelId="{42706E92-36F4-42E2-ABEC-D3E96408AC0E}" cxnId="{059ABB31-26A7-4DCC-BE99-078F8D34E65C}" type="sibTrans">
      <dgm:prSet/>
      <dgm:spPr/>
      <dgm:t>
        <a:bodyPr/>
        <a:lstStyle/>
        <a:p>
          <a:endParaRPr lang="en-US"/>
        </a:p>
      </dgm:t>
    </dgm:pt>
    <dgm:pt modelId="{48B66816-7C49-4CF7-AEAE-0E872E9571D2}">
      <dgm:prSet phldrT="[Text]"/>
      <dgm:spPr/>
      <dgm:t>
        <a:bodyPr/>
        <a:lstStyle/>
        <a:p>
          <a:r>
            <a:rPr lang="en-US" dirty="0" smtClean="0"/>
            <a:t>Cara </a:t>
          </a:r>
          <a:r>
            <a:rPr lang="en-US" dirty="0" err="1" smtClean="0"/>
            <a:t>Bicara</a:t>
          </a:r>
          <a:endParaRPr lang="en-US" dirty="0"/>
        </a:p>
      </dgm:t>
    </dgm:pt>
    <dgm:pt modelId="{3E2A922A-6172-4F91-ABD6-DB68B0BFB43F}" cxnId="{A44F68F2-3A5E-4C60-92AD-15BE1DB7AA9E}" type="parTrans">
      <dgm:prSet/>
      <dgm:spPr/>
      <dgm:t>
        <a:bodyPr/>
        <a:lstStyle/>
        <a:p>
          <a:endParaRPr lang="en-US"/>
        </a:p>
      </dgm:t>
    </dgm:pt>
    <dgm:pt modelId="{57DD579A-3A38-4EB4-84C9-9502632C5A16}" cxnId="{A44F68F2-3A5E-4C60-92AD-15BE1DB7AA9E}" type="sibTrans">
      <dgm:prSet/>
      <dgm:spPr/>
      <dgm:t>
        <a:bodyPr/>
        <a:lstStyle/>
        <a:p>
          <a:endParaRPr lang="en-US"/>
        </a:p>
      </dgm:t>
    </dgm:pt>
    <dgm:pt modelId="{78C3423F-8DC1-4ECC-96E0-A3582D76FC25}">
      <dgm:prSet phldrT="[Text]"/>
      <dgm:spPr/>
      <dgm:t>
        <a:bodyPr/>
        <a:lstStyle/>
        <a:p>
          <a:r>
            <a:rPr lang="en-ID" dirty="0" err="1" smtClean="0"/>
            <a:t>Wawasan</a:t>
          </a:r>
          <a:endParaRPr lang="en-US" dirty="0"/>
        </a:p>
      </dgm:t>
    </dgm:pt>
    <dgm:pt modelId="{92BD3436-80F6-45E3-A21E-B48E84013279}" cxnId="{19E72CF4-3232-4002-B865-980E2069F9C2}" type="parTrans">
      <dgm:prSet/>
      <dgm:spPr/>
    </dgm:pt>
    <dgm:pt modelId="{D38E7E1A-97FD-45FB-B4DB-78303AEA1F89}" cxnId="{19E72CF4-3232-4002-B865-980E2069F9C2}" type="sibTrans">
      <dgm:prSet/>
      <dgm:spPr/>
    </dgm:pt>
    <dgm:pt modelId="{DAAEFBDB-2598-4137-8BF0-6ABB2D3EA0E8}">
      <dgm:prSet phldrT="[Text]"/>
      <dgm:spPr/>
      <dgm:t>
        <a:bodyPr/>
        <a:lstStyle/>
        <a:p>
          <a:r>
            <a:rPr lang="en-ID" dirty="0" smtClean="0"/>
            <a:t>Gaya </a:t>
          </a:r>
          <a:r>
            <a:rPr lang="en-ID" dirty="0" err="1" smtClean="0"/>
            <a:t>Bahasa</a:t>
          </a:r>
          <a:endParaRPr lang="en-US" dirty="0"/>
        </a:p>
      </dgm:t>
    </dgm:pt>
    <dgm:pt modelId="{04CF66FE-1EB6-43EB-AFF1-5E726B353E42}" cxnId="{16AD4275-0710-44BB-8165-7BDD5A94376E}" type="parTrans">
      <dgm:prSet/>
      <dgm:spPr/>
    </dgm:pt>
    <dgm:pt modelId="{8D47052A-1674-4C96-AEC7-344223CC629B}" cxnId="{16AD4275-0710-44BB-8165-7BDD5A94376E}" type="sibTrans">
      <dgm:prSet/>
      <dgm:spPr/>
    </dgm:pt>
    <dgm:pt modelId="{29E5FA26-419A-4CBB-85CE-902E5D2117CF}" type="pres">
      <dgm:prSet presAssocID="{54EF4072-6DDC-4C98-B398-1DDF42B5C490}" presName="linearFlow" presStyleCnt="0">
        <dgm:presLayoutVars>
          <dgm:dir/>
          <dgm:resizeHandles val="exact"/>
        </dgm:presLayoutVars>
      </dgm:prSet>
      <dgm:spPr/>
    </dgm:pt>
    <dgm:pt modelId="{A5B1A608-A299-4643-AFFD-DEFD7AE73373}" type="pres">
      <dgm:prSet presAssocID="{9C94A2BD-AC30-4A45-A598-A2F961596B76}" presName="composite" presStyleCnt="0"/>
      <dgm:spPr/>
    </dgm:pt>
    <dgm:pt modelId="{11C3A4CE-4CDA-415F-8002-692ED8BB5B47}" type="pres">
      <dgm:prSet presAssocID="{9C94A2BD-AC30-4A45-A598-A2F961596B76}" presName="imgShp" presStyleLbl="fgImgPlace1" presStyleIdx="0" presStyleCnt="5" custLinFactNeighborX="-4283" custLinFactNeighborY="2644"/>
      <dgm:spPr/>
    </dgm:pt>
    <dgm:pt modelId="{DD339BBE-139E-4AAE-86D7-D4291708D4EB}" type="pres">
      <dgm:prSet presAssocID="{9C94A2BD-AC30-4A45-A598-A2F961596B76}" presName="txShp" presStyleLbl="node1" presStyleIdx="0" presStyleCnt="5" custLinFactNeighborX="-1017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B5792-666D-4027-B467-DB11C17AC4A9}" type="pres">
      <dgm:prSet presAssocID="{B11847A7-BD33-4B23-BB24-C2F816ECB5DF}" presName="spacing" presStyleCnt="0"/>
      <dgm:spPr/>
    </dgm:pt>
    <dgm:pt modelId="{B857E2EC-8467-42A0-A0C5-F28645F17A4E}" type="pres">
      <dgm:prSet presAssocID="{CAEEF16E-54EA-4DD7-9C30-FE1B2FE6D092}" presName="composite" presStyleCnt="0"/>
      <dgm:spPr/>
    </dgm:pt>
    <dgm:pt modelId="{2EAA3362-9F12-42A9-986E-E187A53327CF}" type="pres">
      <dgm:prSet presAssocID="{CAEEF16E-54EA-4DD7-9C30-FE1B2FE6D092}" presName="imgShp" presStyleLbl="fgImgPlace1" presStyleIdx="1" presStyleCnt="5"/>
      <dgm:spPr/>
    </dgm:pt>
    <dgm:pt modelId="{21179134-A7F9-4A84-979E-1C0A66B0F4FB}" type="pres">
      <dgm:prSet presAssocID="{CAEEF16E-54EA-4DD7-9C30-FE1B2FE6D09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A3631-0378-4096-B5B3-6CDC61ABBB4E}" type="pres">
      <dgm:prSet presAssocID="{42706E92-36F4-42E2-ABEC-D3E96408AC0E}" presName="spacing" presStyleCnt="0"/>
      <dgm:spPr/>
    </dgm:pt>
    <dgm:pt modelId="{416912B6-3359-4549-8A3F-F8AEB42EC205}" type="pres">
      <dgm:prSet presAssocID="{48B66816-7C49-4CF7-AEAE-0E872E9571D2}" presName="composite" presStyleCnt="0"/>
      <dgm:spPr/>
    </dgm:pt>
    <dgm:pt modelId="{9E3698DF-8623-48C8-8848-3629F337F2DC}" type="pres">
      <dgm:prSet presAssocID="{48B66816-7C49-4CF7-AEAE-0E872E9571D2}" presName="imgShp" presStyleLbl="fgImgPlace1" presStyleIdx="2" presStyleCnt="5"/>
      <dgm:spPr/>
    </dgm:pt>
    <dgm:pt modelId="{5ABEF248-5AB4-4612-B565-3E11463523C7}" type="pres">
      <dgm:prSet presAssocID="{48B66816-7C49-4CF7-AEAE-0E872E9571D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85B4B-B32D-4097-9F7C-AF88E36D0F6E}" type="pres">
      <dgm:prSet presAssocID="{57DD579A-3A38-4EB4-84C9-9502632C5A16}" presName="spacing" presStyleCnt="0"/>
      <dgm:spPr/>
    </dgm:pt>
    <dgm:pt modelId="{F22BB9E1-D8B1-4F21-8687-579093F8A107}" type="pres">
      <dgm:prSet presAssocID="{78C3423F-8DC1-4ECC-96E0-A3582D76FC25}" presName="composite" presStyleCnt="0"/>
      <dgm:spPr/>
    </dgm:pt>
    <dgm:pt modelId="{945F772F-718E-4EF3-9AE2-87FD89833227}" type="pres">
      <dgm:prSet presAssocID="{78C3423F-8DC1-4ECC-96E0-A3582D76FC25}" presName="imgShp" presStyleLbl="fgImgPlace1" presStyleIdx="3" presStyleCnt="5"/>
      <dgm:spPr/>
    </dgm:pt>
    <dgm:pt modelId="{574D0392-3DCC-43C7-95F9-AB2A981E9907}" type="pres">
      <dgm:prSet presAssocID="{78C3423F-8DC1-4ECC-96E0-A3582D76FC2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E7615-BB5C-426D-A05B-221F6AC9FFC7}" type="pres">
      <dgm:prSet presAssocID="{D38E7E1A-97FD-45FB-B4DB-78303AEA1F89}" presName="spacing" presStyleCnt="0"/>
      <dgm:spPr/>
    </dgm:pt>
    <dgm:pt modelId="{5C2A2B7A-9AC2-4287-BE56-FD57372B5AFA}" type="pres">
      <dgm:prSet presAssocID="{DAAEFBDB-2598-4137-8BF0-6ABB2D3EA0E8}" presName="composite" presStyleCnt="0"/>
      <dgm:spPr/>
    </dgm:pt>
    <dgm:pt modelId="{E8B9F1D9-D2C7-418E-9B9F-52F2F6C28C43}" type="pres">
      <dgm:prSet presAssocID="{DAAEFBDB-2598-4137-8BF0-6ABB2D3EA0E8}" presName="imgShp" presStyleLbl="fgImgPlace1" presStyleIdx="4" presStyleCnt="5"/>
      <dgm:spPr/>
    </dgm:pt>
    <dgm:pt modelId="{D74EA5D5-6654-4C77-BFD9-EEC05E5BD92A}" type="pres">
      <dgm:prSet presAssocID="{DAAEFBDB-2598-4137-8BF0-6ABB2D3EA0E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DEE2E-B22C-49FB-B969-A09A1EB4507E}" type="presOf" srcId="{CAEEF16E-54EA-4DD7-9C30-FE1B2FE6D092}" destId="{21179134-A7F9-4A84-979E-1C0A66B0F4FB}" srcOrd="0" destOrd="0" presId="urn:microsoft.com/office/officeart/2005/8/layout/vList3"/>
    <dgm:cxn modelId="{1B4CA4FC-BC24-481A-AA41-EDE411C04036}" type="presOf" srcId="{9C94A2BD-AC30-4A45-A598-A2F961596B76}" destId="{DD339BBE-139E-4AAE-86D7-D4291708D4EB}" srcOrd="0" destOrd="0" presId="urn:microsoft.com/office/officeart/2005/8/layout/vList3"/>
    <dgm:cxn modelId="{68BC5250-0895-4298-9DD9-381748ACCD08}" srcId="{54EF4072-6DDC-4C98-B398-1DDF42B5C490}" destId="{9C94A2BD-AC30-4A45-A598-A2F961596B76}" srcOrd="0" destOrd="0" parTransId="{F38808AE-C5AB-4C71-9B99-99231EDDE39D}" sibTransId="{B11847A7-BD33-4B23-BB24-C2F816ECB5DF}"/>
    <dgm:cxn modelId="{4A778567-5D87-4552-9CF3-3B6C326C7AA4}" type="presOf" srcId="{54EF4072-6DDC-4C98-B398-1DDF42B5C490}" destId="{29E5FA26-419A-4CBB-85CE-902E5D2117CF}" srcOrd="0" destOrd="0" presId="urn:microsoft.com/office/officeart/2005/8/layout/vList3"/>
    <dgm:cxn modelId="{8D7C3A90-FE73-447A-A77A-3929DF42712F}" type="presOf" srcId="{78C3423F-8DC1-4ECC-96E0-A3582D76FC25}" destId="{574D0392-3DCC-43C7-95F9-AB2A981E9907}" srcOrd="0" destOrd="0" presId="urn:microsoft.com/office/officeart/2005/8/layout/vList3"/>
    <dgm:cxn modelId="{059ABB31-26A7-4DCC-BE99-078F8D34E65C}" srcId="{54EF4072-6DDC-4C98-B398-1DDF42B5C490}" destId="{CAEEF16E-54EA-4DD7-9C30-FE1B2FE6D092}" srcOrd="1" destOrd="0" parTransId="{CDAE69A0-E034-462D-AD0B-665B2E84FF15}" sibTransId="{42706E92-36F4-42E2-ABEC-D3E96408AC0E}"/>
    <dgm:cxn modelId="{F54051CC-AC27-4118-9A45-B0F5A3019F2F}" type="presOf" srcId="{48B66816-7C49-4CF7-AEAE-0E872E9571D2}" destId="{5ABEF248-5AB4-4612-B565-3E11463523C7}" srcOrd="0" destOrd="0" presId="urn:microsoft.com/office/officeart/2005/8/layout/vList3"/>
    <dgm:cxn modelId="{16AD4275-0710-44BB-8165-7BDD5A94376E}" srcId="{54EF4072-6DDC-4C98-B398-1DDF42B5C490}" destId="{DAAEFBDB-2598-4137-8BF0-6ABB2D3EA0E8}" srcOrd="4" destOrd="0" parTransId="{04CF66FE-1EB6-43EB-AFF1-5E726B353E42}" sibTransId="{8D47052A-1674-4C96-AEC7-344223CC629B}"/>
    <dgm:cxn modelId="{7E5066BE-8E52-4B69-9EC0-364329202206}" type="presOf" srcId="{DAAEFBDB-2598-4137-8BF0-6ABB2D3EA0E8}" destId="{D74EA5D5-6654-4C77-BFD9-EEC05E5BD92A}" srcOrd="0" destOrd="0" presId="urn:microsoft.com/office/officeart/2005/8/layout/vList3"/>
    <dgm:cxn modelId="{19E72CF4-3232-4002-B865-980E2069F9C2}" srcId="{54EF4072-6DDC-4C98-B398-1DDF42B5C490}" destId="{78C3423F-8DC1-4ECC-96E0-A3582D76FC25}" srcOrd="3" destOrd="0" parTransId="{92BD3436-80F6-45E3-A21E-B48E84013279}" sibTransId="{D38E7E1A-97FD-45FB-B4DB-78303AEA1F89}"/>
    <dgm:cxn modelId="{A44F68F2-3A5E-4C60-92AD-15BE1DB7AA9E}" srcId="{54EF4072-6DDC-4C98-B398-1DDF42B5C490}" destId="{48B66816-7C49-4CF7-AEAE-0E872E9571D2}" srcOrd="2" destOrd="0" parTransId="{3E2A922A-6172-4F91-ABD6-DB68B0BFB43F}" sibTransId="{57DD579A-3A38-4EB4-84C9-9502632C5A16}"/>
    <dgm:cxn modelId="{3B61E247-F592-4D15-A159-91F2A551C9A6}" type="presParOf" srcId="{29E5FA26-419A-4CBB-85CE-902E5D2117CF}" destId="{A5B1A608-A299-4643-AFFD-DEFD7AE73373}" srcOrd="0" destOrd="0" presId="urn:microsoft.com/office/officeart/2005/8/layout/vList3"/>
    <dgm:cxn modelId="{041B8040-9EA7-4D78-8355-738CBD65E13E}" type="presParOf" srcId="{A5B1A608-A299-4643-AFFD-DEFD7AE73373}" destId="{11C3A4CE-4CDA-415F-8002-692ED8BB5B47}" srcOrd="0" destOrd="0" presId="urn:microsoft.com/office/officeart/2005/8/layout/vList3"/>
    <dgm:cxn modelId="{442B57E9-AD97-4CAD-8CAB-310C3902BBFE}" type="presParOf" srcId="{A5B1A608-A299-4643-AFFD-DEFD7AE73373}" destId="{DD339BBE-139E-4AAE-86D7-D4291708D4EB}" srcOrd="1" destOrd="0" presId="urn:microsoft.com/office/officeart/2005/8/layout/vList3"/>
    <dgm:cxn modelId="{9F9832C1-C177-4D5B-8D09-05DA2BB28FB8}" type="presParOf" srcId="{29E5FA26-419A-4CBB-85CE-902E5D2117CF}" destId="{8D8B5792-666D-4027-B467-DB11C17AC4A9}" srcOrd="1" destOrd="0" presId="urn:microsoft.com/office/officeart/2005/8/layout/vList3"/>
    <dgm:cxn modelId="{F0705D06-7809-4AEF-8732-6D5835D3F42F}" type="presParOf" srcId="{29E5FA26-419A-4CBB-85CE-902E5D2117CF}" destId="{B857E2EC-8467-42A0-A0C5-F28645F17A4E}" srcOrd="2" destOrd="0" presId="urn:microsoft.com/office/officeart/2005/8/layout/vList3"/>
    <dgm:cxn modelId="{83586DC0-19B1-4E61-B73C-053959A4E2FF}" type="presParOf" srcId="{B857E2EC-8467-42A0-A0C5-F28645F17A4E}" destId="{2EAA3362-9F12-42A9-986E-E187A53327CF}" srcOrd="0" destOrd="0" presId="urn:microsoft.com/office/officeart/2005/8/layout/vList3"/>
    <dgm:cxn modelId="{F671ABE7-4791-4DD8-BA35-D5261B9E67B2}" type="presParOf" srcId="{B857E2EC-8467-42A0-A0C5-F28645F17A4E}" destId="{21179134-A7F9-4A84-979E-1C0A66B0F4FB}" srcOrd="1" destOrd="0" presId="urn:microsoft.com/office/officeart/2005/8/layout/vList3"/>
    <dgm:cxn modelId="{495E8830-9AAD-4D0D-81D2-215B9E39EAE3}" type="presParOf" srcId="{29E5FA26-419A-4CBB-85CE-902E5D2117CF}" destId="{FE4A3631-0378-4096-B5B3-6CDC61ABBB4E}" srcOrd="3" destOrd="0" presId="urn:microsoft.com/office/officeart/2005/8/layout/vList3"/>
    <dgm:cxn modelId="{5BDB8DC1-3886-4D1C-A3E3-C774F310BE01}" type="presParOf" srcId="{29E5FA26-419A-4CBB-85CE-902E5D2117CF}" destId="{416912B6-3359-4549-8A3F-F8AEB42EC205}" srcOrd="4" destOrd="0" presId="urn:microsoft.com/office/officeart/2005/8/layout/vList3"/>
    <dgm:cxn modelId="{81AAAEBA-19A8-482A-B9C1-EF23D3A641D4}" type="presParOf" srcId="{416912B6-3359-4549-8A3F-F8AEB42EC205}" destId="{9E3698DF-8623-48C8-8848-3629F337F2DC}" srcOrd="0" destOrd="0" presId="urn:microsoft.com/office/officeart/2005/8/layout/vList3"/>
    <dgm:cxn modelId="{8CCE78AD-9825-44B0-B1D0-55124AD727FB}" type="presParOf" srcId="{416912B6-3359-4549-8A3F-F8AEB42EC205}" destId="{5ABEF248-5AB4-4612-B565-3E11463523C7}" srcOrd="1" destOrd="0" presId="urn:microsoft.com/office/officeart/2005/8/layout/vList3"/>
    <dgm:cxn modelId="{7246D545-6CD7-43E5-89E4-E18B59573901}" type="presParOf" srcId="{29E5FA26-419A-4CBB-85CE-902E5D2117CF}" destId="{C4F85B4B-B32D-4097-9F7C-AF88E36D0F6E}" srcOrd="5" destOrd="0" presId="urn:microsoft.com/office/officeart/2005/8/layout/vList3"/>
    <dgm:cxn modelId="{A957B13F-33FB-41BC-B1DD-5D3E69BB7268}" type="presParOf" srcId="{29E5FA26-419A-4CBB-85CE-902E5D2117CF}" destId="{F22BB9E1-D8B1-4F21-8687-579093F8A107}" srcOrd="6" destOrd="0" presId="urn:microsoft.com/office/officeart/2005/8/layout/vList3"/>
    <dgm:cxn modelId="{76132862-2156-4D10-9D2C-C56AA590CD46}" type="presParOf" srcId="{F22BB9E1-D8B1-4F21-8687-579093F8A107}" destId="{945F772F-718E-4EF3-9AE2-87FD89833227}" srcOrd="0" destOrd="0" presId="urn:microsoft.com/office/officeart/2005/8/layout/vList3"/>
    <dgm:cxn modelId="{6BF55902-EA8D-47D2-BA79-79886D52A23C}" type="presParOf" srcId="{F22BB9E1-D8B1-4F21-8687-579093F8A107}" destId="{574D0392-3DCC-43C7-95F9-AB2A981E9907}" srcOrd="1" destOrd="0" presId="urn:microsoft.com/office/officeart/2005/8/layout/vList3"/>
    <dgm:cxn modelId="{A3D60DF2-0C0C-4285-98A4-C20DF8B739E2}" type="presParOf" srcId="{29E5FA26-419A-4CBB-85CE-902E5D2117CF}" destId="{FAAE7615-BB5C-426D-A05B-221F6AC9FFC7}" srcOrd="7" destOrd="0" presId="urn:microsoft.com/office/officeart/2005/8/layout/vList3"/>
    <dgm:cxn modelId="{AE3A343E-AA7C-4FF4-A4EA-32C55EAAD8BE}" type="presParOf" srcId="{29E5FA26-419A-4CBB-85CE-902E5D2117CF}" destId="{5C2A2B7A-9AC2-4287-BE56-FD57372B5AFA}" srcOrd="8" destOrd="0" presId="urn:microsoft.com/office/officeart/2005/8/layout/vList3"/>
    <dgm:cxn modelId="{64087533-DBAC-40DB-86AF-A816E7BE5B26}" type="presParOf" srcId="{5C2A2B7A-9AC2-4287-BE56-FD57372B5AFA}" destId="{E8B9F1D9-D2C7-418E-9B9F-52F2F6C28C43}" srcOrd="0" destOrd="0" presId="urn:microsoft.com/office/officeart/2005/8/layout/vList3"/>
    <dgm:cxn modelId="{6E2762B6-DEC4-4874-B279-582C4C6360B4}" type="presParOf" srcId="{5C2A2B7A-9AC2-4287-BE56-FD57372B5AFA}" destId="{D74EA5D5-6654-4C77-BFD9-EEC05E5BD9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499E1F-0C21-4B1B-BA31-F67A45E482C8}" type="doc">
      <dgm:prSet loTypeId="urn:microsoft.com/office/officeart/2005/8/layout/vList5" loCatId="list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B3C11DCD-82A8-4070-9C4E-B56B3DF98BFB}">
      <dgm:prSet phldrT="[Text]"/>
      <dgm:spPr/>
      <dgm:t>
        <a:bodyPr/>
        <a:lstStyle/>
        <a:p>
          <a:r>
            <a:rPr lang="en-ID" dirty="0" smtClean="0"/>
            <a:t>1.</a:t>
          </a:r>
          <a:endParaRPr lang="en-US" dirty="0"/>
        </a:p>
      </dgm:t>
    </dgm:pt>
    <dgm:pt modelId="{B6BCD3C6-38F1-4F86-9C8E-40F51EBA4CE1}" cxnId="{2E3A2581-A6B5-4220-B28A-E6B03E8256CE}" type="parTrans">
      <dgm:prSet/>
      <dgm:spPr/>
      <dgm:t>
        <a:bodyPr/>
        <a:lstStyle/>
        <a:p>
          <a:endParaRPr lang="en-US"/>
        </a:p>
      </dgm:t>
    </dgm:pt>
    <dgm:pt modelId="{62B4A0B9-E327-489A-BE2C-19E591A99CAB}" cxnId="{2E3A2581-A6B5-4220-B28A-E6B03E8256CE}" type="sibTrans">
      <dgm:prSet/>
      <dgm:spPr/>
      <dgm:t>
        <a:bodyPr/>
        <a:lstStyle/>
        <a:p>
          <a:endParaRPr lang="en-US"/>
        </a:p>
      </dgm:t>
    </dgm:pt>
    <dgm:pt modelId="{C4D0B22C-BC97-4295-85D2-BC3732B174BC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disampaikan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padat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tersusun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.</a:t>
          </a:r>
          <a:endParaRPr lang="en-US" dirty="0"/>
        </a:p>
      </dgm:t>
    </dgm:pt>
    <dgm:pt modelId="{B9A398B0-EF7E-4CE5-BDA4-56DE776ED046}" cxnId="{BD2A4CBE-81D0-48B2-9A3D-3CC4B519D06E}" type="parTrans">
      <dgm:prSet/>
      <dgm:spPr/>
      <dgm:t>
        <a:bodyPr/>
        <a:lstStyle/>
        <a:p>
          <a:endParaRPr lang="en-US"/>
        </a:p>
      </dgm:t>
    </dgm:pt>
    <dgm:pt modelId="{E75AD0D7-3D42-45D2-9B79-C31E56CA3947}" cxnId="{BD2A4CBE-81D0-48B2-9A3D-3CC4B519D06E}" type="sibTrans">
      <dgm:prSet/>
      <dgm:spPr/>
      <dgm:t>
        <a:bodyPr/>
        <a:lstStyle/>
        <a:p>
          <a:endParaRPr lang="en-US"/>
        </a:p>
      </dgm:t>
    </dgm:pt>
    <dgm:pt modelId="{0746D47F-CA7C-4D64-9475-149D4E08BA7D}">
      <dgm:prSet phldrT="[Text]"/>
      <dgm:spPr/>
      <dgm:t>
        <a:bodyPr/>
        <a:lstStyle/>
        <a:p>
          <a:r>
            <a:rPr lang="en-ID" dirty="0" smtClean="0"/>
            <a:t>2.</a:t>
          </a:r>
          <a:endParaRPr lang="en-US" dirty="0"/>
        </a:p>
      </dgm:t>
    </dgm:pt>
    <dgm:pt modelId="{743ADC5C-83C9-40C0-8314-8763A2093A30}" cxnId="{288F2789-1C59-4771-86C8-1084667F5E01}" type="parTrans">
      <dgm:prSet/>
      <dgm:spPr/>
      <dgm:t>
        <a:bodyPr/>
        <a:lstStyle/>
        <a:p>
          <a:endParaRPr lang="en-US"/>
        </a:p>
      </dgm:t>
    </dgm:pt>
    <dgm:pt modelId="{55BD9F45-424F-443B-B092-D7AC1607E067}" cxnId="{288F2789-1C59-4771-86C8-1084667F5E01}" type="sibTrans">
      <dgm:prSet/>
      <dgm:spPr/>
      <dgm:t>
        <a:bodyPr/>
        <a:lstStyle/>
        <a:p>
          <a:endParaRPr lang="en-US"/>
        </a:p>
      </dgm:t>
    </dgm:pt>
    <dgm:pt modelId="{930E9907-DDED-4393-9CC4-2EEF83F23B3D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terarah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sasaran</a:t>
          </a:r>
          <a:r>
            <a:rPr lang="en-US" dirty="0" smtClean="0"/>
            <a:t> yang </a:t>
          </a:r>
          <a:r>
            <a:rPr lang="en-US" dirty="0" err="1" smtClean="0"/>
            <a:t>diinginkan</a:t>
          </a:r>
          <a:r>
            <a:rPr lang="en-US" dirty="0" smtClean="0"/>
            <a:t>.</a:t>
          </a:r>
          <a:endParaRPr lang="en-US" dirty="0"/>
        </a:p>
      </dgm:t>
    </dgm:pt>
    <dgm:pt modelId="{34ECB606-B13B-4C15-B15B-0D689B17B202}" cxnId="{249FD61A-5C68-45E2-9E21-A65A704C187C}" type="parTrans">
      <dgm:prSet/>
      <dgm:spPr/>
      <dgm:t>
        <a:bodyPr/>
        <a:lstStyle/>
        <a:p>
          <a:endParaRPr lang="en-US"/>
        </a:p>
      </dgm:t>
    </dgm:pt>
    <dgm:pt modelId="{0E9431C1-ECA4-4607-9EFA-EB5FB3B40EFB}" cxnId="{249FD61A-5C68-45E2-9E21-A65A704C187C}" type="sibTrans">
      <dgm:prSet/>
      <dgm:spPr/>
      <dgm:t>
        <a:bodyPr/>
        <a:lstStyle/>
        <a:p>
          <a:endParaRPr lang="en-US"/>
        </a:p>
      </dgm:t>
    </dgm:pt>
    <dgm:pt modelId="{84C94063-61F5-4C19-8CD8-BC426D6C3BCE}">
      <dgm:prSet phldrT="[Text]"/>
      <dgm:spPr/>
      <dgm:t>
        <a:bodyPr/>
        <a:lstStyle/>
        <a:p>
          <a:r>
            <a:rPr lang="en-ID" dirty="0" smtClean="0"/>
            <a:t>3.</a:t>
          </a:r>
          <a:endParaRPr lang="en-US" dirty="0"/>
        </a:p>
      </dgm:t>
    </dgm:pt>
    <dgm:pt modelId="{440372A7-9FDF-414A-B31B-DBCF945284C0}" cxnId="{E98978A9-72C1-4A6A-93E5-B7FA5D2A7F70}" type="parTrans">
      <dgm:prSet/>
      <dgm:spPr/>
      <dgm:t>
        <a:bodyPr/>
        <a:lstStyle/>
        <a:p>
          <a:endParaRPr lang="en-US"/>
        </a:p>
      </dgm:t>
    </dgm:pt>
    <dgm:pt modelId="{8A3B649E-1EAA-4F23-B900-B2B986D9D400}" cxnId="{E98978A9-72C1-4A6A-93E5-B7FA5D2A7F70}" type="sibTrans">
      <dgm:prSet/>
      <dgm:spPr/>
      <dgm:t>
        <a:bodyPr/>
        <a:lstStyle/>
        <a:p>
          <a:endParaRPr lang="en-US"/>
        </a:p>
      </dgm:t>
    </dgm:pt>
    <dgm:pt modelId="{6FC38354-3E97-4F9F-A2AA-8623ADA72BC9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kata-kata</a:t>
          </a:r>
          <a:r>
            <a:rPr lang="en-US" dirty="0" smtClean="0"/>
            <a:t> yang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sederhana</a:t>
          </a:r>
          <a:r>
            <a:rPr lang="en-US" dirty="0" smtClean="0"/>
            <a:t>. </a:t>
          </a:r>
          <a:endParaRPr lang="en-US" dirty="0"/>
        </a:p>
      </dgm:t>
    </dgm:pt>
    <dgm:pt modelId="{9B33BBD0-B3D5-418A-81C5-5D1340AB65FC}" cxnId="{A8C91F7A-3FC5-4560-8D01-ECE31C994AFE}" type="parTrans">
      <dgm:prSet/>
      <dgm:spPr/>
      <dgm:t>
        <a:bodyPr/>
        <a:lstStyle/>
        <a:p>
          <a:endParaRPr lang="en-US"/>
        </a:p>
      </dgm:t>
    </dgm:pt>
    <dgm:pt modelId="{0611502B-D246-4B3A-903D-1D189D938C36}" cxnId="{A8C91F7A-3FC5-4560-8D01-ECE31C994AFE}" type="sibTrans">
      <dgm:prSet/>
      <dgm:spPr/>
      <dgm:t>
        <a:bodyPr/>
        <a:lstStyle/>
        <a:p>
          <a:endParaRPr lang="en-US"/>
        </a:p>
      </dgm:t>
    </dgm:pt>
    <dgm:pt modelId="{459AAEB4-CE85-4D66-AD8F-B3AA78BD8B61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r>
            <a:rPr lang="en-US" dirty="0" smtClean="0"/>
            <a:t> </a:t>
          </a:r>
          <a:r>
            <a:rPr lang="en-US" dirty="0" err="1" smtClean="0"/>
            <a:t>komunikatif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dipahami</a:t>
          </a:r>
          <a:r>
            <a:rPr lang="en-US" dirty="0" smtClean="0"/>
            <a:t>.</a:t>
          </a:r>
          <a:endParaRPr lang="en-US" dirty="0"/>
        </a:p>
      </dgm:t>
    </dgm:pt>
    <dgm:pt modelId="{79C97AFA-DCF5-4029-9269-E6F34DCCEE63}" cxnId="{7DBE589D-B08E-4EB2-A727-8866306E8DA0}" type="parTrans">
      <dgm:prSet/>
      <dgm:spPr/>
      <dgm:t>
        <a:bodyPr/>
        <a:lstStyle/>
        <a:p>
          <a:endParaRPr lang="en-US"/>
        </a:p>
      </dgm:t>
    </dgm:pt>
    <dgm:pt modelId="{FF1E1E66-E8A1-45EF-B7CF-27D077A90BD9}" cxnId="{7DBE589D-B08E-4EB2-A727-8866306E8DA0}" type="sibTrans">
      <dgm:prSet/>
      <dgm:spPr/>
      <dgm:t>
        <a:bodyPr/>
        <a:lstStyle/>
        <a:p>
          <a:endParaRPr lang="en-US"/>
        </a:p>
      </dgm:t>
    </dgm:pt>
    <dgm:pt modelId="{28705249-0276-43FA-9FB0-284F2F5E8759}">
      <dgm:prSet phldrT="[Text]"/>
      <dgm:spPr/>
      <dgm:t>
        <a:bodyPr/>
        <a:lstStyle/>
        <a:p>
          <a:r>
            <a:rPr lang="en-ID" dirty="0" smtClean="0"/>
            <a:t>4.</a:t>
          </a:r>
          <a:endParaRPr lang="en-US" dirty="0"/>
        </a:p>
      </dgm:t>
    </dgm:pt>
    <dgm:pt modelId="{900418D7-3507-4D3F-90FF-0C3C2C2E91FA}" cxnId="{556B96D0-3DC7-43C4-81C0-A6750808C32D}" type="parTrans">
      <dgm:prSet/>
      <dgm:spPr/>
      <dgm:t>
        <a:bodyPr/>
        <a:lstStyle/>
        <a:p>
          <a:endParaRPr lang="en-US"/>
        </a:p>
      </dgm:t>
    </dgm:pt>
    <dgm:pt modelId="{DCB84BAA-3C49-44BE-94A9-B0956FF4DF0C}" cxnId="{556B96D0-3DC7-43C4-81C0-A6750808C32D}" type="sibTrans">
      <dgm:prSet/>
      <dgm:spPr/>
      <dgm:t>
        <a:bodyPr/>
        <a:lstStyle/>
        <a:p>
          <a:endParaRPr lang="en-US"/>
        </a:p>
      </dgm:t>
    </dgm:pt>
    <dgm:pt modelId="{BE3754C7-D1BA-45FC-AEF4-D141A067341A}">
      <dgm:prSet phldrT="[Text]"/>
      <dgm:spPr/>
      <dgm:t>
        <a:bodyPr/>
        <a:lstStyle/>
        <a:p>
          <a:r>
            <a:rPr lang="en-ID" dirty="0" smtClean="0"/>
            <a:t>5. </a:t>
          </a:r>
          <a:endParaRPr lang="en-US" dirty="0"/>
        </a:p>
      </dgm:t>
    </dgm:pt>
    <dgm:pt modelId="{0BE30F5B-6002-41CB-8703-13FC3BA73BE2}" cxnId="{0A178669-8C63-4AD9-946E-8C5D3611C7F0}" type="parTrans">
      <dgm:prSet/>
      <dgm:spPr/>
      <dgm:t>
        <a:bodyPr/>
        <a:lstStyle/>
        <a:p>
          <a:endParaRPr lang="en-US"/>
        </a:p>
      </dgm:t>
    </dgm:pt>
    <dgm:pt modelId="{4E1CCEC2-6585-4A25-AEEB-8E78CDB772D5}" cxnId="{0A178669-8C63-4AD9-946E-8C5D3611C7F0}" type="sibTrans">
      <dgm:prSet/>
      <dgm:spPr/>
      <dgm:t>
        <a:bodyPr/>
        <a:lstStyle/>
        <a:p>
          <a:endParaRPr lang="en-US"/>
        </a:p>
      </dgm:t>
    </dgm:pt>
    <dgm:pt modelId="{2B326FAB-FEDE-46CB-B3B4-DE2A328F8486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alasan</a:t>
          </a:r>
          <a:r>
            <a:rPr lang="en-US" dirty="0" smtClean="0"/>
            <a:t> </a:t>
          </a:r>
          <a:r>
            <a:rPr lang="en-US" dirty="0" err="1" smtClean="0"/>
            <a:t>logis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objektif</a:t>
          </a:r>
          <a:r>
            <a:rPr lang="en-US" dirty="0" smtClean="0"/>
            <a:t>.</a:t>
          </a:r>
          <a:endParaRPr lang="en-US" dirty="0"/>
        </a:p>
      </dgm:t>
    </dgm:pt>
    <dgm:pt modelId="{59E938A9-2790-4B47-808F-8FD41DCEE1EF}" cxnId="{46390A8D-3D4E-4300-BB44-A6E4DA73D732}" type="parTrans">
      <dgm:prSet/>
      <dgm:spPr/>
      <dgm:t>
        <a:bodyPr/>
        <a:lstStyle/>
        <a:p>
          <a:endParaRPr lang="en-US"/>
        </a:p>
      </dgm:t>
    </dgm:pt>
    <dgm:pt modelId="{263FF18F-7A1B-4120-BA45-15EB2E58408A}" cxnId="{46390A8D-3D4E-4300-BB44-A6E4DA73D732}" type="sibTrans">
      <dgm:prSet/>
      <dgm:spPr/>
      <dgm:t>
        <a:bodyPr/>
        <a:lstStyle/>
        <a:p>
          <a:endParaRPr lang="en-US"/>
        </a:p>
      </dgm:t>
    </dgm:pt>
    <dgm:pt modelId="{98847475-850B-41B6-A253-94D69DF3EDA4}">
      <dgm:prSet phldrT="[Text]"/>
      <dgm:spPr/>
      <dgm:t>
        <a:bodyPr/>
        <a:lstStyle/>
        <a:p>
          <a:r>
            <a:rPr lang="en-ID" dirty="0" smtClean="0"/>
            <a:t>6.</a:t>
          </a:r>
          <a:endParaRPr lang="en-US" dirty="0"/>
        </a:p>
      </dgm:t>
    </dgm:pt>
    <dgm:pt modelId="{7C5ACB33-9DC4-4DFC-96F1-ABB789CD511F}" cxnId="{FAB0E71C-5BDB-461A-A5B2-B3461188763B}" type="parTrans">
      <dgm:prSet/>
      <dgm:spPr/>
      <dgm:t>
        <a:bodyPr/>
        <a:lstStyle/>
        <a:p>
          <a:endParaRPr lang="en-US"/>
        </a:p>
      </dgm:t>
    </dgm:pt>
    <dgm:pt modelId="{757054E5-C18D-41FD-95A6-999AF11D3007}" cxnId="{FAB0E71C-5BDB-461A-A5B2-B3461188763B}" type="sibTrans">
      <dgm:prSet/>
      <dgm:spPr/>
      <dgm:t>
        <a:bodyPr/>
        <a:lstStyle/>
        <a:p>
          <a:endParaRPr lang="en-US"/>
        </a:p>
      </dgm:t>
    </dgm:pt>
    <dgm:pt modelId="{641C1405-4448-457F-99EA-01837B8B8728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 </a:t>
          </a:r>
          <a:r>
            <a:rPr lang="en-US" dirty="0" err="1" smtClean="0"/>
            <a:t>santun</a:t>
          </a:r>
          <a:r>
            <a:rPr lang="en-US" dirty="0" smtClean="0"/>
            <a:t> agar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menyinggung</a:t>
          </a:r>
          <a:r>
            <a:rPr lang="en-US" dirty="0" smtClean="0"/>
            <a:t> </a:t>
          </a:r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lain.</a:t>
          </a:r>
          <a:endParaRPr lang="en-US" dirty="0"/>
        </a:p>
      </dgm:t>
    </dgm:pt>
    <dgm:pt modelId="{11E5979A-AD64-435D-89AC-11A006AD582B}" cxnId="{182B6BE9-3C3F-4997-809E-D5FCD0ED59CE}" type="parTrans">
      <dgm:prSet/>
      <dgm:spPr/>
      <dgm:t>
        <a:bodyPr/>
        <a:lstStyle/>
        <a:p>
          <a:endParaRPr lang="en-US"/>
        </a:p>
      </dgm:t>
    </dgm:pt>
    <dgm:pt modelId="{6FCA9C8B-1887-4BD8-845C-4234A631D256}" cxnId="{182B6BE9-3C3F-4997-809E-D5FCD0ED59CE}" type="sibTrans">
      <dgm:prSet/>
      <dgm:spPr/>
      <dgm:t>
        <a:bodyPr/>
        <a:lstStyle/>
        <a:p>
          <a:endParaRPr lang="en-US"/>
        </a:p>
      </dgm:t>
    </dgm:pt>
    <dgm:pt modelId="{25B00A98-42E3-46F7-9E2F-A0166AF24D8A}">
      <dgm:prSet phldrT="[Text]"/>
      <dgm:spPr/>
      <dgm:t>
        <a:bodyPr/>
        <a:lstStyle/>
        <a:p>
          <a:r>
            <a:rPr lang="en-ID" dirty="0" smtClean="0"/>
            <a:t>7.</a:t>
          </a:r>
          <a:endParaRPr lang="en-US" dirty="0"/>
        </a:p>
      </dgm:t>
    </dgm:pt>
    <dgm:pt modelId="{B4B19604-157A-4791-B903-3161944C71BD}" cxnId="{B8CB0210-AECE-454D-A752-5961C4DC3A7A}" type="parTrans">
      <dgm:prSet/>
      <dgm:spPr/>
      <dgm:t>
        <a:bodyPr/>
        <a:lstStyle/>
        <a:p>
          <a:endParaRPr lang="en-US"/>
        </a:p>
      </dgm:t>
    </dgm:pt>
    <dgm:pt modelId="{34CA91A5-E9E4-4AC4-AD0B-ABA4FC2EC5A6}" cxnId="{B8CB0210-AECE-454D-A752-5961C4DC3A7A}" type="sibTrans">
      <dgm:prSet/>
      <dgm:spPr/>
      <dgm:t>
        <a:bodyPr/>
        <a:lstStyle/>
        <a:p>
          <a:endParaRPr lang="en-US"/>
        </a:p>
      </dgm:t>
    </dgm:pt>
    <dgm:pt modelId="{FBBC33C3-B2ED-4AA5-8D43-12D52542D813}">
      <dgm:prSet phldrT="[Text]"/>
      <dgm:spPr/>
      <dgm:t>
        <a:bodyPr/>
        <a:lstStyle/>
        <a:p>
          <a:r>
            <a:rPr lang="en-US" dirty="0" err="1" smtClean="0"/>
            <a:t>Pendapat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komentar</a:t>
          </a:r>
          <a:r>
            <a:rPr lang="en-US" dirty="0" smtClean="0"/>
            <a:t> </a:t>
          </a:r>
          <a:r>
            <a:rPr lang="en-US" dirty="0" err="1" smtClean="0"/>
            <a:t>disertai</a:t>
          </a:r>
          <a:r>
            <a:rPr lang="en-US" dirty="0" smtClean="0"/>
            <a:t> </a:t>
          </a:r>
          <a:r>
            <a:rPr lang="en-US" dirty="0" err="1" smtClean="0"/>
            <a:t>bukti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fakta</a:t>
          </a:r>
          <a:r>
            <a:rPr lang="en-US" dirty="0" smtClean="0"/>
            <a:t>. </a:t>
          </a:r>
          <a:endParaRPr lang="en-US" dirty="0"/>
        </a:p>
      </dgm:t>
    </dgm:pt>
    <dgm:pt modelId="{4FC06CE7-B53C-4076-984E-C79D73BEC21E}" cxnId="{21B9433F-4574-4D21-BFF4-2C03AA401942}" type="parTrans">
      <dgm:prSet/>
      <dgm:spPr/>
      <dgm:t>
        <a:bodyPr/>
        <a:lstStyle/>
        <a:p>
          <a:endParaRPr lang="en-US"/>
        </a:p>
      </dgm:t>
    </dgm:pt>
    <dgm:pt modelId="{E34F34C3-8C8E-4C4C-9C7F-5212973DB911}" cxnId="{21B9433F-4574-4D21-BFF4-2C03AA401942}" type="sibTrans">
      <dgm:prSet/>
      <dgm:spPr/>
      <dgm:t>
        <a:bodyPr/>
        <a:lstStyle/>
        <a:p>
          <a:endParaRPr lang="en-US"/>
        </a:p>
      </dgm:t>
    </dgm:pt>
    <dgm:pt modelId="{2E3BBCF6-3DC2-405B-B1B2-69C0C1317F0C}">
      <dgm:prSet phldrT="[Text]"/>
      <dgm:spPr/>
      <dgm:t>
        <a:bodyPr/>
        <a:lstStyle/>
        <a:p>
          <a:r>
            <a:rPr lang="en-ID" dirty="0" smtClean="0"/>
            <a:t>8.</a:t>
          </a:r>
          <a:endParaRPr lang="en-US" dirty="0"/>
        </a:p>
      </dgm:t>
    </dgm:pt>
    <dgm:pt modelId="{A782A6B9-7F77-4DB5-AFBC-D05C9B6E1EEF}" cxnId="{00D5A79E-C803-413D-BE33-01EBC400926D}" type="parTrans">
      <dgm:prSet/>
      <dgm:spPr/>
      <dgm:t>
        <a:bodyPr/>
        <a:lstStyle/>
        <a:p>
          <a:endParaRPr lang="en-US"/>
        </a:p>
      </dgm:t>
    </dgm:pt>
    <dgm:pt modelId="{9A53AA25-7F9C-4DCE-90AF-4B4F28F3C724}" cxnId="{00D5A79E-C803-413D-BE33-01EBC400926D}" type="sibTrans">
      <dgm:prSet/>
      <dgm:spPr/>
      <dgm:t>
        <a:bodyPr/>
        <a:lstStyle/>
        <a:p>
          <a:endParaRPr lang="en-US"/>
        </a:p>
      </dgm:t>
    </dgm:pt>
    <dgm:pt modelId="{EE2EA2ED-DE3F-4E71-BE3F-BF6ED96EA8CC}">
      <dgm:prSet phldrT="[Text]"/>
      <dgm:spPr/>
      <dgm:t>
        <a:bodyPr/>
        <a:lstStyle/>
        <a:p>
          <a:r>
            <a:rPr lang="en-US" dirty="0" err="1" smtClean="0"/>
            <a:t>Menghindari</a:t>
          </a:r>
          <a:r>
            <a:rPr lang="en-US" dirty="0" smtClean="0"/>
            <a:t> </a:t>
          </a:r>
          <a:r>
            <a:rPr lang="en-US" dirty="0" err="1" smtClean="0"/>
            <a:t>tuturan</a:t>
          </a:r>
          <a:r>
            <a:rPr lang="en-US" dirty="0" smtClean="0"/>
            <a:t> yang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ejekan</a:t>
          </a:r>
          <a:r>
            <a:rPr lang="en-US" dirty="0" smtClean="0"/>
            <a:t>,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r>
            <a:rPr lang="en-US" dirty="0" smtClean="0"/>
            <a:t>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langsung</a:t>
          </a:r>
          <a:r>
            <a:rPr lang="en-US" dirty="0" smtClean="0"/>
            <a:t>.</a:t>
          </a:r>
          <a:endParaRPr lang="en-US" dirty="0"/>
        </a:p>
      </dgm:t>
    </dgm:pt>
    <dgm:pt modelId="{C1699BB0-E3F7-4A13-8659-0F26475F6737}" cxnId="{5D8D0649-7AB3-48EA-8E57-6671A1EE1F68}" type="parTrans">
      <dgm:prSet/>
      <dgm:spPr/>
      <dgm:t>
        <a:bodyPr/>
        <a:lstStyle/>
        <a:p>
          <a:endParaRPr lang="en-US"/>
        </a:p>
      </dgm:t>
    </dgm:pt>
    <dgm:pt modelId="{EE539A58-FA5C-4077-9B51-C0E9AAA70866}" cxnId="{5D8D0649-7AB3-48EA-8E57-6671A1EE1F68}" type="sibTrans">
      <dgm:prSet/>
      <dgm:spPr/>
      <dgm:t>
        <a:bodyPr/>
        <a:lstStyle/>
        <a:p>
          <a:endParaRPr lang="en-US"/>
        </a:p>
      </dgm:t>
    </dgm:pt>
    <dgm:pt modelId="{3852E2A9-806C-49DF-863A-EE22C820008A}" type="pres">
      <dgm:prSet presAssocID="{74499E1F-0C21-4B1B-BA31-F67A45E482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6934CB-CEBA-400C-959D-DE9B2F6BD93E}" type="pres">
      <dgm:prSet presAssocID="{B3C11DCD-82A8-4070-9C4E-B56B3DF98BFB}" presName="linNode" presStyleCnt="0"/>
      <dgm:spPr/>
    </dgm:pt>
    <dgm:pt modelId="{6FA26C35-F798-4A3A-9DA9-ED2B318046A9}" type="pres">
      <dgm:prSet presAssocID="{B3C11DCD-82A8-4070-9C4E-B56B3DF98BFB}" presName="parentText" presStyleLbl="node1" presStyleIdx="0" presStyleCnt="8" custScaleX="22839" custScaleY="1020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A094D-D238-45EA-B6E3-FBEF86180D83}" type="pres">
      <dgm:prSet presAssocID="{B3C11DCD-82A8-4070-9C4E-B56B3DF98BFB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4BC62-2CAA-4CF1-89B4-5E3E379D84E1}" type="pres">
      <dgm:prSet presAssocID="{62B4A0B9-E327-489A-BE2C-19E591A99CAB}" presName="sp" presStyleCnt="0"/>
      <dgm:spPr/>
    </dgm:pt>
    <dgm:pt modelId="{79E41D2C-FF4E-4E89-8A5A-EA18115018C3}" type="pres">
      <dgm:prSet presAssocID="{0746D47F-CA7C-4D64-9475-149D4E08BA7D}" presName="linNode" presStyleCnt="0"/>
      <dgm:spPr/>
    </dgm:pt>
    <dgm:pt modelId="{7ED8166F-2742-40E5-8FBB-94874C6E5174}" type="pres">
      <dgm:prSet presAssocID="{0746D47F-CA7C-4D64-9475-149D4E08BA7D}" presName="parentText" presStyleLbl="node1" presStyleIdx="1" presStyleCnt="8" custScaleX="22903" custScaleY="101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9450-5F44-47D6-A6DB-BDCF11DAF275}" type="pres">
      <dgm:prSet presAssocID="{0746D47F-CA7C-4D64-9475-149D4E08BA7D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A2B87-5D8B-4CAA-B2CE-9DA7E3A6C1CC}" type="pres">
      <dgm:prSet presAssocID="{55BD9F45-424F-443B-B092-D7AC1607E067}" presName="sp" presStyleCnt="0"/>
      <dgm:spPr/>
    </dgm:pt>
    <dgm:pt modelId="{6D1B179E-AB81-46BC-9BB2-BAF140C741DD}" type="pres">
      <dgm:prSet presAssocID="{84C94063-61F5-4C19-8CD8-BC426D6C3BCE}" presName="linNode" presStyleCnt="0"/>
      <dgm:spPr/>
    </dgm:pt>
    <dgm:pt modelId="{61CC5EB3-B6D7-4181-A4B8-C33F2EEFBA5B}" type="pres">
      <dgm:prSet presAssocID="{84C94063-61F5-4C19-8CD8-BC426D6C3BCE}" presName="parentText" presStyleLbl="node1" presStyleIdx="2" presStyleCnt="8" custScaleX="23456" custScaleY="94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1F62B-FEE5-4858-B793-F7BBDC93DB57}" type="pres">
      <dgm:prSet presAssocID="{84C94063-61F5-4C19-8CD8-BC426D6C3BCE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9A6F7-14F1-4F20-988C-029901091D17}" type="pres">
      <dgm:prSet presAssocID="{8A3B649E-1EAA-4F23-B900-B2B986D9D400}" presName="sp" presStyleCnt="0"/>
      <dgm:spPr/>
    </dgm:pt>
    <dgm:pt modelId="{6266545D-50D0-445A-B25C-F252B81BB769}" type="pres">
      <dgm:prSet presAssocID="{28705249-0276-43FA-9FB0-284F2F5E8759}" presName="linNode" presStyleCnt="0"/>
      <dgm:spPr/>
    </dgm:pt>
    <dgm:pt modelId="{B29BCA6D-5338-4E3C-9CCD-3A9D01C8CBC6}" type="pres">
      <dgm:prSet presAssocID="{28705249-0276-43FA-9FB0-284F2F5E8759}" presName="parentText" presStyleLbl="node1" presStyleIdx="3" presStyleCnt="8" custScaleX="24075" custScaleY="86739" custLinFactNeighborX="-195" custLinFactNeighborY="-59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E4B7-89E0-40B0-961A-9C8042FD4BEA}" type="pres">
      <dgm:prSet presAssocID="{28705249-0276-43FA-9FB0-284F2F5E8759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F7CA9-8D28-4B92-85AD-3238F2DE9336}" type="pres">
      <dgm:prSet presAssocID="{DCB84BAA-3C49-44BE-94A9-B0956FF4DF0C}" presName="sp" presStyleCnt="0"/>
      <dgm:spPr/>
    </dgm:pt>
    <dgm:pt modelId="{3A894AD9-1C21-4DFE-893B-02227DAD1019}" type="pres">
      <dgm:prSet presAssocID="{BE3754C7-D1BA-45FC-AEF4-D141A067341A}" presName="linNode" presStyleCnt="0"/>
      <dgm:spPr/>
    </dgm:pt>
    <dgm:pt modelId="{FA20700E-067E-4763-BE1F-0F462790B896}" type="pres">
      <dgm:prSet presAssocID="{BE3754C7-D1BA-45FC-AEF4-D141A067341A}" presName="parentText" presStyleLbl="node1" presStyleIdx="4" presStyleCnt="8" custScaleX="22857" custScaleY="101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9AD1-5FFC-4558-B1D2-7C47B3B848EE}" type="pres">
      <dgm:prSet presAssocID="{BE3754C7-D1BA-45FC-AEF4-D141A067341A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E9FA0-6ACB-46F9-8BD1-FD827D04BC3B}" type="pres">
      <dgm:prSet presAssocID="{4E1CCEC2-6585-4A25-AEEB-8E78CDB772D5}" presName="sp" presStyleCnt="0"/>
      <dgm:spPr/>
    </dgm:pt>
    <dgm:pt modelId="{1FF802AF-E35A-46BD-9927-D037D8ADD878}" type="pres">
      <dgm:prSet presAssocID="{98847475-850B-41B6-A253-94D69DF3EDA4}" presName="linNode" presStyleCnt="0"/>
      <dgm:spPr/>
    </dgm:pt>
    <dgm:pt modelId="{00E56A0E-25B9-4D65-AA8E-84F2B0622BCE}" type="pres">
      <dgm:prSet presAssocID="{98847475-850B-41B6-A253-94D69DF3EDA4}" presName="parentText" presStyleLbl="node1" presStyleIdx="5" presStyleCnt="8" custScaleX="22839" custScaleY="93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3A1EE-E4E8-4FEE-8F4C-53E943E6E905}" type="pres">
      <dgm:prSet presAssocID="{98847475-850B-41B6-A253-94D69DF3EDA4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F8C04-ED26-4737-982D-AD32525553C3}" type="pres">
      <dgm:prSet presAssocID="{757054E5-C18D-41FD-95A6-999AF11D3007}" presName="sp" presStyleCnt="0"/>
      <dgm:spPr/>
    </dgm:pt>
    <dgm:pt modelId="{B1513007-84D2-4EA9-B4A6-8D5276BD3007}" type="pres">
      <dgm:prSet presAssocID="{25B00A98-42E3-46F7-9E2F-A0166AF24D8A}" presName="linNode" presStyleCnt="0"/>
      <dgm:spPr/>
    </dgm:pt>
    <dgm:pt modelId="{F514C4B6-186B-4EE4-BC7D-294A6986F38B}" type="pres">
      <dgm:prSet presAssocID="{25B00A98-42E3-46F7-9E2F-A0166AF24D8A}" presName="parentText" presStyleLbl="node1" presStyleIdx="6" presStyleCnt="8" custScaleX="22839" custScaleY="870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8A40B-3BA2-49F2-AA5B-F869891FA42C}" type="pres">
      <dgm:prSet presAssocID="{25B00A98-42E3-46F7-9E2F-A0166AF24D8A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9F86-ADBA-41FB-B9A0-981CF094D975}" type="pres">
      <dgm:prSet presAssocID="{34CA91A5-E9E4-4AC4-AD0B-ABA4FC2EC5A6}" presName="sp" presStyleCnt="0"/>
      <dgm:spPr/>
    </dgm:pt>
    <dgm:pt modelId="{C2BFA8C9-64CF-4593-BB0C-071CF41A13C5}" type="pres">
      <dgm:prSet presAssocID="{2E3BBCF6-3DC2-405B-B1B2-69C0C1317F0C}" presName="linNode" presStyleCnt="0"/>
      <dgm:spPr/>
    </dgm:pt>
    <dgm:pt modelId="{AB1F8327-8453-4C50-8327-E8A73F7E02E4}" type="pres">
      <dgm:prSet presAssocID="{2E3BBCF6-3DC2-405B-B1B2-69C0C1317F0C}" presName="parentText" presStyleLbl="node1" presStyleIdx="7" presStyleCnt="8" custScaleX="23456" custScaleY="874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89204-EB48-4B37-91F3-673B0F4BF4B5}" type="pres">
      <dgm:prSet presAssocID="{2E3BBCF6-3DC2-405B-B1B2-69C0C1317F0C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98949-87A5-4A6B-B361-72FA7B50D6DF}" type="presOf" srcId="{74499E1F-0C21-4B1B-BA31-F67A45E482C8}" destId="{3852E2A9-806C-49DF-863A-EE22C820008A}" srcOrd="0" destOrd="0" presId="urn:microsoft.com/office/officeart/2005/8/layout/vList5"/>
    <dgm:cxn modelId="{0A178669-8C63-4AD9-946E-8C5D3611C7F0}" srcId="{74499E1F-0C21-4B1B-BA31-F67A45E482C8}" destId="{BE3754C7-D1BA-45FC-AEF4-D141A067341A}" srcOrd="4" destOrd="0" parTransId="{0BE30F5B-6002-41CB-8703-13FC3BA73BE2}" sibTransId="{4E1CCEC2-6585-4A25-AEEB-8E78CDB772D5}"/>
    <dgm:cxn modelId="{3F24AF8B-704A-45D2-91A9-3CC9433D8680}" type="presOf" srcId="{6FC38354-3E97-4F9F-A2AA-8623ADA72BC9}" destId="{F541F62B-FEE5-4858-B793-F7BBDC93DB57}" srcOrd="0" destOrd="0" presId="urn:microsoft.com/office/officeart/2005/8/layout/vList5"/>
    <dgm:cxn modelId="{64ABE273-87DF-45DD-84D9-8D86385563BD}" type="presOf" srcId="{84C94063-61F5-4C19-8CD8-BC426D6C3BCE}" destId="{61CC5EB3-B6D7-4181-A4B8-C33F2EEFBA5B}" srcOrd="0" destOrd="0" presId="urn:microsoft.com/office/officeart/2005/8/layout/vList5"/>
    <dgm:cxn modelId="{556B96D0-3DC7-43C4-81C0-A6750808C32D}" srcId="{74499E1F-0C21-4B1B-BA31-F67A45E482C8}" destId="{28705249-0276-43FA-9FB0-284F2F5E8759}" srcOrd="3" destOrd="0" parTransId="{900418D7-3507-4D3F-90FF-0C3C2C2E91FA}" sibTransId="{DCB84BAA-3C49-44BE-94A9-B0956FF4DF0C}"/>
    <dgm:cxn modelId="{28A03230-59D5-44F5-8F4A-778B97B29EAC}" type="presOf" srcId="{BE3754C7-D1BA-45FC-AEF4-D141A067341A}" destId="{FA20700E-067E-4763-BE1F-0F462790B896}" srcOrd="0" destOrd="0" presId="urn:microsoft.com/office/officeart/2005/8/layout/vList5"/>
    <dgm:cxn modelId="{2E3A2581-A6B5-4220-B28A-E6B03E8256CE}" srcId="{74499E1F-0C21-4B1B-BA31-F67A45E482C8}" destId="{B3C11DCD-82A8-4070-9C4E-B56B3DF98BFB}" srcOrd="0" destOrd="0" parTransId="{B6BCD3C6-38F1-4F86-9C8E-40F51EBA4CE1}" sibTransId="{62B4A0B9-E327-489A-BE2C-19E591A99CAB}"/>
    <dgm:cxn modelId="{E2EB353D-2261-4674-871C-5A13290CEBF9}" type="presOf" srcId="{930E9907-DDED-4393-9CC4-2EEF83F23B3D}" destId="{4A6D9450-5F44-47D6-A6DB-BDCF11DAF275}" srcOrd="0" destOrd="0" presId="urn:microsoft.com/office/officeart/2005/8/layout/vList5"/>
    <dgm:cxn modelId="{A4156FB2-2C43-4765-A83A-46BC71725865}" type="presOf" srcId="{C4D0B22C-BC97-4295-85D2-BC3732B174BC}" destId="{84FA094D-D238-45EA-B6E3-FBEF86180D83}" srcOrd="0" destOrd="0" presId="urn:microsoft.com/office/officeart/2005/8/layout/vList5"/>
    <dgm:cxn modelId="{FAB0E71C-5BDB-461A-A5B2-B3461188763B}" srcId="{74499E1F-0C21-4B1B-BA31-F67A45E482C8}" destId="{98847475-850B-41B6-A253-94D69DF3EDA4}" srcOrd="5" destOrd="0" parTransId="{7C5ACB33-9DC4-4DFC-96F1-ABB789CD511F}" sibTransId="{757054E5-C18D-41FD-95A6-999AF11D3007}"/>
    <dgm:cxn modelId="{249FD61A-5C68-45E2-9E21-A65A704C187C}" srcId="{0746D47F-CA7C-4D64-9475-149D4E08BA7D}" destId="{930E9907-DDED-4393-9CC4-2EEF83F23B3D}" srcOrd="0" destOrd="0" parTransId="{34ECB606-B13B-4C15-B15B-0D689B17B202}" sibTransId="{0E9431C1-ECA4-4607-9EFA-EB5FB3B40EFB}"/>
    <dgm:cxn modelId="{6F009712-7AC2-46E8-B6EE-492B891C1EDE}" type="presOf" srcId="{FBBC33C3-B2ED-4AA5-8D43-12D52542D813}" destId="{9778A40B-3BA2-49F2-AA5B-F869891FA42C}" srcOrd="0" destOrd="0" presId="urn:microsoft.com/office/officeart/2005/8/layout/vList5"/>
    <dgm:cxn modelId="{00D5A79E-C803-413D-BE33-01EBC400926D}" srcId="{74499E1F-0C21-4B1B-BA31-F67A45E482C8}" destId="{2E3BBCF6-3DC2-405B-B1B2-69C0C1317F0C}" srcOrd="7" destOrd="0" parTransId="{A782A6B9-7F77-4DB5-AFBC-D05C9B6E1EEF}" sibTransId="{9A53AA25-7F9C-4DCE-90AF-4B4F28F3C724}"/>
    <dgm:cxn modelId="{5D8D0649-7AB3-48EA-8E57-6671A1EE1F68}" srcId="{2E3BBCF6-3DC2-405B-B1B2-69C0C1317F0C}" destId="{EE2EA2ED-DE3F-4E71-BE3F-BF6ED96EA8CC}" srcOrd="0" destOrd="0" parTransId="{C1699BB0-E3F7-4A13-8659-0F26475F6737}" sibTransId="{EE539A58-FA5C-4077-9B51-C0E9AAA70866}"/>
    <dgm:cxn modelId="{B8CB0210-AECE-454D-A752-5961C4DC3A7A}" srcId="{74499E1F-0C21-4B1B-BA31-F67A45E482C8}" destId="{25B00A98-42E3-46F7-9E2F-A0166AF24D8A}" srcOrd="6" destOrd="0" parTransId="{B4B19604-157A-4791-B903-3161944C71BD}" sibTransId="{34CA91A5-E9E4-4AC4-AD0B-ABA4FC2EC5A6}"/>
    <dgm:cxn modelId="{C01B16B0-B640-412B-88ED-9F649683C855}" type="presOf" srcId="{B3C11DCD-82A8-4070-9C4E-B56B3DF98BFB}" destId="{6FA26C35-F798-4A3A-9DA9-ED2B318046A9}" srcOrd="0" destOrd="0" presId="urn:microsoft.com/office/officeart/2005/8/layout/vList5"/>
    <dgm:cxn modelId="{037B4552-DE9C-4D51-842B-477CE610C153}" type="presOf" srcId="{0746D47F-CA7C-4D64-9475-149D4E08BA7D}" destId="{7ED8166F-2742-40E5-8FBB-94874C6E5174}" srcOrd="0" destOrd="0" presId="urn:microsoft.com/office/officeart/2005/8/layout/vList5"/>
    <dgm:cxn modelId="{994AD2E2-313D-42D2-94A8-6964E3CC9997}" type="presOf" srcId="{25B00A98-42E3-46F7-9E2F-A0166AF24D8A}" destId="{F514C4B6-186B-4EE4-BC7D-294A6986F38B}" srcOrd="0" destOrd="0" presId="urn:microsoft.com/office/officeart/2005/8/layout/vList5"/>
    <dgm:cxn modelId="{738457E4-6423-4B40-902C-72D51921E28A}" type="presOf" srcId="{641C1405-4448-457F-99EA-01837B8B8728}" destId="{5983A1EE-E4E8-4FEE-8F4C-53E943E6E905}" srcOrd="0" destOrd="0" presId="urn:microsoft.com/office/officeart/2005/8/layout/vList5"/>
    <dgm:cxn modelId="{C0D63C8F-7633-46BA-9A63-BC89085A3192}" type="presOf" srcId="{2E3BBCF6-3DC2-405B-B1B2-69C0C1317F0C}" destId="{AB1F8327-8453-4C50-8327-E8A73F7E02E4}" srcOrd="0" destOrd="0" presId="urn:microsoft.com/office/officeart/2005/8/layout/vList5"/>
    <dgm:cxn modelId="{F5EFA7BE-8A58-47C4-A504-0B04FCC24A19}" type="presOf" srcId="{2B326FAB-FEDE-46CB-B3B4-DE2A328F8486}" destId="{73489AD1-5FFC-4558-B1D2-7C47B3B848EE}" srcOrd="0" destOrd="0" presId="urn:microsoft.com/office/officeart/2005/8/layout/vList5"/>
    <dgm:cxn modelId="{E98978A9-72C1-4A6A-93E5-B7FA5D2A7F70}" srcId="{74499E1F-0C21-4B1B-BA31-F67A45E482C8}" destId="{84C94063-61F5-4C19-8CD8-BC426D6C3BCE}" srcOrd="2" destOrd="0" parTransId="{440372A7-9FDF-414A-B31B-DBCF945284C0}" sibTransId="{8A3B649E-1EAA-4F23-B900-B2B986D9D400}"/>
    <dgm:cxn modelId="{21B9433F-4574-4D21-BFF4-2C03AA401942}" srcId="{25B00A98-42E3-46F7-9E2F-A0166AF24D8A}" destId="{FBBC33C3-B2ED-4AA5-8D43-12D52542D813}" srcOrd="0" destOrd="0" parTransId="{4FC06CE7-B53C-4076-984E-C79D73BEC21E}" sibTransId="{E34F34C3-8C8E-4C4C-9C7F-5212973DB911}"/>
    <dgm:cxn modelId="{46390A8D-3D4E-4300-BB44-A6E4DA73D732}" srcId="{BE3754C7-D1BA-45FC-AEF4-D141A067341A}" destId="{2B326FAB-FEDE-46CB-B3B4-DE2A328F8486}" srcOrd="0" destOrd="0" parTransId="{59E938A9-2790-4B47-808F-8FD41DCEE1EF}" sibTransId="{263FF18F-7A1B-4120-BA45-15EB2E58408A}"/>
    <dgm:cxn modelId="{288F2789-1C59-4771-86C8-1084667F5E01}" srcId="{74499E1F-0C21-4B1B-BA31-F67A45E482C8}" destId="{0746D47F-CA7C-4D64-9475-149D4E08BA7D}" srcOrd="1" destOrd="0" parTransId="{743ADC5C-83C9-40C0-8314-8763A2093A30}" sibTransId="{55BD9F45-424F-443B-B092-D7AC1607E067}"/>
    <dgm:cxn modelId="{7DBE589D-B08E-4EB2-A727-8866306E8DA0}" srcId="{28705249-0276-43FA-9FB0-284F2F5E8759}" destId="{459AAEB4-CE85-4D66-AD8F-B3AA78BD8B61}" srcOrd="0" destOrd="0" parTransId="{79C97AFA-DCF5-4029-9269-E6F34DCCEE63}" sibTransId="{FF1E1E66-E8A1-45EF-B7CF-27D077A90BD9}"/>
    <dgm:cxn modelId="{70F2A408-EF21-4A9F-8ADB-BC7642703518}" type="presOf" srcId="{28705249-0276-43FA-9FB0-284F2F5E8759}" destId="{B29BCA6D-5338-4E3C-9CCD-3A9D01C8CBC6}" srcOrd="0" destOrd="0" presId="urn:microsoft.com/office/officeart/2005/8/layout/vList5"/>
    <dgm:cxn modelId="{BD2A4CBE-81D0-48B2-9A3D-3CC4B519D06E}" srcId="{B3C11DCD-82A8-4070-9C4E-B56B3DF98BFB}" destId="{C4D0B22C-BC97-4295-85D2-BC3732B174BC}" srcOrd="0" destOrd="0" parTransId="{B9A398B0-EF7E-4CE5-BDA4-56DE776ED046}" sibTransId="{E75AD0D7-3D42-45D2-9B79-C31E56CA3947}"/>
    <dgm:cxn modelId="{F03C3CC7-BA4D-4EFC-B750-1892DBACD1CC}" type="presOf" srcId="{98847475-850B-41B6-A253-94D69DF3EDA4}" destId="{00E56A0E-25B9-4D65-AA8E-84F2B0622BCE}" srcOrd="0" destOrd="0" presId="urn:microsoft.com/office/officeart/2005/8/layout/vList5"/>
    <dgm:cxn modelId="{E5B66EE6-9F01-4A74-8C14-D64813AC24C9}" type="presOf" srcId="{EE2EA2ED-DE3F-4E71-BE3F-BF6ED96EA8CC}" destId="{BA989204-EB48-4B37-91F3-673B0F4BF4B5}" srcOrd="0" destOrd="0" presId="urn:microsoft.com/office/officeart/2005/8/layout/vList5"/>
    <dgm:cxn modelId="{A8C91F7A-3FC5-4560-8D01-ECE31C994AFE}" srcId="{84C94063-61F5-4C19-8CD8-BC426D6C3BCE}" destId="{6FC38354-3E97-4F9F-A2AA-8623ADA72BC9}" srcOrd="0" destOrd="0" parTransId="{9B33BBD0-B3D5-418A-81C5-5D1340AB65FC}" sibTransId="{0611502B-D246-4B3A-903D-1D189D938C36}"/>
    <dgm:cxn modelId="{6EBF26AB-12D5-492E-B0B9-A5D9C95C8D31}" type="presOf" srcId="{459AAEB4-CE85-4D66-AD8F-B3AA78BD8B61}" destId="{FBCCE4B7-89E0-40B0-961A-9C8042FD4BEA}" srcOrd="0" destOrd="0" presId="urn:microsoft.com/office/officeart/2005/8/layout/vList5"/>
    <dgm:cxn modelId="{182B6BE9-3C3F-4997-809E-D5FCD0ED59CE}" srcId="{98847475-850B-41B6-A253-94D69DF3EDA4}" destId="{641C1405-4448-457F-99EA-01837B8B8728}" srcOrd="0" destOrd="0" parTransId="{11E5979A-AD64-435D-89AC-11A006AD582B}" sibTransId="{6FCA9C8B-1887-4BD8-845C-4234A631D256}"/>
    <dgm:cxn modelId="{753B8151-5F9C-46AE-823F-7C73001A8080}" type="presParOf" srcId="{3852E2A9-806C-49DF-863A-EE22C820008A}" destId="{316934CB-CEBA-400C-959D-DE9B2F6BD93E}" srcOrd="0" destOrd="0" presId="urn:microsoft.com/office/officeart/2005/8/layout/vList5"/>
    <dgm:cxn modelId="{3F3623D5-21E7-4A65-9F87-D3A5CD01B5FF}" type="presParOf" srcId="{316934CB-CEBA-400C-959D-DE9B2F6BD93E}" destId="{6FA26C35-F798-4A3A-9DA9-ED2B318046A9}" srcOrd="0" destOrd="0" presId="urn:microsoft.com/office/officeart/2005/8/layout/vList5"/>
    <dgm:cxn modelId="{8AEDF514-1FD9-4385-B7CA-496C279FB70D}" type="presParOf" srcId="{316934CB-CEBA-400C-959D-DE9B2F6BD93E}" destId="{84FA094D-D238-45EA-B6E3-FBEF86180D83}" srcOrd="1" destOrd="0" presId="urn:microsoft.com/office/officeart/2005/8/layout/vList5"/>
    <dgm:cxn modelId="{9963C76B-1E6F-4217-9125-6DE788439739}" type="presParOf" srcId="{3852E2A9-806C-49DF-863A-EE22C820008A}" destId="{1904BC62-2CAA-4CF1-89B4-5E3E379D84E1}" srcOrd="1" destOrd="0" presId="urn:microsoft.com/office/officeart/2005/8/layout/vList5"/>
    <dgm:cxn modelId="{F2BF43AB-795C-4DEA-9FED-0C1795EED09F}" type="presParOf" srcId="{3852E2A9-806C-49DF-863A-EE22C820008A}" destId="{79E41D2C-FF4E-4E89-8A5A-EA18115018C3}" srcOrd="2" destOrd="0" presId="urn:microsoft.com/office/officeart/2005/8/layout/vList5"/>
    <dgm:cxn modelId="{FD863AB7-EB99-4A28-9A97-03D8E22D1E9E}" type="presParOf" srcId="{79E41D2C-FF4E-4E89-8A5A-EA18115018C3}" destId="{7ED8166F-2742-40E5-8FBB-94874C6E5174}" srcOrd="0" destOrd="0" presId="urn:microsoft.com/office/officeart/2005/8/layout/vList5"/>
    <dgm:cxn modelId="{9FFA9289-980D-46AB-8EDE-BCE5E81F4F4A}" type="presParOf" srcId="{79E41D2C-FF4E-4E89-8A5A-EA18115018C3}" destId="{4A6D9450-5F44-47D6-A6DB-BDCF11DAF275}" srcOrd="1" destOrd="0" presId="urn:microsoft.com/office/officeart/2005/8/layout/vList5"/>
    <dgm:cxn modelId="{A8004487-A12F-4756-8EB0-2D545480AC5B}" type="presParOf" srcId="{3852E2A9-806C-49DF-863A-EE22C820008A}" destId="{481A2B87-5D8B-4CAA-B2CE-9DA7E3A6C1CC}" srcOrd="3" destOrd="0" presId="urn:microsoft.com/office/officeart/2005/8/layout/vList5"/>
    <dgm:cxn modelId="{6E296CB8-4501-474B-AC88-617A3A0B72C0}" type="presParOf" srcId="{3852E2A9-806C-49DF-863A-EE22C820008A}" destId="{6D1B179E-AB81-46BC-9BB2-BAF140C741DD}" srcOrd="4" destOrd="0" presId="urn:microsoft.com/office/officeart/2005/8/layout/vList5"/>
    <dgm:cxn modelId="{564D4EF8-F8AE-4AB6-B401-A30ADE16E65D}" type="presParOf" srcId="{6D1B179E-AB81-46BC-9BB2-BAF140C741DD}" destId="{61CC5EB3-B6D7-4181-A4B8-C33F2EEFBA5B}" srcOrd="0" destOrd="0" presId="urn:microsoft.com/office/officeart/2005/8/layout/vList5"/>
    <dgm:cxn modelId="{D1C4B742-F645-48C2-A17D-5A40F4D3BB05}" type="presParOf" srcId="{6D1B179E-AB81-46BC-9BB2-BAF140C741DD}" destId="{F541F62B-FEE5-4858-B793-F7BBDC93DB57}" srcOrd="1" destOrd="0" presId="urn:microsoft.com/office/officeart/2005/8/layout/vList5"/>
    <dgm:cxn modelId="{B09249A4-0CE6-4373-896B-006819024215}" type="presParOf" srcId="{3852E2A9-806C-49DF-863A-EE22C820008A}" destId="{AE69A6F7-14F1-4F20-988C-029901091D17}" srcOrd="5" destOrd="0" presId="urn:microsoft.com/office/officeart/2005/8/layout/vList5"/>
    <dgm:cxn modelId="{20F110DF-BD1F-48D4-AF93-83B45110E818}" type="presParOf" srcId="{3852E2A9-806C-49DF-863A-EE22C820008A}" destId="{6266545D-50D0-445A-B25C-F252B81BB769}" srcOrd="6" destOrd="0" presId="urn:microsoft.com/office/officeart/2005/8/layout/vList5"/>
    <dgm:cxn modelId="{40FCFDED-A173-4FAC-80C8-82DD3E8C30E0}" type="presParOf" srcId="{6266545D-50D0-445A-B25C-F252B81BB769}" destId="{B29BCA6D-5338-4E3C-9CCD-3A9D01C8CBC6}" srcOrd="0" destOrd="0" presId="urn:microsoft.com/office/officeart/2005/8/layout/vList5"/>
    <dgm:cxn modelId="{06F3B211-7E22-49DE-A647-84EE8F40260A}" type="presParOf" srcId="{6266545D-50D0-445A-B25C-F252B81BB769}" destId="{FBCCE4B7-89E0-40B0-961A-9C8042FD4BEA}" srcOrd="1" destOrd="0" presId="urn:microsoft.com/office/officeart/2005/8/layout/vList5"/>
    <dgm:cxn modelId="{B1C0878B-3ADA-430E-91CF-18B47E2FAE9B}" type="presParOf" srcId="{3852E2A9-806C-49DF-863A-EE22C820008A}" destId="{EFAF7CA9-8D28-4B92-85AD-3238F2DE9336}" srcOrd="7" destOrd="0" presId="urn:microsoft.com/office/officeart/2005/8/layout/vList5"/>
    <dgm:cxn modelId="{9CC7D4A0-27EA-4F77-B08D-BB10C8C3EAC8}" type="presParOf" srcId="{3852E2A9-806C-49DF-863A-EE22C820008A}" destId="{3A894AD9-1C21-4DFE-893B-02227DAD1019}" srcOrd="8" destOrd="0" presId="urn:microsoft.com/office/officeart/2005/8/layout/vList5"/>
    <dgm:cxn modelId="{3DF08FF0-0273-4A0D-BC5B-D27DCEA6E682}" type="presParOf" srcId="{3A894AD9-1C21-4DFE-893B-02227DAD1019}" destId="{FA20700E-067E-4763-BE1F-0F462790B896}" srcOrd="0" destOrd="0" presId="urn:microsoft.com/office/officeart/2005/8/layout/vList5"/>
    <dgm:cxn modelId="{C12FCC8F-5838-434E-BE57-B9A561A87578}" type="presParOf" srcId="{3A894AD9-1C21-4DFE-893B-02227DAD1019}" destId="{73489AD1-5FFC-4558-B1D2-7C47B3B848EE}" srcOrd="1" destOrd="0" presId="urn:microsoft.com/office/officeart/2005/8/layout/vList5"/>
    <dgm:cxn modelId="{BCF9FB9A-B0E3-455C-A853-4442E2270C95}" type="presParOf" srcId="{3852E2A9-806C-49DF-863A-EE22C820008A}" destId="{97CE9FA0-6ACB-46F9-8BD1-FD827D04BC3B}" srcOrd="9" destOrd="0" presId="urn:microsoft.com/office/officeart/2005/8/layout/vList5"/>
    <dgm:cxn modelId="{A0950F6E-0A6E-46B6-969E-3631EF0C3817}" type="presParOf" srcId="{3852E2A9-806C-49DF-863A-EE22C820008A}" destId="{1FF802AF-E35A-46BD-9927-D037D8ADD878}" srcOrd="10" destOrd="0" presId="urn:microsoft.com/office/officeart/2005/8/layout/vList5"/>
    <dgm:cxn modelId="{163E57A8-B418-42E4-8464-2A26285F7E8A}" type="presParOf" srcId="{1FF802AF-E35A-46BD-9927-D037D8ADD878}" destId="{00E56A0E-25B9-4D65-AA8E-84F2B0622BCE}" srcOrd="0" destOrd="0" presId="urn:microsoft.com/office/officeart/2005/8/layout/vList5"/>
    <dgm:cxn modelId="{2FA18AC7-3538-4F9D-A50C-C985929551DD}" type="presParOf" srcId="{1FF802AF-E35A-46BD-9927-D037D8ADD878}" destId="{5983A1EE-E4E8-4FEE-8F4C-53E943E6E905}" srcOrd="1" destOrd="0" presId="urn:microsoft.com/office/officeart/2005/8/layout/vList5"/>
    <dgm:cxn modelId="{C6EA8A75-92D1-41F6-9D85-29AC621C9FB5}" type="presParOf" srcId="{3852E2A9-806C-49DF-863A-EE22C820008A}" destId="{A12F8C04-ED26-4737-982D-AD32525553C3}" srcOrd="11" destOrd="0" presId="urn:microsoft.com/office/officeart/2005/8/layout/vList5"/>
    <dgm:cxn modelId="{B16B087B-388B-48F1-9D2E-36019BFD1EE2}" type="presParOf" srcId="{3852E2A9-806C-49DF-863A-EE22C820008A}" destId="{B1513007-84D2-4EA9-B4A6-8D5276BD3007}" srcOrd="12" destOrd="0" presId="urn:microsoft.com/office/officeart/2005/8/layout/vList5"/>
    <dgm:cxn modelId="{AB262CA2-C9F3-4A20-8F47-2F27E72D92D4}" type="presParOf" srcId="{B1513007-84D2-4EA9-B4A6-8D5276BD3007}" destId="{F514C4B6-186B-4EE4-BC7D-294A6986F38B}" srcOrd="0" destOrd="0" presId="urn:microsoft.com/office/officeart/2005/8/layout/vList5"/>
    <dgm:cxn modelId="{EC6535F7-265E-460F-9953-08A9C5DD8AE9}" type="presParOf" srcId="{B1513007-84D2-4EA9-B4A6-8D5276BD3007}" destId="{9778A40B-3BA2-49F2-AA5B-F869891FA42C}" srcOrd="1" destOrd="0" presId="urn:microsoft.com/office/officeart/2005/8/layout/vList5"/>
    <dgm:cxn modelId="{13704C73-18DD-4AB4-8EA7-7F326021D8FC}" type="presParOf" srcId="{3852E2A9-806C-49DF-863A-EE22C820008A}" destId="{73B69F86-ADBA-41FB-B9A0-981CF094D975}" srcOrd="13" destOrd="0" presId="urn:microsoft.com/office/officeart/2005/8/layout/vList5"/>
    <dgm:cxn modelId="{D71B953E-520F-406B-8A17-BE40791B1B5C}" type="presParOf" srcId="{3852E2A9-806C-49DF-863A-EE22C820008A}" destId="{C2BFA8C9-64CF-4593-BB0C-071CF41A13C5}" srcOrd="14" destOrd="0" presId="urn:microsoft.com/office/officeart/2005/8/layout/vList5"/>
    <dgm:cxn modelId="{9B8D5A13-72E6-4565-81BE-FE78C578714F}" type="presParOf" srcId="{C2BFA8C9-64CF-4593-BB0C-071CF41A13C5}" destId="{AB1F8327-8453-4C50-8327-E8A73F7E02E4}" srcOrd="0" destOrd="0" presId="urn:microsoft.com/office/officeart/2005/8/layout/vList5"/>
    <dgm:cxn modelId="{C961B3FD-A0B4-497E-A16E-1BD89A2BDB63}" type="presParOf" srcId="{C2BFA8C9-64CF-4593-BB0C-071CF41A13C5}" destId="{BA989204-EB48-4B37-91F3-673B0F4BF4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4D1A97D-A965-4339-9B63-7FFDC4C36BE2}" type="doc">
      <dgm:prSet loTypeId="urn:microsoft.com/office/officeart/2005/8/layout/list1#1" loCatId="list" qsTypeId="urn:microsoft.com/office/officeart/2005/8/quickstyle/simple1#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A3EB39-BCD7-4DAD-82E0-D19E1EDBF0A9}">
      <dgm:prSet phldrT="[Text]"/>
      <dgm:spPr/>
      <dgm:t>
        <a:bodyPr/>
        <a:lstStyle/>
        <a:p>
          <a:r>
            <a:rPr lang="en-ID" dirty="0" smtClean="0"/>
            <a:t>a. </a:t>
          </a:r>
          <a:r>
            <a:rPr lang="en-US" dirty="0" err="1" smtClean="0"/>
            <a:t>Sabar</a:t>
          </a:r>
          <a:endParaRPr lang="en-US" dirty="0"/>
        </a:p>
      </dgm:t>
    </dgm:pt>
    <dgm:pt modelId="{875AB41B-91A6-4618-85D2-7FDDB9F541E9}" cxnId="{3F63A88C-9241-4A00-B83D-7F6F1F7A5E03}" type="parTrans">
      <dgm:prSet/>
      <dgm:spPr/>
      <dgm:t>
        <a:bodyPr/>
        <a:lstStyle/>
        <a:p>
          <a:endParaRPr lang="en-US"/>
        </a:p>
      </dgm:t>
    </dgm:pt>
    <dgm:pt modelId="{D0025965-0847-4B11-9988-2A790D088A81}" cxnId="{3F63A88C-9241-4A00-B83D-7F6F1F7A5E03}" type="sibTrans">
      <dgm:prSet/>
      <dgm:spPr/>
      <dgm:t>
        <a:bodyPr/>
        <a:lstStyle/>
        <a:p>
          <a:endParaRPr lang="en-US"/>
        </a:p>
      </dgm:t>
    </dgm:pt>
    <dgm:pt modelId="{44607C78-B407-4685-981D-A0AD4E6973F0}">
      <dgm:prSet phldrT="[Text]"/>
      <dgm:spPr/>
      <dgm:t>
        <a:bodyPr/>
        <a:lstStyle/>
        <a:p>
          <a:r>
            <a:rPr lang="en-ID" dirty="0" smtClean="0"/>
            <a:t>b.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Memperlihatkan</a:t>
          </a:r>
          <a:r>
            <a:rPr lang="en-US" dirty="0" smtClean="0"/>
            <a:t> Rasa </a:t>
          </a:r>
          <a:r>
            <a:rPr lang="en-US" dirty="0" err="1" smtClean="0"/>
            <a:t>Jemu</a:t>
          </a:r>
          <a:endParaRPr lang="en-US" dirty="0"/>
        </a:p>
      </dgm:t>
    </dgm:pt>
    <dgm:pt modelId="{BB3E2657-7D14-4D86-904D-06CB8CB46F3D}" cxnId="{18EE8B59-38F3-489D-AD55-AF516E50A3D1}" type="parTrans">
      <dgm:prSet/>
      <dgm:spPr/>
      <dgm:t>
        <a:bodyPr/>
        <a:lstStyle/>
        <a:p>
          <a:endParaRPr lang="en-US"/>
        </a:p>
      </dgm:t>
    </dgm:pt>
    <dgm:pt modelId="{4B7EF717-1865-4147-AD75-2B67B2EF05AC}" cxnId="{18EE8B59-38F3-489D-AD55-AF516E50A3D1}" type="sibTrans">
      <dgm:prSet/>
      <dgm:spPr/>
      <dgm:t>
        <a:bodyPr/>
        <a:lstStyle/>
        <a:p>
          <a:endParaRPr lang="en-US"/>
        </a:p>
      </dgm:t>
    </dgm:pt>
    <dgm:pt modelId="{C1A1426C-5503-473C-BA84-28153E0FB790}">
      <dgm:prSet phldrT="[Text]"/>
      <dgm:spPr/>
      <dgm:t>
        <a:bodyPr/>
        <a:lstStyle/>
        <a:p>
          <a:r>
            <a:rPr lang="en-ID" dirty="0" smtClean="0"/>
            <a:t>c.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r>
            <a:rPr lang="en-US" dirty="0" smtClean="0"/>
            <a:t> </a:t>
          </a:r>
          <a:r>
            <a:rPr lang="en-US" dirty="0" err="1" smtClean="0"/>
            <a:t>Terus-menerus</a:t>
          </a:r>
          <a:endParaRPr lang="en-US" dirty="0"/>
        </a:p>
      </dgm:t>
    </dgm:pt>
    <dgm:pt modelId="{39066F33-478D-4651-9B7C-2623B1610188}" cxnId="{95A95146-CE81-4E87-A99B-4019A52A766D}" type="parTrans">
      <dgm:prSet/>
      <dgm:spPr/>
      <dgm:t>
        <a:bodyPr/>
        <a:lstStyle/>
        <a:p>
          <a:endParaRPr lang="en-US"/>
        </a:p>
      </dgm:t>
    </dgm:pt>
    <dgm:pt modelId="{73C4F89D-56BC-4C69-8B78-1C9CB4450342}" cxnId="{95A95146-CE81-4E87-A99B-4019A52A766D}" type="sibTrans">
      <dgm:prSet/>
      <dgm:spPr/>
      <dgm:t>
        <a:bodyPr/>
        <a:lstStyle/>
        <a:p>
          <a:endParaRPr lang="en-US"/>
        </a:p>
      </dgm:t>
    </dgm:pt>
    <dgm:pt modelId="{7FACDC58-0C2B-4F86-AA6D-FE0023CB6C2D}">
      <dgm:prSet phldrT="[Text]"/>
      <dgm:spPr/>
      <dgm:t>
        <a:bodyPr/>
        <a:lstStyle/>
        <a:p>
          <a:r>
            <a:rPr lang="en-ID" dirty="0" smtClean="0"/>
            <a:t>d.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Membicarakan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</a:t>
          </a:r>
          <a:r>
            <a:rPr lang="en-US" dirty="0" err="1" smtClean="0"/>
            <a:t>Sendiri</a:t>
          </a:r>
          <a:endParaRPr lang="en-US" dirty="0"/>
        </a:p>
      </dgm:t>
    </dgm:pt>
    <dgm:pt modelId="{B34ECA69-A229-469B-9AA8-9599284001FF}" cxnId="{AC691743-BD5B-4F9E-A4A1-E417E739C815}" type="parTrans">
      <dgm:prSet/>
      <dgm:spPr/>
      <dgm:t>
        <a:bodyPr/>
        <a:lstStyle/>
        <a:p>
          <a:endParaRPr lang="en-US"/>
        </a:p>
      </dgm:t>
    </dgm:pt>
    <dgm:pt modelId="{660B0814-2A65-4495-ADC7-AE858569DCB9}" cxnId="{AC691743-BD5B-4F9E-A4A1-E417E739C815}" type="sibTrans">
      <dgm:prSet/>
      <dgm:spPr/>
      <dgm:t>
        <a:bodyPr/>
        <a:lstStyle/>
        <a:p>
          <a:endParaRPr lang="en-US"/>
        </a:p>
      </dgm:t>
    </dgm:pt>
    <dgm:pt modelId="{FE5B83B4-0059-40AB-8DCA-24E6275E73E0}">
      <dgm:prSet phldrT="[Text]"/>
      <dgm:spPr/>
      <dgm:t>
        <a:bodyPr/>
        <a:lstStyle/>
        <a:p>
          <a:r>
            <a:rPr lang="en-ID" dirty="0" smtClean="0"/>
            <a:t>e.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Membicarakan</a:t>
          </a:r>
          <a:r>
            <a:rPr lang="en-US" dirty="0" smtClean="0"/>
            <a:t> </a:t>
          </a:r>
          <a:r>
            <a:rPr lang="en-US" dirty="0" err="1" smtClean="0"/>
            <a:t>Keburukan</a:t>
          </a:r>
          <a:r>
            <a:rPr lang="en-US" dirty="0" smtClean="0"/>
            <a:t> </a:t>
          </a:r>
          <a:r>
            <a:rPr lang="en-US" dirty="0" err="1" smtClean="0"/>
            <a:t>Lawan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endParaRPr lang="en-US" dirty="0"/>
        </a:p>
      </dgm:t>
    </dgm:pt>
    <dgm:pt modelId="{3B040E36-7773-41E8-A327-671A79A95F3A}" cxnId="{73634305-1DF0-406E-99C7-5304AA41663B}" type="parTrans">
      <dgm:prSet/>
      <dgm:spPr/>
      <dgm:t>
        <a:bodyPr/>
        <a:lstStyle/>
        <a:p>
          <a:endParaRPr lang="en-US"/>
        </a:p>
      </dgm:t>
    </dgm:pt>
    <dgm:pt modelId="{691D8FD5-AC00-4B99-9EA3-5F19C7522F0E}" cxnId="{73634305-1DF0-406E-99C7-5304AA41663B}" type="sibTrans">
      <dgm:prSet/>
      <dgm:spPr/>
      <dgm:t>
        <a:bodyPr/>
        <a:lstStyle/>
        <a:p>
          <a:endParaRPr lang="en-US"/>
        </a:p>
      </dgm:t>
    </dgm:pt>
    <dgm:pt modelId="{C2764B97-9E9A-4A6F-BA52-A0F26A53D9D9}">
      <dgm:prSet phldrT="[Text]"/>
      <dgm:spPr/>
      <dgm:t>
        <a:bodyPr/>
        <a:lstStyle/>
        <a:p>
          <a:r>
            <a:rPr lang="en-US" dirty="0" smtClean="0"/>
            <a:t>f.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 Daerah</a:t>
          </a:r>
          <a:endParaRPr lang="en-US" dirty="0"/>
        </a:p>
      </dgm:t>
    </dgm:pt>
    <dgm:pt modelId="{6083DC6F-4711-4093-ADC2-6F466EC0ECE9}" cxnId="{E27DDD7A-DFC5-40F2-8603-1E300FE3EB66}" type="parTrans">
      <dgm:prSet/>
      <dgm:spPr/>
      <dgm:t>
        <a:bodyPr/>
        <a:lstStyle/>
        <a:p>
          <a:endParaRPr lang="en-US"/>
        </a:p>
      </dgm:t>
    </dgm:pt>
    <dgm:pt modelId="{1B7C74EA-0674-48CB-851C-023C03EEE131}" cxnId="{E27DDD7A-DFC5-40F2-8603-1E300FE3EB66}" type="sibTrans">
      <dgm:prSet/>
      <dgm:spPr/>
      <dgm:t>
        <a:bodyPr/>
        <a:lstStyle/>
        <a:p>
          <a:endParaRPr lang="en-US"/>
        </a:p>
      </dgm:t>
    </dgm:pt>
    <dgm:pt modelId="{D151DF90-2C18-4D68-8648-6A18D54A312F}">
      <dgm:prSet phldrT="[Text]"/>
      <dgm:spPr/>
      <dgm:t>
        <a:bodyPr/>
        <a:lstStyle/>
        <a:p>
          <a:r>
            <a:rPr lang="en-US" dirty="0" smtClean="0"/>
            <a:t>g. </a:t>
          </a:r>
          <a:r>
            <a:rPr lang="en-US" dirty="0" err="1" smtClean="0"/>
            <a:t>Fokus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Topik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endParaRPr lang="en-US" dirty="0"/>
        </a:p>
      </dgm:t>
    </dgm:pt>
    <dgm:pt modelId="{C8AD5BC4-A99E-4D2F-84B3-055048487E6C}" cxnId="{C559FD5A-B847-4B2E-9E1F-D56C26B45795}" type="parTrans">
      <dgm:prSet/>
      <dgm:spPr/>
      <dgm:t>
        <a:bodyPr/>
        <a:lstStyle/>
        <a:p>
          <a:endParaRPr lang="en-US"/>
        </a:p>
      </dgm:t>
    </dgm:pt>
    <dgm:pt modelId="{0AAE35C9-9571-43F1-B7D5-F7CF7FB26747}" cxnId="{C559FD5A-B847-4B2E-9E1F-D56C26B45795}" type="sibTrans">
      <dgm:prSet/>
      <dgm:spPr/>
      <dgm:t>
        <a:bodyPr/>
        <a:lstStyle/>
        <a:p>
          <a:endParaRPr lang="en-US"/>
        </a:p>
      </dgm:t>
    </dgm:pt>
    <dgm:pt modelId="{A0481925-3DB7-473A-B99B-DCBCB9CC8478}">
      <dgm:prSet phldrT="[Text]"/>
      <dgm:spPr/>
      <dgm:t>
        <a:bodyPr/>
        <a:lstStyle/>
        <a:p>
          <a:r>
            <a:rPr lang="en-US" dirty="0" smtClean="0"/>
            <a:t>h.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Merasa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Paling </a:t>
          </a:r>
          <a:r>
            <a:rPr lang="en-US" dirty="0" err="1" smtClean="0"/>
            <a:t>Benar</a:t>
          </a:r>
          <a:endParaRPr lang="en-US" dirty="0"/>
        </a:p>
      </dgm:t>
    </dgm:pt>
    <dgm:pt modelId="{74275AC1-2D12-4A69-A544-2001DA8E3CDE}" cxnId="{D515A112-68F8-4184-8536-70EDDFD0BE08}" type="parTrans">
      <dgm:prSet/>
      <dgm:spPr/>
      <dgm:t>
        <a:bodyPr/>
        <a:lstStyle/>
        <a:p>
          <a:endParaRPr lang="en-US"/>
        </a:p>
      </dgm:t>
    </dgm:pt>
    <dgm:pt modelId="{ECEE0500-3E59-4BA1-A584-9E5A0ECB14BB}" cxnId="{D515A112-68F8-4184-8536-70EDDFD0BE08}" type="sibTrans">
      <dgm:prSet/>
      <dgm:spPr/>
      <dgm:t>
        <a:bodyPr/>
        <a:lstStyle/>
        <a:p>
          <a:endParaRPr lang="en-US"/>
        </a:p>
      </dgm:t>
    </dgm:pt>
    <dgm:pt modelId="{69E64E17-FC28-45FE-973E-52B2B5737857}" type="pres">
      <dgm:prSet presAssocID="{44D1A97D-A965-4339-9B63-7FFDC4C36B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9B4DB9-8BC7-482D-A493-41C74228FAFF}" type="pres">
      <dgm:prSet presAssocID="{AEA3EB39-BCD7-4DAD-82E0-D19E1EDBF0A9}" presName="parentLin" presStyleCnt="0"/>
      <dgm:spPr/>
    </dgm:pt>
    <dgm:pt modelId="{96CDC225-F6EA-4A63-A0B1-7289AAE7CCDE}" type="pres">
      <dgm:prSet presAssocID="{AEA3EB39-BCD7-4DAD-82E0-D19E1EDBF0A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64496896-C0AC-42C3-9FC3-F3FC009334FB}" type="pres">
      <dgm:prSet presAssocID="{AEA3EB39-BCD7-4DAD-82E0-D19E1EDBF0A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0ECC4-3478-487B-9BAC-278EB87BE913}" type="pres">
      <dgm:prSet presAssocID="{AEA3EB39-BCD7-4DAD-82E0-D19E1EDBF0A9}" presName="negativeSpace" presStyleCnt="0"/>
      <dgm:spPr/>
    </dgm:pt>
    <dgm:pt modelId="{C2FB079A-E556-4684-9C13-EC8F245F2745}" type="pres">
      <dgm:prSet presAssocID="{AEA3EB39-BCD7-4DAD-82E0-D19E1EDBF0A9}" presName="childText" presStyleLbl="conFgAcc1" presStyleIdx="0" presStyleCnt="8">
        <dgm:presLayoutVars>
          <dgm:bulletEnabled val="1"/>
        </dgm:presLayoutVars>
      </dgm:prSet>
      <dgm:spPr/>
    </dgm:pt>
    <dgm:pt modelId="{57B0D6A3-5724-470B-8C0C-74ACB81BC432}" type="pres">
      <dgm:prSet presAssocID="{D0025965-0847-4B11-9988-2A790D088A81}" presName="spaceBetweenRectangles" presStyleCnt="0"/>
      <dgm:spPr/>
    </dgm:pt>
    <dgm:pt modelId="{19C0B78F-C8F7-41A1-B2BB-A3784158B647}" type="pres">
      <dgm:prSet presAssocID="{44607C78-B407-4685-981D-A0AD4E6973F0}" presName="parentLin" presStyleCnt="0"/>
      <dgm:spPr/>
    </dgm:pt>
    <dgm:pt modelId="{52463C7D-A6AE-4656-832F-80BE540B4A12}" type="pres">
      <dgm:prSet presAssocID="{44607C78-B407-4685-981D-A0AD4E6973F0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C2FE20EC-2B4E-444C-8618-FCF551D9429B}" type="pres">
      <dgm:prSet presAssocID="{44607C78-B407-4685-981D-A0AD4E6973F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ECF3E-058F-4F44-9820-41730C273336}" type="pres">
      <dgm:prSet presAssocID="{44607C78-B407-4685-981D-A0AD4E6973F0}" presName="negativeSpace" presStyleCnt="0"/>
      <dgm:spPr/>
    </dgm:pt>
    <dgm:pt modelId="{0EA8B2C1-C845-42FC-BF5D-A17AB8425839}" type="pres">
      <dgm:prSet presAssocID="{44607C78-B407-4685-981D-A0AD4E6973F0}" presName="childText" presStyleLbl="conFgAcc1" presStyleIdx="1" presStyleCnt="8">
        <dgm:presLayoutVars>
          <dgm:bulletEnabled val="1"/>
        </dgm:presLayoutVars>
      </dgm:prSet>
      <dgm:spPr/>
    </dgm:pt>
    <dgm:pt modelId="{A1843A9C-BBE3-4DCC-BD4F-AD8396F25655}" type="pres">
      <dgm:prSet presAssocID="{4B7EF717-1865-4147-AD75-2B67B2EF05AC}" presName="spaceBetweenRectangles" presStyleCnt="0"/>
      <dgm:spPr/>
    </dgm:pt>
    <dgm:pt modelId="{06C7905B-1FA6-4E56-B9D8-B2BE45F435A6}" type="pres">
      <dgm:prSet presAssocID="{C1A1426C-5503-473C-BA84-28153E0FB790}" presName="parentLin" presStyleCnt="0"/>
      <dgm:spPr/>
    </dgm:pt>
    <dgm:pt modelId="{46D88BDA-719F-463A-AFB5-A9EAAA9BBB16}" type="pres">
      <dgm:prSet presAssocID="{C1A1426C-5503-473C-BA84-28153E0FB790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B4173B37-034F-422C-B29F-0CC423923C89}" type="pres">
      <dgm:prSet presAssocID="{C1A1426C-5503-473C-BA84-28153E0FB79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B6A7F-14C1-4131-92FA-FBF155A304F9}" type="pres">
      <dgm:prSet presAssocID="{C1A1426C-5503-473C-BA84-28153E0FB790}" presName="negativeSpace" presStyleCnt="0"/>
      <dgm:spPr/>
    </dgm:pt>
    <dgm:pt modelId="{7A837E30-15F1-4CC4-99A4-1AE563F450F5}" type="pres">
      <dgm:prSet presAssocID="{C1A1426C-5503-473C-BA84-28153E0FB790}" presName="childText" presStyleLbl="conFgAcc1" presStyleIdx="2" presStyleCnt="8">
        <dgm:presLayoutVars>
          <dgm:bulletEnabled val="1"/>
        </dgm:presLayoutVars>
      </dgm:prSet>
      <dgm:spPr/>
    </dgm:pt>
    <dgm:pt modelId="{F28D37BC-3CAD-461B-9E86-B0B1CC1731D6}" type="pres">
      <dgm:prSet presAssocID="{73C4F89D-56BC-4C69-8B78-1C9CB4450342}" presName="spaceBetweenRectangles" presStyleCnt="0"/>
      <dgm:spPr/>
    </dgm:pt>
    <dgm:pt modelId="{80F75C35-69F3-4DF7-B1A1-720F8F0651EC}" type="pres">
      <dgm:prSet presAssocID="{7FACDC58-0C2B-4F86-AA6D-FE0023CB6C2D}" presName="parentLin" presStyleCnt="0"/>
      <dgm:spPr/>
    </dgm:pt>
    <dgm:pt modelId="{A17BE474-7276-47B2-9B08-04F69309F893}" type="pres">
      <dgm:prSet presAssocID="{7FACDC58-0C2B-4F86-AA6D-FE0023CB6C2D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3D1C4E70-8F92-4E1D-B04C-077767FA6ABA}" type="pres">
      <dgm:prSet presAssocID="{7FACDC58-0C2B-4F86-AA6D-FE0023CB6C2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D8B7-21A7-4674-B004-B67D692078AB}" type="pres">
      <dgm:prSet presAssocID="{7FACDC58-0C2B-4F86-AA6D-FE0023CB6C2D}" presName="negativeSpace" presStyleCnt="0"/>
      <dgm:spPr/>
    </dgm:pt>
    <dgm:pt modelId="{0C0A846F-DA50-493C-8A23-DFA7E605EAA4}" type="pres">
      <dgm:prSet presAssocID="{7FACDC58-0C2B-4F86-AA6D-FE0023CB6C2D}" presName="childText" presStyleLbl="conFgAcc1" presStyleIdx="3" presStyleCnt="8">
        <dgm:presLayoutVars>
          <dgm:bulletEnabled val="1"/>
        </dgm:presLayoutVars>
      </dgm:prSet>
      <dgm:spPr/>
    </dgm:pt>
    <dgm:pt modelId="{58203544-C45D-469E-80FD-DD4C9CE2B967}" type="pres">
      <dgm:prSet presAssocID="{660B0814-2A65-4495-ADC7-AE858569DCB9}" presName="spaceBetweenRectangles" presStyleCnt="0"/>
      <dgm:spPr/>
    </dgm:pt>
    <dgm:pt modelId="{F5A86799-BAE2-4814-B926-05D7F5FF5606}" type="pres">
      <dgm:prSet presAssocID="{FE5B83B4-0059-40AB-8DCA-24E6275E73E0}" presName="parentLin" presStyleCnt="0"/>
      <dgm:spPr/>
    </dgm:pt>
    <dgm:pt modelId="{51569313-A3A2-4B1A-867A-6AA91CFFEC3D}" type="pres">
      <dgm:prSet presAssocID="{FE5B83B4-0059-40AB-8DCA-24E6275E73E0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4CE2CDB5-850F-415E-A3FC-CEF9061EC679}" type="pres">
      <dgm:prSet presAssocID="{FE5B83B4-0059-40AB-8DCA-24E6275E73E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51B81-5DB6-465D-83AB-8A89F2259BE1}" type="pres">
      <dgm:prSet presAssocID="{FE5B83B4-0059-40AB-8DCA-24E6275E73E0}" presName="negativeSpace" presStyleCnt="0"/>
      <dgm:spPr/>
    </dgm:pt>
    <dgm:pt modelId="{36613DD4-3419-4D45-A75D-375ED8661A4E}" type="pres">
      <dgm:prSet presAssocID="{FE5B83B4-0059-40AB-8DCA-24E6275E73E0}" presName="childText" presStyleLbl="conFgAcc1" presStyleIdx="4" presStyleCnt="8">
        <dgm:presLayoutVars>
          <dgm:bulletEnabled val="1"/>
        </dgm:presLayoutVars>
      </dgm:prSet>
      <dgm:spPr/>
    </dgm:pt>
    <dgm:pt modelId="{9697CB85-2710-4247-9F83-58A9479E4BF9}" type="pres">
      <dgm:prSet presAssocID="{691D8FD5-AC00-4B99-9EA3-5F19C7522F0E}" presName="spaceBetweenRectangles" presStyleCnt="0"/>
      <dgm:spPr/>
    </dgm:pt>
    <dgm:pt modelId="{DA4102BE-A831-4F83-83B8-5C27647FDDA7}" type="pres">
      <dgm:prSet presAssocID="{C2764B97-9E9A-4A6F-BA52-A0F26A53D9D9}" presName="parentLin" presStyleCnt="0"/>
      <dgm:spPr/>
    </dgm:pt>
    <dgm:pt modelId="{C5783B33-BED6-4DCD-B19D-E36A83DFE752}" type="pres">
      <dgm:prSet presAssocID="{C2764B97-9E9A-4A6F-BA52-A0F26A53D9D9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16A98CE7-EE52-4DC4-AC1E-89531652C8AB}" type="pres">
      <dgm:prSet presAssocID="{C2764B97-9E9A-4A6F-BA52-A0F26A53D9D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C7F6-937B-4256-BCB7-F7A669D146E6}" type="pres">
      <dgm:prSet presAssocID="{C2764B97-9E9A-4A6F-BA52-A0F26A53D9D9}" presName="negativeSpace" presStyleCnt="0"/>
      <dgm:spPr/>
    </dgm:pt>
    <dgm:pt modelId="{8991783A-2A7F-45C6-80A3-1F45A63DED44}" type="pres">
      <dgm:prSet presAssocID="{C2764B97-9E9A-4A6F-BA52-A0F26A53D9D9}" presName="childText" presStyleLbl="conFgAcc1" presStyleIdx="5" presStyleCnt="8">
        <dgm:presLayoutVars>
          <dgm:bulletEnabled val="1"/>
        </dgm:presLayoutVars>
      </dgm:prSet>
      <dgm:spPr/>
    </dgm:pt>
    <dgm:pt modelId="{BB3E32F3-3DD0-4336-A181-66DE48096E26}" type="pres">
      <dgm:prSet presAssocID="{1B7C74EA-0674-48CB-851C-023C03EEE131}" presName="spaceBetweenRectangles" presStyleCnt="0"/>
      <dgm:spPr/>
    </dgm:pt>
    <dgm:pt modelId="{066B3A23-1E18-4158-910C-AD3E1018F0F9}" type="pres">
      <dgm:prSet presAssocID="{D151DF90-2C18-4D68-8648-6A18D54A312F}" presName="parentLin" presStyleCnt="0"/>
      <dgm:spPr/>
    </dgm:pt>
    <dgm:pt modelId="{E40284B5-7E2B-445E-B61F-7F5BC4FE5B92}" type="pres">
      <dgm:prSet presAssocID="{D151DF90-2C18-4D68-8648-6A18D54A312F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E8AA1E53-D129-4121-91EE-627FADF88841}" type="pres">
      <dgm:prSet presAssocID="{D151DF90-2C18-4D68-8648-6A18D54A312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2E78-B7DF-4F19-A8C3-8200EBAAF788}" type="pres">
      <dgm:prSet presAssocID="{D151DF90-2C18-4D68-8648-6A18D54A312F}" presName="negativeSpace" presStyleCnt="0"/>
      <dgm:spPr/>
    </dgm:pt>
    <dgm:pt modelId="{910C66E7-D96A-413A-A382-455E29A0F755}" type="pres">
      <dgm:prSet presAssocID="{D151DF90-2C18-4D68-8648-6A18D54A312F}" presName="childText" presStyleLbl="conFgAcc1" presStyleIdx="6" presStyleCnt="8">
        <dgm:presLayoutVars>
          <dgm:bulletEnabled val="1"/>
        </dgm:presLayoutVars>
      </dgm:prSet>
      <dgm:spPr/>
    </dgm:pt>
    <dgm:pt modelId="{1F623682-3A1D-420E-AB33-F81C419209A3}" type="pres">
      <dgm:prSet presAssocID="{0AAE35C9-9571-43F1-B7D5-F7CF7FB26747}" presName="spaceBetweenRectangles" presStyleCnt="0"/>
      <dgm:spPr/>
    </dgm:pt>
    <dgm:pt modelId="{C9102940-A0CE-453F-B864-8DA69DAB9BB4}" type="pres">
      <dgm:prSet presAssocID="{A0481925-3DB7-473A-B99B-DCBCB9CC8478}" presName="parentLin" presStyleCnt="0"/>
      <dgm:spPr/>
    </dgm:pt>
    <dgm:pt modelId="{0F8F5475-729E-48CC-979A-B8A5B8FCB485}" type="pres">
      <dgm:prSet presAssocID="{A0481925-3DB7-473A-B99B-DCBCB9CC8478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615EC481-6F94-4615-98E7-EA76F4083A88}" type="pres">
      <dgm:prSet presAssocID="{A0481925-3DB7-473A-B99B-DCBCB9CC847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B0A1A-173B-46F6-8104-FD5EA0AF0F82}" type="pres">
      <dgm:prSet presAssocID="{A0481925-3DB7-473A-B99B-DCBCB9CC8478}" presName="negativeSpace" presStyleCnt="0"/>
      <dgm:spPr/>
    </dgm:pt>
    <dgm:pt modelId="{506D7CAA-E3A6-46F2-9541-908DB76549DE}" type="pres">
      <dgm:prSet presAssocID="{A0481925-3DB7-473A-B99B-DCBCB9CC847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BA7C248-8CC1-4885-BD86-FCE53F5A962C}" type="presOf" srcId="{A0481925-3DB7-473A-B99B-DCBCB9CC8478}" destId="{0F8F5475-729E-48CC-979A-B8A5B8FCB485}" srcOrd="0" destOrd="0" presId="urn:microsoft.com/office/officeart/2005/8/layout/list1#1"/>
    <dgm:cxn modelId="{36C9E9A9-0037-4782-9C7C-44AD6F14FFE1}" type="presOf" srcId="{AEA3EB39-BCD7-4DAD-82E0-D19E1EDBF0A9}" destId="{64496896-C0AC-42C3-9FC3-F3FC009334FB}" srcOrd="1" destOrd="0" presId="urn:microsoft.com/office/officeart/2005/8/layout/list1#1"/>
    <dgm:cxn modelId="{D5C95A8B-CBE8-49CF-B7D6-FEE20431C747}" type="presOf" srcId="{FE5B83B4-0059-40AB-8DCA-24E6275E73E0}" destId="{4CE2CDB5-850F-415E-A3FC-CEF9061EC679}" srcOrd="1" destOrd="0" presId="urn:microsoft.com/office/officeart/2005/8/layout/list1#1"/>
    <dgm:cxn modelId="{D515A112-68F8-4184-8536-70EDDFD0BE08}" srcId="{44D1A97D-A965-4339-9B63-7FFDC4C36BE2}" destId="{A0481925-3DB7-473A-B99B-DCBCB9CC8478}" srcOrd="7" destOrd="0" parTransId="{74275AC1-2D12-4A69-A544-2001DA8E3CDE}" sibTransId="{ECEE0500-3E59-4BA1-A584-9E5A0ECB14BB}"/>
    <dgm:cxn modelId="{73634305-1DF0-406E-99C7-5304AA41663B}" srcId="{44D1A97D-A965-4339-9B63-7FFDC4C36BE2}" destId="{FE5B83B4-0059-40AB-8DCA-24E6275E73E0}" srcOrd="4" destOrd="0" parTransId="{3B040E36-7773-41E8-A327-671A79A95F3A}" sibTransId="{691D8FD5-AC00-4B99-9EA3-5F19C7522F0E}"/>
    <dgm:cxn modelId="{95A95146-CE81-4E87-A99B-4019A52A766D}" srcId="{44D1A97D-A965-4339-9B63-7FFDC4C36BE2}" destId="{C1A1426C-5503-473C-BA84-28153E0FB790}" srcOrd="2" destOrd="0" parTransId="{39066F33-478D-4651-9B7C-2623B1610188}" sibTransId="{73C4F89D-56BC-4C69-8B78-1C9CB4450342}"/>
    <dgm:cxn modelId="{CCBA3718-DD64-4831-A975-6205103100D1}" type="presOf" srcId="{D151DF90-2C18-4D68-8648-6A18D54A312F}" destId="{E8AA1E53-D129-4121-91EE-627FADF88841}" srcOrd="1" destOrd="0" presId="urn:microsoft.com/office/officeart/2005/8/layout/list1#1"/>
    <dgm:cxn modelId="{69A9C656-26E5-41EC-AE3E-FA73D21225C6}" type="presOf" srcId="{AEA3EB39-BCD7-4DAD-82E0-D19E1EDBF0A9}" destId="{96CDC225-F6EA-4A63-A0B1-7289AAE7CCDE}" srcOrd="0" destOrd="0" presId="urn:microsoft.com/office/officeart/2005/8/layout/list1#1"/>
    <dgm:cxn modelId="{3F63A88C-9241-4A00-B83D-7F6F1F7A5E03}" srcId="{44D1A97D-A965-4339-9B63-7FFDC4C36BE2}" destId="{AEA3EB39-BCD7-4DAD-82E0-D19E1EDBF0A9}" srcOrd="0" destOrd="0" parTransId="{875AB41B-91A6-4618-85D2-7FDDB9F541E9}" sibTransId="{D0025965-0847-4B11-9988-2A790D088A81}"/>
    <dgm:cxn modelId="{B575D531-C90D-4716-956A-71E59C8B6673}" type="presOf" srcId="{C1A1426C-5503-473C-BA84-28153E0FB790}" destId="{B4173B37-034F-422C-B29F-0CC423923C89}" srcOrd="1" destOrd="0" presId="urn:microsoft.com/office/officeart/2005/8/layout/list1#1"/>
    <dgm:cxn modelId="{B0388F6B-A9A7-48B2-B50E-6B6735F88897}" type="presOf" srcId="{7FACDC58-0C2B-4F86-AA6D-FE0023CB6C2D}" destId="{3D1C4E70-8F92-4E1D-B04C-077767FA6ABA}" srcOrd="1" destOrd="0" presId="urn:microsoft.com/office/officeart/2005/8/layout/list1#1"/>
    <dgm:cxn modelId="{5FDAD36D-4E9C-4C18-944B-718373DE1196}" type="presOf" srcId="{C2764B97-9E9A-4A6F-BA52-A0F26A53D9D9}" destId="{C5783B33-BED6-4DCD-B19D-E36A83DFE752}" srcOrd="0" destOrd="0" presId="urn:microsoft.com/office/officeart/2005/8/layout/list1#1"/>
    <dgm:cxn modelId="{66E66E57-1975-454C-B897-3656B6000C01}" type="presOf" srcId="{C2764B97-9E9A-4A6F-BA52-A0F26A53D9D9}" destId="{16A98CE7-EE52-4DC4-AC1E-89531652C8AB}" srcOrd="1" destOrd="0" presId="urn:microsoft.com/office/officeart/2005/8/layout/list1#1"/>
    <dgm:cxn modelId="{2D814570-D065-4103-A808-8417B6FEDF2F}" type="presOf" srcId="{FE5B83B4-0059-40AB-8DCA-24E6275E73E0}" destId="{51569313-A3A2-4B1A-867A-6AA91CFFEC3D}" srcOrd="0" destOrd="0" presId="urn:microsoft.com/office/officeart/2005/8/layout/list1#1"/>
    <dgm:cxn modelId="{CBD26ABF-2A98-4071-8709-6A598EDE025A}" type="presOf" srcId="{C1A1426C-5503-473C-BA84-28153E0FB790}" destId="{46D88BDA-719F-463A-AFB5-A9EAAA9BBB16}" srcOrd="0" destOrd="0" presId="urn:microsoft.com/office/officeart/2005/8/layout/list1#1"/>
    <dgm:cxn modelId="{8CDB9191-3F91-4449-917D-97D26C19D5A8}" type="presOf" srcId="{A0481925-3DB7-473A-B99B-DCBCB9CC8478}" destId="{615EC481-6F94-4615-98E7-EA76F4083A88}" srcOrd="1" destOrd="0" presId="urn:microsoft.com/office/officeart/2005/8/layout/list1#1"/>
    <dgm:cxn modelId="{263BE712-71F7-4AE7-8043-B2A81B2DE1AF}" type="presOf" srcId="{44D1A97D-A965-4339-9B63-7FFDC4C36BE2}" destId="{69E64E17-FC28-45FE-973E-52B2B5737857}" srcOrd="0" destOrd="0" presId="urn:microsoft.com/office/officeart/2005/8/layout/list1#1"/>
    <dgm:cxn modelId="{AC691743-BD5B-4F9E-A4A1-E417E739C815}" srcId="{44D1A97D-A965-4339-9B63-7FFDC4C36BE2}" destId="{7FACDC58-0C2B-4F86-AA6D-FE0023CB6C2D}" srcOrd="3" destOrd="0" parTransId="{B34ECA69-A229-469B-9AA8-9599284001FF}" sibTransId="{660B0814-2A65-4495-ADC7-AE858569DCB9}"/>
    <dgm:cxn modelId="{3E250EB4-523D-47B2-A8F2-559F7F0F2F7E}" type="presOf" srcId="{44607C78-B407-4685-981D-A0AD4E6973F0}" destId="{C2FE20EC-2B4E-444C-8618-FCF551D9429B}" srcOrd="1" destOrd="0" presId="urn:microsoft.com/office/officeart/2005/8/layout/list1#1"/>
    <dgm:cxn modelId="{C559FD5A-B847-4B2E-9E1F-D56C26B45795}" srcId="{44D1A97D-A965-4339-9B63-7FFDC4C36BE2}" destId="{D151DF90-2C18-4D68-8648-6A18D54A312F}" srcOrd="6" destOrd="0" parTransId="{C8AD5BC4-A99E-4D2F-84B3-055048487E6C}" sibTransId="{0AAE35C9-9571-43F1-B7D5-F7CF7FB26747}"/>
    <dgm:cxn modelId="{CD440C78-BFED-4F0C-AB42-47A51742D737}" type="presOf" srcId="{D151DF90-2C18-4D68-8648-6A18D54A312F}" destId="{E40284B5-7E2B-445E-B61F-7F5BC4FE5B92}" srcOrd="0" destOrd="0" presId="urn:microsoft.com/office/officeart/2005/8/layout/list1#1"/>
    <dgm:cxn modelId="{E27DDD7A-DFC5-40F2-8603-1E300FE3EB66}" srcId="{44D1A97D-A965-4339-9B63-7FFDC4C36BE2}" destId="{C2764B97-9E9A-4A6F-BA52-A0F26A53D9D9}" srcOrd="5" destOrd="0" parTransId="{6083DC6F-4711-4093-ADC2-6F466EC0ECE9}" sibTransId="{1B7C74EA-0674-48CB-851C-023C03EEE131}"/>
    <dgm:cxn modelId="{0658730C-4656-4714-83A2-CC6A523AAC94}" type="presOf" srcId="{44607C78-B407-4685-981D-A0AD4E6973F0}" destId="{52463C7D-A6AE-4656-832F-80BE540B4A12}" srcOrd="0" destOrd="0" presId="urn:microsoft.com/office/officeart/2005/8/layout/list1#1"/>
    <dgm:cxn modelId="{18EE8B59-38F3-489D-AD55-AF516E50A3D1}" srcId="{44D1A97D-A965-4339-9B63-7FFDC4C36BE2}" destId="{44607C78-B407-4685-981D-A0AD4E6973F0}" srcOrd="1" destOrd="0" parTransId="{BB3E2657-7D14-4D86-904D-06CB8CB46F3D}" sibTransId="{4B7EF717-1865-4147-AD75-2B67B2EF05AC}"/>
    <dgm:cxn modelId="{6419F616-71C3-4AD9-A2CB-AC6CBD312C4E}" type="presOf" srcId="{7FACDC58-0C2B-4F86-AA6D-FE0023CB6C2D}" destId="{A17BE474-7276-47B2-9B08-04F69309F893}" srcOrd="0" destOrd="0" presId="urn:microsoft.com/office/officeart/2005/8/layout/list1#1"/>
    <dgm:cxn modelId="{885AC47E-D048-415E-914C-16F5F4703468}" type="presParOf" srcId="{69E64E17-FC28-45FE-973E-52B2B5737857}" destId="{F49B4DB9-8BC7-482D-A493-41C74228FAFF}" srcOrd="0" destOrd="0" presId="urn:microsoft.com/office/officeart/2005/8/layout/list1#1"/>
    <dgm:cxn modelId="{8C70C5B9-53A9-4AE8-BACB-DB4E9AC09ECF}" type="presParOf" srcId="{F49B4DB9-8BC7-482D-A493-41C74228FAFF}" destId="{96CDC225-F6EA-4A63-A0B1-7289AAE7CCDE}" srcOrd="0" destOrd="0" presId="urn:microsoft.com/office/officeart/2005/8/layout/list1#1"/>
    <dgm:cxn modelId="{6AA9B48A-669F-4309-AD83-181231233667}" type="presParOf" srcId="{F49B4DB9-8BC7-482D-A493-41C74228FAFF}" destId="{64496896-C0AC-42C3-9FC3-F3FC009334FB}" srcOrd="1" destOrd="0" presId="urn:microsoft.com/office/officeart/2005/8/layout/list1#1"/>
    <dgm:cxn modelId="{FBF358ED-92FC-4256-AFF7-1CD74873E20C}" type="presParOf" srcId="{69E64E17-FC28-45FE-973E-52B2B5737857}" destId="{04F0ECC4-3478-487B-9BAC-278EB87BE913}" srcOrd="1" destOrd="0" presId="urn:microsoft.com/office/officeart/2005/8/layout/list1#1"/>
    <dgm:cxn modelId="{42E1BC6F-C34C-4883-B725-06ADB6D29CDE}" type="presParOf" srcId="{69E64E17-FC28-45FE-973E-52B2B5737857}" destId="{C2FB079A-E556-4684-9C13-EC8F245F2745}" srcOrd="2" destOrd="0" presId="urn:microsoft.com/office/officeart/2005/8/layout/list1#1"/>
    <dgm:cxn modelId="{943E77D1-6F07-4ADF-8025-F29BBE811344}" type="presParOf" srcId="{69E64E17-FC28-45FE-973E-52B2B5737857}" destId="{57B0D6A3-5724-470B-8C0C-74ACB81BC432}" srcOrd="3" destOrd="0" presId="urn:microsoft.com/office/officeart/2005/8/layout/list1#1"/>
    <dgm:cxn modelId="{33CCF6F0-03B9-4A76-AA67-397B6ACA20B2}" type="presParOf" srcId="{69E64E17-FC28-45FE-973E-52B2B5737857}" destId="{19C0B78F-C8F7-41A1-B2BB-A3784158B647}" srcOrd="4" destOrd="0" presId="urn:microsoft.com/office/officeart/2005/8/layout/list1#1"/>
    <dgm:cxn modelId="{4C8BEA39-53DE-43A6-A3A0-7ECA5BA67207}" type="presParOf" srcId="{19C0B78F-C8F7-41A1-B2BB-A3784158B647}" destId="{52463C7D-A6AE-4656-832F-80BE540B4A12}" srcOrd="0" destOrd="0" presId="urn:microsoft.com/office/officeart/2005/8/layout/list1#1"/>
    <dgm:cxn modelId="{02018CEE-77B3-49CC-88F2-89F11B75992C}" type="presParOf" srcId="{19C0B78F-C8F7-41A1-B2BB-A3784158B647}" destId="{C2FE20EC-2B4E-444C-8618-FCF551D9429B}" srcOrd="1" destOrd="0" presId="urn:microsoft.com/office/officeart/2005/8/layout/list1#1"/>
    <dgm:cxn modelId="{0BE995D4-A24C-4BD0-A628-9DB61783B41B}" type="presParOf" srcId="{69E64E17-FC28-45FE-973E-52B2B5737857}" destId="{3BDECF3E-058F-4F44-9820-41730C273336}" srcOrd="5" destOrd="0" presId="urn:microsoft.com/office/officeart/2005/8/layout/list1#1"/>
    <dgm:cxn modelId="{71052744-F3A1-4052-83B2-2608737E4EC2}" type="presParOf" srcId="{69E64E17-FC28-45FE-973E-52B2B5737857}" destId="{0EA8B2C1-C845-42FC-BF5D-A17AB8425839}" srcOrd="6" destOrd="0" presId="urn:microsoft.com/office/officeart/2005/8/layout/list1#1"/>
    <dgm:cxn modelId="{839F3D07-6846-48BB-9315-E2E4425FD5B8}" type="presParOf" srcId="{69E64E17-FC28-45FE-973E-52B2B5737857}" destId="{A1843A9C-BBE3-4DCC-BD4F-AD8396F25655}" srcOrd="7" destOrd="0" presId="urn:microsoft.com/office/officeart/2005/8/layout/list1#1"/>
    <dgm:cxn modelId="{8386970C-055F-4F86-BB34-1FE27333B2CA}" type="presParOf" srcId="{69E64E17-FC28-45FE-973E-52B2B5737857}" destId="{06C7905B-1FA6-4E56-B9D8-B2BE45F435A6}" srcOrd="8" destOrd="0" presId="urn:microsoft.com/office/officeart/2005/8/layout/list1#1"/>
    <dgm:cxn modelId="{36D0C0D8-891C-4235-9D84-8D81408A0E24}" type="presParOf" srcId="{06C7905B-1FA6-4E56-B9D8-B2BE45F435A6}" destId="{46D88BDA-719F-463A-AFB5-A9EAAA9BBB16}" srcOrd="0" destOrd="0" presId="urn:microsoft.com/office/officeart/2005/8/layout/list1#1"/>
    <dgm:cxn modelId="{E139873A-E097-4B8C-8AE7-EDD171CE54B2}" type="presParOf" srcId="{06C7905B-1FA6-4E56-B9D8-B2BE45F435A6}" destId="{B4173B37-034F-422C-B29F-0CC423923C89}" srcOrd="1" destOrd="0" presId="urn:microsoft.com/office/officeart/2005/8/layout/list1#1"/>
    <dgm:cxn modelId="{38FDE969-1D3A-4CDB-9B67-501907E40A74}" type="presParOf" srcId="{69E64E17-FC28-45FE-973E-52B2B5737857}" destId="{4E4B6A7F-14C1-4131-92FA-FBF155A304F9}" srcOrd="9" destOrd="0" presId="urn:microsoft.com/office/officeart/2005/8/layout/list1#1"/>
    <dgm:cxn modelId="{58169D45-C391-4107-8771-FF97AAE6E5B0}" type="presParOf" srcId="{69E64E17-FC28-45FE-973E-52B2B5737857}" destId="{7A837E30-15F1-4CC4-99A4-1AE563F450F5}" srcOrd="10" destOrd="0" presId="urn:microsoft.com/office/officeart/2005/8/layout/list1#1"/>
    <dgm:cxn modelId="{D190DE2A-01C5-4703-84AC-B281F075F17B}" type="presParOf" srcId="{69E64E17-FC28-45FE-973E-52B2B5737857}" destId="{F28D37BC-3CAD-461B-9E86-B0B1CC1731D6}" srcOrd="11" destOrd="0" presId="urn:microsoft.com/office/officeart/2005/8/layout/list1#1"/>
    <dgm:cxn modelId="{756DDCAC-4191-4D18-9017-3EE6CAB5B44B}" type="presParOf" srcId="{69E64E17-FC28-45FE-973E-52B2B5737857}" destId="{80F75C35-69F3-4DF7-B1A1-720F8F0651EC}" srcOrd="12" destOrd="0" presId="urn:microsoft.com/office/officeart/2005/8/layout/list1#1"/>
    <dgm:cxn modelId="{BDCE7852-C833-42F0-8188-2D48201456D0}" type="presParOf" srcId="{80F75C35-69F3-4DF7-B1A1-720F8F0651EC}" destId="{A17BE474-7276-47B2-9B08-04F69309F893}" srcOrd="0" destOrd="0" presId="urn:microsoft.com/office/officeart/2005/8/layout/list1#1"/>
    <dgm:cxn modelId="{CED9B0D0-7638-4088-8501-2FE62C0F17AE}" type="presParOf" srcId="{80F75C35-69F3-4DF7-B1A1-720F8F0651EC}" destId="{3D1C4E70-8F92-4E1D-B04C-077767FA6ABA}" srcOrd="1" destOrd="0" presId="urn:microsoft.com/office/officeart/2005/8/layout/list1#1"/>
    <dgm:cxn modelId="{8CD80A92-0BE2-4189-8106-D8FB93DE1B56}" type="presParOf" srcId="{69E64E17-FC28-45FE-973E-52B2B5737857}" destId="{1DEAD8B7-21A7-4674-B004-B67D692078AB}" srcOrd="13" destOrd="0" presId="urn:microsoft.com/office/officeart/2005/8/layout/list1#1"/>
    <dgm:cxn modelId="{DA9CC5AF-0875-49F3-BCC5-395BB9AB86F3}" type="presParOf" srcId="{69E64E17-FC28-45FE-973E-52B2B5737857}" destId="{0C0A846F-DA50-493C-8A23-DFA7E605EAA4}" srcOrd="14" destOrd="0" presId="urn:microsoft.com/office/officeart/2005/8/layout/list1#1"/>
    <dgm:cxn modelId="{CA6007AE-AE20-4E1D-B55A-30E9D15D968E}" type="presParOf" srcId="{69E64E17-FC28-45FE-973E-52B2B5737857}" destId="{58203544-C45D-469E-80FD-DD4C9CE2B967}" srcOrd="15" destOrd="0" presId="urn:microsoft.com/office/officeart/2005/8/layout/list1#1"/>
    <dgm:cxn modelId="{0010625C-E511-4AC7-A43A-B468D4961FB2}" type="presParOf" srcId="{69E64E17-FC28-45FE-973E-52B2B5737857}" destId="{F5A86799-BAE2-4814-B926-05D7F5FF5606}" srcOrd="16" destOrd="0" presId="urn:microsoft.com/office/officeart/2005/8/layout/list1#1"/>
    <dgm:cxn modelId="{D2087796-F9AE-43E6-814B-D50F9E1BF1A1}" type="presParOf" srcId="{F5A86799-BAE2-4814-B926-05D7F5FF5606}" destId="{51569313-A3A2-4B1A-867A-6AA91CFFEC3D}" srcOrd="0" destOrd="0" presId="urn:microsoft.com/office/officeart/2005/8/layout/list1#1"/>
    <dgm:cxn modelId="{C774795F-6C8C-4243-8922-B8050449341B}" type="presParOf" srcId="{F5A86799-BAE2-4814-B926-05D7F5FF5606}" destId="{4CE2CDB5-850F-415E-A3FC-CEF9061EC679}" srcOrd="1" destOrd="0" presId="urn:microsoft.com/office/officeart/2005/8/layout/list1#1"/>
    <dgm:cxn modelId="{7FE6E063-1B1B-4067-A901-BF722CEBA251}" type="presParOf" srcId="{69E64E17-FC28-45FE-973E-52B2B5737857}" destId="{95B51B81-5DB6-465D-83AB-8A89F2259BE1}" srcOrd="17" destOrd="0" presId="urn:microsoft.com/office/officeart/2005/8/layout/list1#1"/>
    <dgm:cxn modelId="{D2E73AD1-7946-48D1-BB96-6E4DF05E09F4}" type="presParOf" srcId="{69E64E17-FC28-45FE-973E-52B2B5737857}" destId="{36613DD4-3419-4D45-A75D-375ED8661A4E}" srcOrd="18" destOrd="0" presId="urn:microsoft.com/office/officeart/2005/8/layout/list1#1"/>
    <dgm:cxn modelId="{9333F0C8-6348-41C3-9100-DE05227E7804}" type="presParOf" srcId="{69E64E17-FC28-45FE-973E-52B2B5737857}" destId="{9697CB85-2710-4247-9F83-58A9479E4BF9}" srcOrd="19" destOrd="0" presId="urn:microsoft.com/office/officeart/2005/8/layout/list1#1"/>
    <dgm:cxn modelId="{20632288-D9F6-4BBD-846A-0BFF65826003}" type="presParOf" srcId="{69E64E17-FC28-45FE-973E-52B2B5737857}" destId="{DA4102BE-A831-4F83-83B8-5C27647FDDA7}" srcOrd="20" destOrd="0" presId="urn:microsoft.com/office/officeart/2005/8/layout/list1#1"/>
    <dgm:cxn modelId="{5F5C23EE-1933-422D-8B01-0C38CA5B79AE}" type="presParOf" srcId="{DA4102BE-A831-4F83-83B8-5C27647FDDA7}" destId="{C5783B33-BED6-4DCD-B19D-E36A83DFE752}" srcOrd="0" destOrd="0" presId="urn:microsoft.com/office/officeart/2005/8/layout/list1#1"/>
    <dgm:cxn modelId="{5D1D9712-0265-40AD-BF7B-12187FC65D28}" type="presParOf" srcId="{DA4102BE-A831-4F83-83B8-5C27647FDDA7}" destId="{16A98CE7-EE52-4DC4-AC1E-89531652C8AB}" srcOrd="1" destOrd="0" presId="urn:microsoft.com/office/officeart/2005/8/layout/list1#1"/>
    <dgm:cxn modelId="{3B2B2884-CCD8-4FE1-B722-37F5CAF25D67}" type="presParOf" srcId="{69E64E17-FC28-45FE-973E-52B2B5737857}" destId="{FB8EC7F6-937B-4256-BCB7-F7A669D146E6}" srcOrd="21" destOrd="0" presId="urn:microsoft.com/office/officeart/2005/8/layout/list1#1"/>
    <dgm:cxn modelId="{AC29F282-0FF6-4BB3-9E26-20F211C60082}" type="presParOf" srcId="{69E64E17-FC28-45FE-973E-52B2B5737857}" destId="{8991783A-2A7F-45C6-80A3-1F45A63DED44}" srcOrd="22" destOrd="0" presId="urn:microsoft.com/office/officeart/2005/8/layout/list1#1"/>
    <dgm:cxn modelId="{7CC2AA81-E758-4344-BDBF-B57367B52E2D}" type="presParOf" srcId="{69E64E17-FC28-45FE-973E-52B2B5737857}" destId="{BB3E32F3-3DD0-4336-A181-66DE48096E26}" srcOrd="23" destOrd="0" presId="urn:microsoft.com/office/officeart/2005/8/layout/list1#1"/>
    <dgm:cxn modelId="{EC9F0D53-FB3B-4D9E-B83F-1D3FE10F06D1}" type="presParOf" srcId="{69E64E17-FC28-45FE-973E-52B2B5737857}" destId="{066B3A23-1E18-4158-910C-AD3E1018F0F9}" srcOrd="24" destOrd="0" presId="urn:microsoft.com/office/officeart/2005/8/layout/list1#1"/>
    <dgm:cxn modelId="{467C29D8-029A-4C97-A569-68DC15552A7E}" type="presParOf" srcId="{066B3A23-1E18-4158-910C-AD3E1018F0F9}" destId="{E40284B5-7E2B-445E-B61F-7F5BC4FE5B92}" srcOrd="0" destOrd="0" presId="urn:microsoft.com/office/officeart/2005/8/layout/list1#1"/>
    <dgm:cxn modelId="{483D9684-75FC-4B8E-8DDB-171CF42109AE}" type="presParOf" srcId="{066B3A23-1E18-4158-910C-AD3E1018F0F9}" destId="{E8AA1E53-D129-4121-91EE-627FADF88841}" srcOrd="1" destOrd="0" presId="urn:microsoft.com/office/officeart/2005/8/layout/list1#1"/>
    <dgm:cxn modelId="{195D12DC-986D-4B2D-9404-593BC18267CD}" type="presParOf" srcId="{69E64E17-FC28-45FE-973E-52B2B5737857}" destId="{11622E78-B7DF-4F19-A8C3-8200EBAAF788}" srcOrd="25" destOrd="0" presId="urn:microsoft.com/office/officeart/2005/8/layout/list1#1"/>
    <dgm:cxn modelId="{94E3BC60-5EAD-4DF5-A803-B786B5402EB9}" type="presParOf" srcId="{69E64E17-FC28-45FE-973E-52B2B5737857}" destId="{910C66E7-D96A-413A-A382-455E29A0F755}" srcOrd="26" destOrd="0" presId="urn:microsoft.com/office/officeart/2005/8/layout/list1#1"/>
    <dgm:cxn modelId="{BFCF7820-1689-437F-B9D1-F4D71A51BEF1}" type="presParOf" srcId="{69E64E17-FC28-45FE-973E-52B2B5737857}" destId="{1F623682-3A1D-420E-AB33-F81C419209A3}" srcOrd="27" destOrd="0" presId="urn:microsoft.com/office/officeart/2005/8/layout/list1#1"/>
    <dgm:cxn modelId="{8814E837-EC15-4F64-9CB6-F48BF69C6DE8}" type="presParOf" srcId="{69E64E17-FC28-45FE-973E-52B2B5737857}" destId="{C9102940-A0CE-453F-B864-8DA69DAB9BB4}" srcOrd="28" destOrd="0" presId="urn:microsoft.com/office/officeart/2005/8/layout/list1#1"/>
    <dgm:cxn modelId="{6FEEABF8-7747-4E17-9B09-0BCDAF75E68C}" type="presParOf" srcId="{C9102940-A0CE-453F-B864-8DA69DAB9BB4}" destId="{0F8F5475-729E-48CC-979A-B8A5B8FCB485}" srcOrd="0" destOrd="0" presId="urn:microsoft.com/office/officeart/2005/8/layout/list1#1"/>
    <dgm:cxn modelId="{1F5B8B5D-731B-4F3C-A464-56E2031927BE}" type="presParOf" srcId="{C9102940-A0CE-453F-B864-8DA69DAB9BB4}" destId="{615EC481-6F94-4615-98E7-EA76F4083A88}" srcOrd="1" destOrd="0" presId="urn:microsoft.com/office/officeart/2005/8/layout/list1#1"/>
    <dgm:cxn modelId="{6F98692C-863C-4E6A-803F-E2E561E4D729}" type="presParOf" srcId="{69E64E17-FC28-45FE-973E-52B2B5737857}" destId="{E86B0A1A-173B-46F6-8104-FD5EA0AF0F82}" srcOrd="29" destOrd="0" presId="urn:microsoft.com/office/officeart/2005/8/layout/list1#1"/>
    <dgm:cxn modelId="{FAF54D54-065C-4C15-A7E3-B967A53460BF}" type="presParOf" srcId="{69E64E17-FC28-45FE-973E-52B2B5737857}" destId="{506D7CAA-E3A6-46F2-9541-908DB76549DE}" srcOrd="3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166E5E8-165D-4F1E-9F74-59698D0BAC48}" type="doc">
      <dgm:prSet loTypeId="urn:microsoft.com/office/officeart/2005/8/layout/matrix3" loCatId="matrix" qsTypeId="urn:microsoft.com/office/officeart/2005/8/quickstyle/simple1#5" qsCatId="simple" csTypeId="urn:microsoft.com/office/officeart/2005/8/colors/colorful5#3" csCatId="colorful" phldr="1"/>
      <dgm:spPr/>
      <dgm:t>
        <a:bodyPr/>
        <a:lstStyle/>
        <a:p>
          <a:endParaRPr lang="en-US"/>
        </a:p>
      </dgm:t>
    </dgm:pt>
    <dgm:pt modelId="{2BA0FEC6-1FB3-4FB8-9DF3-E7B0A8500CAA}">
      <dgm:prSet phldrT="[Text]"/>
      <dgm:spPr/>
      <dgm:t>
        <a:bodyPr/>
        <a:lstStyle/>
        <a:p>
          <a:r>
            <a:rPr lang="en-US" dirty="0" err="1" smtClean="0"/>
            <a:t>Kesediaan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berkompromi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gm:t>
    </dgm:pt>
    <dgm:pt modelId="{33F304D8-82F5-4488-B8A1-F4D650AB9ED3}" cxnId="{6B4E20A3-119B-4360-9926-32A56527CD55}" type="parTrans">
      <dgm:prSet/>
      <dgm:spPr/>
      <dgm:t>
        <a:bodyPr/>
        <a:lstStyle/>
        <a:p>
          <a:endParaRPr lang="en-US"/>
        </a:p>
      </dgm:t>
    </dgm:pt>
    <dgm:pt modelId="{EE2C4D06-6384-4E00-8EFE-38F586A873F3}" cxnId="{6B4E20A3-119B-4360-9926-32A56527CD55}" type="sibTrans">
      <dgm:prSet/>
      <dgm:spPr/>
      <dgm:t>
        <a:bodyPr/>
        <a:lstStyle/>
        <a:p>
          <a:endParaRPr lang="en-US"/>
        </a:p>
      </dgm:t>
    </dgm:pt>
    <dgm:pt modelId="{D6DED58D-6B80-413C-9125-EF030FB9E815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yang </a:t>
          </a:r>
          <a:r>
            <a:rPr lang="en-US" dirty="0" err="1" smtClean="0"/>
            <a:t>dirugikan</a:t>
          </a:r>
          <a:r>
            <a:rPr lang="en-US" dirty="0" smtClean="0"/>
            <a:t>.</a:t>
          </a:r>
          <a:endParaRPr lang="en-US" dirty="0"/>
        </a:p>
      </dgm:t>
    </dgm:pt>
    <dgm:pt modelId="{87E355CF-D22B-41B9-A345-98CE5D20323B}" cxnId="{B1AD5355-7875-4F58-8697-F764E33FA96C}" type="parTrans">
      <dgm:prSet/>
      <dgm:spPr/>
      <dgm:t>
        <a:bodyPr/>
        <a:lstStyle/>
        <a:p>
          <a:endParaRPr lang="en-US"/>
        </a:p>
      </dgm:t>
    </dgm:pt>
    <dgm:pt modelId="{5EA971E3-F2AB-4AD3-9024-3298ECB8ACA2}" cxnId="{B1AD5355-7875-4F58-8697-F764E33FA96C}" type="sibTrans">
      <dgm:prSet/>
      <dgm:spPr/>
      <dgm:t>
        <a:bodyPr/>
        <a:lstStyle/>
        <a:p>
          <a:endParaRPr lang="en-US"/>
        </a:p>
      </dgm:t>
    </dgm:pt>
    <dgm:pt modelId="{5EBFC79E-2590-4200-BDE6-3D85A3A1CF25}">
      <dgm:prSet phldrT="[Text]"/>
      <dgm:spPr/>
      <dgm:t>
        <a:bodyPr/>
        <a:lstStyle/>
        <a:p>
          <a:r>
            <a:rPr lang="en-US" dirty="0" err="1" smtClean="0"/>
            <a:t>Kesepakatan</a:t>
          </a:r>
          <a:r>
            <a:rPr lang="en-US" dirty="0" smtClean="0"/>
            <a:t> yang </a:t>
          </a:r>
          <a:r>
            <a:rPr lang="en-US" dirty="0" err="1" smtClean="0"/>
            <a:t>dicapai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memengaruhi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gm:t>
    </dgm:pt>
    <dgm:pt modelId="{258CE8CE-3D87-4F0D-97FB-CC79843363C1}" cxnId="{9CAB861A-C811-4836-898F-A3C84AE28D79}" type="parTrans">
      <dgm:prSet/>
      <dgm:spPr/>
      <dgm:t>
        <a:bodyPr/>
        <a:lstStyle/>
        <a:p>
          <a:endParaRPr lang="en-US"/>
        </a:p>
      </dgm:t>
    </dgm:pt>
    <dgm:pt modelId="{5054FA6F-DE21-42A7-8E51-A3745CCDA819}" cxnId="{9CAB861A-C811-4836-898F-A3C84AE28D79}" type="sibTrans">
      <dgm:prSet/>
      <dgm:spPr/>
      <dgm:t>
        <a:bodyPr/>
        <a:lstStyle/>
        <a:p>
          <a:endParaRPr lang="en-US"/>
        </a:p>
      </dgm:t>
    </dgm:pt>
    <dgm:pt modelId="{7DF19669-EFD7-461B-A0DD-C10289ED7873}">
      <dgm:prSet phldrT="[Text]"/>
      <dgm:spPr/>
      <dgm:t>
        <a:bodyPr/>
        <a:lstStyle/>
        <a:p>
          <a:r>
            <a:rPr lang="en-US" dirty="0" err="1" smtClean="0"/>
            <a:t>Alasan</a:t>
          </a:r>
          <a:r>
            <a:rPr lang="en-US" dirty="0" smtClean="0"/>
            <a:t> yang </a:t>
          </a:r>
          <a:r>
            <a:rPr lang="en-US" dirty="0" err="1" smtClean="0"/>
            <a:t>disertakan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memengaruhi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gm:t>
    </dgm:pt>
    <dgm:pt modelId="{CBF281A5-8E21-4C2F-BF9D-43631B3276B8}" cxnId="{DD80A319-156C-4850-88FF-064ECDB58CAC}" type="parTrans">
      <dgm:prSet/>
      <dgm:spPr/>
      <dgm:t>
        <a:bodyPr/>
        <a:lstStyle/>
        <a:p>
          <a:endParaRPr lang="en-US"/>
        </a:p>
      </dgm:t>
    </dgm:pt>
    <dgm:pt modelId="{DD52AFC3-5B1E-4D26-8585-33AE1AE1A3C9}" cxnId="{DD80A319-156C-4850-88FF-064ECDB58CAC}" type="sibTrans">
      <dgm:prSet/>
      <dgm:spPr/>
      <dgm:t>
        <a:bodyPr/>
        <a:lstStyle/>
        <a:p>
          <a:endParaRPr lang="en-US"/>
        </a:p>
      </dgm:t>
    </dgm:pt>
    <dgm:pt modelId="{1FE2617C-5974-4233-9B96-061754C75707}" type="pres">
      <dgm:prSet presAssocID="{3166E5E8-165D-4F1E-9F74-59698D0BAC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FFC59-B4F6-4C9B-8A27-B4FEF809899D}" type="pres">
      <dgm:prSet presAssocID="{3166E5E8-165D-4F1E-9F74-59698D0BAC48}" presName="diamond" presStyleLbl="bgShp" presStyleIdx="0" presStyleCnt="1"/>
      <dgm:spPr/>
    </dgm:pt>
    <dgm:pt modelId="{61E9C39E-28F5-4223-AF84-EC8916C21DA2}" type="pres">
      <dgm:prSet presAssocID="{3166E5E8-165D-4F1E-9F74-59698D0BAC4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34D83-FB0A-417C-A7FE-D2B81C73CA35}" type="pres">
      <dgm:prSet presAssocID="{3166E5E8-165D-4F1E-9F74-59698D0BAC4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B051C-AE9E-45ED-B365-FF1DA52310F0}" type="pres">
      <dgm:prSet presAssocID="{3166E5E8-165D-4F1E-9F74-59698D0BAC4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0C39D-1E92-43D9-9E58-0E21629C093F}" type="pres">
      <dgm:prSet presAssocID="{3166E5E8-165D-4F1E-9F74-59698D0BAC4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D5355-7875-4F58-8697-F764E33FA96C}" srcId="{3166E5E8-165D-4F1E-9F74-59698D0BAC48}" destId="{D6DED58D-6B80-413C-9125-EF030FB9E815}" srcOrd="1" destOrd="0" parTransId="{87E355CF-D22B-41B9-A345-98CE5D20323B}" sibTransId="{5EA971E3-F2AB-4AD3-9024-3298ECB8ACA2}"/>
    <dgm:cxn modelId="{6B4E20A3-119B-4360-9926-32A56527CD55}" srcId="{3166E5E8-165D-4F1E-9F74-59698D0BAC48}" destId="{2BA0FEC6-1FB3-4FB8-9DF3-E7B0A8500CAA}" srcOrd="0" destOrd="0" parTransId="{33F304D8-82F5-4488-B8A1-F4D650AB9ED3}" sibTransId="{EE2C4D06-6384-4E00-8EFE-38F586A873F3}"/>
    <dgm:cxn modelId="{F068D4DB-B9E4-4C29-BAC1-92132198BB56}" type="presOf" srcId="{2BA0FEC6-1FB3-4FB8-9DF3-E7B0A8500CAA}" destId="{61E9C39E-28F5-4223-AF84-EC8916C21DA2}" srcOrd="0" destOrd="0" presId="urn:microsoft.com/office/officeart/2005/8/layout/matrix3"/>
    <dgm:cxn modelId="{9CAB861A-C811-4836-898F-A3C84AE28D79}" srcId="{3166E5E8-165D-4F1E-9F74-59698D0BAC48}" destId="{5EBFC79E-2590-4200-BDE6-3D85A3A1CF25}" srcOrd="2" destOrd="0" parTransId="{258CE8CE-3D87-4F0D-97FB-CC79843363C1}" sibTransId="{5054FA6F-DE21-42A7-8E51-A3745CCDA819}"/>
    <dgm:cxn modelId="{35E083F7-3E1D-4C03-9A08-F849A38BA674}" type="presOf" srcId="{3166E5E8-165D-4F1E-9F74-59698D0BAC48}" destId="{1FE2617C-5974-4233-9B96-061754C75707}" srcOrd="0" destOrd="0" presId="urn:microsoft.com/office/officeart/2005/8/layout/matrix3"/>
    <dgm:cxn modelId="{85F7DC34-FDAF-49D0-8A68-D7D2F8180912}" type="presOf" srcId="{7DF19669-EFD7-461B-A0DD-C10289ED7873}" destId="{1A60C39D-1E92-43D9-9E58-0E21629C093F}" srcOrd="0" destOrd="0" presId="urn:microsoft.com/office/officeart/2005/8/layout/matrix3"/>
    <dgm:cxn modelId="{240FB8C7-CFEE-49B9-9DFD-08E00CC0C81C}" type="presOf" srcId="{5EBFC79E-2590-4200-BDE6-3D85A3A1CF25}" destId="{321B051C-AE9E-45ED-B365-FF1DA52310F0}" srcOrd="0" destOrd="0" presId="urn:microsoft.com/office/officeart/2005/8/layout/matrix3"/>
    <dgm:cxn modelId="{DD80A319-156C-4850-88FF-064ECDB58CAC}" srcId="{3166E5E8-165D-4F1E-9F74-59698D0BAC48}" destId="{7DF19669-EFD7-461B-A0DD-C10289ED7873}" srcOrd="3" destOrd="0" parTransId="{CBF281A5-8E21-4C2F-BF9D-43631B3276B8}" sibTransId="{DD52AFC3-5B1E-4D26-8585-33AE1AE1A3C9}"/>
    <dgm:cxn modelId="{D9D2B046-64E9-4F23-9FCA-8F22001BF3C4}" type="presOf" srcId="{D6DED58D-6B80-413C-9125-EF030FB9E815}" destId="{60334D83-FB0A-417C-A7FE-D2B81C73CA35}" srcOrd="0" destOrd="0" presId="urn:microsoft.com/office/officeart/2005/8/layout/matrix3"/>
    <dgm:cxn modelId="{D205ABD4-0FAA-4379-8DA7-1F5C67FE77DF}" type="presParOf" srcId="{1FE2617C-5974-4233-9B96-061754C75707}" destId="{AE0FFC59-B4F6-4C9B-8A27-B4FEF809899D}" srcOrd="0" destOrd="0" presId="urn:microsoft.com/office/officeart/2005/8/layout/matrix3"/>
    <dgm:cxn modelId="{0FC42A06-30AD-4F90-B597-4F0F06EE30AF}" type="presParOf" srcId="{1FE2617C-5974-4233-9B96-061754C75707}" destId="{61E9C39E-28F5-4223-AF84-EC8916C21DA2}" srcOrd="1" destOrd="0" presId="urn:microsoft.com/office/officeart/2005/8/layout/matrix3"/>
    <dgm:cxn modelId="{C78DE522-DC06-4FFD-9B3A-C023370FC8DF}" type="presParOf" srcId="{1FE2617C-5974-4233-9B96-061754C75707}" destId="{60334D83-FB0A-417C-A7FE-D2B81C73CA35}" srcOrd="2" destOrd="0" presId="urn:microsoft.com/office/officeart/2005/8/layout/matrix3"/>
    <dgm:cxn modelId="{60D71395-9626-4076-89D6-93CEC5D303EC}" type="presParOf" srcId="{1FE2617C-5974-4233-9B96-061754C75707}" destId="{321B051C-AE9E-45ED-B365-FF1DA52310F0}" srcOrd="3" destOrd="0" presId="urn:microsoft.com/office/officeart/2005/8/layout/matrix3"/>
    <dgm:cxn modelId="{273470C3-A0CD-4D6D-A21A-8711B637C9BC}" type="presParOf" srcId="{1FE2617C-5974-4233-9B96-061754C75707}" destId="{1A60C39D-1E92-43D9-9E58-0E21629C093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8AF20A7-108D-463B-9132-C66E7B6524E4}" type="doc">
      <dgm:prSet loTypeId="urn:microsoft.com/office/officeart/2005/8/layout/vList6" loCatId="list" qsTypeId="urn:microsoft.com/office/officeart/2005/8/quickstyle/simple1#6" qsCatId="simple" csTypeId="urn:microsoft.com/office/officeart/2005/8/colors/colorful3#2" csCatId="colorful" phldr="1"/>
      <dgm:spPr/>
      <dgm:t>
        <a:bodyPr/>
        <a:lstStyle/>
        <a:p>
          <a:endParaRPr lang="en-US"/>
        </a:p>
      </dgm:t>
    </dgm:pt>
    <dgm:pt modelId="{7D171139-CBD5-46C5-A49C-04A8E5890B93}">
      <dgm:prSet phldrT="[Text]"/>
      <dgm:spPr/>
      <dgm:t>
        <a:bodyPr/>
        <a:lstStyle/>
        <a:p>
          <a:r>
            <a:rPr lang="en-ID" dirty="0" err="1" smtClean="0"/>
            <a:t>Negosiasi</a:t>
          </a:r>
          <a:r>
            <a:rPr lang="en-ID" dirty="0" smtClean="0"/>
            <a:t> </a:t>
          </a:r>
          <a:r>
            <a:rPr lang="en-ID" dirty="0" err="1" smtClean="0"/>
            <a:t>Lisan</a:t>
          </a:r>
          <a:endParaRPr lang="en-US" dirty="0"/>
        </a:p>
      </dgm:t>
    </dgm:pt>
    <dgm:pt modelId="{74EB58C8-31D6-4317-A2C8-71DDC6E44E7C}" cxnId="{23D8FB56-ABC5-4459-ACB7-A2B11C078D4A}" type="parTrans">
      <dgm:prSet/>
      <dgm:spPr/>
      <dgm:t>
        <a:bodyPr/>
        <a:lstStyle/>
        <a:p>
          <a:endParaRPr lang="en-US"/>
        </a:p>
      </dgm:t>
    </dgm:pt>
    <dgm:pt modelId="{8062913A-DAF5-4906-B8BA-90C0094C3044}" cxnId="{23D8FB56-ABC5-4459-ACB7-A2B11C078D4A}" type="sibTrans">
      <dgm:prSet/>
      <dgm:spPr/>
      <dgm:t>
        <a:bodyPr/>
        <a:lstStyle/>
        <a:p>
          <a:endParaRPr lang="en-US"/>
        </a:p>
      </dgm:t>
    </dgm:pt>
    <dgm:pt modelId="{5DA2ECA7-3C6D-4FF3-8A89-350A349B1532}">
      <dgm:prSet phldrT="[Text]"/>
      <dgm:spPr/>
      <dgm:t>
        <a:bodyPr/>
        <a:lstStyle/>
        <a:p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lisan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 yang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ragam</a:t>
          </a:r>
          <a:r>
            <a:rPr lang="en-US" dirty="0" smtClean="0"/>
            <a:t> </a:t>
          </a:r>
          <a:r>
            <a:rPr lang="en-US" dirty="0" err="1" smtClean="0"/>
            <a:t>lisan</a:t>
          </a:r>
          <a:r>
            <a:rPr lang="en-US" dirty="0" smtClean="0"/>
            <a:t>. </a:t>
          </a:r>
          <a:r>
            <a:rPr lang="en-US" dirty="0" err="1" smtClean="0"/>
            <a:t>Negosiator</a:t>
          </a:r>
          <a:r>
            <a:rPr lang="en-US" dirty="0" smtClean="0"/>
            <a:t> </a:t>
          </a:r>
          <a:r>
            <a:rPr lang="en-US" dirty="0" err="1" smtClean="0"/>
            <a:t>berperan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lisan</a:t>
          </a:r>
          <a:r>
            <a:rPr lang="en-US" dirty="0" smtClean="0"/>
            <a:t>. </a:t>
          </a:r>
          <a:endParaRPr lang="en-US" dirty="0"/>
        </a:p>
      </dgm:t>
    </dgm:pt>
    <dgm:pt modelId="{5230E00B-B026-4538-846B-862939CDC0F1}" cxnId="{2DB015D9-6CBD-41D9-B74A-D0533540C419}" type="parTrans">
      <dgm:prSet/>
      <dgm:spPr/>
      <dgm:t>
        <a:bodyPr/>
        <a:lstStyle/>
        <a:p>
          <a:endParaRPr lang="en-US"/>
        </a:p>
      </dgm:t>
    </dgm:pt>
    <dgm:pt modelId="{82864D47-864C-4637-9FC7-52410F284E6B}" cxnId="{2DB015D9-6CBD-41D9-B74A-D0533540C419}" type="sibTrans">
      <dgm:prSet/>
      <dgm:spPr/>
      <dgm:t>
        <a:bodyPr/>
        <a:lstStyle/>
        <a:p>
          <a:endParaRPr lang="en-US"/>
        </a:p>
      </dgm:t>
    </dgm:pt>
    <dgm:pt modelId="{52559C04-496D-4F75-BDD4-78564C464576}">
      <dgm:prSet phldrT="[Text]"/>
      <dgm:spPr/>
      <dgm:t>
        <a:bodyPr/>
        <a:lstStyle/>
        <a:p>
          <a:r>
            <a:rPr lang="en-ID" dirty="0" err="1" smtClean="0"/>
            <a:t>Negosiasi</a:t>
          </a:r>
          <a:r>
            <a:rPr lang="en-ID" dirty="0" smtClean="0"/>
            <a:t> </a:t>
          </a:r>
          <a:r>
            <a:rPr lang="en-ID" dirty="0" err="1" smtClean="0"/>
            <a:t>Tulis</a:t>
          </a:r>
          <a:endParaRPr lang="en-US" dirty="0"/>
        </a:p>
      </dgm:t>
    </dgm:pt>
    <dgm:pt modelId="{44E2C5CA-1193-40A0-92F9-F89C853728F8}" cxnId="{6C449CDD-7131-4B7D-9F06-72EFC8A3A722}" type="parTrans">
      <dgm:prSet/>
      <dgm:spPr/>
      <dgm:t>
        <a:bodyPr/>
        <a:lstStyle/>
        <a:p>
          <a:endParaRPr lang="en-US"/>
        </a:p>
      </dgm:t>
    </dgm:pt>
    <dgm:pt modelId="{562ED8F8-A05D-404B-BAA5-E3496F2C3151}" cxnId="{6C449CDD-7131-4B7D-9F06-72EFC8A3A722}" type="sibTrans">
      <dgm:prSet/>
      <dgm:spPr/>
      <dgm:t>
        <a:bodyPr/>
        <a:lstStyle/>
        <a:p>
          <a:endParaRPr lang="en-US"/>
        </a:p>
      </dgm:t>
    </dgm:pt>
    <dgm:pt modelId="{C29347C9-E86C-44DB-AA3C-237A9B82E427}">
      <dgm:prSet phldrT="[Text]"/>
      <dgm:spPr/>
      <dgm:t>
        <a:bodyPr/>
        <a:lstStyle/>
        <a:p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tulis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ragam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 </a:t>
          </a:r>
          <a:r>
            <a:rPr lang="en-US" dirty="0" err="1" smtClean="0"/>
            <a:t>tulis</a:t>
          </a:r>
          <a:r>
            <a:rPr lang="en-US" dirty="0" smtClean="0"/>
            <a:t>. </a:t>
          </a:r>
          <a:r>
            <a:rPr lang="en-US" dirty="0" err="1" smtClean="0"/>
            <a:t>Ragam</a:t>
          </a:r>
          <a:r>
            <a:rPr lang="en-US" dirty="0" smtClean="0"/>
            <a:t> </a:t>
          </a:r>
          <a:r>
            <a:rPr lang="en-US" dirty="0" err="1" smtClean="0"/>
            <a:t>bahasa</a:t>
          </a:r>
          <a:r>
            <a:rPr lang="en-US" dirty="0" smtClean="0"/>
            <a:t> </a:t>
          </a:r>
          <a:r>
            <a:rPr lang="en-US" dirty="0" err="1" smtClean="0"/>
            <a:t>tulis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melengkapi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lisan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formal. </a:t>
          </a:r>
          <a:r>
            <a:rPr lang="en-US" dirty="0" err="1" smtClean="0"/>
            <a:t>Negosiasi</a:t>
          </a:r>
          <a:r>
            <a:rPr lang="en-US" dirty="0" smtClean="0"/>
            <a:t> </a:t>
          </a:r>
          <a:r>
            <a:rPr lang="en-US" dirty="0" err="1" smtClean="0"/>
            <a:t>tulis</a:t>
          </a:r>
          <a:r>
            <a:rPr lang="en-US" dirty="0" smtClean="0"/>
            <a:t> </a:t>
          </a:r>
          <a:r>
            <a:rPr lang="en-US" dirty="0" err="1" smtClean="0"/>
            <a:t>berguna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jalan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ragam</a:t>
          </a:r>
          <a:r>
            <a:rPr lang="en-US" dirty="0" smtClean="0"/>
            <a:t> </a:t>
          </a:r>
          <a:r>
            <a:rPr lang="en-US" dirty="0" err="1" smtClean="0"/>
            <a:t>tulis</a:t>
          </a:r>
          <a:r>
            <a:rPr lang="en-US" dirty="0" smtClean="0"/>
            <a:t>, </a:t>
          </a:r>
          <a:r>
            <a:rPr lang="en-US" dirty="0" err="1" smtClean="0"/>
            <a:t>baik</a:t>
          </a:r>
          <a:r>
            <a:rPr lang="en-US" dirty="0" smtClean="0"/>
            <a:t> proposal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.</a:t>
          </a:r>
          <a:endParaRPr lang="en-US" dirty="0"/>
        </a:p>
      </dgm:t>
    </dgm:pt>
    <dgm:pt modelId="{719B2E36-04CC-4EB7-94CB-923D1F704031}" cxnId="{3C554E27-741B-4F14-B8A4-929694AE1016}" type="parTrans">
      <dgm:prSet/>
      <dgm:spPr/>
      <dgm:t>
        <a:bodyPr/>
        <a:lstStyle/>
        <a:p>
          <a:endParaRPr lang="en-US"/>
        </a:p>
      </dgm:t>
    </dgm:pt>
    <dgm:pt modelId="{E83746F1-F01D-4901-8974-E16412928F01}" cxnId="{3C554E27-741B-4F14-B8A4-929694AE1016}" type="sibTrans">
      <dgm:prSet/>
      <dgm:spPr/>
      <dgm:t>
        <a:bodyPr/>
        <a:lstStyle/>
        <a:p>
          <a:endParaRPr lang="en-US"/>
        </a:p>
      </dgm:t>
    </dgm:pt>
    <dgm:pt modelId="{23EA9F00-242A-476F-B2BC-8037EA516463}" type="pres">
      <dgm:prSet presAssocID="{A8AF20A7-108D-463B-9132-C66E7B6524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9680E1-A0F6-4D18-899D-F8DF5B661076}" type="pres">
      <dgm:prSet presAssocID="{7D171139-CBD5-46C5-A49C-04A8E5890B93}" presName="linNode" presStyleCnt="0"/>
      <dgm:spPr/>
    </dgm:pt>
    <dgm:pt modelId="{5C990F75-9B3E-4FAF-B10D-D2070FEC2427}" type="pres">
      <dgm:prSet presAssocID="{7D171139-CBD5-46C5-A49C-04A8E5890B9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84CC0-2FE3-4CF3-9DB4-F50225FF2A44}" type="pres">
      <dgm:prSet presAssocID="{7D171139-CBD5-46C5-A49C-04A8E5890B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A6F0-1EA8-4CC1-BAF5-F34259DF4BE3}" type="pres">
      <dgm:prSet presAssocID="{8062913A-DAF5-4906-B8BA-90C0094C3044}" presName="spacing" presStyleCnt="0"/>
      <dgm:spPr/>
    </dgm:pt>
    <dgm:pt modelId="{CFB854C3-18D1-494A-B8E6-60D78555581B}" type="pres">
      <dgm:prSet presAssocID="{52559C04-496D-4F75-BDD4-78564C464576}" presName="linNode" presStyleCnt="0"/>
      <dgm:spPr/>
    </dgm:pt>
    <dgm:pt modelId="{2CBF06A1-CB81-424F-92C4-62EB5C338555}" type="pres">
      <dgm:prSet presAssocID="{52559C04-496D-4F75-BDD4-78564C46457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78CA0-5EA8-4160-B3C2-8CE655B350B6}" type="pres">
      <dgm:prSet presAssocID="{52559C04-496D-4F75-BDD4-78564C4645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89F0E-9AF3-4EC4-9634-8C6A58725817}" type="presOf" srcId="{52559C04-496D-4F75-BDD4-78564C464576}" destId="{2CBF06A1-CB81-424F-92C4-62EB5C338555}" srcOrd="0" destOrd="0" presId="urn:microsoft.com/office/officeart/2005/8/layout/vList6"/>
    <dgm:cxn modelId="{23D8FB56-ABC5-4459-ACB7-A2B11C078D4A}" srcId="{A8AF20A7-108D-463B-9132-C66E7B6524E4}" destId="{7D171139-CBD5-46C5-A49C-04A8E5890B93}" srcOrd="0" destOrd="0" parTransId="{74EB58C8-31D6-4317-A2C8-71DDC6E44E7C}" sibTransId="{8062913A-DAF5-4906-B8BA-90C0094C3044}"/>
    <dgm:cxn modelId="{E7639F7E-3761-4500-AD01-EF1EF3F78F50}" type="presOf" srcId="{C29347C9-E86C-44DB-AA3C-237A9B82E427}" destId="{E5E78CA0-5EA8-4160-B3C2-8CE655B350B6}" srcOrd="0" destOrd="0" presId="urn:microsoft.com/office/officeart/2005/8/layout/vList6"/>
    <dgm:cxn modelId="{07EAFB2A-73DD-437C-9A7F-07DBA10223CD}" type="presOf" srcId="{A8AF20A7-108D-463B-9132-C66E7B6524E4}" destId="{23EA9F00-242A-476F-B2BC-8037EA516463}" srcOrd="0" destOrd="0" presId="urn:microsoft.com/office/officeart/2005/8/layout/vList6"/>
    <dgm:cxn modelId="{6C449CDD-7131-4B7D-9F06-72EFC8A3A722}" srcId="{A8AF20A7-108D-463B-9132-C66E7B6524E4}" destId="{52559C04-496D-4F75-BDD4-78564C464576}" srcOrd="1" destOrd="0" parTransId="{44E2C5CA-1193-40A0-92F9-F89C853728F8}" sibTransId="{562ED8F8-A05D-404B-BAA5-E3496F2C3151}"/>
    <dgm:cxn modelId="{3C554E27-741B-4F14-B8A4-929694AE1016}" srcId="{52559C04-496D-4F75-BDD4-78564C464576}" destId="{C29347C9-E86C-44DB-AA3C-237A9B82E427}" srcOrd="0" destOrd="0" parTransId="{719B2E36-04CC-4EB7-94CB-923D1F704031}" sibTransId="{E83746F1-F01D-4901-8974-E16412928F01}"/>
    <dgm:cxn modelId="{225531A1-C73B-4BA0-856D-86CBD176415E}" type="presOf" srcId="{5DA2ECA7-3C6D-4FF3-8A89-350A349B1532}" destId="{4D384CC0-2FE3-4CF3-9DB4-F50225FF2A44}" srcOrd="0" destOrd="0" presId="urn:microsoft.com/office/officeart/2005/8/layout/vList6"/>
    <dgm:cxn modelId="{2DB015D9-6CBD-41D9-B74A-D0533540C419}" srcId="{7D171139-CBD5-46C5-A49C-04A8E5890B93}" destId="{5DA2ECA7-3C6D-4FF3-8A89-350A349B1532}" srcOrd="0" destOrd="0" parTransId="{5230E00B-B026-4538-846B-862939CDC0F1}" sibTransId="{82864D47-864C-4637-9FC7-52410F284E6B}"/>
    <dgm:cxn modelId="{55D6F6BF-6A91-469C-9636-2C426D9A7D12}" type="presOf" srcId="{7D171139-CBD5-46C5-A49C-04A8E5890B93}" destId="{5C990F75-9B3E-4FAF-B10D-D2070FEC2427}" srcOrd="0" destOrd="0" presId="urn:microsoft.com/office/officeart/2005/8/layout/vList6"/>
    <dgm:cxn modelId="{98260ED4-D955-4EAD-96FD-F2B92885CB2B}" type="presParOf" srcId="{23EA9F00-242A-476F-B2BC-8037EA516463}" destId="{4E9680E1-A0F6-4D18-899D-F8DF5B661076}" srcOrd="0" destOrd="0" presId="urn:microsoft.com/office/officeart/2005/8/layout/vList6"/>
    <dgm:cxn modelId="{6A9B5978-41E6-465C-9DA5-47B53BE32470}" type="presParOf" srcId="{4E9680E1-A0F6-4D18-899D-F8DF5B661076}" destId="{5C990F75-9B3E-4FAF-B10D-D2070FEC2427}" srcOrd="0" destOrd="0" presId="urn:microsoft.com/office/officeart/2005/8/layout/vList6"/>
    <dgm:cxn modelId="{35FF7C49-EDFF-448A-B32E-1E791E645EED}" type="presParOf" srcId="{4E9680E1-A0F6-4D18-899D-F8DF5B661076}" destId="{4D384CC0-2FE3-4CF3-9DB4-F50225FF2A44}" srcOrd="1" destOrd="0" presId="urn:microsoft.com/office/officeart/2005/8/layout/vList6"/>
    <dgm:cxn modelId="{21BA9D31-AF39-4859-8937-95A2C71303AE}" type="presParOf" srcId="{23EA9F00-242A-476F-B2BC-8037EA516463}" destId="{D0D4A6F0-1EA8-4CC1-BAF5-F34259DF4BE3}" srcOrd="1" destOrd="0" presId="urn:microsoft.com/office/officeart/2005/8/layout/vList6"/>
    <dgm:cxn modelId="{92957292-F5F2-4D1A-8728-B8EBC63BFB06}" type="presParOf" srcId="{23EA9F00-242A-476F-B2BC-8037EA516463}" destId="{CFB854C3-18D1-494A-B8E6-60D78555581B}" srcOrd="2" destOrd="0" presId="urn:microsoft.com/office/officeart/2005/8/layout/vList6"/>
    <dgm:cxn modelId="{56A176EB-AFDD-4BB9-B71A-90701DF3D147}" type="presParOf" srcId="{CFB854C3-18D1-494A-B8E6-60D78555581B}" destId="{2CBF06A1-CB81-424F-92C4-62EB5C338555}" srcOrd="0" destOrd="0" presId="urn:microsoft.com/office/officeart/2005/8/layout/vList6"/>
    <dgm:cxn modelId="{1D1C3192-DD08-450C-9CDE-FEA0330D40F0}" type="presParOf" srcId="{CFB854C3-18D1-494A-B8E6-60D78555581B}" destId="{E5E78CA0-5EA8-4160-B3C2-8CE655B350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415F3A4-E862-4925-883B-B4FBBF5D551D}" type="doc">
      <dgm:prSet loTypeId="urn:microsoft.com/office/officeart/2005/8/layout/vList5" loCatId="list" qsTypeId="urn:microsoft.com/office/officeart/2005/8/quickstyle/simple1#7" qsCatId="simple" csTypeId="urn:microsoft.com/office/officeart/2005/8/colors/colorful5#4" csCatId="colorful" phldr="1"/>
      <dgm:spPr/>
      <dgm:t>
        <a:bodyPr/>
        <a:lstStyle/>
        <a:p>
          <a:endParaRPr lang="en-US"/>
        </a:p>
      </dgm:t>
    </dgm:pt>
    <dgm:pt modelId="{87280CF5-CA4A-432D-8296-41F794C2D019}">
      <dgm:prSet phldrT="[Text]" custT="1"/>
      <dgm:spPr/>
      <dgm:t>
        <a:bodyPr/>
        <a:lstStyle/>
        <a:p>
          <a:r>
            <a:rPr lang="en-US" sz="2800" dirty="0" err="1" smtClean="0"/>
            <a:t>Orientasi</a:t>
          </a:r>
          <a:endParaRPr lang="en-US" sz="2800" dirty="0"/>
        </a:p>
      </dgm:t>
    </dgm:pt>
    <dgm:pt modelId="{4344A774-713C-48A1-B273-54319FFBDB4F}" cxnId="{5E865053-D62C-499B-8252-6B95274BAC26}" type="parTrans">
      <dgm:prSet/>
      <dgm:spPr/>
      <dgm:t>
        <a:bodyPr/>
        <a:lstStyle/>
        <a:p>
          <a:endParaRPr lang="en-US"/>
        </a:p>
      </dgm:t>
    </dgm:pt>
    <dgm:pt modelId="{068F6980-B2C3-45F0-9044-EF8329F8DB46}" cxnId="{5E865053-D62C-499B-8252-6B95274BAC26}" type="sibTrans">
      <dgm:prSet/>
      <dgm:spPr/>
      <dgm:t>
        <a:bodyPr/>
        <a:lstStyle/>
        <a:p>
          <a:endParaRPr lang="en-US"/>
        </a:p>
      </dgm:t>
    </dgm:pt>
    <dgm:pt modelId="{B313B05E-BB85-4EDB-B4D5-B2D6144BDCAD}">
      <dgm:prSet phldrT="[Text]"/>
      <dgm:spPr/>
      <dgm:t>
        <a:bodyPr/>
        <a:lstStyle/>
        <a:p>
          <a:r>
            <a:rPr lang="en-US" dirty="0" err="1" smtClean="0"/>
            <a:t>Orientasi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pembuka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teks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. </a:t>
          </a:r>
          <a:r>
            <a:rPr lang="en-US" dirty="0" err="1" smtClean="0"/>
            <a:t>Orientasi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salam</a:t>
          </a:r>
          <a:r>
            <a:rPr lang="en-US" dirty="0" smtClean="0"/>
            <a:t> </a:t>
          </a:r>
          <a:r>
            <a:rPr lang="en-US" dirty="0" err="1" smtClean="0"/>
            <a:t>perkenalan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sapaan</a:t>
          </a:r>
          <a:r>
            <a:rPr lang="en-US" dirty="0" smtClean="0"/>
            <a:t>.</a:t>
          </a:r>
          <a:endParaRPr lang="en-US" dirty="0"/>
        </a:p>
      </dgm:t>
    </dgm:pt>
    <dgm:pt modelId="{DD5E62A6-1866-4DA5-8964-385C9ADF1CAB}" cxnId="{4E685EE2-6107-4F61-8684-D968B4B767A3}" type="parTrans">
      <dgm:prSet/>
      <dgm:spPr/>
      <dgm:t>
        <a:bodyPr/>
        <a:lstStyle/>
        <a:p>
          <a:endParaRPr lang="en-US"/>
        </a:p>
      </dgm:t>
    </dgm:pt>
    <dgm:pt modelId="{A64C596E-E131-4CA6-A037-CE02FC37E111}" cxnId="{4E685EE2-6107-4F61-8684-D968B4B767A3}" type="sibTrans">
      <dgm:prSet/>
      <dgm:spPr/>
      <dgm:t>
        <a:bodyPr/>
        <a:lstStyle/>
        <a:p>
          <a:endParaRPr lang="en-US"/>
        </a:p>
      </dgm:t>
    </dgm:pt>
    <dgm:pt modelId="{313EA39A-6F75-47EE-B726-D791DB57D800}">
      <dgm:prSet phldrT="[Text]" custT="1"/>
      <dgm:spPr/>
      <dgm:t>
        <a:bodyPr/>
        <a:lstStyle/>
        <a:p>
          <a:r>
            <a:rPr lang="en-US" sz="2800" dirty="0" err="1" smtClean="0"/>
            <a:t>Pengajuan</a:t>
          </a:r>
          <a:endParaRPr lang="en-US" sz="2800" dirty="0"/>
        </a:p>
      </dgm:t>
    </dgm:pt>
    <dgm:pt modelId="{63C8E9AE-C2D7-4A66-A441-FC7C0508B5DB}" cxnId="{6DC0633B-96F7-4545-A7D1-B9EEF857C326}" type="parTrans">
      <dgm:prSet/>
      <dgm:spPr/>
      <dgm:t>
        <a:bodyPr/>
        <a:lstStyle/>
        <a:p>
          <a:endParaRPr lang="en-US"/>
        </a:p>
      </dgm:t>
    </dgm:pt>
    <dgm:pt modelId="{090BB66D-2C5E-46BB-BC87-2522179683DC}" cxnId="{6DC0633B-96F7-4545-A7D1-B9EEF857C326}" type="sibTrans">
      <dgm:prSet/>
      <dgm:spPr/>
      <dgm:t>
        <a:bodyPr/>
        <a:lstStyle/>
        <a:p>
          <a:endParaRPr lang="en-US"/>
        </a:p>
      </dgm:t>
    </dgm:pt>
    <dgm:pt modelId="{765D6130-E775-417C-8B3A-F3E92FB6CCA6}">
      <dgm:prSet phldrT="[Text]"/>
      <dgm:spPr/>
      <dgm:t>
        <a:bodyPr/>
        <a:lstStyle/>
        <a:p>
          <a:r>
            <a:rPr lang="en-US" dirty="0" err="1" smtClean="0"/>
            <a:t>Negosiator</a:t>
          </a:r>
          <a:r>
            <a:rPr lang="en-US" dirty="0" smtClean="0"/>
            <a:t> </a:t>
          </a:r>
          <a:r>
            <a:rPr lang="en-US" dirty="0" err="1" smtClean="0"/>
            <a:t>menyampaikan</a:t>
          </a:r>
          <a:r>
            <a:rPr lang="en-US" dirty="0" smtClean="0"/>
            <a:t> </a:t>
          </a:r>
          <a:r>
            <a:rPr lang="en-US" dirty="0" err="1" smtClean="0"/>
            <a:t>maksud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bernegosiasi</a:t>
          </a:r>
          <a:r>
            <a:rPr lang="en-US" dirty="0" smtClean="0"/>
            <a:t>.</a:t>
          </a:r>
          <a:endParaRPr lang="en-US" dirty="0"/>
        </a:p>
      </dgm:t>
    </dgm:pt>
    <dgm:pt modelId="{B372CAA0-79DA-46F1-81F0-801E51211A11}" cxnId="{D58835E9-213D-4397-8027-B5F120699F02}" type="parTrans">
      <dgm:prSet/>
      <dgm:spPr/>
      <dgm:t>
        <a:bodyPr/>
        <a:lstStyle/>
        <a:p>
          <a:endParaRPr lang="en-US"/>
        </a:p>
      </dgm:t>
    </dgm:pt>
    <dgm:pt modelId="{8D9D7351-519C-4F53-BF5B-659B22A14D9E}" cxnId="{D58835E9-213D-4397-8027-B5F120699F02}" type="sibTrans">
      <dgm:prSet/>
      <dgm:spPr/>
      <dgm:t>
        <a:bodyPr/>
        <a:lstStyle/>
        <a:p>
          <a:endParaRPr lang="en-US"/>
        </a:p>
      </dgm:t>
    </dgm:pt>
    <dgm:pt modelId="{6D0C6083-448D-4C54-B781-993B7D81F63A}">
      <dgm:prSet phldrT="[Text]"/>
      <dgm:spPr/>
      <dgm:t>
        <a:bodyPr/>
        <a:lstStyle/>
        <a:p>
          <a:r>
            <a:rPr lang="en-US" dirty="0" err="1" smtClean="0"/>
            <a:t>Penawaran</a:t>
          </a:r>
          <a:endParaRPr lang="en-US" dirty="0"/>
        </a:p>
      </dgm:t>
    </dgm:pt>
    <dgm:pt modelId="{DC3A36FB-AE79-4049-BB01-3B2C46286D36}" cxnId="{CB44EAC9-4189-4C6F-B540-01AD59091FB4}" type="parTrans">
      <dgm:prSet/>
      <dgm:spPr/>
      <dgm:t>
        <a:bodyPr/>
        <a:lstStyle/>
        <a:p>
          <a:endParaRPr lang="en-US"/>
        </a:p>
      </dgm:t>
    </dgm:pt>
    <dgm:pt modelId="{7F7F2314-5267-45E3-8683-0ECFC0A5E9A0}" cxnId="{CB44EAC9-4189-4C6F-B540-01AD59091FB4}" type="sibTrans">
      <dgm:prSet/>
      <dgm:spPr/>
      <dgm:t>
        <a:bodyPr/>
        <a:lstStyle/>
        <a:p>
          <a:endParaRPr lang="en-US"/>
        </a:p>
      </dgm:t>
    </dgm:pt>
    <dgm:pt modelId="{3B8D9F3D-CED1-45DF-9E75-4CD3985E14F3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tawar-menawar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mendapat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kesepakatan</a:t>
          </a:r>
          <a:r>
            <a:rPr lang="en-US" dirty="0" smtClean="0"/>
            <a:t> yang </a:t>
          </a:r>
          <a:r>
            <a:rPr lang="en-US" dirty="0" err="1" smtClean="0"/>
            <a:t>saling</a:t>
          </a:r>
          <a:r>
            <a:rPr lang="en-US" dirty="0" smtClean="0"/>
            <a:t> </a:t>
          </a:r>
          <a:r>
            <a:rPr lang="en-US" dirty="0" err="1" smtClean="0"/>
            <a:t>menguntungkan</a:t>
          </a:r>
          <a:r>
            <a:rPr lang="en-US" dirty="0" smtClean="0"/>
            <a:t>.</a:t>
          </a:r>
          <a:endParaRPr lang="en-US" dirty="0"/>
        </a:p>
      </dgm:t>
    </dgm:pt>
    <dgm:pt modelId="{D883FC0C-32F0-4E7A-9249-0B5D7D264AA9}" cxnId="{BB472CC0-5AE6-46DE-B60A-89C9F190692A}" type="parTrans">
      <dgm:prSet/>
      <dgm:spPr/>
      <dgm:t>
        <a:bodyPr/>
        <a:lstStyle/>
        <a:p>
          <a:endParaRPr lang="en-US"/>
        </a:p>
      </dgm:t>
    </dgm:pt>
    <dgm:pt modelId="{44F72781-8001-4D3D-A113-2E03636E71E8}" cxnId="{BB472CC0-5AE6-46DE-B60A-89C9F190692A}" type="sibTrans">
      <dgm:prSet/>
      <dgm:spPr/>
      <dgm:t>
        <a:bodyPr/>
        <a:lstStyle/>
        <a:p>
          <a:endParaRPr lang="en-US"/>
        </a:p>
      </dgm:t>
    </dgm:pt>
    <dgm:pt modelId="{9308691F-A33A-41B6-98A8-3B2173B4C41D}">
      <dgm:prSet phldrT="[Text]"/>
      <dgm:spPr/>
      <dgm:t>
        <a:bodyPr/>
        <a:lstStyle/>
        <a:p>
          <a:r>
            <a:rPr lang="en-US" dirty="0" err="1" smtClean="0"/>
            <a:t>Persetujuan</a:t>
          </a:r>
          <a:endParaRPr lang="en-US" dirty="0"/>
        </a:p>
      </dgm:t>
    </dgm:pt>
    <dgm:pt modelId="{69C9F99B-1AC8-4101-894A-04B8896004E8}" cxnId="{9AFBB73C-05E8-4CC7-9531-BC4319A331B3}" type="parTrans">
      <dgm:prSet/>
      <dgm:spPr/>
      <dgm:t>
        <a:bodyPr/>
        <a:lstStyle/>
        <a:p>
          <a:endParaRPr lang="en-US"/>
        </a:p>
      </dgm:t>
    </dgm:pt>
    <dgm:pt modelId="{F3CDC95F-951E-4190-97B3-936CDCE1B910}" cxnId="{9AFBB73C-05E8-4CC7-9531-BC4319A331B3}" type="sibTrans">
      <dgm:prSet/>
      <dgm:spPr/>
      <dgm:t>
        <a:bodyPr/>
        <a:lstStyle/>
        <a:p>
          <a:endParaRPr lang="en-US"/>
        </a:p>
      </dgm:t>
    </dgm:pt>
    <dgm:pt modelId="{9F722159-59A4-413C-946D-2D9E18E8A996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terjadinya</a:t>
          </a:r>
          <a:r>
            <a:rPr lang="en-US" dirty="0" smtClean="0"/>
            <a:t> </a:t>
          </a:r>
          <a:r>
            <a:rPr lang="en-US" dirty="0" err="1" smtClean="0"/>
            <a:t>kesepakatan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negosiator</a:t>
          </a:r>
          <a:r>
            <a:rPr lang="en-US" dirty="0" smtClean="0"/>
            <a:t>.</a:t>
          </a:r>
          <a:endParaRPr lang="en-US" dirty="0"/>
        </a:p>
      </dgm:t>
    </dgm:pt>
    <dgm:pt modelId="{1E6FE480-5A46-46AB-873E-04C758DFE02B}" cxnId="{D5707131-5599-4B5F-A912-9BB6C222CFA3}" type="parTrans">
      <dgm:prSet/>
      <dgm:spPr/>
    </dgm:pt>
    <dgm:pt modelId="{0E0CE5EB-E78E-46D9-AB17-D898FC872B68}" cxnId="{D5707131-5599-4B5F-A912-9BB6C222CFA3}" type="sibTrans">
      <dgm:prSet/>
      <dgm:spPr/>
    </dgm:pt>
    <dgm:pt modelId="{C3F5AB88-2C79-46F7-9544-F2C852F36615}">
      <dgm:prSet phldrT="[Text]"/>
      <dgm:spPr/>
      <dgm:t>
        <a:bodyPr/>
        <a:lstStyle/>
        <a:p>
          <a:r>
            <a:rPr lang="en-US" dirty="0" err="1" smtClean="0"/>
            <a:t>Penutup</a:t>
          </a:r>
          <a:endParaRPr lang="en-US" dirty="0"/>
        </a:p>
      </dgm:t>
    </dgm:pt>
    <dgm:pt modelId="{3058A878-6420-4E9E-A652-3FDA721E63AB}" cxnId="{553D6EF2-35FC-427F-AF4F-938115BC1B7F}" type="parTrans">
      <dgm:prSet/>
      <dgm:spPr/>
    </dgm:pt>
    <dgm:pt modelId="{D9D3545A-0341-44A1-A680-40E44554375F}" cxnId="{553D6EF2-35FC-427F-AF4F-938115BC1B7F}" type="sibTrans">
      <dgm:prSet/>
      <dgm:spPr/>
    </dgm:pt>
    <dgm:pt modelId="{9904563F-2A35-4BF0-8125-6DB932D88171}">
      <dgm:prSet phldrT="[Text]"/>
      <dgm:spPr/>
      <dgm:t>
        <a:bodyPr/>
        <a:lstStyle/>
        <a:p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mengakhiri</a:t>
          </a:r>
          <a:r>
            <a:rPr lang="en-US" dirty="0" smtClean="0"/>
            <a:t> </a:t>
          </a:r>
          <a:r>
            <a:rPr lang="en-US" dirty="0" err="1" smtClean="0"/>
            <a:t>sebuah</a:t>
          </a:r>
          <a:r>
            <a:rPr lang="en-US" dirty="0" smtClean="0"/>
            <a:t> </a:t>
          </a:r>
          <a:r>
            <a:rPr lang="en-US" dirty="0" err="1" smtClean="0"/>
            <a:t>percakapan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interaksi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.</a:t>
          </a:r>
          <a:endParaRPr lang="en-US" dirty="0"/>
        </a:p>
      </dgm:t>
    </dgm:pt>
    <dgm:pt modelId="{0ACABF71-E808-488B-9C7E-FE872FB8A362}" cxnId="{70DB1A65-4F4C-4B3E-9DB2-10C5301C1BFF}" type="parTrans">
      <dgm:prSet/>
      <dgm:spPr/>
    </dgm:pt>
    <dgm:pt modelId="{756D9CF4-7384-4880-A3DF-4D0EA985863A}" cxnId="{70DB1A65-4F4C-4B3E-9DB2-10C5301C1BFF}" type="sibTrans">
      <dgm:prSet/>
      <dgm:spPr/>
    </dgm:pt>
    <dgm:pt modelId="{99DAF37B-2E20-40CF-B118-DFC36744E225}" type="pres">
      <dgm:prSet presAssocID="{B415F3A4-E862-4925-883B-B4FBBF5D5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9459C-6B77-41F2-9100-AF7428EF77FB}" type="pres">
      <dgm:prSet presAssocID="{87280CF5-CA4A-432D-8296-41F794C2D019}" presName="linNode" presStyleCnt="0"/>
      <dgm:spPr/>
    </dgm:pt>
    <dgm:pt modelId="{6F03E316-0242-4F0E-B1ED-2A3EBBD923CF}" type="pres">
      <dgm:prSet presAssocID="{87280CF5-CA4A-432D-8296-41F794C2D0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707F1-FCC3-4406-91E9-0850CD35D102}" type="pres">
      <dgm:prSet presAssocID="{87280CF5-CA4A-432D-8296-41F794C2D0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B6C87-693A-4ED3-A5CF-17EFCD1320C9}" type="pres">
      <dgm:prSet presAssocID="{068F6980-B2C3-45F0-9044-EF8329F8DB46}" presName="sp" presStyleCnt="0"/>
      <dgm:spPr/>
    </dgm:pt>
    <dgm:pt modelId="{375B19A1-C100-493A-A8A9-2FFAE8FE2A14}" type="pres">
      <dgm:prSet presAssocID="{313EA39A-6F75-47EE-B726-D791DB57D800}" presName="linNode" presStyleCnt="0"/>
      <dgm:spPr/>
    </dgm:pt>
    <dgm:pt modelId="{E1EFF57B-92B7-4595-892F-55DE68294D76}" type="pres">
      <dgm:prSet presAssocID="{313EA39A-6F75-47EE-B726-D791DB57D80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86A21-AA12-4B26-B67D-FDFEDE04C77B}" type="pres">
      <dgm:prSet presAssocID="{313EA39A-6F75-47EE-B726-D791DB57D80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360D7-39DA-4EF0-9194-87A9BCAF579C}" type="pres">
      <dgm:prSet presAssocID="{090BB66D-2C5E-46BB-BC87-2522179683DC}" presName="sp" presStyleCnt="0"/>
      <dgm:spPr/>
    </dgm:pt>
    <dgm:pt modelId="{B0797557-1016-420B-8CB9-0E8E9BFA309D}" type="pres">
      <dgm:prSet presAssocID="{6D0C6083-448D-4C54-B781-993B7D81F63A}" presName="linNode" presStyleCnt="0"/>
      <dgm:spPr/>
    </dgm:pt>
    <dgm:pt modelId="{30B533D1-1CC2-40FC-B0B8-3640D27F96DD}" type="pres">
      <dgm:prSet presAssocID="{6D0C6083-448D-4C54-B781-993B7D81F63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FF4A-1563-44A5-BB2D-FD85DF3AA108}" type="pres">
      <dgm:prSet presAssocID="{6D0C6083-448D-4C54-B781-993B7D81F63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E767D-A698-4503-AA1D-5FF1AB6B7D64}" type="pres">
      <dgm:prSet presAssocID="{7F7F2314-5267-45E3-8683-0ECFC0A5E9A0}" presName="sp" presStyleCnt="0"/>
      <dgm:spPr/>
    </dgm:pt>
    <dgm:pt modelId="{AF2D5C24-0736-4CFD-9750-754C77ACDB11}" type="pres">
      <dgm:prSet presAssocID="{9308691F-A33A-41B6-98A8-3B2173B4C41D}" presName="linNode" presStyleCnt="0"/>
      <dgm:spPr/>
    </dgm:pt>
    <dgm:pt modelId="{C844F4EC-17CA-4061-9D0C-29441F0D0995}" type="pres">
      <dgm:prSet presAssocID="{9308691F-A33A-41B6-98A8-3B2173B4C41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5D612-ECD5-43C4-B0EE-FCD937E69FCA}" type="pres">
      <dgm:prSet presAssocID="{9308691F-A33A-41B6-98A8-3B2173B4C41D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33219-38C9-4CFD-B596-3CB7DB3D356A}" type="pres">
      <dgm:prSet presAssocID="{F3CDC95F-951E-4190-97B3-936CDCE1B910}" presName="sp" presStyleCnt="0"/>
      <dgm:spPr/>
    </dgm:pt>
    <dgm:pt modelId="{54B73863-7A99-4191-B132-4F6917AC42DE}" type="pres">
      <dgm:prSet presAssocID="{C3F5AB88-2C79-46F7-9544-F2C852F36615}" presName="linNode" presStyleCnt="0"/>
      <dgm:spPr/>
    </dgm:pt>
    <dgm:pt modelId="{BA753772-CFA3-4F5B-B9D0-373F9021F0D3}" type="pres">
      <dgm:prSet presAssocID="{C3F5AB88-2C79-46F7-9544-F2C852F3661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EA293-4B29-49E9-918D-8A05CEB831D7}" type="pres">
      <dgm:prSet presAssocID="{C3F5AB88-2C79-46F7-9544-F2C852F3661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A2D13-4DC9-4B79-A74D-CE92029FBFC3}" type="presOf" srcId="{B313B05E-BB85-4EDB-B4D5-B2D6144BDCAD}" destId="{989707F1-FCC3-4406-91E9-0850CD35D102}" srcOrd="0" destOrd="0" presId="urn:microsoft.com/office/officeart/2005/8/layout/vList5"/>
    <dgm:cxn modelId="{5E865053-D62C-499B-8252-6B95274BAC26}" srcId="{B415F3A4-E862-4925-883B-B4FBBF5D551D}" destId="{87280CF5-CA4A-432D-8296-41F794C2D019}" srcOrd="0" destOrd="0" parTransId="{4344A774-713C-48A1-B273-54319FFBDB4F}" sibTransId="{068F6980-B2C3-45F0-9044-EF8329F8DB46}"/>
    <dgm:cxn modelId="{D5707131-5599-4B5F-A912-9BB6C222CFA3}" srcId="{9308691F-A33A-41B6-98A8-3B2173B4C41D}" destId="{9F722159-59A4-413C-946D-2D9E18E8A996}" srcOrd="0" destOrd="0" parTransId="{1E6FE480-5A46-46AB-873E-04C758DFE02B}" sibTransId="{0E0CE5EB-E78E-46D9-AB17-D898FC872B68}"/>
    <dgm:cxn modelId="{CB44EAC9-4189-4C6F-B540-01AD59091FB4}" srcId="{B415F3A4-E862-4925-883B-B4FBBF5D551D}" destId="{6D0C6083-448D-4C54-B781-993B7D81F63A}" srcOrd="2" destOrd="0" parTransId="{DC3A36FB-AE79-4049-BB01-3B2C46286D36}" sibTransId="{7F7F2314-5267-45E3-8683-0ECFC0A5E9A0}"/>
    <dgm:cxn modelId="{F29DF38E-ED61-4CC9-90BC-D53C57C773FD}" type="presOf" srcId="{C3F5AB88-2C79-46F7-9544-F2C852F36615}" destId="{BA753772-CFA3-4F5B-B9D0-373F9021F0D3}" srcOrd="0" destOrd="0" presId="urn:microsoft.com/office/officeart/2005/8/layout/vList5"/>
    <dgm:cxn modelId="{788A52C0-D6BB-4C7D-8498-38371633ED12}" type="presOf" srcId="{9904563F-2A35-4BF0-8125-6DB932D88171}" destId="{34DEA293-4B29-49E9-918D-8A05CEB831D7}" srcOrd="0" destOrd="0" presId="urn:microsoft.com/office/officeart/2005/8/layout/vList5"/>
    <dgm:cxn modelId="{2541D5DB-55FA-474D-889F-D29B923EFE4D}" type="presOf" srcId="{313EA39A-6F75-47EE-B726-D791DB57D800}" destId="{E1EFF57B-92B7-4595-892F-55DE68294D76}" srcOrd="0" destOrd="0" presId="urn:microsoft.com/office/officeart/2005/8/layout/vList5"/>
    <dgm:cxn modelId="{A909B5D6-C899-4AD3-81BB-C5D95A9EFEF5}" type="presOf" srcId="{9F722159-59A4-413C-946D-2D9E18E8A996}" destId="{B525D612-ECD5-43C4-B0EE-FCD937E69FCA}" srcOrd="0" destOrd="0" presId="urn:microsoft.com/office/officeart/2005/8/layout/vList5"/>
    <dgm:cxn modelId="{D78C758B-1C16-4B04-BE8D-BDF641899885}" type="presOf" srcId="{9308691F-A33A-41B6-98A8-3B2173B4C41D}" destId="{C844F4EC-17CA-4061-9D0C-29441F0D0995}" srcOrd="0" destOrd="0" presId="urn:microsoft.com/office/officeart/2005/8/layout/vList5"/>
    <dgm:cxn modelId="{9AFBB73C-05E8-4CC7-9531-BC4319A331B3}" srcId="{B415F3A4-E862-4925-883B-B4FBBF5D551D}" destId="{9308691F-A33A-41B6-98A8-3B2173B4C41D}" srcOrd="3" destOrd="0" parTransId="{69C9F99B-1AC8-4101-894A-04B8896004E8}" sibTransId="{F3CDC95F-951E-4190-97B3-936CDCE1B910}"/>
    <dgm:cxn modelId="{6DC0633B-96F7-4545-A7D1-B9EEF857C326}" srcId="{B415F3A4-E862-4925-883B-B4FBBF5D551D}" destId="{313EA39A-6F75-47EE-B726-D791DB57D800}" srcOrd="1" destOrd="0" parTransId="{63C8E9AE-C2D7-4A66-A441-FC7C0508B5DB}" sibTransId="{090BB66D-2C5E-46BB-BC87-2522179683DC}"/>
    <dgm:cxn modelId="{D58835E9-213D-4397-8027-B5F120699F02}" srcId="{313EA39A-6F75-47EE-B726-D791DB57D800}" destId="{765D6130-E775-417C-8B3A-F3E92FB6CCA6}" srcOrd="0" destOrd="0" parTransId="{B372CAA0-79DA-46F1-81F0-801E51211A11}" sibTransId="{8D9D7351-519C-4F53-BF5B-659B22A14D9E}"/>
    <dgm:cxn modelId="{4E685EE2-6107-4F61-8684-D968B4B767A3}" srcId="{87280CF5-CA4A-432D-8296-41F794C2D019}" destId="{B313B05E-BB85-4EDB-B4D5-B2D6144BDCAD}" srcOrd="0" destOrd="0" parTransId="{DD5E62A6-1866-4DA5-8964-385C9ADF1CAB}" sibTransId="{A64C596E-E131-4CA6-A037-CE02FC37E111}"/>
    <dgm:cxn modelId="{BB472CC0-5AE6-46DE-B60A-89C9F190692A}" srcId="{6D0C6083-448D-4C54-B781-993B7D81F63A}" destId="{3B8D9F3D-CED1-45DF-9E75-4CD3985E14F3}" srcOrd="0" destOrd="0" parTransId="{D883FC0C-32F0-4E7A-9249-0B5D7D264AA9}" sibTransId="{44F72781-8001-4D3D-A113-2E03636E71E8}"/>
    <dgm:cxn modelId="{70DB1A65-4F4C-4B3E-9DB2-10C5301C1BFF}" srcId="{C3F5AB88-2C79-46F7-9544-F2C852F36615}" destId="{9904563F-2A35-4BF0-8125-6DB932D88171}" srcOrd="0" destOrd="0" parTransId="{0ACABF71-E808-488B-9C7E-FE872FB8A362}" sibTransId="{756D9CF4-7384-4880-A3DF-4D0EA985863A}"/>
    <dgm:cxn modelId="{553D6EF2-35FC-427F-AF4F-938115BC1B7F}" srcId="{B415F3A4-E862-4925-883B-B4FBBF5D551D}" destId="{C3F5AB88-2C79-46F7-9544-F2C852F36615}" srcOrd="4" destOrd="0" parTransId="{3058A878-6420-4E9E-A652-3FDA721E63AB}" sibTransId="{D9D3545A-0341-44A1-A680-40E44554375F}"/>
    <dgm:cxn modelId="{FF32FC20-9B23-4930-979D-0B85C84FFD19}" type="presOf" srcId="{87280CF5-CA4A-432D-8296-41F794C2D019}" destId="{6F03E316-0242-4F0E-B1ED-2A3EBBD923CF}" srcOrd="0" destOrd="0" presId="urn:microsoft.com/office/officeart/2005/8/layout/vList5"/>
    <dgm:cxn modelId="{E91D6DE1-287A-444F-81EF-9D5F1BF061F1}" type="presOf" srcId="{6D0C6083-448D-4C54-B781-993B7D81F63A}" destId="{30B533D1-1CC2-40FC-B0B8-3640D27F96DD}" srcOrd="0" destOrd="0" presId="urn:microsoft.com/office/officeart/2005/8/layout/vList5"/>
    <dgm:cxn modelId="{941A4452-7D37-4E0D-A3A5-3851482C9791}" type="presOf" srcId="{3B8D9F3D-CED1-45DF-9E75-4CD3985E14F3}" destId="{9CEDFF4A-1563-44A5-BB2D-FD85DF3AA108}" srcOrd="0" destOrd="0" presId="urn:microsoft.com/office/officeart/2005/8/layout/vList5"/>
    <dgm:cxn modelId="{0D68C956-B5D5-48F3-B10D-6DA260156462}" type="presOf" srcId="{B415F3A4-E862-4925-883B-B4FBBF5D551D}" destId="{99DAF37B-2E20-40CF-B118-DFC36744E225}" srcOrd="0" destOrd="0" presId="urn:microsoft.com/office/officeart/2005/8/layout/vList5"/>
    <dgm:cxn modelId="{199994F4-0632-428D-B74B-D035050147DB}" type="presOf" srcId="{765D6130-E775-417C-8B3A-F3E92FB6CCA6}" destId="{A8386A21-AA12-4B26-B67D-FDFEDE04C77B}" srcOrd="0" destOrd="0" presId="urn:microsoft.com/office/officeart/2005/8/layout/vList5"/>
    <dgm:cxn modelId="{04F73936-560C-41A8-B6F0-0A152E8BAC36}" type="presParOf" srcId="{99DAF37B-2E20-40CF-B118-DFC36744E225}" destId="{C4E9459C-6B77-41F2-9100-AF7428EF77FB}" srcOrd="0" destOrd="0" presId="urn:microsoft.com/office/officeart/2005/8/layout/vList5"/>
    <dgm:cxn modelId="{F7495C28-3FF1-4384-ADF0-7B00DD05D055}" type="presParOf" srcId="{C4E9459C-6B77-41F2-9100-AF7428EF77FB}" destId="{6F03E316-0242-4F0E-B1ED-2A3EBBD923CF}" srcOrd="0" destOrd="0" presId="urn:microsoft.com/office/officeart/2005/8/layout/vList5"/>
    <dgm:cxn modelId="{59DF5B6C-40A8-48CE-AF03-BFB51C5CC996}" type="presParOf" srcId="{C4E9459C-6B77-41F2-9100-AF7428EF77FB}" destId="{989707F1-FCC3-4406-91E9-0850CD35D102}" srcOrd="1" destOrd="0" presId="urn:microsoft.com/office/officeart/2005/8/layout/vList5"/>
    <dgm:cxn modelId="{8FD85C41-CA21-48D3-8885-DE085A975C95}" type="presParOf" srcId="{99DAF37B-2E20-40CF-B118-DFC36744E225}" destId="{9BEB6C87-693A-4ED3-A5CF-17EFCD1320C9}" srcOrd="1" destOrd="0" presId="urn:microsoft.com/office/officeart/2005/8/layout/vList5"/>
    <dgm:cxn modelId="{0EDA6066-57B6-418E-A28E-D38F7262A4CA}" type="presParOf" srcId="{99DAF37B-2E20-40CF-B118-DFC36744E225}" destId="{375B19A1-C100-493A-A8A9-2FFAE8FE2A14}" srcOrd="2" destOrd="0" presId="urn:microsoft.com/office/officeart/2005/8/layout/vList5"/>
    <dgm:cxn modelId="{FE25D031-E124-4A65-95D4-58CA6EED0F59}" type="presParOf" srcId="{375B19A1-C100-493A-A8A9-2FFAE8FE2A14}" destId="{E1EFF57B-92B7-4595-892F-55DE68294D76}" srcOrd="0" destOrd="0" presId="urn:microsoft.com/office/officeart/2005/8/layout/vList5"/>
    <dgm:cxn modelId="{B3934B37-9C94-450D-94D1-E01569CD2C05}" type="presParOf" srcId="{375B19A1-C100-493A-A8A9-2FFAE8FE2A14}" destId="{A8386A21-AA12-4B26-B67D-FDFEDE04C77B}" srcOrd="1" destOrd="0" presId="urn:microsoft.com/office/officeart/2005/8/layout/vList5"/>
    <dgm:cxn modelId="{5B597FD3-3368-4B55-84B9-A235C19AF033}" type="presParOf" srcId="{99DAF37B-2E20-40CF-B118-DFC36744E225}" destId="{24A360D7-39DA-4EF0-9194-87A9BCAF579C}" srcOrd="3" destOrd="0" presId="urn:microsoft.com/office/officeart/2005/8/layout/vList5"/>
    <dgm:cxn modelId="{69FB8904-F92B-4F87-B767-07A3EB7C0DF6}" type="presParOf" srcId="{99DAF37B-2E20-40CF-B118-DFC36744E225}" destId="{B0797557-1016-420B-8CB9-0E8E9BFA309D}" srcOrd="4" destOrd="0" presId="urn:microsoft.com/office/officeart/2005/8/layout/vList5"/>
    <dgm:cxn modelId="{77917D7A-06E7-4231-A10E-A963213DFF73}" type="presParOf" srcId="{B0797557-1016-420B-8CB9-0E8E9BFA309D}" destId="{30B533D1-1CC2-40FC-B0B8-3640D27F96DD}" srcOrd="0" destOrd="0" presId="urn:microsoft.com/office/officeart/2005/8/layout/vList5"/>
    <dgm:cxn modelId="{ED8FCED2-3CB9-4DEE-8179-81B079DCBDB3}" type="presParOf" srcId="{B0797557-1016-420B-8CB9-0E8E9BFA309D}" destId="{9CEDFF4A-1563-44A5-BB2D-FD85DF3AA108}" srcOrd="1" destOrd="0" presId="urn:microsoft.com/office/officeart/2005/8/layout/vList5"/>
    <dgm:cxn modelId="{4882747A-AAC5-4BC7-AEA7-A72E8754FBC2}" type="presParOf" srcId="{99DAF37B-2E20-40CF-B118-DFC36744E225}" destId="{533E767D-A698-4503-AA1D-5FF1AB6B7D64}" srcOrd="5" destOrd="0" presId="urn:microsoft.com/office/officeart/2005/8/layout/vList5"/>
    <dgm:cxn modelId="{E2DE4CBC-7A6E-414C-AB64-2B7601368E6F}" type="presParOf" srcId="{99DAF37B-2E20-40CF-B118-DFC36744E225}" destId="{AF2D5C24-0736-4CFD-9750-754C77ACDB11}" srcOrd="6" destOrd="0" presId="urn:microsoft.com/office/officeart/2005/8/layout/vList5"/>
    <dgm:cxn modelId="{36688F7A-0C02-481C-94DB-EC2DEC5488C1}" type="presParOf" srcId="{AF2D5C24-0736-4CFD-9750-754C77ACDB11}" destId="{C844F4EC-17CA-4061-9D0C-29441F0D0995}" srcOrd="0" destOrd="0" presId="urn:microsoft.com/office/officeart/2005/8/layout/vList5"/>
    <dgm:cxn modelId="{D7A2B179-5900-49EC-BD87-4CB971D4FE92}" type="presParOf" srcId="{AF2D5C24-0736-4CFD-9750-754C77ACDB11}" destId="{B525D612-ECD5-43C4-B0EE-FCD937E69FCA}" srcOrd="1" destOrd="0" presId="urn:microsoft.com/office/officeart/2005/8/layout/vList5"/>
    <dgm:cxn modelId="{DD488B4C-691E-48E8-AB06-9ACFF14DCAF2}" type="presParOf" srcId="{99DAF37B-2E20-40CF-B118-DFC36744E225}" destId="{1DB33219-38C9-4CFD-B596-3CB7DB3D356A}" srcOrd="7" destOrd="0" presId="urn:microsoft.com/office/officeart/2005/8/layout/vList5"/>
    <dgm:cxn modelId="{388CF896-A696-4A44-98D3-3F114E0FA18C}" type="presParOf" srcId="{99DAF37B-2E20-40CF-B118-DFC36744E225}" destId="{54B73863-7A99-4191-B132-4F6917AC42DE}" srcOrd="8" destOrd="0" presId="urn:microsoft.com/office/officeart/2005/8/layout/vList5"/>
    <dgm:cxn modelId="{51BEED88-56F5-415A-9134-D5F83D5F839E}" type="presParOf" srcId="{54B73863-7A99-4191-B132-4F6917AC42DE}" destId="{BA753772-CFA3-4F5B-B9D0-373F9021F0D3}" srcOrd="0" destOrd="0" presId="urn:microsoft.com/office/officeart/2005/8/layout/vList5"/>
    <dgm:cxn modelId="{3A50BB8C-1604-4F69-9B0A-A3EA22B33AC2}" type="presParOf" srcId="{54B73863-7A99-4191-B132-4F6917AC42DE}" destId="{34DEA293-4B29-49E9-918D-8A05CEB831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F2F75E3-6DCF-4595-AB99-A98280EADC00}" type="doc">
      <dgm:prSet loTypeId="urn:microsoft.com/office/officeart/2005/8/layout/vList4" loCatId="list" qsTypeId="urn:microsoft.com/office/officeart/2005/8/quickstyle/simple5#2" qsCatId="simple" csTypeId="urn:microsoft.com/office/officeart/2005/8/colors/colorful5#5" csCatId="colorful" phldr="1"/>
      <dgm:spPr/>
      <dgm:t>
        <a:bodyPr/>
        <a:lstStyle/>
        <a:p>
          <a:endParaRPr lang="en-US"/>
        </a:p>
      </dgm:t>
    </dgm:pt>
    <dgm:pt modelId="{5354C710-9A1D-4843-AAA7-752305614AD8}">
      <dgm:prSet phldrT="[Text]"/>
      <dgm:spPr/>
      <dgm:t>
        <a:bodyPr/>
        <a:lstStyle/>
        <a:p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gm:t>
    </dgm:pt>
    <dgm:pt modelId="{23006C62-D13C-49B7-9230-103C5FD10432}" cxnId="{7C561AD1-A74B-4468-9B0E-0F85DC03CA19}" type="parTrans">
      <dgm:prSet/>
      <dgm:spPr/>
      <dgm:t>
        <a:bodyPr/>
        <a:lstStyle/>
        <a:p>
          <a:endParaRPr lang="en-US"/>
        </a:p>
      </dgm:t>
    </dgm:pt>
    <dgm:pt modelId="{096F2001-A690-49AB-8C9F-87459CA1E1CD}" cxnId="{7C561AD1-A74B-4468-9B0E-0F85DC03CA19}" type="sibTrans">
      <dgm:prSet/>
      <dgm:spPr/>
      <dgm:t>
        <a:bodyPr/>
        <a:lstStyle/>
        <a:p>
          <a:endParaRPr lang="en-US"/>
        </a:p>
      </dgm:t>
    </dgm:pt>
    <dgm:pt modelId="{D6700E29-356F-4A0E-B8BD-34246D45F8F0}">
      <dgm:prSet phldrT="[Text]"/>
      <dgm:spPr/>
      <dgm:t>
        <a:bodyPr/>
        <a:lstStyle/>
        <a:p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Tanggal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gm:t>
    </dgm:pt>
    <dgm:pt modelId="{96D1914F-036E-47AD-B09E-599C92A8CB1B}" cxnId="{8577AEB1-A0B4-4FD8-8199-1783A898A09E}" type="parTrans">
      <dgm:prSet/>
      <dgm:spPr/>
      <dgm:t>
        <a:bodyPr/>
        <a:lstStyle/>
        <a:p>
          <a:endParaRPr lang="en-US"/>
        </a:p>
      </dgm:t>
    </dgm:pt>
    <dgm:pt modelId="{C1D6C339-3B31-43AA-96AF-58E44EC90056}" cxnId="{8577AEB1-A0B4-4FD8-8199-1783A898A09E}" type="sibTrans">
      <dgm:prSet/>
      <dgm:spPr/>
      <dgm:t>
        <a:bodyPr/>
        <a:lstStyle/>
        <a:p>
          <a:endParaRPr lang="en-US"/>
        </a:p>
      </dgm:t>
    </dgm:pt>
    <dgm:pt modelId="{9153F4DE-3A29-47D0-8500-AA33B3464A23}">
      <dgm:prSet phldrT="[Text]"/>
      <dgm:spPr/>
      <dgm:t>
        <a:bodyPr/>
        <a:lstStyle/>
        <a:p>
          <a:r>
            <a:rPr lang="en-US" dirty="0" err="1" smtClean="0"/>
            <a:t>Nomor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gm:t>
    </dgm:pt>
    <dgm:pt modelId="{1B582427-AE1E-43AC-A350-AF27B1B72503}" cxnId="{9AB14B62-8F8C-4D31-B59D-84A14490A1E6}" type="parTrans">
      <dgm:prSet/>
      <dgm:spPr/>
      <dgm:t>
        <a:bodyPr/>
        <a:lstStyle/>
        <a:p>
          <a:endParaRPr lang="en-US"/>
        </a:p>
      </dgm:t>
    </dgm:pt>
    <dgm:pt modelId="{1C1A232C-C1B9-4A51-92F9-AE37F2BC637B}" cxnId="{9AB14B62-8F8C-4D31-B59D-84A14490A1E6}" type="sibTrans">
      <dgm:prSet/>
      <dgm:spPr/>
      <dgm:t>
        <a:bodyPr/>
        <a:lstStyle/>
        <a:p>
          <a:endParaRPr lang="en-US"/>
        </a:p>
      </dgm:t>
    </dgm:pt>
    <dgm:pt modelId="{81D69843-A8B1-4545-93BC-D02744EF611F}">
      <dgm:prSet phldrT="[Text]"/>
      <dgm:spPr/>
      <dgm:t>
        <a:bodyPr/>
        <a:lstStyle/>
        <a:p>
          <a:r>
            <a:rPr lang="en-US" dirty="0" smtClean="0"/>
            <a:t>Hal/</a:t>
          </a:r>
          <a:r>
            <a:rPr lang="en-US" dirty="0" err="1" smtClean="0"/>
            <a:t>Perihal</a:t>
          </a:r>
          <a:endParaRPr lang="en-US" dirty="0"/>
        </a:p>
      </dgm:t>
    </dgm:pt>
    <dgm:pt modelId="{998BF0A3-DC50-460E-B50D-AA2C7C1169D5}" cxnId="{D5F83D89-1431-40F6-A226-B7F4251EC9F6}" type="parTrans">
      <dgm:prSet/>
      <dgm:spPr/>
      <dgm:t>
        <a:bodyPr/>
        <a:lstStyle/>
        <a:p>
          <a:endParaRPr lang="en-US"/>
        </a:p>
      </dgm:t>
    </dgm:pt>
    <dgm:pt modelId="{3209591B-F2DF-4B54-8D8A-3C8EEF65B00B}" cxnId="{D5F83D89-1431-40F6-A226-B7F4251EC9F6}" type="sibTrans">
      <dgm:prSet/>
      <dgm:spPr/>
      <dgm:t>
        <a:bodyPr/>
        <a:lstStyle/>
        <a:p>
          <a:endParaRPr lang="en-US"/>
        </a:p>
      </dgm:t>
    </dgm:pt>
    <dgm:pt modelId="{351ED393-44D0-4AB0-853E-D8CF8DBC2E1D}">
      <dgm:prSet phldrT="[Text]"/>
      <dgm:spPr/>
      <dgm:t>
        <a:bodyPr/>
        <a:lstStyle/>
        <a:p>
          <a:r>
            <a:rPr lang="en-US" dirty="0" err="1" smtClean="0"/>
            <a:t>Lampiran</a:t>
          </a:r>
          <a:endParaRPr lang="en-US" dirty="0"/>
        </a:p>
      </dgm:t>
    </dgm:pt>
    <dgm:pt modelId="{3E2E24C0-EA68-4058-B37A-B613AD9DA529}" cxnId="{6C519353-F087-4793-9AFD-D473455252B1}" type="parTrans">
      <dgm:prSet/>
      <dgm:spPr/>
      <dgm:t>
        <a:bodyPr/>
        <a:lstStyle/>
        <a:p>
          <a:endParaRPr lang="en-US"/>
        </a:p>
      </dgm:t>
    </dgm:pt>
    <dgm:pt modelId="{AD28D5AE-3274-495D-BD12-3D3A8237B4F1}" cxnId="{6C519353-F087-4793-9AFD-D473455252B1}" type="sibTrans">
      <dgm:prSet/>
      <dgm:spPr/>
      <dgm:t>
        <a:bodyPr/>
        <a:lstStyle/>
        <a:p>
          <a:endParaRPr lang="en-US"/>
        </a:p>
      </dgm:t>
    </dgm:pt>
    <dgm:pt modelId="{F4DD425D-E92E-4274-AC6A-DD931204752D}">
      <dgm:prSet phldrT="[Text]"/>
      <dgm:spPr/>
      <dgm:t>
        <a:bodyPr/>
        <a:lstStyle/>
        <a:p>
          <a:r>
            <a:rPr lang="en-US" dirty="0" err="1" smtClean="0"/>
            <a:t>Alamat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gm:t>
    </dgm:pt>
    <dgm:pt modelId="{E9153568-52B6-41CA-B220-1ED5E95EF478}" cxnId="{F7991007-79E4-41B4-BF75-F61CE9FEF5D4}" type="parTrans">
      <dgm:prSet/>
      <dgm:spPr/>
      <dgm:t>
        <a:bodyPr/>
        <a:lstStyle/>
        <a:p>
          <a:endParaRPr lang="en-US"/>
        </a:p>
      </dgm:t>
    </dgm:pt>
    <dgm:pt modelId="{89CD4B2A-C0D4-49F0-B720-0EE04C2B31B9}" cxnId="{F7991007-79E4-41B4-BF75-F61CE9FEF5D4}" type="sibTrans">
      <dgm:prSet/>
      <dgm:spPr/>
      <dgm:t>
        <a:bodyPr/>
        <a:lstStyle/>
        <a:p>
          <a:endParaRPr lang="en-US"/>
        </a:p>
      </dgm:t>
    </dgm:pt>
    <dgm:pt modelId="{6C196F76-D425-43AC-91DA-37E2687BFCB3}">
      <dgm:prSet phldrT="[Text]"/>
      <dgm:spPr/>
      <dgm:t>
        <a:bodyPr/>
        <a:lstStyle/>
        <a:p>
          <a:r>
            <a:rPr lang="en-US" dirty="0" smtClean="0"/>
            <a:t>Salam </a:t>
          </a:r>
          <a:r>
            <a:rPr lang="en-US" dirty="0" err="1" smtClean="0"/>
            <a:t>Pembuka</a:t>
          </a:r>
          <a:endParaRPr lang="en-US" dirty="0"/>
        </a:p>
      </dgm:t>
    </dgm:pt>
    <dgm:pt modelId="{F36DD2C9-3F2A-49CA-A30C-38D4C8ACA88F}" cxnId="{E14CCD86-07CC-4EBC-AC50-F357725290AF}" type="parTrans">
      <dgm:prSet/>
      <dgm:spPr/>
      <dgm:t>
        <a:bodyPr/>
        <a:lstStyle/>
        <a:p>
          <a:endParaRPr lang="en-US"/>
        </a:p>
      </dgm:t>
    </dgm:pt>
    <dgm:pt modelId="{147EA44D-189D-4CD7-8085-5ECF1D2DC181}" cxnId="{E14CCD86-07CC-4EBC-AC50-F357725290AF}" type="sibTrans">
      <dgm:prSet/>
      <dgm:spPr/>
      <dgm:t>
        <a:bodyPr/>
        <a:lstStyle/>
        <a:p>
          <a:endParaRPr lang="en-US"/>
        </a:p>
      </dgm:t>
    </dgm:pt>
    <dgm:pt modelId="{43916075-2AB2-4D22-9EDE-F4C56407F36E}">
      <dgm:prSet phldrT="[Text]"/>
      <dgm:spPr/>
      <dgm:t>
        <a:bodyPr/>
        <a:lstStyle/>
        <a:p>
          <a:r>
            <a:rPr lang="en-US" dirty="0" err="1" smtClean="0"/>
            <a:t>Isi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gm:t>
    </dgm:pt>
    <dgm:pt modelId="{CD7A7B54-B05B-441A-B82B-A3613198ADC8}" cxnId="{FDEB6BAE-5C08-4FDF-AF43-EEB28D89880F}" type="parTrans">
      <dgm:prSet/>
      <dgm:spPr/>
      <dgm:t>
        <a:bodyPr/>
        <a:lstStyle/>
        <a:p>
          <a:endParaRPr lang="en-US"/>
        </a:p>
      </dgm:t>
    </dgm:pt>
    <dgm:pt modelId="{7D2E209C-7320-4F9E-80DD-CE80F7AAD7AC}" cxnId="{FDEB6BAE-5C08-4FDF-AF43-EEB28D89880F}" type="sibTrans">
      <dgm:prSet/>
      <dgm:spPr/>
      <dgm:t>
        <a:bodyPr/>
        <a:lstStyle/>
        <a:p>
          <a:endParaRPr lang="en-US"/>
        </a:p>
      </dgm:t>
    </dgm:pt>
    <dgm:pt modelId="{E03AB3A6-B08D-45CE-9BE0-DAD24D8E52A1}">
      <dgm:prSet phldrT="[Text]"/>
      <dgm:spPr/>
      <dgm:t>
        <a:bodyPr/>
        <a:lstStyle/>
        <a:p>
          <a:r>
            <a:rPr lang="en-US" dirty="0" smtClean="0"/>
            <a:t>Salam </a:t>
          </a:r>
          <a:r>
            <a:rPr lang="en-US" dirty="0" err="1" smtClean="0"/>
            <a:t>Penutup</a:t>
          </a:r>
          <a:endParaRPr lang="en-US" dirty="0"/>
        </a:p>
      </dgm:t>
    </dgm:pt>
    <dgm:pt modelId="{4B01D326-649C-4BCD-9D6A-D4705E71B2E3}" cxnId="{D9FE2016-2877-4537-899D-F5ABD140AD1C}" type="parTrans">
      <dgm:prSet/>
      <dgm:spPr/>
      <dgm:t>
        <a:bodyPr/>
        <a:lstStyle/>
        <a:p>
          <a:endParaRPr lang="en-US"/>
        </a:p>
      </dgm:t>
    </dgm:pt>
    <dgm:pt modelId="{2153DBE7-4857-4801-84FA-982FF98B1EDA}" cxnId="{D9FE2016-2877-4537-899D-F5ABD140AD1C}" type="sibTrans">
      <dgm:prSet/>
      <dgm:spPr/>
      <dgm:t>
        <a:bodyPr/>
        <a:lstStyle/>
        <a:p>
          <a:endParaRPr lang="en-US"/>
        </a:p>
      </dgm:t>
    </dgm:pt>
    <dgm:pt modelId="{0950736A-4FB5-43EE-9B12-9623B1956FE7}">
      <dgm:prSet phldrT="[Text]"/>
      <dgm:spPr/>
      <dgm:t>
        <a:bodyPr/>
        <a:lstStyle/>
        <a:p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Pengirim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endParaRPr lang="en-US" dirty="0"/>
        </a:p>
      </dgm:t>
    </dgm:pt>
    <dgm:pt modelId="{4159AF55-735D-4BC1-BCB7-270713793944}" cxnId="{1BFBCB01-5B31-4395-8848-F2156CD37E60}" type="parTrans">
      <dgm:prSet/>
      <dgm:spPr/>
      <dgm:t>
        <a:bodyPr/>
        <a:lstStyle/>
        <a:p>
          <a:endParaRPr lang="en-US"/>
        </a:p>
      </dgm:t>
    </dgm:pt>
    <dgm:pt modelId="{37BE227D-3CDD-4FDC-BDEA-FE6B374E01D3}" cxnId="{1BFBCB01-5B31-4395-8848-F2156CD37E60}" type="sibTrans">
      <dgm:prSet/>
      <dgm:spPr/>
      <dgm:t>
        <a:bodyPr/>
        <a:lstStyle/>
        <a:p>
          <a:endParaRPr lang="en-US"/>
        </a:p>
      </dgm:t>
    </dgm:pt>
    <dgm:pt modelId="{9EC93E59-0D70-4FD6-B06A-8D67886E2D3F}" type="pres">
      <dgm:prSet presAssocID="{CF2F75E3-6DCF-4595-AB99-A98280EADC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18E46-22F3-4C50-883A-B6246BDEA458}" type="pres">
      <dgm:prSet presAssocID="{5354C710-9A1D-4843-AAA7-752305614AD8}" presName="comp" presStyleCnt="0"/>
      <dgm:spPr/>
    </dgm:pt>
    <dgm:pt modelId="{46DFBF24-383B-4C50-A565-414BC85B94DD}" type="pres">
      <dgm:prSet presAssocID="{5354C710-9A1D-4843-AAA7-752305614AD8}" presName="box" presStyleLbl="node1" presStyleIdx="0" presStyleCnt="10"/>
      <dgm:spPr/>
      <dgm:t>
        <a:bodyPr/>
        <a:lstStyle/>
        <a:p>
          <a:endParaRPr lang="en-US"/>
        </a:p>
      </dgm:t>
    </dgm:pt>
    <dgm:pt modelId="{85E6D339-1E12-481F-92D1-9298C81E6797}" type="pres">
      <dgm:prSet presAssocID="{5354C710-9A1D-4843-AAA7-752305614AD8}" presName="img" presStyleLbl="fgImgPlace1" presStyleIdx="0" presStyleCnt="10"/>
      <dgm:spPr/>
    </dgm:pt>
    <dgm:pt modelId="{F925CE40-53D9-4EFA-B308-2374A0DC9534}" type="pres">
      <dgm:prSet presAssocID="{5354C710-9A1D-4843-AAA7-752305614AD8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42E4E-BCEF-4326-8715-C080271F2393}" type="pres">
      <dgm:prSet presAssocID="{096F2001-A690-49AB-8C9F-87459CA1E1CD}" presName="spacer" presStyleCnt="0"/>
      <dgm:spPr/>
    </dgm:pt>
    <dgm:pt modelId="{87CCEDC7-2FB7-4385-9349-332AEC2E6FF4}" type="pres">
      <dgm:prSet presAssocID="{D6700E29-356F-4A0E-B8BD-34246D45F8F0}" presName="comp" presStyleCnt="0"/>
      <dgm:spPr/>
    </dgm:pt>
    <dgm:pt modelId="{9D28ACD1-386B-425B-A5AA-4CBEB9A42ADF}" type="pres">
      <dgm:prSet presAssocID="{D6700E29-356F-4A0E-B8BD-34246D45F8F0}" presName="box" presStyleLbl="node1" presStyleIdx="1" presStyleCnt="10"/>
      <dgm:spPr/>
      <dgm:t>
        <a:bodyPr/>
        <a:lstStyle/>
        <a:p>
          <a:endParaRPr lang="en-US"/>
        </a:p>
      </dgm:t>
    </dgm:pt>
    <dgm:pt modelId="{634B61C3-63EA-46FD-82CA-3EDFD0F1C684}" type="pres">
      <dgm:prSet presAssocID="{D6700E29-356F-4A0E-B8BD-34246D45F8F0}" presName="img" presStyleLbl="fgImgPlace1" presStyleIdx="1" presStyleCnt="10"/>
      <dgm:spPr/>
    </dgm:pt>
    <dgm:pt modelId="{F5EB0753-5E01-4D10-8FF2-374061F8BF96}" type="pres">
      <dgm:prSet presAssocID="{D6700E29-356F-4A0E-B8BD-34246D45F8F0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C24C1-01AB-4F05-9416-B0B018F04809}" type="pres">
      <dgm:prSet presAssocID="{C1D6C339-3B31-43AA-96AF-58E44EC90056}" presName="spacer" presStyleCnt="0"/>
      <dgm:spPr/>
    </dgm:pt>
    <dgm:pt modelId="{25D32BC3-4DAB-4A6C-AA89-DABC3B99877C}" type="pres">
      <dgm:prSet presAssocID="{9153F4DE-3A29-47D0-8500-AA33B3464A23}" presName="comp" presStyleCnt="0"/>
      <dgm:spPr/>
    </dgm:pt>
    <dgm:pt modelId="{4250BA3A-1435-4E55-88CB-129D180A0ED0}" type="pres">
      <dgm:prSet presAssocID="{9153F4DE-3A29-47D0-8500-AA33B3464A23}" presName="box" presStyleLbl="node1" presStyleIdx="2" presStyleCnt="10"/>
      <dgm:spPr/>
      <dgm:t>
        <a:bodyPr/>
        <a:lstStyle/>
        <a:p>
          <a:endParaRPr lang="en-US"/>
        </a:p>
      </dgm:t>
    </dgm:pt>
    <dgm:pt modelId="{0A5FEB9B-D0C6-41A9-8A2A-79FFAA24BEC9}" type="pres">
      <dgm:prSet presAssocID="{9153F4DE-3A29-47D0-8500-AA33B3464A23}" presName="img" presStyleLbl="fgImgPlace1" presStyleIdx="2" presStyleCnt="10"/>
      <dgm:spPr/>
    </dgm:pt>
    <dgm:pt modelId="{DCCB56E2-CDBA-4CCF-915D-C29DD71751B5}" type="pres">
      <dgm:prSet presAssocID="{9153F4DE-3A29-47D0-8500-AA33B3464A23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9BB92-EA14-4643-BC59-4E4B9550E83C}" type="pres">
      <dgm:prSet presAssocID="{1C1A232C-C1B9-4A51-92F9-AE37F2BC637B}" presName="spacer" presStyleCnt="0"/>
      <dgm:spPr/>
    </dgm:pt>
    <dgm:pt modelId="{5AA1465E-7A3A-472C-9274-F3A94C15B6B3}" type="pres">
      <dgm:prSet presAssocID="{81D69843-A8B1-4545-93BC-D02744EF611F}" presName="comp" presStyleCnt="0"/>
      <dgm:spPr/>
    </dgm:pt>
    <dgm:pt modelId="{56E80860-72E0-45A3-8A3E-432F2A329D3B}" type="pres">
      <dgm:prSet presAssocID="{81D69843-A8B1-4545-93BC-D02744EF611F}" presName="box" presStyleLbl="node1" presStyleIdx="3" presStyleCnt="10"/>
      <dgm:spPr/>
      <dgm:t>
        <a:bodyPr/>
        <a:lstStyle/>
        <a:p>
          <a:endParaRPr lang="en-US"/>
        </a:p>
      </dgm:t>
    </dgm:pt>
    <dgm:pt modelId="{16C45665-9EAC-4737-BF13-61225B1EFB24}" type="pres">
      <dgm:prSet presAssocID="{81D69843-A8B1-4545-93BC-D02744EF611F}" presName="img" presStyleLbl="fgImgPlace1" presStyleIdx="3" presStyleCnt="10"/>
      <dgm:spPr/>
    </dgm:pt>
    <dgm:pt modelId="{36060845-02AB-44D7-A2E6-C188B2A9D8DE}" type="pres">
      <dgm:prSet presAssocID="{81D69843-A8B1-4545-93BC-D02744EF611F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5ECB0-E5DB-4A06-956C-7DB32AE8910E}" type="pres">
      <dgm:prSet presAssocID="{3209591B-F2DF-4B54-8D8A-3C8EEF65B00B}" presName="spacer" presStyleCnt="0"/>
      <dgm:spPr/>
    </dgm:pt>
    <dgm:pt modelId="{5AD32A69-06BC-4F60-B849-E3F1F96B9C9B}" type="pres">
      <dgm:prSet presAssocID="{351ED393-44D0-4AB0-853E-D8CF8DBC2E1D}" presName="comp" presStyleCnt="0"/>
      <dgm:spPr/>
    </dgm:pt>
    <dgm:pt modelId="{A78015DE-2950-4DFC-93D2-937FD8B03106}" type="pres">
      <dgm:prSet presAssocID="{351ED393-44D0-4AB0-853E-D8CF8DBC2E1D}" presName="box" presStyleLbl="node1" presStyleIdx="4" presStyleCnt="10"/>
      <dgm:spPr/>
      <dgm:t>
        <a:bodyPr/>
        <a:lstStyle/>
        <a:p>
          <a:endParaRPr lang="en-US"/>
        </a:p>
      </dgm:t>
    </dgm:pt>
    <dgm:pt modelId="{B3E7E236-B8A4-4737-A43E-DD216EE03A41}" type="pres">
      <dgm:prSet presAssocID="{351ED393-44D0-4AB0-853E-D8CF8DBC2E1D}" presName="img" presStyleLbl="fgImgPlace1" presStyleIdx="4" presStyleCnt="10"/>
      <dgm:spPr/>
    </dgm:pt>
    <dgm:pt modelId="{C370C0E8-3119-4F19-9858-0B54E006E635}" type="pres">
      <dgm:prSet presAssocID="{351ED393-44D0-4AB0-853E-D8CF8DBC2E1D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5D719-1378-41D6-937B-EFFD889061A2}" type="pres">
      <dgm:prSet presAssocID="{AD28D5AE-3274-495D-BD12-3D3A8237B4F1}" presName="spacer" presStyleCnt="0"/>
      <dgm:spPr/>
    </dgm:pt>
    <dgm:pt modelId="{8A07A0D4-58A0-45E5-B36E-55B2AFD87048}" type="pres">
      <dgm:prSet presAssocID="{F4DD425D-E92E-4274-AC6A-DD931204752D}" presName="comp" presStyleCnt="0"/>
      <dgm:spPr/>
    </dgm:pt>
    <dgm:pt modelId="{4BC9F207-792E-4018-B7DD-CA0F7811723A}" type="pres">
      <dgm:prSet presAssocID="{F4DD425D-E92E-4274-AC6A-DD931204752D}" presName="box" presStyleLbl="node1" presStyleIdx="5" presStyleCnt="10"/>
      <dgm:spPr/>
      <dgm:t>
        <a:bodyPr/>
        <a:lstStyle/>
        <a:p>
          <a:endParaRPr lang="en-US"/>
        </a:p>
      </dgm:t>
    </dgm:pt>
    <dgm:pt modelId="{91C6039E-6A5E-4FB3-AFD3-3AE886CC0671}" type="pres">
      <dgm:prSet presAssocID="{F4DD425D-E92E-4274-AC6A-DD931204752D}" presName="img" presStyleLbl="fgImgPlace1" presStyleIdx="5" presStyleCnt="10"/>
      <dgm:spPr/>
    </dgm:pt>
    <dgm:pt modelId="{4565A9A5-76DB-46CC-83A3-ED2F53D61578}" type="pres">
      <dgm:prSet presAssocID="{F4DD425D-E92E-4274-AC6A-DD931204752D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1CF2B-86C1-4447-B47F-CF890C97A667}" type="pres">
      <dgm:prSet presAssocID="{89CD4B2A-C0D4-49F0-B720-0EE04C2B31B9}" presName="spacer" presStyleCnt="0"/>
      <dgm:spPr/>
    </dgm:pt>
    <dgm:pt modelId="{1341E385-9E7E-4B81-B072-0117B924D22B}" type="pres">
      <dgm:prSet presAssocID="{6C196F76-D425-43AC-91DA-37E2687BFCB3}" presName="comp" presStyleCnt="0"/>
      <dgm:spPr/>
    </dgm:pt>
    <dgm:pt modelId="{0BD41D66-DAE1-4C1A-96A0-23B959BA6BC9}" type="pres">
      <dgm:prSet presAssocID="{6C196F76-D425-43AC-91DA-37E2687BFCB3}" presName="box" presStyleLbl="node1" presStyleIdx="6" presStyleCnt="10"/>
      <dgm:spPr/>
      <dgm:t>
        <a:bodyPr/>
        <a:lstStyle/>
        <a:p>
          <a:endParaRPr lang="en-US"/>
        </a:p>
      </dgm:t>
    </dgm:pt>
    <dgm:pt modelId="{479B93B6-929A-45C7-93AA-185AEDAEA543}" type="pres">
      <dgm:prSet presAssocID="{6C196F76-D425-43AC-91DA-37E2687BFCB3}" presName="img" presStyleLbl="fgImgPlace1" presStyleIdx="6" presStyleCnt="10"/>
      <dgm:spPr/>
    </dgm:pt>
    <dgm:pt modelId="{DE391F57-5C1D-4A67-BF86-A0A42C7DC626}" type="pres">
      <dgm:prSet presAssocID="{6C196F76-D425-43AC-91DA-37E2687BFCB3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0B10-B8E8-4011-8570-6C9EEF14C274}" type="pres">
      <dgm:prSet presAssocID="{147EA44D-189D-4CD7-8085-5ECF1D2DC181}" presName="spacer" presStyleCnt="0"/>
      <dgm:spPr/>
    </dgm:pt>
    <dgm:pt modelId="{6BA3D3FE-E887-4FB2-A4B8-17277E57117D}" type="pres">
      <dgm:prSet presAssocID="{43916075-2AB2-4D22-9EDE-F4C56407F36E}" presName="comp" presStyleCnt="0"/>
      <dgm:spPr/>
    </dgm:pt>
    <dgm:pt modelId="{4ED9FB0E-51B5-47D3-B2DC-D2FC1C23939E}" type="pres">
      <dgm:prSet presAssocID="{43916075-2AB2-4D22-9EDE-F4C56407F36E}" presName="box" presStyleLbl="node1" presStyleIdx="7" presStyleCnt="10"/>
      <dgm:spPr/>
      <dgm:t>
        <a:bodyPr/>
        <a:lstStyle/>
        <a:p>
          <a:endParaRPr lang="en-US"/>
        </a:p>
      </dgm:t>
    </dgm:pt>
    <dgm:pt modelId="{317C5300-528A-415E-A52D-75783D6857F1}" type="pres">
      <dgm:prSet presAssocID="{43916075-2AB2-4D22-9EDE-F4C56407F36E}" presName="img" presStyleLbl="fgImgPlace1" presStyleIdx="7" presStyleCnt="10"/>
      <dgm:spPr/>
    </dgm:pt>
    <dgm:pt modelId="{8E4FA523-3917-4128-A871-C8238F73F946}" type="pres">
      <dgm:prSet presAssocID="{43916075-2AB2-4D22-9EDE-F4C56407F36E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C9521-BEEC-4D27-8BCD-7B055508416E}" type="pres">
      <dgm:prSet presAssocID="{7D2E209C-7320-4F9E-80DD-CE80F7AAD7AC}" presName="spacer" presStyleCnt="0"/>
      <dgm:spPr/>
    </dgm:pt>
    <dgm:pt modelId="{37ADD8DD-F44D-4618-836F-F14087B71B8D}" type="pres">
      <dgm:prSet presAssocID="{E03AB3A6-B08D-45CE-9BE0-DAD24D8E52A1}" presName="comp" presStyleCnt="0"/>
      <dgm:spPr/>
    </dgm:pt>
    <dgm:pt modelId="{F3189964-6C9D-4F78-A6DE-6671895160BF}" type="pres">
      <dgm:prSet presAssocID="{E03AB3A6-B08D-45CE-9BE0-DAD24D8E52A1}" presName="box" presStyleLbl="node1" presStyleIdx="8" presStyleCnt="10"/>
      <dgm:spPr/>
      <dgm:t>
        <a:bodyPr/>
        <a:lstStyle/>
        <a:p>
          <a:endParaRPr lang="en-US"/>
        </a:p>
      </dgm:t>
    </dgm:pt>
    <dgm:pt modelId="{866DF4F8-D506-4557-A3C2-1364067C3CCF}" type="pres">
      <dgm:prSet presAssocID="{E03AB3A6-B08D-45CE-9BE0-DAD24D8E52A1}" presName="img" presStyleLbl="fgImgPlace1" presStyleIdx="8" presStyleCnt="10"/>
      <dgm:spPr/>
    </dgm:pt>
    <dgm:pt modelId="{A04F5944-DE30-4A6C-AA47-6CF6983E534A}" type="pres">
      <dgm:prSet presAssocID="{E03AB3A6-B08D-45CE-9BE0-DAD24D8E52A1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502B3-5EA8-4352-ADE2-E23BDF78F3FF}" type="pres">
      <dgm:prSet presAssocID="{2153DBE7-4857-4801-84FA-982FF98B1EDA}" presName="spacer" presStyleCnt="0"/>
      <dgm:spPr/>
    </dgm:pt>
    <dgm:pt modelId="{A84246CC-521E-459C-AC6A-3E5959CD0203}" type="pres">
      <dgm:prSet presAssocID="{0950736A-4FB5-43EE-9B12-9623B1956FE7}" presName="comp" presStyleCnt="0"/>
      <dgm:spPr/>
    </dgm:pt>
    <dgm:pt modelId="{7F919BE7-DDDC-4FBC-A20E-BC050D5D8A6B}" type="pres">
      <dgm:prSet presAssocID="{0950736A-4FB5-43EE-9B12-9623B1956FE7}" presName="box" presStyleLbl="node1" presStyleIdx="9" presStyleCnt="10"/>
      <dgm:spPr/>
      <dgm:t>
        <a:bodyPr/>
        <a:lstStyle/>
        <a:p>
          <a:endParaRPr lang="en-US"/>
        </a:p>
      </dgm:t>
    </dgm:pt>
    <dgm:pt modelId="{037EBA2C-E2BB-41C7-8569-E3B16158E5D0}" type="pres">
      <dgm:prSet presAssocID="{0950736A-4FB5-43EE-9B12-9623B1956FE7}" presName="img" presStyleLbl="fgImgPlace1" presStyleIdx="9" presStyleCnt="10"/>
      <dgm:spPr/>
    </dgm:pt>
    <dgm:pt modelId="{F5AA3690-02C4-44A9-B7FB-01359946BA85}" type="pres">
      <dgm:prSet presAssocID="{0950736A-4FB5-43EE-9B12-9623B1956FE7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BF65F1-85EE-4FBA-9626-E027291EA39F}" type="presOf" srcId="{43916075-2AB2-4D22-9EDE-F4C56407F36E}" destId="{8E4FA523-3917-4128-A871-C8238F73F946}" srcOrd="1" destOrd="0" presId="urn:microsoft.com/office/officeart/2005/8/layout/vList4"/>
    <dgm:cxn modelId="{1BFBCB01-5B31-4395-8848-F2156CD37E60}" srcId="{CF2F75E3-6DCF-4595-AB99-A98280EADC00}" destId="{0950736A-4FB5-43EE-9B12-9623B1956FE7}" srcOrd="9" destOrd="0" parTransId="{4159AF55-735D-4BC1-BCB7-270713793944}" sibTransId="{37BE227D-3CDD-4FDC-BDEA-FE6B374E01D3}"/>
    <dgm:cxn modelId="{20594F51-8807-4529-B404-361AFBFD65EC}" type="presOf" srcId="{5354C710-9A1D-4843-AAA7-752305614AD8}" destId="{46DFBF24-383B-4C50-A565-414BC85B94DD}" srcOrd="0" destOrd="0" presId="urn:microsoft.com/office/officeart/2005/8/layout/vList4"/>
    <dgm:cxn modelId="{1A024DEF-EC8F-475B-9EEF-1AB96AA2C2D2}" type="presOf" srcId="{81D69843-A8B1-4545-93BC-D02744EF611F}" destId="{56E80860-72E0-45A3-8A3E-432F2A329D3B}" srcOrd="0" destOrd="0" presId="urn:microsoft.com/office/officeart/2005/8/layout/vList4"/>
    <dgm:cxn modelId="{D0D7D2ED-C535-4942-B7BD-4D1F3345B830}" type="presOf" srcId="{351ED393-44D0-4AB0-853E-D8CF8DBC2E1D}" destId="{C370C0E8-3119-4F19-9858-0B54E006E635}" srcOrd="1" destOrd="0" presId="urn:microsoft.com/office/officeart/2005/8/layout/vList4"/>
    <dgm:cxn modelId="{EEDB6C31-2C20-4BD2-AE19-A9B6F2487E40}" type="presOf" srcId="{D6700E29-356F-4A0E-B8BD-34246D45F8F0}" destId="{F5EB0753-5E01-4D10-8FF2-374061F8BF96}" srcOrd="1" destOrd="0" presId="urn:microsoft.com/office/officeart/2005/8/layout/vList4"/>
    <dgm:cxn modelId="{5E4F88A9-C1B5-4CA1-BA13-7E9AEC1D4D8C}" type="presOf" srcId="{0950736A-4FB5-43EE-9B12-9623B1956FE7}" destId="{F5AA3690-02C4-44A9-B7FB-01359946BA85}" srcOrd="1" destOrd="0" presId="urn:microsoft.com/office/officeart/2005/8/layout/vList4"/>
    <dgm:cxn modelId="{D9FE2016-2877-4537-899D-F5ABD140AD1C}" srcId="{CF2F75E3-6DCF-4595-AB99-A98280EADC00}" destId="{E03AB3A6-B08D-45CE-9BE0-DAD24D8E52A1}" srcOrd="8" destOrd="0" parTransId="{4B01D326-649C-4BCD-9D6A-D4705E71B2E3}" sibTransId="{2153DBE7-4857-4801-84FA-982FF98B1EDA}"/>
    <dgm:cxn modelId="{FAC8633E-BE79-4708-8D9F-8A34401F81D5}" type="presOf" srcId="{E03AB3A6-B08D-45CE-9BE0-DAD24D8E52A1}" destId="{A04F5944-DE30-4A6C-AA47-6CF6983E534A}" srcOrd="1" destOrd="0" presId="urn:microsoft.com/office/officeart/2005/8/layout/vList4"/>
    <dgm:cxn modelId="{0B1E671A-A62E-4DE4-907E-665250DF10DC}" type="presOf" srcId="{9153F4DE-3A29-47D0-8500-AA33B3464A23}" destId="{DCCB56E2-CDBA-4CCF-915D-C29DD71751B5}" srcOrd="1" destOrd="0" presId="urn:microsoft.com/office/officeart/2005/8/layout/vList4"/>
    <dgm:cxn modelId="{214320FF-1472-46DD-A1DB-5D9785B93BF1}" type="presOf" srcId="{43916075-2AB2-4D22-9EDE-F4C56407F36E}" destId="{4ED9FB0E-51B5-47D3-B2DC-D2FC1C23939E}" srcOrd="0" destOrd="0" presId="urn:microsoft.com/office/officeart/2005/8/layout/vList4"/>
    <dgm:cxn modelId="{8577AEB1-A0B4-4FD8-8199-1783A898A09E}" srcId="{CF2F75E3-6DCF-4595-AB99-A98280EADC00}" destId="{D6700E29-356F-4A0E-B8BD-34246D45F8F0}" srcOrd="1" destOrd="0" parTransId="{96D1914F-036E-47AD-B09E-599C92A8CB1B}" sibTransId="{C1D6C339-3B31-43AA-96AF-58E44EC90056}"/>
    <dgm:cxn modelId="{53EAE582-E9A3-46AE-B8AB-4FA21BC0531E}" type="presOf" srcId="{CF2F75E3-6DCF-4595-AB99-A98280EADC00}" destId="{9EC93E59-0D70-4FD6-B06A-8D67886E2D3F}" srcOrd="0" destOrd="0" presId="urn:microsoft.com/office/officeart/2005/8/layout/vList4"/>
    <dgm:cxn modelId="{F7991007-79E4-41B4-BF75-F61CE9FEF5D4}" srcId="{CF2F75E3-6DCF-4595-AB99-A98280EADC00}" destId="{F4DD425D-E92E-4274-AC6A-DD931204752D}" srcOrd="5" destOrd="0" parTransId="{E9153568-52B6-41CA-B220-1ED5E95EF478}" sibTransId="{89CD4B2A-C0D4-49F0-B720-0EE04C2B31B9}"/>
    <dgm:cxn modelId="{6C519353-F087-4793-9AFD-D473455252B1}" srcId="{CF2F75E3-6DCF-4595-AB99-A98280EADC00}" destId="{351ED393-44D0-4AB0-853E-D8CF8DBC2E1D}" srcOrd="4" destOrd="0" parTransId="{3E2E24C0-EA68-4058-B37A-B613AD9DA529}" sibTransId="{AD28D5AE-3274-495D-BD12-3D3A8237B4F1}"/>
    <dgm:cxn modelId="{E14CCD86-07CC-4EBC-AC50-F357725290AF}" srcId="{CF2F75E3-6DCF-4595-AB99-A98280EADC00}" destId="{6C196F76-D425-43AC-91DA-37E2687BFCB3}" srcOrd="6" destOrd="0" parTransId="{F36DD2C9-3F2A-49CA-A30C-38D4C8ACA88F}" sibTransId="{147EA44D-189D-4CD7-8085-5ECF1D2DC181}"/>
    <dgm:cxn modelId="{73557A59-C684-44A2-A363-DEE908EA02AC}" type="presOf" srcId="{E03AB3A6-B08D-45CE-9BE0-DAD24D8E52A1}" destId="{F3189964-6C9D-4F78-A6DE-6671895160BF}" srcOrd="0" destOrd="0" presId="urn:microsoft.com/office/officeart/2005/8/layout/vList4"/>
    <dgm:cxn modelId="{DF2C48D3-390C-43E2-A613-4D23FF49F332}" type="presOf" srcId="{5354C710-9A1D-4843-AAA7-752305614AD8}" destId="{F925CE40-53D9-4EFA-B308-2374A0DC9534}" srcOrd="1" destOrd="0" presId="urn:microsoft.com/office/officeart/2005/8/layout/vList4"/>
    <dgm:cxn modelId="{0E5691AD-FB3D-4FCE-90CF-751F74D91CAE}" type="presOf" srcId="{D6700E29-356F-4A0E-B8BD-34246D45F8F0}" destId="{9D28ACD1-386B-425B-A5AA-4CBEB9A42ADF}" srcOrd="0" destOrd="0" presId="urn:microsoft.com/office/officeart/2005/8/layout/vList4"/>
    <dgm:cxn modelId="{46C5AE98-DFE4-419B-9455-D7BB954B4083}" type="presOf" srcId="{6C196F76-D425-43AC-91DA-37E2687BFCB3}" destId="{0BD41D66-DAE1-4C1A-96A0-23B959BA6BC9}" srcOrd="0" destOrd="0" presId="urn:microsoft.com/office/officeart/2005/8/layout/vList4"/>
    <dgm:cxn modelId="{152A8C93-4693-42A9-B516-AA9452D73C46}" type="presOf" srcId="{6C196F76-D425-43AC-91DA-37E2687BFCB3}" destId="{DE391F57-5C1D-4A67-BF86-A0A42C7DC626}" srcOrd="1" destOrd="0" presId="urn:microsoft.com/office/officeart/2005/8/layout/vList4"/>
    <dgm:cxn modelId="{E9BF6238-A0AB-4BEB-9FCE-B36067EDB634}" type="presOf" srcId="{81D69843-A8B1-4545-93BC-D02744EF611F}" destId="{36060845-02AB-44D7-A2E6-C188B2A9D8DE}" srcOrd="1" destOrd="0" presId="urn:microsoft.com/office/officeart/2005/8/layout/vList4"/>
    <dgm:cxn modelId="{E9062E30-6D53-421B-90A2-805368B05EA7}" type="presOf" srcId="{9153F4DE-3A29-47D0-8500-AA33B3464A23}" destId="{4250BA3A-1435-4E55-88CB-129D180A0ED0}" srcOrd="0" destOrd="0" presId="urn:microsoft.com/office/officeart/2005/8/layout/vList4"/>
    <dgm:cxn modelId="{9AB14B62-8F8C-4D31-B59D-84A14490A1E6}" srcId="{CF2F75E3-6DCF-4595-AB99-A98280EADC00}" destId="{9153F4DE-3A29-47D0-8500-AA33B3464A23}" srcOrd="2" destOrd="0" parTransId="{1B582427-AE1E-43AC-A350-AF27B1B72503}" sibTransId="{1C1A232C-C1B9-4A51-92F9-AE37F2BC637B}"/>
    <dgm:cxn modelId="{79D8BCF1-5AAD-447D-9506-DBF952C76E28}" type="presOf" srcId="{0950736A-4FB5-43EE-9B12-9623B1956FE7}" destId="{7F919BE7-DDDC-4FBC-A20E-BC050D5D8A6B}" srcOrd="0" destOrd="0" presId="urn:microsoft.com/office/officeart/2005/8/layout/vList4"/>
    <dgm:cxn modelId="{78E6320A-5005-414A-A798-245B410FB8E7}" type="presOf" srcId="{F4DD425D-E92E-4274-AC6A-DD931204752D}" destId="{4BC9F207-792E-4018-B7DD-CA0F7811723A}" srcOrd="0" destOrd="0" presId="urn:microsoft.com/office/officeart/2005/8/layout/vList4"/>
    <dgm:cxn modelId="{07357F70-CE68-49B2-AB7A-49FF5DD046EA}" type="presOf" srcId="{F4DD425D-E92E-4274-AC6A-DD931204752D}" destId="{4565A9A5-76DB-46CC-83A3-ED2F53D61578}" srcOrd="1" destOrd="0" presId="urn:microsoft.com/office/officeart/2005/8/layout/vList4"/>
    <dgm:cxn modelId="{7C561AD1-A74B-4468-9B0E-0F85DC03CA19}" srcId="{CF2F75E3-6DCF-4595-AB99-A98280EADC00}" destId="{5354C710-9A1D-4843-AAA7-752305614AD8}" srcOrd="0" destOrd="0" parTransId="{23006C62-D13C-49B7-9230-103C5FD10432}" sibTransId="{096F2001-A690-49AB-8C9F-87459CA1E1CD}"/>
    <dgm:cxn modelId="{D5F83D89-1431-40F6-A226-B7F4251EC9F6}" srcId="{CF2F75E3-6DCF-4595-AB99-A98280EADC00}" destId="{81D69843-A8B1-4545-93BC-D02744EF611F}" srcOrd="3" destOrd="0" parTransId="{998BF0A3-DC50-460E-B50D-AA2C7C1169D5}" sibTransId="{3209591B-F2DF-4B54-8D8A-3C8EEF65B00B}"/>
    <dgm:cxn modelId="{FDEB6BAE-5C08-4FDF-AF43-EEB28D89880F}" srcId="{CF2F75E3-6DCF-4595-AB99-A98280EADC00}" destId="{43916075-2AB2-4D22-9EDE-F4C56407F36E}" srcOrd="7" destOrd="0" parTransId="{CD7A7B54-B05B-441A-B82B-A3613198ADC8}" sibTransId="{7D2E209C-7320-4F9E-80DD-CE80F7AAD7AC}"/>
    <dgm:cxn modelId="{16C464AD-074A-44D6-9E09-79F0F5CEA75A}" type="presOf" srcId="{351ED393-44D0-4AB0-853E-D8CF8DBC2E1D}" destId="{A78015DE-2950-4DFC-93D2-937FD8B03106}" srcOrd="0" destOrd="0" presId="urn:microsoft.com/office/officeart/2005/8/layout/vList4"/>
    <dgm:cxn modelId="{D8319C2A-01AE-4F55-AD43-B5D0F6DD4B2A}" type="presParOf" srcId="{9EC93E59-0D70-4FD6-B06A-8D67886E2D3F}" destId="{0BF18E46-22F3-4C50-883A-B6246BDEA458}" srcOrd="0" destOrd="0" presId="urn:microsoft.com/office/officeart/2005/8/layout/vList4"/>
    <dgm:cxn modelId="{9586D6D6-2571-4BBA-94F1-31537CD508D4}" type="presParOf" srcId="{0BF18E46-22F3-4C50-883A-B6246BDEA458}" destId="{46DFBF24-383B-4C50-A565-414BC85B94DD}" srcOrd="0" destOrd="0" presId="urn:microsoft.com/office/officeart/2005/8/layout/vList4"/>
    <dgm:cxn modelId="{EDE542A2-3CCF-4FC1-B247-9C2A449D6189}" type="presParOf" srcId="{0BF18E46-22F3-4C50-883A-B6246BDEA458}" destId="{85E6D339-1E12-481F-92D1-9298C81E6797}" srcOrd="1" destOrd="0" presId="urn:microsoft.com/office/officeart/2005/8/layout/vList4"/>
    <dgm:cxn modelId="{84B14565-6E00-48C3-8623-C2390625C305}" type="presParOf" srcId="{0BF18E46-22F3-4C50-883A-B6246BDEA458}" destId="{F925CE40-53D9-4EFA-B308-2374A0DC9534}" srcOrd="2" destOrd="0" presId="urn:microsoft.com/office/officeart/2005/8/layout/vList4"/>
    <dgm:cxn modelId="{AB508DE3-D0E5-4452-A726-262404E675F8}" type="presParOf" srcId="{9EC93E59-0D70-4FD6-B06A-8D67886E2D3F}" destId="{B9642E4E-BCEF-4326-8715-C080271F2393}" srcOrd="1" destOrd="0" presId="urn:microsoft.com/office/officeart/2005/8/layout/vList4"/>
    <dgm:cxn modelId="{F76DAF61-8751-491F-86E4-4FFD05CB5187}" type="presParOf" srcId="{9EC93E59-0D70-4FD6-B06A-8D67886E2D3F}" destId="{87CCEDC7-2FB7-4385-9349-332AEC2E6FF4}" srcOrd="2" destOrd="0" presId="urn:microsoft.com/office/officeart/2005/8/layout/vList4"/>
    <dgm:cxn modelId="{A4A5BA24-9BCE-4FEF-B3E0-7C068683EBEF}" type="presParOf" srcId="{87CCEDC7-2FB7-4385-9349-332AEC2E6FF4}" destId="{9D28ACD1-386B-425B-A5AA-4CBEB9A42ADF}" srcOrd="0" destOrd="0" presId="urn:microsoft.com/office/officeart/2005/8/layout/vList4"/>
    <dgm:cxn modelId="{BC1A6A09-5DE3-4F22-8D69-0208F6C3F112}" type="presParOf" srcId="{87CCEDC7-2FB7-4385-9349-332AEC2E6FF4}" destId="{634B61C3-63EA-46FD-82CA-3EDFD0F1C684}" srcOrd="1" destOrd="0" presId="urn:microsoft.com/office/officeart/2005/8/layout/vList4"/>
    <dgm:cxn modelId="{837BFA2D-9D9A-4C5A-B6E3-876A03C5EFDD}" type="presParOf" srcId="{87CCEDC7-2FB7-4385-9349-332AEC2E6FF4}" destId="{F5EB0753-5E01-4D10-8FF2-374061F8BF96}" srcOrd="2" destOrd="0" presId="urn:microsoft.com/office/officeart/2005/8/layout/vList4"/>
    <dgm:cxn modelId="{89B95D54-58DC-41AF-AC0A-6EB69A3734A3}" type="presParOf" srcId="{9EC93E59-0D70-4FD6-B06A-8D67886E2D3F}" destId="{2FAC24C1-01AB-4F05-9416-B0B018F04809}" srcOrd="3" destOrd="0" presId="urn:microsoft.com/office/officeart/2005/8/layout/vList4"/>
    <dgm:cxn modelId="{1F66B66C-F54B-48B3-8932-B5A07C7BBCD6}" type="presParOf" srcId="{9EC93E59-0D70-4FD6-B06A-8D67886E2D3F}" destId="{25D32BC3-4DAB-4A6C-AA89-DABC3B99877C}" srcOrd="4" destOrd="0" presId="urn:microsoft.com/office/officeart/2005/8/layout/vList4"/>
    <dgm:cxn modelId="{394973B8-922D-44F7-9E85-F14B05889EF4}" type="presParOf" srcId="{25D32BC3-4DAB-4A6C-AA89-DABC3B99877C}" destId="{4250BA3A-1435-4E55-88CB-129D180A0ED0}" srcOrd="0" destOrd="0" presId="urn:microsoft.com/office/officeart/2005/8/layout/vList4"/>
    <dgm:cxn modelId="{60F3C33E-FB7D-469F-A9B1-532AD2A2D5B0}" type="presParOf" srcId="{25D32BC3-4DAB-4A6C-AA89-DABC3B99877C}" destId="{0A5FEB9B-D0C6-41A9-8A2A-79FFAA24BEC9}" srcOrd="1" destOrd="0" presId="urn:microsoft.com/office/officeart/2005/8/layout/vList4"/>
    <dgm:cxn modelId="{F54A66C3-8CCC-480B-8A42-2B4FDEAAB11B}" type="presParOf" srcId="{25D32BC3-4DAB-4A6C-AA89-DABC3B99877C}" destId="{DCCB56E2-CDBA-4CCF-915D-C29DD71751B5}" srcOrd="2" destOrd="0" presId="urn:microsoft.com/office/officeart/2005/8/layout/vList4"/>
    <dgm:cxn modelId="{04E62145-BC24-408A-8BAA-4AF63E872419}" type="presParOf" srcId="{9EC93E59-0D70-4FD6-B06A-8D67886E2D3F}" destId="{EC79BB92-EA14-4643-BC59-4E4B9550E83C}" srcOrd="5" destOrd="0" presId="urn:microsoft.com/office/officeart/2005/8/layout/vList4"/>
    <dgm:cxn modelId="{2D6895F0-28D3-4F93-9009-3E19503993A3}" type="presParOf" srcId="{9EC93E59-0D70-4FD6-B06A-8D67886E2D3F}" destId="{5AA1465E-7A3A-472C-9274-F3A94C15B6B3}" srcOrd="6" destOrd="0" presId="urn:microsoft.com/office/officeart/2005/8/layout/vList4"/>
    <dgm:cxn modelId="{117A694F-A632-41E0-A8D1-A252E4CBDB35}" type="presParOf" srcId="{5AA1465E-7A3A-472C-9274-F3A94C15B6B3}" destId="{56E80860-72E0-45A3-8A3E-432F2A329D3B}" srcOrd="0" destOrd="0" presId="urn:microsoft.com/office/officeart/2005/8/layout/vList4"/>
    <dgm:cxn modelId="{97C29EEF-5D44-45C5-9B22-7443CC037B15}" type="presParOf" srcId="{5AA1465E-7A3A-472C-9274-F3A94C15B6B3}" destId="{16C45665-9EAC-4737-BF13-61225B1EFB24}" srcOrd="1" destOrd="0" presId="urn:microsoft.com/office/officeart/2005/8/layout/vList4"/>
    <dgm:cxn modelId="{37C50628-8744-40E7-AAB0-5D91FE6CAD6F}" type="presParOf" srcId="{5AA1465E-7A3A-472C-9274-F3A94C15B6B3}" destId="{36060845-02AB-44D7-A2E6-C188B2A9D8DE}" srcOrd="2" destOrd="0" presId="urn:microsoft.com/office/officeart/2005/8/layout/vList4"/>
    <dgm:cxn modelId="{0B827A39-6D95-4F4C-ADBB-A4665FF4F17F}" type="presParOf" srcId="{9EC93E59-0D70-4FD6-B06A-8D67886E2D3F}" destId="{6195ECB0-E5DB-4A06-956C-7DB32AE8910E}" srcOrd="7" destOrd="0" presId="urn:microsoft.com/office/officeart/2005/8/layout/vList4"/>
    <dgm:cxn modelId="{5B24634A-C1E2-4C74-8F5D-F84BCD9836BC}" type="presParOf" srcId="{9EC93E59-0D70-4FD6-B06A-8D67886E2D3F}" destId="{5AD32A69-06BC-4F60-B849-E3F1F96B9C9B}" srcOrd="8" destOrd="0" presId="urn:microsoft.com/office/officeart/2005/8/layout/vList4"/>
    <dgm:cxn modelId="{E221352E-38CE-4C07-AF0A-F97BD1F1E686}" type="presParOf" srcId="{5AD32A69-06BC-4F60-B849-E3F1F96B9C9B}" destId="{A78015DE-2950-4DFC-93D2-937FD8B03106}" srcOrd="0" destOrd="0" presId="urn:microsoft.com/office/officeart/2005/8/layout/vList4"/>
    <dgm:cxn modelId="{0376F022-A43A-4688-8870-4E7DC5D41552}" type="presParOf" srcId="{5AD32A69-06BC-4F60-B849-E3F1F96B9C9B}" destId="{B3E7E236-B8A4-4737-A43E-DD216EE03A41}" srcOrd="1" destOrd="0" presId="urn:microsoft.com/office/officeart/2005/8/layout/vList4"/>
    <dgm:cxn modelId="{87E37D77-7D5B-434F-BF15-00AD57941D54}" type="presParOf" srcId="{5AD32A69-06BC-4F60-B849-E3F1F96B9C9B}" destId="{C370C0E8-3119-4F19-9858-0B54E006E635}" srcOrd="2" destOrd="0" presId="urn:microsoft.com/office/officeart/2005/8/layout/vList4"/>
    <dgm:cxn modelId="{FE5BDCDD-3DE0-45F3-9043-F9D98264A70D}" type="presParOf" srcId="{9EC93E59-0D70-4FD6-B06A-8D67886E2D3F}" destId="{3165D719-1378-41D6-937B-EFFD889061A2}" srcOrd="9" destOrd="0" presId="urn:microsoft.com/office/officeart/2005/8/layout/vList4"/>
    <dgm:cxn modelId="{8D54655B-07C8-494E-8127-F38877514D66}" type="presParOf" srcId="{9EC93E59-0D70-4FD6-B06A-8D67886E2D3F}" destId="{8A07A0D4-58A0-45E5-B36E-55B2AFD87048}" srcOrd="10" destOrd="0" presId="urn:microsoft.com/office/officeart/2005/8/layout/vList4"/>
    <dgm:cxn modelId="{CB464571-7E48-4FB5-89C0-11055E2C195E}" type="presParOf" srcId="{8A07A0D4-58A0-45E5-B36E-55B2AFD87048}" destId="{4BC9F207-792E-4018-B7DD-CA0F7811723A}" srcOrd="0" destOrd="0" presId="urn:microsoft.com/office/officeart/2005/8/layout/vList4"/>
    <dgm:cxn modelId="{18B5D0D5-2E9A-44A8-AC89-4363F02481FC}" type="presParOf" srcId="{8A07A0D4-58A0-45E5-B36E-55B2AFD87048}" destId="{91C6039E-6A5E-4FB3-AFD3-3AE886CC0671}" srcOrd="1" destOrd="0" presId="urn:microsoft.com/office/officeart/2005/8/layout/vList4"/>
    <dgm:cxn modelId="{45D0DDFE-28C1-4893-8AFB-92B14FE0CB9F}" type="presParOf" srcId="{8A07A0D4-58A0-45E5-B36E-55B2AFD87048}" destId="{4565A9A5-76DB-46CC-83A3-ED2F53D61578}" srcOrd="2" destOrd="0" presId="urn:microsoft.com/office/officeart/2005/8/layout/vList4"/>
    <dgm:cxn modelId="{B7300421-98A2-4227-9EFF-9116999379AF}" type="presParOf" srcId="{9EC93E59-0D70-4FD6-B06A-8D67886E2D3F}" destId="{91B1CF2B-86C1-4447-B47F-CF890C97A667}" srcOrd="11" destOrd="0" presId="urn:microsoft.com/office/officeart/2005/8/layout/vList4"/>
    <dgm:cxn modelId="{FEEE9E3C-9081-4BB9-B59A-0B5BB0CF222B}" type="presParOf" srcId="{9EC93E59-0D70-4FD6-B06A-8D67886E2D3F}" destId="{1341E385-9E7E-4B81-B072-0117B924D22B}" srcOrd="12" destOrd="0" presId="urn:microsoft.com/office/officeart/2005/8/layout/vList4"/>
    <dgm:cxn modelId="{F0B0C67C-06C0-4096-9DDD-63D56CEADD25}" type="presParOf" srcId="{1341E385-9E7E-4B81-B072-0117B924D22B}" destId="{0BD41D66-DAE1-4C1A-96A0-23B959BA6BC9}" srcOrd="0" destOrd="0" presId="urn:microsoft.com/office/officeart/2005/8/layout/vList4"/>
    <dgm:cxn modelId="{B28DBD5F-74B4-4041-BACA-E53E6AC2063A}" type="presParOf" srcId="{1341E385-9E7E-4B81-B072-0117B924D22B}" destId="{479B93B6-929A-45C7-93AA-185AEDAEA543}" srcOrd="1" destOrd="0" presId="urn:microsoft.com/office/officeart/2005/8/layout/vList4"/>
    <dgm:cxn modelId="{808F01EE-AD92-4BD7-B6F4-0CDE8DA6AA05}" type="presParOf" srcId="{1341E385-9E7E-4B81-B072-0117B924D22B}" destId="{DE391F57-5C1D-4A67-BF86-A0A42C7DC626}" srcOrd="2" destOrd="0" presId="urn:microsoft.com/office/officeart/2005/8/layout/vList4"/>
    <dgm:cxn modelId="{78584D77-1C39-47EC-890F-63F112F5BDF1}" type="presParOf" srcId="{9EC93E59-0D70-4FD6-B06A-8D67886E2D3F}" destId="{57790B10-B8E8-4011-8570-6C9EEF14C274}" srcOrd="13" destOrd="0" presId="urn:microsoft.com/office/officeart/2005/8/layout/vList4"/>
    <dgm:cxn modelId="{D48E2230-67C2-44FC-9943-26482ED05D0C}" type="presParOf" srcId="{9EC93E59-0D70-4FD6-B06A-8D67886E2D3F}" destId="{6BA3D3FE-E887-4FB2-A4B8-17277E57117D}" srcOrd="14" destOrd="0" presId="urn:microsoft.com/office/officeart/2005/8/layout/vList4"/>
    <dgm:cxn modelId="{B30B8973-94EC-4897-B6A6-5FB548118F32}" type="presParOf" srcId="{6BA3D3FE-E887-4FB2-A4B8-17277E57117D}" destId="{4ED9FB0E-51B5-47D3-B2DC-D2FC1C23939E}" srcOrd="0" destOrd="0" presId="urn:microsoft.com/office/officeart/2005/8/layout/vList4"/>
    <dgm:cxn modelId="{7146406E-10F2-4DBB-85DE-53987CB34A3B}" type="presParOf" srcId="{6BA3D3FE-E887-4FB2-A4B8-17277E57117D}" destId="{317C5300-528A-415E-A52D-75783D6857F1}" srcOrd="1" destOrd="0" presId="urn:microsoft.com/office/officeart/2005/8/layout/vList4"/>
    <dgm:cxn modelId="{F6C8D00C-11BD-4CAA-BD71-4138F5267BBC}" type="presParOf" srcId="{6BA3D3FE-E887-4FB2-A4B8-17277E57117D}" destId="{8E4FA523-3917-4128-A871-C8238F73F946}" srcOrd="2" destOrd="0" presId="urn:microsoft.com/office/officeart/2005/8/layout/vList4"/>
    <dgm:cxn modelId="{FA1C3D5C-7BF4-4667-86BF-E4A550F33B53}" type="presParOf" srcId="{9EC93E59-0D70-4FD6-B06A-8D67886E2D3F}" destId="{FB2C9521-BEEC-4D27-8BCD-7B055508416E}" srcOrd="15" destOrd="0" presId="urn:microsoft.com/office/officeart/2005/8/layout/vList4"/>
    <dgm:cxn modelId="{F41D9C90-C938-4EA4-BD0A-98FE689192AF}" type="presParOf" srcId="{9EC93E59-0D70-4FD6-B06A-8D67886E2D3F}" destId="{37ADD8DD-F44D-4618-836F-F14087B71B8D}" srcOrd="16" destOrd="0" presId="urn:microsoft.com/office/officeart/2005/8/layout/vList4"/>
    <dgm:cxn modelId="{0CA451AB-6D27-4A9A-BC15-268D765AE663}" type="presParOf" srcId="{37ADD8DD-F44D-4618-836F-F14087B71B8D}" destId="{F3189964-6C9D-4F78-A6DE-6671895160BF}" srcOrd="0" destOrd="0" presId="urn:microsoft.com/office/officeart/2005/8/layout/vList4"/>
    <dgm:cxn modelId="{D0FF3F3A-7E97-48BA-9C5A-318A1D0DEF7C}" type="presParOf" srcId="{37ADD8DD-F44D-4618-836F-F14087B71B8D}" destId="{866DF4F8-D506-4557-A3C2-1364067C3CCF}" srcOrd="1" destOrd="0" presId="urn:microsoft.com/office/officeart/2005/8/layout/vList4"/>
    <dgm:cxn modelId="{854600EE-5583-4FDC-B9BC-C1B98E62C5F3}" type="presParOf" srcId="{37ADD8DD-F44D-4618-836F-F14087B71B8D}" destId="{A04F5944-DE30-4A6C-AA47-6CF6983E534A}" srcOrd="2" destOrd="0" presId="urn:microsoft.com/office/officeart/2005/8/layout/vList4"/>
    <dgm:cxn modelId="{5AB01733-A34E-4159-A649-F542BF18E5A5}" type="presParOf" srcId="{9EC93E59-0D70-4FD6-B06A-8D67886E2D3F}" destId="{8EC502B3-5EA8-4352-ADE2-E23BDF78F3FF}" srcOrd="17" destOrd="0" presId="urn:microsoft.com/office/officeart/2005/8/layout/vList4"/>
    <dgm:cxn modelId="{9EA60CCD-D14F-4D66-B2C9-29215A9DBCD5}" type="presParOf" srcId="{9EC93E59-0D70-4FD6-B06A-8D67886E2D3F}" destId="{A84246CC-521E-459C-AC6A-3E5959CD0203}" srcOrd="18" destOrd="0" presId="urn:microsoft.com/office/officeart/2005/8/layout/vList4"/>
    <dgm:cxn modelId="{4AF3EFCC-6821-4F6C-966E-0E8D18AADCC1}" type="presParOf" srcId="{A84246CC-521E-459C-AC6A-3E5959CD0203}" destId="{7F919BE7-DDDC-4FBC-A20E-BC050D5D8A6B}" srcOrd="0" destOrd="0" presId="urn:microsoft.com/office/officeart/2005/8/layout/vList4"/>
    <dgm:cxn modelId="{D4630F51-C24B-4037-966E-D2D2BC606215}" type="presParOf" srcId="{A84246CC-521E-459C-AC6A-3E5959CD0203}" destId="{037EBA2C-E2BB-41C7-8569-E3B16158E5D0}" srcOrd="1" destOrd="0" presId="urn:microsoft.com/office/officeart/2005/8/layout/vList4"/>
    <dgm:cxn modelId="{AEDFD279-1E33-43F0-860D-B3FFEF53DAD1}" type="presParOf" srcId="{A84246CC-521E-459C-AC6A-3E5959CD0203}" destId="{F5AA3690-02C4-44A9-B7FB-01359946BA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16058DC-CAF8-4B16-B754-C81716D82C79}" type="doc">
      <dgm:prSet loTypeId="urn:microsoft.com/office/officeart/2005/8/layout/lProcess3#1" loCatId="process" qsTypeId="urn:microsoft.com/office/officeart/2005/8/quickstyle/simple1#8" qsCatId="simple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FEE6217D-0F80-419A-BAA2-91C7CC25151E}">
      <dgm:prSet phldrT="[Text]"/>
      <dgm:spPr/>
      <dgm:t>
        <a:bodyPr/>
        <a:lstStyle/>
        <a:p>
          <a:r>
            <a:rPr lang="en-ID" dirty="0" smtClean="0"/>
            <a:t>1.</a:t>
          </a:r>
          <a:endParaRPr lang="en-US" dirty="0"/>
        </a:p>
      </dgm:t>
    </dgm:pt>
    <dgm:pt modelId="{CE3FF8CE-D774-4122-A965-CA11A40C97F4}" cxnId="{3004DFC2-D428-487E-8BE3-12A2FDA3D3E9}" type="parTrans">
      <dgm:prSet/>
      <dgm:spPr/>
      <dgm:t>
        <a:bodyPr/>
        <a:lstStyle/>
        <a:p>
          <a:endParaRPr lang="en-US"/>
        </a:p>
      </dgm:t>
    </dgm:pt>
    <dgm:pt modelId="{A1398EE6-86BB-4DDC-AE9A-E8DB98C6A7D5}" cxnId="{3004DFC2-D428-487E-8BE3-12A2FDA3D3E9}" type="sibTrans">
      <dgm:prSet/>
      <dgm:spPr/>
      <dgm:t>
        <a:bodyPr/>
        <a:lstStyle/>
        <a:p>
          <a:endParaRPr lang="en-US"/>
        </a:p>
      </dgm:t>
    </dgm:pt>
    <dgm:pt modelId="{98924BB3-79A0-454B-8437-3BA7BCF7AB64}">
      <dgm:prSet phldrT="[Text]"/>
      <dgm:spPr/>
      <dgm:t>
        <a:bodyPr/>
        <a:lstStyle/>
        <a:p>
          <a:r>
            <a:rPr lang="en-US" dirty="0" err="1" smtClean="0"/>
            <a:t>Mengucapkan</a:t>
          </a:r>
          <a:r>
            <a:rPr lang="en-US" dirty="0" smtClean="0"/>
            <a:t> </a:t>
          </a:r>
          <a:r>
            <a:rPr lang="en-US" dirty="0" err="1" smtClean="0"/>
            <a:t>salam</a:t>
          </a:r>
          <a:endParaRPr lang="en-US" dirty="0"/>
        </a:p>
      </dgm:t>
    </dgm:pt>
    <dgm:pt modelId="{CAC11BE8-2BD9-41BA-9EC7-3849D44C099F}" cxnId="{1B141AA7-6E1D-47FA-B153-A1823CE1FC17}" type="parTrans">
      <dgm:prSet/>
      <dgm:spPr/>
      <dgm:t>
        <a:bodyPr/>
        <a:lstStyle/>
        <a:p>
          <a:endParaRPr lang="en-US"/>
        </a:p>
      </dgm:t>
    </dgm:pt>
    <dgm:pt modelId="{9A76AAFC-9A84-4B2C-BE4F-8B35FF1C4F28}" cxnId="{1B141AA7-6E1D-47FA-B153-A1823CE1FC17}" type="sibTrans">
      <dgm:prSet/>
      <dgm:spPr/>
      <dgm:t>
        <a:bodyPr/>
        <a:lstStyle/>
        <a:p>
          <a:endParaRPr lang="en-US"/>
        </a:p>
      </dgm:t>
    </dgm:pt>
    <dgm:pt modelId="{B48385C4-E5D6-46D3-9234-8055A3FBA09C}">
      <dgm:prSet phldrT="[Text]"/>
      <dgm:spPr/>
      <dgm:t>
        <a:bodyPr/>
        <a:lstStyle/>
        <a:p>
          <a:r>
            <a:rPr lang="en-US" dirty="0" err="1" smtClean="0"/>
            <a:t>Membalas</a:t>
          </a:r>
          <a:r>
            <a:rPr lang="en-US" dirty="0" smtClean="0"/>
            <a:t> </a:t>
          </a:r>
          <a:r>
            <a:rPr lang="en-US" dirty="0" err="1" smtClean="0"/>
            <a:t>salam</a:t>
          </a:r>
          <a:endParaRPr lang="en-US" dirty="0"/>
        </a:p>
      </dgm:t>
    </dgm:pt>
    <dgm:pt modelId="{1E88F2A9-1E3A-4561-8334-F4FC44D4B1D7}" cxnId="{EEE99258-6C27-40BA-B1AC-E0B0DAC1A312}" type="parTrans">
      <dgm:prSet/>
      <dgm:spPr/>
      <dgm:t>
        <a:bodyPr/>
        <a:lstStyle/>
        <a:p>
          <a:endParaRPr lang="en-US"/>
        </a:p>
      </dgm:t>
    </dgm:pt>
    <dgm:pt modelId="{A496B1A7-82A6-447D-AE3F-E51B78FFDBDB}" cxnId="{EEE99258-6C27-40BA-B1AC-E0B0DAC1A312}" type="sibTrans">
      <dgm:prSet/>
      <dgm:spPr/>
      <dgm:t>
        <a:bodyPr/>
        <a:lstStyle/>
        <a:p>
          <a:endParaRPr lang="en-US"/>
        </a:p>
      </dgm:t>
    </dgm:pt>
    <dgm:pt modelId="{423B8021-782A-44C4-A054-5293055B23BA}">
      <dgm:prSet phldrT="[Text]"/>
      <dgm:spPr/>
      <dgm:t>
        <a:bodyPr/>
        <a:lstStyle/>
        <a:p>
          <a:r>
            <a:rPr lang="en-ID" dirty="0" smtClean="0"/>
            <a:t>2.</a:t>
          </a:r>
          <a:endParaRPr lang="en-US" dirty="0"/>
        </a:p>
      </dgm:t>
    </dgm:pt>
    <dgm:pt modelId="{F2EFA5B8-FE6F-4F1E-8F23-57A14A3A5E37}" cxnId="{FCCBA465-7845-4435-9573-EA6B215AE562}" type="parTrans">
      <dgm:prSet/>
      <dgm:spPr/>
      <dgm:t>
        <a:bodyPr/>
        <a:lstStyle/>
        <a:p>
          <a:endParaRPr lang="en-US"/>
        </a:p>
      </dgm:t>
    </dgm:pt>
    <dgm:pt modelId="{E328788B-7915-46C3-90B6-24B2EB413251}" cxnId="{FCCBA465-7845-4435-9573-EA6B215AE562}" type="sibTrans">
      <dgm:prSet/>
      <dgm:spPr/>
      <dgm:t>
        <a:bodyPr/>
        <a:lstStyle/>
        <a:p>
          <a:endParaRPr lang="en-US"/>
        </a:p>
      </dgm:t>
    </dgm:pt>
    <dgm:pt modelId="{7C298790-430F-4AA3-800C-971B99B81F47}">
      <dgm:prSet phldrT="[Text]"/>
      <dgm:spPr/>
      <dgm:t>
        <a:bodyPr/>
        <a:lstStyle/>
        <a:p>
          <a:r>
            <a:rPr lang="en-US" dirty="0" err="1" smtClean="0"/>
            <a:t>Bertanya</a:t>
          </a:r>
          <a:r>
            <a:rPr lang="en-US" dirty="0" smtClean="0"/>
            <a:t> </a:t>
          </a:r>
          <a:endParaRPr lang="en-US" dirty="0"/>
        </a:p>
      </dgm:t>
    </dgm:pt>
    <dgm:pt modelId="{1443B768-DED6-4748-8C91-C873A055F5AF}" cxnId="{689C24F9-E9B3-43B3-ABB2-964B1F9F6ED7}" type="parTrans">
      <dgm:prSet/>
      <dgm:spPr/>
      <dgm:t>
        <a:bodyPr/>
        <a:lstStyle/>
        <a:p>
          <a:endParaRPr lang="en-US"/>
        </a:p>
      </dgm:t>
    </dgm:pt>
    <dgm:pt modelId="{26EE1A96-87DB-4F64-93FA-4889506EBB48}" cxnId="{689C24F9-E9B3-43B3-ABB2-964B1F9F6ED7}" type="sibTrans">
      <dgm:prSet/>
      <dgm:spPr/>
      <dgm:t>
        <a:bodyPr/>
        <a:lstStyle/>
        <a:p>
          <a:endParaRPr lang="en-US"/>
        </a:p>
      </dgm:t>
    </dgm:pt>
    <dgm:pt modelId="{681F215E-079C-40F4-AC9E-2D79DF0BF750}">
      <dgm:prSet phldrT="[Text]"/>
      <dgm:spPr/>
      <dgm:t>
        <a:bodyPr/>
        <a:lstStyle/>
        <a:p>
          <a:r>
            <a:rPr lang="en-US" dirty="0" err="1" smtClean="0"/>
            <a:t>Menjawab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menjawab</a:t>
          </a:r>
          <a:endParaRPr lang="en-US" dirty="0"/>
        </a:p>
      </dgm:t>
    </dgm:pt>
    <dgm:pt modelId="{DC7EF1E9-3054-4342-9DE4-6B007577901C}" cxnId="{ECD5E1EB-95AA-416A-B697-2B5ED2B14051}" type="parTrans">
      <dgm:prSet/>
      <dgm:spPr/>
      <dgm:t>
        <a:bodyPr/>
        <a:lstStyle/>
        <a:p>
          <a:endParaRPr lang="en-US"/>
        </a:p>
      </dgm:t>
    </dgm:pt>
    <dgm:pt modelId="{F37A7604-245D-4224-AA94-C206A10DB61C}" cxnId="{ECD5E1EB-95AA-416A-B697-2B5ED2B14051}" type="sibTrans">
      <dgm:prSet/>
      <dgm:spPr/>
      <dgm:t>
        <a:bodyPr/>
        <a:lstStyle/>
        <a:p>
          <a:endParaRPr lang="en-US"/>
        </a:p>
      </dgm:t>
    </dgm:pt>
    <dgm:pt modelId="{DB8D5FDE-EC4C-44AC-AD35-9DDDAA761D27}">
      <dgm:prSet phldrT="[Text]"/>
      <dgm:spPr/>
      <dgm:t>
        <a:bodyPr/>
        <a:lstStyle/>
        <a:p>
          <a:r>
            <a:rPr lang="en-ID" dirty="0" smtClean="0"/>
            <a:t>3.</a:t>
          </a:r>
          <a:endParaRPr lang="en-US" dirty="0"/>
        </a:p>
      </dgm:t>
    </dgm:pt>
    <dgm:pt modelId="{30CB438E-03FE-4A43-95A1-FB4A2A977541}" cxnId="{687E1F1D-B2B6-4FC5-809B-85CB127CDC2F}" type="parTrans">
      <dgm:prSet/>
      <dgm:spPr/>
      <dgm:t>
        <a:bodyPr/>
        <a:lstStyle/>
        <a:p>
          <a:endParaRPr lang="en-US"/>
        </a:p>
      </dgm:t>
    </dgm:pt>
    <dgm:pt modelId="{4108E288-79D8-4F6C-9D66-84EA559B2FFF}" cxnId="{687E1F1D-B2B6-4FC5-809B-85CB127CDC2F}" type="sibTrans">
      <dgm:prSet/>
      <dgm:spPr/>
      <dgm:t>
        <a:bodyPr/>
        <a:lstStyle/>
        <a:p>
          <a:endParaRPr lang="en-US"/>
        </a:p>
      </dgm:t>
    </dgm:pt>
    <dgm:pt modelId="{C4546266-F4E4-4DB1-8EEA-BEC262650486}">
      <dgm:prSet phldrT="[Text]"/>
      <dgm:spPr/>
      <dgm:t>
        <a:bodyPr/>
        <a:lstStyle/>
        <a:p>
          <a:r>
            <a:rPr lang="en-US" dirty="0" err="1" smtClean="0"/>
            <a:t>Meminta</a:t>
          </a:r>
          <a:r>
            <a:rPr lang="en-US" dirty="0" smtClean="0"/>
            <a:t> </a:t>
          </a:r>
          <a:r>
            <a:rPr lang="en-US" dirty="0" err="1" smtClean="0"/>
            <a:t>tolong</a:t>
          </a:r>
          <a:r>
            <a:rPr lang="en-US" dirty="0" smtClean="0"/>
            <a:t> </a:t>
          </a:r>
          <a:endParaRPr lang="en-US" dirty="0"/>
        </a:p>
      </dgm:t>
    </dgm:pt>
    <dgm:pt modelId="{B2AE2BB8-E415-4073-BCD6-1ABB4F296014}" cxnId="{97922AE1-5BEC-4D8A-94F6-8377B1921DCB}" type="parTrans">
      <dgm:prSet/>
      <dgm:spPr/>
      <dgm:t>
        <a:bodyPr/>
        <a:lstStyle/>
        <a:p>
          <a:endParaRPr lang="en-US"/>
        </a:p>
      </dgm:t>
    </dgm:pt>
    <dgm:pt modelId="{1C155396-90F3-43AC-AB04-4FA27D69CB40}" cxnId="{97922AE1-5BEC-4D8A-94F6-8377B1921DCB}" type="sibTrans">
      <dgm:prSet/>
      <dgm:spPr/>
      <dgm:t>
        <a:bodyPr/>
        <a:lstStyle/>
        <a:p>
          <a:endParaRPr lang="en-US"/>
        </a:p>
      </dgm:t>
    </dgm:pt>
    <dgm:pt modelId="{0748EB04-EBDE-4806-BEDB-FCC9AD8F707A}">
      <dgm:prSet phldrT="[Text]"/>
      <dgm:spPr/>
      <dgm:t>
        <a:bodyPr/>
        <a:lstStyle/>
        <a:p>
          <a:r>
            <a:rPr lang="en-US" dirty="0" err="1" smtClean="0"/>
            <a:t>Memenuhi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menolak</a:t>
          </a:r>
          <a:r>
            <a:rPr lang="en-US" dirty="0" smtClean="0"/>
            <a:t> </a:t>
          </a:r>
          <a:r>
            <a:rPr lang="en-US" dirty="0" err="1" smtClean="0"/>
            <a:t>permintaan</a:t>
          </a:r>
          <a:endParaRPr lang="en-US" dirty="0"/>
        </a:p>
      </dgm:t>
    </dgm:pt>
    <dgm:pt modelId="{E35A932F-5CB4-4B62-827D-1FF042F1AB1E}" cxnId="{11F475E8-3354-4AB2-A0E7-9D560EAEF1D7}" type="parTrans">
      <dgm:prSet/>
      <dgm:spPr/>
      <dgm:t>
        <a:bodyPr/>
        <a:lstStyle/>
        <a:p>
          <a:endParaRPr lang="en-US"/>
        </a:p>
      </dgm:t>
    </dgm:pt>
    <dgm:pt modelId="{F2B49281-EBFA-49E0-9939-0A3C8C9D624F}" cxnId="{11F475E8-3354-4AB2-A0E7-9D560EAEF1D7}" type="sibTrans">
      <dgm:prSet/>
      <dgm:spPr/>
      <dgm:t>
        <a:bodyPr/>
        <a:lstStyle/>
        <a:p>
          <a:endParaRPr lang="en-US"/>
        </a:p>
      </dgm:t>
    </dgm:pt>
    <dgm:pt modelId="{0C8CC1FF-63C6-472F-9175-D83BCA469D46}">
      <dgm:prSet phldrT="[Text]"/>
      <dgm:spPr/>
      <dgm:t>
        <a:bodyPr/>
        <a:lstStyle/>
        <a:p>
          <a:r>
            <a:rPr lang="en-US" dirty="0" err="1" smtClean="0"/>
            <a:t>Meminta</a:t>
          </a:r>
          <a:endParaRPr lang="en-US" dirty="0"/>
        </a:p>
      </dgm:t>
    </dgm:pt>
    <dgm:pt modelId="{E1DDE319-0991-4E8E-8B81-AD7531347DBF}" cxnId="{D861B258-DE96-4298-880C-B1B7BA490550}" type="parTrans">
      <dgm:prSet/>
      <dgm:spPr/>
      <dgm:t>
        <a:bodyPr/>
        <a:lstStyle/>
        <a:p>
          <a:endParaRPr lang="en-US"/>
        </a:p>
      </dgm:t>
    </dgm:pt>
    <dgm:pt modelId="{6AD65E19-BECD-46B9-9B30-82E6BF31156E}" cxnId="{D861B258-DE96-4298-880C-B1B7BA490550}" type="sibTrans">
      <dgm:prSet/>
      <dgm:spPr/>
      <dgm:t>
        <a:bodyPr/>
        <a:lstStyle/>
        <a:p>
          <a:endParaRPr lang="en-US"/>
        </a:p>
      </dgm:t>
    </dgm:pt>
    <dgm:pt modelId="{3BFEE803-1B27-4415-B4F2-E49B05C17A2B}">
      <dgm:prSet phldrT="[Text]"/>
      <dgm:spPr/>
      <dgm:t>
        <a:bodyPr/>
        <a:lstStyle/>
        <a:p>
          <a:r>
            <a:rPr lang="en-ID" dirty="0" smtClean="0"/>
            <a:t>4.</a:t>
          </a:r>
          <a:endParaRPr lang="en-US" dirty="0"/>
        </a:p>
      </dgm:t>
    </dgm:pt>
    <dgm:pt modelId="{7478BF8D-EEAC-43A4-B5CA-EA2215A9A268}" cxnId="{3B3A0FAD-0FE3-4E4D-8744-54E40F111992}" type="parTrans">
      <dgm:prSet/>
      <dgm:spPr/>
      <dgm:t>
        <a:bodyPr/>
        <a:lstStyle/>
        <a:p>
          <a:endParaRPr lang="en-US"/>
        </a:p>
      </dgm:t>
    </dgm:pt>
    <dgm:pt modelId="{E9ACF998-00CA-42AC-A954-698662AF605C}" cxnId="{3B3A0FAD-0FE3-4E4D-8744-54E40F111992}" type="sibTrans">
      <dgm:prSet/>
      <dgm:spPr/>
      <dgm:t>
        <a:bodyPr/>
        <a:lstStyle/>
        <a:p>
          <a:endParaRPr lang="en-US"/>
        </a:p>
      </dgm:t>
    </dgm:pt>
    <dgm:pt modelId="{B45E5C67-A5EB-45E0-81C9-0C8C46129277}">
      <dgm:prSet phldrT="[Text]"/>
      <dgm:spPr/>
      <dgm:t>
        <a:bodyPr/>
        <a:lstStyle/>
        <a:p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menolak</a:t>
          </a:r>
          <a:r>
            <a:rPr lang="en-US" dirty="0" smtClean="0"/>
            <a:t> </a:t>
          </a:r>
          <a:r>
            <a:rPr lang="en-US" dirty="0" err="1" smtClean="0"/>
            <a:t>permintaan</a:t>
          </a:r>
          <a:endParaRPr lang="en-US" dirty="0"/>
        </a:p>
      </dgm:t>
    </dgm:pt>
    <dgm:pt modelId="{EA5DA0A7-EF39-41F8-B269-1A7680DCA0DF}" cxnId="{E06BC1B9-3364-489A-BDA5-A1FBB8521372}" type="parTrans">
      <dgm:prSet/>
      <dgm:spPr/>
      <dgm:t>
        <a:bodyPr/>
        <a:lstStyle/>
        <a:p>
          <a:endParaRPr lang="en-US"/>
        </a:p>
      </dgm:t>
    </dgm:pt>
    <dgm:pt modelId="{4C1D5733-4D06-4613-BDF0-E6C00760D28E}" cxnId="{E06BC1B9-3364-489A-BDA5-A1FBB8521372}" type="sibTrans">
      <dgm:prSet/>
      <dgm:spPr/>
      <dgm:t>
        <a:bodyPr/>
        <a:lstStyle/>
        <a:p>
          <a:endParaRPr lang="en-US"/>
        </a:p>
      </dgm:t>
    </dgm:pt>
    <dgm:pt modelId="{830538FC-7D22-4BBC-B443-C228FFB6BED6}">
      <dgm:prSet phldrT="[Text]"/>
      <dgm:spPr/>
      <dgm:t>
        <a:bodyPr/>
        <a:lstStyle/>
        <a:p>
          <a:r>
            <a:rPr lang="en-ID" dirty="0" smtClean="0"/>
            <a:t>5. </a:t>
          </a:r>
          <a:endParaRPr lang="en-US" dirty="0"/>
        </a:p>
      </dgm:t>
    </dgm:pt>
    <dgm:pt modelId="{EF7900DD-0808-41DC-8F61-34CEF19832A4}" cxnId="{E97465D2-7B2E-465C-A34C-6A9F61C274C5}" type="parTrans">
      <dgm:prSet/>
      <dgm:spPr/>
      <dgm:t>
        <a:bodyPr/>
        <a:lstStyle/>
        <a:p>
          <a:endParaRPr lang="en-US"/>
        </a:p>
      </dgm:t>
    </dgm:pt>
    <dgm:pt modelId="{C5023C27-26A3-4F02-A05E-DFA5747D664E}" cxnId="{E97465D2-7B2E-465C-A34C-6A9F61C274C5}" type="sibTrans">
      <dgm:prSet/>
      <dgm:spPr/>
      <dgm:t>
        <a:bodyPr/>
        <a:lstStyle/>
        <a:p>
          <a:endParaRPr lang="en-US"/>
        </a:p>
      </dgm:t>
    </dgm:pt>
    <dgm:pt modelId="{2116DDDE-306B-42AD-84BE-3C3AF48D1402}">
      <dgm:prSet phldrT="[Text]"/>
      <dgm:spPr/>
      <dgm:t>
        <a:bodyPr/>
        <a:lstStyle/>
        <a:p>
          <a:r>
            <a:rPr lang="en-US" smtClean="0"/>
            <a:t>Menawarkan </a:t>
          </a:r>
          <a:endParaRPr lang="en-US" dirty="0"/>
        </a:p>
      </dgm:t>
    </dgm:pt>
    <dgm:pt modelId="{B013DBC8-0CD4-4C0A-BDDB-598F61AE5BD4}" cxnId="{763FA594-D88F-4984-81DD-15ED9A2AF84D}" type="parTrans">
      <dgm:prSet/>
      <dgm:spPr/>
      <dgm:t>
        <a:bodyPr/>
        <a:lstStyle/>
        <a:p>
          <a:endParaRPr lang="en-US"/>
        </a:p>
      </dgm:t>
    </dgm:pt>
    <dgm:pt modelId="{39E93A15-E441-4DFF-BAA1-9EE2DD1A4E6A}" cxnId="{763FA594-D88F-4984-81DD-15ED9A2AF84D}" type="sibTrans">
      <dgm:prSet/>
      <dgm:spPr/>
      <dgm:t>
        <a:bodyPr/>
        <a:lstStyle/>
        <a:p>
          <a:endParaRPr lang="en-US"/>
        </a:p>
      </dgm:t>
    </dgm:pt>
    <dgm:pt modelId="{DE6FADD0-288A-423F-ADB7-2A145064C91A}">
      <dgm:prSet phldrT="[Text]"/>
      <dgm:spPr/>
      <dgm:t>
        <a:bodyPr/>
        <a:lstStyle/>
        <a:p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menolak</a:t>
          </a:r>
          <a:r>
            <a:rPr lang="en-US" dirty="0" smtClean="0"/>
            <a:t> </a:t>
          </a:r>
          <a:r>
            <a:rPr lang="en-US" dirty="0" err="1" smtClean="0"/>
            <a:t>tawaran</a:t>
          </a:r>
          <a:endParaRPr lang="en-US" dirty="0"/>
        </a:p>
      </dgm:t>
    </dgm:pt>
    <dgm:pt modelId="{0F18048A-DEA1-4D7B-91D1-35CE62BF5D04}" cxnId="{BC2A929A-5018-4A27-89AD-A3641F645560}" type="parTrans">
      <dgm:prSet/>
      <dgm:spPr/>
      <dgm:t>
        <a:bodyPr/>
        <a:lstStyle/>
        <a:p>
          <a:endParaRPr lang="en-US"/>
        </a:p>
      </dgm:t>
    </dgm:pt>
    <dgm:pt modelId="{041EE33C-D12E-4DC4-B64B-179A5901144A}" cxnId="{BC2A929A-5018-4A27-89AD-A3641F645560}" type="sibTrans">
      <dgm:prSet/>
      <dgm:spPr/>
      <dgm:t>
        <a:bodyPr/>
        <a:lstStyle/>
        <a:p>
          <a:endParaRPr lang="en-US"/>
        </a:p>
      </dgm:t>
    </dgm:pt>
    <dgm:pt modelId="{1F4B1FEF-0DED-4ED0-80CF-73426B0A066A}">
      <dgm:prSet phldrT="[Text]"/>
      <dgm:spPr/>
      <dgm:t>
        <a:bodyPr/>
        <a:lstStyle/>
        <a:p>
          <a:r>
            <a:rPr lang="en-ID" dirty="0" smtClean="0"/>
            <a:t>6. </a:t>
          </a:r>
          <a:endParaRPr lang="en-US" dirty="0"/>
        </a:p>
      </dgm:t>
    </dgm:pt>
    <dgm:pt modelId="{CF2B2511-4AE6-4147-8EBE-523FA5243A9A}" cxnId="{8B974A09-FA2E-497C-B5BB-6034CD4B4AB9}" type="parTrans">
      <dgm:prSet/>
      <dgm:spPr/>
      <dgm:t>
        <a:bodyPr/>
        <a:lstStyle/>
        <a:p>
          <a:endParaRPr lang="en-US"/>
        </a:p>
      </dgm:t>
    </dgm:pt>
    <dgm:pt modelId="{C3501FBE-CCD2-4C5E-92BF-01EF29F01674}" cxnId="{8B974A09-FA2E-497C-B5BB-6034CD4B4AB9}" type="sibTrans">
      <dgm:prSet/>
      <dgm:spPr/>
      <dgm:t>
        <a:bodyPr/>
        <a:lstStyle/>
        <a:p>
          <a:endParaRPr lang="en-US"/>
        </a:p>
      </dgm:t>
    </dgm:pt>
    <dgm:pt modelId="{810EEDD0-0EBB-436F-810B-B757DA3A0CF6}">
      <dgm:prSet phldrT="[Text]"/>
      <dgm:spPr/>
      <dgm:t>
        <a:bodyPr/>
        <a:lstStyle/>
        <a:p>
          <a:r>
            <a:rPr lang="en-US" smtClean="0"/>
            <a:t>Mengusulkan </a:t>
          </a:r>
          <a:endParaRPr lang="en-US" dirty="0"/>
        </a:p>
      </dgm:t>
    </dgm:pt>
    <dgm:pt modelId="{769A8D57-C900-421E-8C62-C57E7AD5A887}" cxnId="{E65CE647-7E79-4515-ACBD-C07AFD4D5FF8}" type="parTrans">
      <dgm:prSet/>
      <dgm:spPr/>
      <dgm:t>
        <a:bodyPr/>
        <a:lstStyle/>
        <a:p>
          <a:endParaRPr lang="en-US"/>
        </a:p>
      </dgm:t>
    </dgm:pt>
    <dgm:pt modelId="{EB303B83-D3FB-44EA-8690-85E21A0A23C6}" cxnId="{E65CE647-7E79-4515-ACBD-C07AFD4D5FF8}" type="sibTrans">
      <dgm:prSet/>
      <dgm:spPr/>
      <dgm:t>
        <a:bodyPr/>
        <a:lstStyle/>
        <a:p>
          <a:endParaRPr lang="en-US"/>
        </a:p>
      </dgm:t>
    </dgm:pt>
    <dgm:pt modelId="{0DF25615-09B5-484E-9A61-8E8D2D13BF5B}">
      <dgm:prSet phldrT="[Text]"/>
      <dgm:spPr/>
      <dgm:t>
        <a:bodyPr/>
        <a:lstStyle/>
        <a:p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menolak</a:t>
          </a:r>
          <a:r>
            <a:rPr lang="en-US" dirty="0" smtClean="0"/>
            <a:t> </a:t>
          </a:r>
          <a:r>
            <a:rPr lang="en-US" dirty="0" err="1" smtClean="0"/>
            <a:t>usulan</a:t>
          </a:r>
          <a:endParaRPr lang="en-US" dirty="0"/>
        </a:p>
      </dgm:t>
    </dgm:pt>
    <dgm:pt modelId="{695FAA24-1C95-4384-B69E-4648F91B5B8C}" cxnId="{A18D0F52-B940-47AB-AFBA-5AA1B3547D5E}" type="parTrans">
      <dgm:prSet/>
      <dgm:spPr/>
      <dgm:t>
        <a:bodyPr/>
        <a:lstStyle/>
        <a:p>
          <a:endParaRPr lang="en-US"/>
        </a:p>
      </dgm:t>
    </dgm:pt>
    <dgm:pt modelId="{2DE19FF8-AE7E-405B-85E3-D42D007F7A72}" cxnId="{A18D0F52-B940-47AB-AFBA-5AA1B3547D5E}" type="sibTrans">
      <dgm:prSet/>
      <dgm:spPr/>
      <dgm:t>
        <a:bodyPr/>
        <a:lstStyle/>
        <a:p>
          <a:endParaRPr lang="en-US"/>
        </a:p>
      </dgm:t>
    </dgm:pt>
    <dgm:pt modelId="{0D94D7A1-EF5C-471E-B404-083DB885B347}" type="pres">
      <dgm:prSet presAssocID="{116058DC-CAF8-4B16-B754-C81716D82C7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113412-BE42-414D-B279-9E8E82DAD975}" type="pres">
      <dgm:prSet presAssocID="{FEE6217D-0F80-419A-BAA2-91C7CC25151E}" presName="horFlow" presStyleCnt="0"/>
      <dgm:spPr/>
    </dgm:pt>
    <dgm:pt modelId="{9E1FF8FC-D760-44D8-93B2-A36BE18CE021}" type="pres">
      <dgm:prSet presAssocID="{FEE6217D-0F80-419A-BAA2-91C7CC25151E}" presName="bigChev" presStyleLbl="node1" presStyleIdx="0" presStyleCnt="6"/>
      <dgm:spPr/>
      <dgm:t>
        <a:bodyPr/>
        <a:lstStyle/>
        <a:p>
          <a:endParaRPr lang="en-US"/>
        </a:p>
      </dgm:t>
    </dgm:pt>
    <dgm:pt modelId="{76F3DC2F-463A-4355-A63A-07D83A6B43B9}" type="pres">
      <dgm:prSet presAssocID="{CAC11BE8-2BD9-41BA-9EC7-3849D44C099F}" presName="parTrans" presStyleCnt="0"/>
      <dgm:spPr/>
    </dgm:pt>
    <dgm:pt modelId="{2112C2BF-B7FE-4B6C-9711-63B80F1F735A}" type="pres">
      <dgm:prSet presAssocID="{98924BB3-79A0-454B-8437-3BA7BCF7AB64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10243-C83A-4E63-BB9D-5B4BABB3DF4B}" type="pres">
      <dgm:prSet presAssocID="{9A76AAFC-9A84-4B2C-BE4F-8B35FF1C4F28}" presName="sibTrans" presStyleCnt="0"/>
      <dgm:spPr/>
    </dgm:pt>
    <dgm:pt modelId="{22DB0A39-0861-4693-85A8-F667894D0687}" type="pres">
      <dgm:prSet presAssocID="{B48385C4-E5D6-46D3-9234-8055A3FBA09C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37D22-3F72-400C-BE87-5F4E9C344201}" type="pres">
      <dgm:prSet presAssocID="{FEE6217D-0F80-419A-BAA2-91C7CC25151E}" presName="vSp" presStyleCnt="0"/>
      <dgm:spPr/>
    </dgm:pt>
    <dgm:pt modelId="{32B99071-4D1A-49E4-B7B2-051CA86818E3}" type="pres">
      <dgm:prSet presAssocID="{423B8021-782A-44C4-A054-5293055B23BA}" presName="horFlow" presStyleCnt="0"/>
      <dgm:spPr/>
    </dgm:pt>
    <dgm:pt modelId="{A2B322A9-CB10-4780-9838-9B7FE88BD446}" type="pres">
      <dgm:prSet presAssocID="{423B8021-782A-44C4-A054-5293055B23BA}" presName="bigChev" presStyleLbl="node1" presStyleIdx="1" presStyleCnt="6"/>
      <dgm:spPr/>
      <dgm:t>
        <a:bodyPr/>
        <a:lstStyle/>
        <a:p>
          <a:endParaRPr lang="en-US"/>
        </a:p>
      </dgm:t>
    </dgm:pt>
    <dgm:pt modelId="{D63AB855-B77B-4E29-89E3-91C333D6E436}" type="pres">
      <dgm:prSet presAssocID="{1443B768-DED6-4748-8C91-C873A055F5AF}" presName="parTrans" presStyleCnt="0"/>
      <dgm:spPr/>
    </dgm:pt>
    <dgm:pt modelId="{02666D23-EE50-4B6A-8DF0-29E1FCE59FAB}" type="pres">
      <dgm:prSet presAssocID="{7C298790-430F-4AA3-800C-971B99B81F47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3ADB5-1E9E-4C0E-8403-4E57EDEF250A}" type="pres">
      <dgm:prSet presAssocID="{26EE1A96-87DB-4F64-93FA-4889506EBB48}" presName="sibTrans" presStyleCnt="0"/>
      <dgm:spPr/>
    </dgm:pt>
    <dgm:pt modelId="{DA596659-A4D1-43FF-8075-05C7153283ED}" type="pres">
      <dgm:prSet presAssocID="{681F215E-079C-40F4-AC9E-2D79DF0BF750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04258-B7F6-421F-8357-E833E4E131A2}" type="pres">
      <dgm:prSet presAssocID="{423B8021-782A-44C4-A054-5293055B23BA}" presName="vSp" presStyleCnt="0"/>
      <dgm:spPr/>
    </dgm:pt>
    <dgm:pt modelId="{2FC13BAF-86ED-4333-A515-9C4A713E93C9}" type="pres">
      <dgm:prSet presAssocID="{DB8D5FDE-EC4C-44AC-AD35-9DDDAA761D27}" presName="horFlow" presStyleCnt="0"/>
      <dgm:spPr/>
    </dgm:pt>
    <dgm:pt modelId="{7B42B8A0-6330-470B-8215-2111E8B58342}" type="pres">
      <dgm:prSet presAssocID="{DB8D5FDE-EC4C-44AC-AD35-9DDDAA761D27}" presName="bigChev" presStyleLbl="node1" presStyleIdx="2" presStyleCnt="6"/>
      <dgm:spPr/>
      <dgm:t>
        <a:bodyPr/>
        <a:lstStyle/>
        <a:p>
          <a:endParaRPr lang="en-US"/>
        </a:p>
      </dgm:t>
    </dgm:pt>
    <dgm:pt modelId="{7F513B86-A8E3-4868-BCA0-7D70C4F17397}" type="pres">
      <dgm:prSet presAssocID="{B2AE2BB8-E415-4073-BCD6-1ABB4F296014}" presName="parTrans" presStyleCnt="0"/>
      <dgm:spPr/>
    </dgm:pt>
    <dgm:pt modelId="{41958D64-1A14-4E19-B651-EE5BD54D61BC}" type="pres">
      <dgm:prSet presAssocID="{C4546266-F4E4-4DB1-8EEA-BEC262650486}" presName="node" presStyleLbl="align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4B7DE-4F79-49AB-A073-501940FD1ACF}" type="pres">
      <dgm:prSet presAssocID="{1C155396-90F3-43AC-AB04-4FA27D69CB40}" presName="sibTrans" presStyleCnt="0"/>
      <dgm:spPr/>
    </dgm:pt>
    <dgm:pt modelId="{11554A36-ADAF-486F-9DDB-35AC097B4DF3}" type="pres">
      <dgm:prSet presAssocID="{0748EB04-EBDE-4806-BEDB-FCC9AD8F707A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9D0C7-DEA4-4A9C-8200-D1317DA664FA}" type="pres">
      <dgm:prSet presAssocID="{DB8D5FDE-EC4C-44AC-AD35-9DDDAA761D27}" presName="vSp" presStyleCnt="0"/>
      <dgm:spPr/>
    </dgm:pt>
    <dgm:pt modelId="{3E95E109-69E8-4B39-BDC8-2D8D7FFD14B8}" type="pres">
      <dgm:prSet presAssocID="{3BFEE803-1B27-4415-B4F2-E49B05C17A2B}" presName="horFlow" presStyleCnt="0"/>
      <dgm:spPr/>
    </dgm:pt>
    <dgm:pt modelId="{6C749B7C-ECB2-4E6D-8E59-49B0762039EE}" type="pres">
      <dgm:prSet presAssocID="{3BFEE803-1B27-4415-B4F2-E49B05C17A2B}" presName="bigChev" presStyleLbl="node1" presStyleIdx="3" presStyleCnt="6"/>
      <dgm:spPr/>
      <dgm:t>
        <a:bodyPr/>
        <a:lstStyle/>
        <a:p>
          <a:endParaRPr lang="en-US"/>
        </a:p>
      </dgm:t>
    </dgm:pt>
    <dgm:pt modelId="{C1D22039-6810-4E39-A485-6DE119339113}" type="pres">
      <dgm:prSet presAssocID="{E1DDE319-0991-4E8E-8B81-AD7531347DBF}" presName="parTrans" presStyleCnt="0"/>
      <dgm:spPr/>
    </dgm:pt>
    <dgm:pt modelId="{03AD5D12-DE45-481B-B61C-680D81CD3C9C}" type="pres">
      <dgm:prSet presAssocID="{0C8CC1FF-63C6-472F-9175-D83BCA469D46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2AA0-8C35-4200-913E-04F298EC73CD}" type="pres">
      <dgm:prSet presAssocID="{6AD65E19-BECD-46B9-9B30-82E6BF31156E}" presName="sibTrans" presStyleCnt="0"/>
      <dgm:spPr/>
    </dgm:pt>
    <dgm:pt modelId="{E48F3325-F7C5-4ABD-9AAE-36D0652DDBF6}" type="pres">
      <dgm:prSet presAssocID="{B45E5C67-A5EB-45E0-81C9-0C8C46129277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F1E73-74E0-4A2F-AC42-87FBDB4D55A0}" type="pres">
      <dgm:prSet presAssocID="{3BFEE803-1B27-4415-B4F2-E49B05C17A2B}" presName="vSp" presStyleCnt="0"/>
      <dgm:spPr/>
    </dgm:pt>
    <dgm:pt modelId="{35D0A5B4-01C7-41B6-A01A-5598458D5B9B}" type="pres">
      <dgm:prSet presAssocID="{830538FC-7D22-4BBC-B443-C228FFB6BED6}" presName="horFlow" presStyleCnt="0"/>
      <dgm:spPr/>
    </dgm:pt>
    <dgm:pt modelId="{736551B0-96A6-40F9-9421-E70C211B8F3E}" type="pres">
      <dgm:prSet presAssocID="{830538FC-7D22-4BBC-B443-C228FFB6BED6}" presName="bigChev" presStyleLbl="node1" presStyleIdx="4" presStyleCnt="6"/>
      <dgm:spPr/>
      <dgm:t>
        <a:bodyPr/>
        <a:lstStyle/>
        <a:p>
          <a:endParaRPr lang="en-US"/>
        </a:p>
      </dgm:t>
    </dgm:pt>
    <dgm:pt modelId="{0DE23B1A-52EC-4C97-B396-AC5BE347FB6D}" type="pres">
      <dgm:prSet presAssocID="{B013DBC8-0CD4-4C0A-BDDB-598F61AE5BD4}" presName="parTrans" presStyleCnt="0"/>
      <dgm:spPr/>
    </dgm:pt>
    <dgm:pt modelId="{DBBFC4AA-85D6-42FA-BDF4-DB8BEB01BB80}" type="pres">
      <dgm:prSet presAssocID="{2116DDDE-306B-42AD-84BE-3C3AF48D1402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E38BF-C7DE-410B-9D3D-B595A39C17F7}" type="pres">
      <dgm:prSet presAssocID="{39E93A15-E441-4DFF-BAA1-9EE2DD1A4E6A}" presName="sibTrans" presStyleCnt="0"/>
      <dgm:spPr/>
    </dgm:pt>
    <dgm:pt modelId="{46B5A124-6E2D-47E7-9BC9-E8DC3A907CE8}" type="pres">
      <dgm:prSet presAssocID="{DE6FADD0-288A-423F-ADB7-2A145064C91A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0505B-E1E3-4EF8-B2B3-97D8343E8975}" type="pres">
      <dgm:prSet presAssocID="{830538FC-7D22-4BBC-B443-C228FFB6BED6}" presName="vSp" presStyleCnt="0"/>
      <dgm:spPr/>
    </dgm:pt>
    <dgm:pt modelId="{F3D33A59-A267-4C09-8EEF-3A1BFAD7F2E6}" type="pres">
      <dgm:prSet presAssocID="{1F4B1FEF-0DED-4ED0-80CF-73426B0A066A}" presName="horFlow" presStyleCnt="0"/>
      <dgm:spPr/>
    </dgm:pt>
    <dgm:pt modelId="{6FA78E4D-9696-4562-B177-87679F97AA1B}" type="pres">
      <dgm:prSet presAssocID="{1F4B1FEF-0DED-4ED0-80CF-73426B0A066A}" presName="bigChev" presStyleLbl="node1" presStyleIdx="5" presStyleCnt="6"/>
      <dgm:spPr/>
      <dgm:t>
        <a:bodyPr/>
        <a:lstStyle/>
        <a:p>
          <a:endParaRPr lang="en-US"/>
        </a:p>
      </dgm:t>
    </dgm:pt>
    <dgm:pt modelId="{C524298D-DFD2-475E-AFAF-34852E7CBD2D}" type="pres">
      <dgm:prSet presAssocID="{769A8D57-C900-421E-8C62-C57E7AD5A887}" presName="parTrans" presStyleCnt="0"/>
      <dgm:spPr/>
    </dgm:pt>
    <dgm:pt modelId="{B76ABBFB-C287-4285-91A5-EF8D002F4F47}" type="pres">
      <dgm:prSet presAssocID="{810EEDD0-0EBB-436F-810B-B757DA3A0CF6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ED013-E04B-4510-B80C-FB65C9C6DAEA}" type="pres">
      <dgm:prSet presAssocID="{EB303B83-D3FB-44EA-8690-85E21A0A23C6}" presName="sibTrans" presStyleCnt="0"/>
      <dgm:spPr/>
    </dgm:pt>
    <dgm:pt modelId="{0F5C0933-2725-4972-8733-B40AA70A48F1}" type="pres">
      <dgm:prSet presAssocID="{0DF25615-09B5-484E-9A61-8E8D2D13BF5B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BC1B9-3364-489A-BDA5-A1FBB8521372}" srcId="{3BFEE803-1B27-4415-B4F2-E49B05C17A2B}" destId="{B45E5C67-A5EB-45E0-81C9-0C8C46129277}" srcOrd="1" destOrd="0" parTransId="{EA5DA0A7-EF39-41F8-B269-1A7680DCA0DF}" sibTransId="{4C1D5733-4D06-4613-BDF0-E6C00760D28E}"/>
    <dgm:cxn modelId="{77860CE5-1FF0-4B61-8D1F-3B323C2D36D7}" type="presOf" srcId="{DB8D5FDE-EC4C-44AC-AD35-9DDDAA761D27}" destId="{7B42B8A0-6330-470B-8215-2111E8B58342}" srcOrd="0" destOrd="0" presId="urn:microsoft.com/office/officeart/2005/8/layout/lProcess3#1"/>
    <dgm:cxn modelId="{512DAD5B-74E1-4738-AC06-28E05ACAB8E5}" type="presOf" srcId="{98924BB3-79A0-454B-8437-3BA7BCF7AB64}" destId="{2112C2BF-B7FE-4B6C-9711-63B80F1F735A}" srcOrd="0" destOrd="0" presId="urn:microsoft.com/office/officeart/2005/8/layout/lProcess3#1"/>
    <dgm:cxn modelId="{11F475E8-3354-4AB2-A0E7-9D560EAEF1D7}" srcId="{DB8D5FDE-EC4C-44AC-AD35-9DDDAA761D27}" destId="{0748EB04-EBDE-4806-BEDB-FCC9AD8F707A}" srcOrd="1" destOrd="0" parTransId="{E35A932F-5CB4-4B62-827D-1FF042F1AB1E}" sibTransId="{F2B49281-EBFA-49E0-9939-0A3C8C9D624F}"/>
    <dgm:cxn modelId="{4E803E59-8A20-4566-97C3-CA3E492BACCD}" type="presOf" srcId="{C4546266-F4E4-4DB1-8EEA-BEC262650486}" destId="{41958D64-1A14-4E19-B651-EE5BD54D61BC}" srcOrd="0" destOrd="0" presId="urn:microsoft.com/office/officeart/2005/8/layout/lProcess3#1"/>
    <dgm:cxn modelId="{C92A433A-A8EB-4EFE-99C7-6EB294C08D40}" type="presOf" srcId="{810EEDD0-0EBB-436F-810B-B757DA3A0CF6}" destId="{B76ABBFB-C287-4285-91A5-EF8D002F4F47}" srcOrd="0" destOrd="0" presId="urn:microsoft.com/office/officeart/2005/8/layout/lProcess3#1"/>
    <dgm:cxn modelId="{687E1F1D-B2B6-4FC5-809B-85CB127CDC2F}" srcId="{116058DC-CAF8-4B16-B754-C81716D82C79}" destId="{DB8D5FDE-EC4C-44AC-AD35-9DDDAA761D27}" srcOrd="2" destOrd="0" parTransId="{30CB438E-03FE-4A43-95A1-FB4A2A977541}" sibTransId="{4108E288-79D8-4F6C-9D66-84EA559B2FFF}"/>
    <dgm:cxn modelId="{EFE330D8-DD0A-4521-93D8-931CF2F35CD9}" type="presOf" srcId="{0DF25615-09B5-484E-9A61-8E8D2D13BF5B}" destId="{0F5C0933-2725-4972-8733-B40AA70A48F1}" srcOrd="0" destOrd="0" presId="urn:microsoft.com/office/officeart/2005/8/layout/lProcess3#1"/>
    <dgm:cxn modelId="{689C24F9-E9B3-43B3-ABB2-964B1F9F6ED7}" srcId="{423B8021-782A-44C4-A054-5293055B23BA}" destId="{7C298790-430F-4AA3-800C-971B99B81F47}" srcOrd="0" destOrd="0" parTransId="{1443B768-DED6-4748-8C91-C873A055F5AF}" sibTransId="{26EE1A96-87DB-4F64-93FA-4889506EBB48}"/>
    <dgm:cxn modelId="{8B974A09-FA2E-497C-B5BB-6034CD4B4AB9}" srcId="{116058DC-CAF8-4B16-B754-C81716D82C79}" destId="{1F4B1FEF-0DED-4ED0-80CF-73426B0A066A}" srcOrd="5" destOrd="0" parTransId="{CF2B2511-4AE6-4147-8EBE-523FA5243A9A}" sibTransId="{C3501FBE-CCD2-4C5E-92BF-01EF29F01674}"/>
    <dgm:cxn modelId="{AE1057A8-172A-495E-8091-2A4ED80C9D4D}" type="presOf" srcId="{B45E5C67-A5EB-45E0-81C9-0C8C46129277}" destId="{E48F3325-F7C5-4ABD-9AAE-36D0652DDBF6}" srcOrd="0" destOrd="0" presId="urn:microsoft.com/office/officeart/2005/8/layout/lProcess3#1"/>
    <dgm:cxn modelId="{97922AE1-5BEC-4D8A-94F6-8377B1921DCB}" srcId="{DB8D5FDE-EC4C-44AC-AD35-9DDDAA761D27}" destId="{C4546266-F4E4-4DB1-8EEA-BEC262650486}" srcOrd="0" destOrd="0" parTransId="{B2AE2BB8-E415-4073-BCD6-1ABB4F296014}" sibTransId="{1C155396-90F3-43AC-AB04-4FA27D69CB40}"/>
    <dgm:cxn modelId="{3B3A0FAD-0FE3-4E4D-8744-54E40F111992}" srcId="{116058DC-CAF8-4B16-B754-C81716D82C79}" destId="{3BFEE803-1B27-4415-B4F2-E49B05C17A2B}" srcOrd="3" destOrd="0" parTransId="{7478BF8D-EEAC-43A4-B5CA-EA2215A9A268}" sibTransId="{E9ACF998-00CA-42AC-A954-698662AF605C}"/>
    <dgm:cxn modelId="{A18D0F52-B940-47AB-AFBA-5AA1B3547D5E}" srcId="{1F4B1FEF-0DED-4ED0-80CF-73426B0A066A}" destId="{0DF25615-09B5-484E-9A61-8E8D2D13BF5B}" srcOrd="1" destOrd="0" parTransId="{695FAA24-1C95-4384-B69E-4648F91B5B8C}" sibTransId="{2DE19FF8-AE7E-405B-85E3-D42D007F7A72}"/>
    <dgm:cxn modelId="{0B03CEAC-ADF0-4369-B291-D7B66DEFB31B}" type="presOf" srcId="{830538FC-7D22-4BBC-B443-C228FFB6BED6}" destId="{736551B0-96A6-40F9-9421-E70C211B8F3E}" srcOrd="0" destOrd="0" presId="urn:microsoft.com/office/officeart/2005/8/layout/lProcess3#1"/>
    <dgm:cxn modelId="{763FA594-D88F-4984-81DD-15ED9A2AF84D}" srcId="{830538FC-7D22-4BBC-B443-C228FFB6BED6}" destId="{2116DDDE-306B-42AD-84BE-3C3AF48D1402}" srcOrd="0" destOrd="0" parTransId="{B013DBC8-0CD4-4C0A-BDDB-598F61AE5BD4}" sibTransId="{39E93A15-E441-4DFF-BAA1-9EE2DD1A4E6A}"/>
    <dgm:cxn modelId="{5BADC802-CCFB-4C47-8C8B-003D68512206}" type="presOf" srcId="{0C8CC1FF-63C6-472F-9175-D83BCA469D46}" destId="{03AD5D12-DE45-481B-B61C-680D81CD3C9C}" srcOrd="0" destOrd="0" presId="urn:microsoft.com/office/officeart/2005/8/layout/lProcess3#1"/>
    <dgm:cxn modelId="{02C95817-BF1D-4606-A817-CBFD9A3A539B}" type="presOf" srcId="{B48385C4-E5D6-46D3-9234-8055A3FBA09C}" destId="{22DB0A39-0861-4693-85A8-F667894D0687}" srcOrd="0" destOrd="0" presId="urn:microsoft.com/office/officeart/2005/8/layout/lProcess3#1"/>
    <dgm:cxn modelId="{ECD5E1EB-95AA-416A-B697-2B5ED2B14051}" srcId="{423B8021-782A-44C4-A054-5293055B23BA}" destId="{681F215E-079C-40F4-AC9E-2D79DF0BF750}" srcOrd="1" destOrd="0" parTransId="{DC7EF1E9-3054-4342-9DE4-6B007577901C}" sibTransId="{F37A7604-245D-4224-AA94-C206A10DB61C}"/>
    <dgm:cxn modelId="{BC2A929A-5018-4A27-89AD-A3641F645560}" srcId="{830538FC-7D22-4BBC-B443-C228FFB6BED6}" destId="{DE6FADD0-288A-423F-ADB7-2A145064C91A}" srcOrd="1" destOrd="0" parTransId="{0F18048A-DEA1-4D7B-91D1-35CE62BF5D04}" sibTransId="{041EE33C-D12E-4DC4-B64B-179A5901144A}"/>
    <dgm:cxn modelId="{6840D484-8C3A-43A7-A4ED-E48C08D5CC8B}" type="presOf" srcId="{7C298790-430F-4AA3-800C-971B99B81F47}" destId="{02666D23-EE50-4B6A-8DF0-29E1FCE59FAB}" srcOrd="0" destOrd="0" presId="urn:microsoft.com/office/officeart/2005/8/layout/lProcess3#1"/>
    <dgm:cxn modelId="{FCCBA465-7845-4435-9573-EA6B215AE562}" srcId="{116058DC-CAF8-4B16-B754-C81716D82C79}" destId="{423B8021-782A-44C4-A054-5293055B23BA}" srcOrd="1" destOrd="0" parTransId="{F2EFA5B8-FE6F-4F1E-8F23-57A14A3A5E37}" sibTransId="{E328788B-7915-46C3-90B6-24B2EB413251}"/>
    <dgm:cxn modelId="{76D11E1D-21AC-4FA7-AAE5-756E0985C0A4}" type="presOf" srcId="{116058DC-CAF8-4B16-B754-C81716D82C79}" destId="{0D94D7A1-EF5C-471E-B404-083DB885B347}" srcOrd="0" destOrd="0" presId="urn:microsoft.com/office/officeart/2005/8/layout/lProcess3#1"/>
    <dgm:cxn modelId="{E97465D2-7B2E-465C-A34C-6A9F61C274C5}" srcId="{116058DC-CAF8-4B16-B754-C81716D82C79}" destId="{830538FC-7D22-4BBC-B443-C228FFB6BED6}" srcOrd="4" destOrd="0" parTransId="{EF7900DD-0808-41DC-8F61-34CEF19832A4}" sibTransId="{C5023C27-26A3-4F02-A05E-DFA5747D664E}"/>
    <dgm:cxn modelId="{2F8155FA-952A-4866-BCA0-46C48BABBDE2}" type="presOf" srcId="{2116DDDE-306B-42AD-84BE-3C3AF48D1402}" destId="{DBBFC4AA-85D6-42FA-BDF4-DB8BEB01BB80}" srcOrd="0" destOrd="0" presId="urn:microsoft.com/office/officeart/2005/8/layout/lProcess3#1"/>
    <dgm:cxn modelId="{88E2763B-2E38-4996-8AE6-89C4C3F647D8}" type="presOf" srcId="{423B8021-782A-44C4-A054-5293055B23BA}" destId="{A2B322A9-CB10-4780-9838-9B7FE88BD446}" srcOrd="0" destOrd="0" presId="urn:microsoft.com/office/officeart/2005/8/layout/lProcess3#1"/>
    <dgm:cxn modelId="{EEE99258-6C27-40BA-B1AC-E0B0DAC1A312}" srcId="{FEE6217D-0F80-419A-BAA2-91C7CC25151E}" destId="{B48385C4-E5D6-46D3-9234-8055A3FBA09C}" srcOrd="1" destOrd="0" parTransId="{1E88F2A9-1E3A-4561-8334-F4FC44D4B1D7}" sibTransId="{A496B1A7-82A6-447D-AE3F-E51B78FFDBDB}"/>
    <dgm:cxn modelId="{D091E6D8-E94A-4344-AA76-DEBD7ECA0A15}" type="presOf" srcId="{681F215E-079C-40F4-AC9E-2D79DF0BF750}" destId="{DA596659-A4D1-43FF-8075-05C7153283ED}" srcOrd="0" destOrd="0" presId="urn:microsoft.com/office/officeart/2005/8/layout/lProcess3#1"/>
    <dgm:cxn modelId="{7ACCB84D-7E08-4F27-BFE0-9C2E31527F85}" type="presOf" srcId="{FEE6217D-0F80-419A-BAA2-91C7CC25151E}" destId="{9E1FF8FC-D760-44D8-93B2-A36BE18CE021}" srcOrd="0" destOrd="0" presId="urn:microsoft.com/office/officeart/2005/8/layout/lProcess3#1"/>
    <dgm:cxn modelId="{8C25D742-FD9E-4843-ABE0-63AD16540915}" type="presOf" srcId="{0748EB04-EBDE-4806-BEDB-FCC9AD8F707A}" destId="{11554A36-ADAF-486F-9DDB-35AC097B4DF3}" srcOrd="0" destOrd="0" presId="urn:microsoft.com/office/officeart/2005/8/layout/lProcess3#1"/>
    <dgm:cxn modelId="{36EFFA0B-F6FF-45ED-AB8A-969AEA2FFB4F}" type="presOf" srcId="{3BFEE803-1B27-4415-B4F2-E49B05C17A2B}" destId="{6C749B7C-ECB2-4E6D-8E59-49B0762039EE}" srcOrd="0" destOrd="0" presId="urn:microsoft.com/office/officeart/2005/8/layout/lProcess3#1"/>
    <dgm:cxn modelId="{E65CE647-7E79-4515-ACBD-C07AFD4D5FF8}" srcId="{1F4B1FEF-0DED-4ED0-80CF-73426B0A066A}" destId="{810EEDD0-0EBB-436F-810B-B757DA3A0CF6}" srcOrd="0" destOrd="0" parTransId="{769A8D57-C900-421E-8C62-C57E7AD5A887}" sibTransId="{EB303B83-D3FB-44EA-8690-85E21A0A23C6}"/>
    <dgm:cxn modelId="{3004DFC2-D428-487E-8BE3-12A2FDA3D3E9}" srcId="{116058DC-CAF8-4B16-B754-C81716D82C79}" destId="{FEE6217D-0F80-419A-BAA2-91C7CC25151E}" srcOrd="0" destOrd="0" parTransId="{CE3FF8CE-D774-4122-A965-CA11A40C97F4}" sibTransId="{A1398EE6-86BB-4DDC-AE9A-E8DB98C6A7D5}"/>
    <dgm:cxn modelId="{F49164C3-9E6C-469F-B0E4-907959267A3A}" type="presOf" srcId="{DE6FADD0-288A-423F-ADB7-2A145064C91A}" destId="{46B5A124-6E2D-47E7-9BC9-E8DC3A907CE8}" srcOrd="0" destOrd="0" presId="urn:microsoft.com/office/officeart/2005/8/layout/lProcess3#1"/>
    <dgm:cxn modelId="{D861B258-DE96-4298-880C-B1B7BA490550}" srcId="{3BFEE803-1B27-4415-B4F2-E49B05C17A2B}" destId="{0C8CC1FF-63C6-472F-9175-D83BCA469D46}" srcOrd="0" destOrd="0" parTransId="{E1DDE319-0991-4E8E-8B81-AD7531347DBF}" sibTransId="{6AD65E19-BECD-46B9-9B30-82E6BF31156E}"/>
    <dgm:cxn modelId="{38D021BF-B969-4043-9498-2452060EBFE4}" type="presOf" srcId="{1F4B1FEF-0DED-4ED0-80CF-73426B0A066A}" destId="{6FA78E4D-9696-4562-B177-87679F97AA1B}" srcOrd="0" destOrd="0" presId="urn:microsoft.com/office/officeart/2005/8/layout/lProcess3#1"/>
    <dgm:cxn modelId="{1B141AA7-6E1D-47FA-B153-A1823CE1FC17}" srcId="{FEE6217D-0F80-419A-BAA2-91C7CC25151E}" destId="{98924BB3-79A0-454B-8437-3BA7BCF7AB64}" srcOrd="0" destOrd="0" parTransId="{CAC11BE8-2BD9-41BA-9EC7-3849D44C099F}" sibTransId="{9A76AAFC-9A84-4B2C-BE4F-8B35FF1C4F28}"/>
    <dgm:cxn modelId="{CC246622-0F0E-4A64-887E-16F739D2491F}" type="presParOf" srcId="{0D94D7A1-EF5C-471E-B404-083DB885B347}" destId="{BB113412-BE42-414D-B279-9E8E82DAD975}" srcOrd="0" destOrd="0" presId="urn:microsoft.com/office/officeart/2005/8/layout/lProcess3#1"/>
    <dgm:cxn modelId="{D06398DC-66D0-47AB-9E3C-AEE98B68C4B8}" type="presParOf" srcId="{BB113412-BE42-414D-B279-9E8E82DAD975}" destId="{9E1FF8FC-D760-44D8-93B2-A36BE18CE021}" srcOrd="0" destOrd="0" presId="urn:microsoft.com/office/officeart/2005/8/layout/lProcess3#1"/>
    <dgm:cxn modelId="{D21787F2-34CC-40D4-8CBC-6D8ECD27AD99}" type="presParOf" srcId="{BB113412-BE42-414D-B279-9E8E82DAD975}" destId="{76F3DC2F-463A-4355-A63A-07D83A6B43B9}" srcOrd="1" destOrd="0" presId="urn:microsoft.com/office/officeart/2005/8/layout/lProcess3#1"/>
    <dgm:cxn modelId="{81AFE94B-9134-4CDA-A5BF-AEA6C877DA5A}" type="presParOf" srcId="{BB113412-BE42-414D-B279-9E8E82DAD975}" destId="{2112C2BF-B7FE-4B6C-9711-63B80F1F735A}" srcOrd="2" destOrd="0" presId="urn:microsoft.com/office/officeart/2005/8/layout/lProcess3#1"/>
    <dgm:cxn modelId="{1CAD4EE7-5BA8-4DD0-B108-D00C6B3F7B28}" type="presParOf" srcId="{BB113412-BE42-414D-B279-9E8E82DAD975}" destId="{AA310243-C83A-4E63-BB9D-5B4BABB3DF4B}" srcOrd="3" destOrd="0" presId="urn:microsoft.com/office/officeart/2005/8/layout/lProcess3#1"/>
    <dgm:cxn modelId="{1801FCC6-C61C-4275-AFB8-D230275669EB}" type="presParOf" srcId="{BB113412-BE42-414D-B279-9E8E82DAD975}" destId="{22DB0A39-0861-4693-85A8-F667894D0687}" srcOrd="4" destOrd="0" presId="urn:microsoft.com/office/officeart/2005/8/layout/lProcess3#1"/>
    <dgm:cxn modelId="{B1E0C915-DCA2-41C9-8B61-863C67331153}" type="presParOf" srcId="{0D94D7A1-EF5C-471E-B404-083DB885B347}" destId="{0DE37D22-3F72-400C-BE87-5F4E9C344201}" srcOrd="1" destOrd="0" presId="urn:microsoft.com/office/officeart/2005/8/layout/lProcess3#1"/>
    <dgm:cxn modelId="{0E0C18DC-D711-4A30-9260-77EC970FF950}" type="presParOf" srcId="{0D94D7A1-EF5C-471E-B404-083DB885B347}" destId="{32B99071-4D1A-49E4-B7B2-051CA86818E3}" srcOrd="2" destOrd="0" presId="urn:microsoft.com/office/officeart/2005/8/layout/lProcess3#1"/>
    <dgm:cxn modelId="{A8C65E34-710F-4BE6-8D91-BA50B244BE84}" type="presParOf" srcId="{32B99071-4D1A-49E4-B7B2-051CA86818E3}" destId="{A2B322A9-CB10-4780-9838-9B7FE88BD446}" srcOrd="0" destOrd="0" presId="urn:microsoft.com/office/officeart/2005/8/layout/lProcess3#1"/>
    <dgm:cxn modelId="{BC767066-8A5B-4D35-885D-918A586B29AC}" type="presParOf" srcId="{32B99071-4D1A-49E4-B7B2-051CA86818E3}" destId="{D63AB855-B77B-4E29-89E3-91C333D6E436}" srcOrd="1" destOrd="0" presId="urn:microsoft.com/office/officeart/2005/8/layout/lProcess3#1"/>
    <dgm:cxn modelId="{318100DC-4D49-4474-9AFB-F70B1726584C}" type="presParOf" srcId="{32B99071-4D1A-49E4-B7B2-051CA86818E3}" destId="{02666D23-EE50-4B6A-8DF0-29E1FCE59FAB}" srcOrd="2" destOrd="0" presId="urn:microsoft.com/office/officeart/2005/8/layout/lProcess3#1"/>
    <dgm:cxn modelId="{3FA37219-A3D0-40E4-B0DE-84915FFCAE5E}" type="presParOf" srcId="{32B99071-4D1A-49E4-B7B2-051CA86818E3}" destId="{7A03ADB5-1E9E-4C0E-8403-4E57EDEF250A}" srcOrd="3" destOrd="0" presId="urn:microsoft.com/office/officeart/2005/8/layout/lProcess3#1"/>
    <dgm:cxn modelId="{C74B5DC5-80FB-47F7-BEB7-E90123A674B3}" type="presParOf" srcId="{32B99071-4D1A-49E4-B7B2-051CA86818E3}" destId="{DA596659-A4D1-43FF-8075-05C7153283ED}" srcOrd="4" destOrd="0" presId="urn:microsoft.com/office/officeart/2005/8/layout/lProcess3#1"/>
    <dgm:cxn modelId="{EDE173BC-C0C0-4986-A42D-46D66F0932C1}" type="presParOf" srcId="{0D94D7A1-EF5C-471E-B404-083DB885B347}" destId="{40D04258-B7F6-421F-8357-E833E4E131A2}" srcOrd="3" destOrd="0" presId="urn:microsoft.com/office/officeart/2005/8/layout/lProcess3#1"/>
    <dgm:cxn modelId="{47933041-05E1-4856-BA39-CB5C326F539B}" type="presParOf" srcId="{0D94D7A1-EF5C-471E-B404-083DB885B347}" destId="{2FC13BAF-86ED-4333-A515-9C4A713E93C9}" srcOrd="4" destOrd="0" presId="urn:microsoft.com/office/officeart/2005/8/layout/lProcess3#1"/>
    <dgm:cxn modelId="{9141900C-DA9F-47A2-802C-E2487FC2A27B}" type="presParOf" srcId="{2FC13BAF-86ED-4333-A515-9C4A713E93C9}" destId="{7B42B8A0-6330-470B-8215-2111E8B58342}" srcOrd="0" destOrd="0" presId="urn:microsoft.com/office/officeart/2005/8/layout/lProcess3#1"/>
    <dgm:cxn modelId="{257C0D28-7342-44A0-9023-5F8DECFEE8A5}" type="presParOf" srcId="{2FC13BAF-86ED-4333-A515-9C4A713E93C9}" destId="{7F513B86-A8E3-4868-BCA0-7D70C4F17397}" srcOrd="1" destOrd="0" presId="urn:microsoft.com/office/officeart/2005/8/layout/lProcess3#1"/>
    <dgm:cxn modelId="{D5591301-A8CF-483D-B4B9-B1AFF030BD03}" type="presParOf" srcId="{2FC13BAF-86ED-4333-A515-9C4A713E93C9}" destId="{41958D64-1A14-4E19-B651-EE5BD54D61BC}" srcOrd="2" destOrd="0" presId="urn:microsoft.com/office/officeart/2005/8/layout/lProcess3#1"/>
    <dgm:cxn modelId="{47B8C6F8-4C1B-46F0-AEEA-53F9790D02DF}" type="presParOf" srcId="{2FC13BAF-86ED-4333-A515-9C4A713E93C9}" destId="{5FF4B7DE-4F79-49AB-A073-501940FD1ACF}" srcOrd="3" destOrd="0" presId="urn:microsoft.com/office/officeart/2005/8/layout/lProcess3#1"/>
    <dgm:cxn modelId="{6722F1CF-D899-4E9F-BAEA-3E66B8F11DDA}" type="presParOf" srcId="{2FC13BAF-86ED-4333-A515-9C4A713E93C9}" destId="{11554A36-ADAF-486F-9DDB-35AC097B4DF3}" srcOrd="4" destOrd="0" presId="urn:microsoft.com/office/officeart/2005/8/layout/lProcess3#1"/>
    <dgm:cxn modelId="{042D639B-DB9F-41AD-8E9A-5FF1DF28A036}" type="presParOf" srcId="{0D94D7A1-EF5C-471E-B404-083DB885B347}" destId="{0BE9D0C7-DEA4-4A9C-8200-D1317DA664FA}" srcOrd="5" destOrd="0" presId="urn:microsoft.com/office/officeart/2005/8/layout/lProcess3#1"/>
    <dgm:cxn modelId="{E8CC6A08-AFD9-4691-B310-3066143CFEC9}" type="presParOf" srcId="{0D94D7A1-EF5C-471E-B404-083DB885B347}" destId="{3E95E109-69E8-4B39-BDC8-2D8D7FFD14B8}" srcOrd="6" destOrd="0" presId="urn:microsoft.com/office/officeart/2005/8/layout/lProcess3#1"/>
    <dgm:cxn modelId="{1F800EC1-3B7A-4DC0-A64B-4E7F2DF2AF49}" type="presParOf" srcId="{3E95E109-69E8-4B39-BDC8-2D8D7FFD14B8}" destId="{6C749B7C-ECB2-4E6D-8E59-49B0762039EE}" srcOrd="0" destOrd="0" presId="urn:microsoft.com/office/officeart/2005/8/layout/lProcess3#1"/>
    <dgm:cxn modelId="{961B8553-9D7F-4227-AB12-8966D36FD480}" type="presParOf" srcId="{3E95E109-69E8-4B39-BDC8-2D8D7FFD14B8}" destId="{C1D22039-6810-4E39-A485-6DE119339113}" srcOrd="1" destOrd="0" presId="urn:microsoft.com/office/officeart/2005/8/layout/lProcess3#1"/>
    <dgm:cxn modelId="{0B300ACE-160F-42D0-93DB-F52243C081B2}" type="presParOf" srcId="{3E95E109-69E8-4B39-BDC8-2D8D7FFD14B8}" destId="{03AD5D12-DE45-481B-B61C-680D81CD3C9C}" srcOrd="2" destOrd="0" presId="urn:microsoft.com/office/officeart/2005/8/layout/lProcess3#1"/>
    <dgm:cxn modelId="{5E2735CC-ED79-4C40-86CE-CFD7B41A0626}" type="presParOf" srcId="{3E95E109-69E8-4B39-BDC8-2D8D7FFD14B8}" destId="{18012AA0-8C35-4200-913E-04F298EC73CD}" srcOrd="3" destOrd="0" presId="urn:microsoft.com/office/officeart/2005/8/layout/lProcess3#1"/>
    <dgm:cxn modelId="{0ABCB2A0-8A0F-4E8E-835D-8EBD03811461}" type="presParOf" srcId="{3E95E109-69E8-4B39-BDC8-2D8D7FFD14B8}" destId="{E48F3325-F7C5-4ABD-9AAE-36D0652DDBF6}" srcOrd="4" destOrd="0" presId="urn:microsoft.com/office/officeart/2005/8/layout/lProcess3#1"/>
    <dgm:cxn modelId="{E7D8BC80-7FBE-4738-ACAD-4DB40A565539}" type="presParOf" srcId="{0D94D7A1-EF5C-471E-B404-083DB885B347}" destId="{E77F1E73-74E0-4A2F-AC42-87FBDB4D55A0}" srcOrd="7" destOrd="0" presId="urn:microsoft.com/office/officeart/2005/8/layout/lProcess3#1"/>
    <dgm:cxn modelId="{F28CEC8A-C6CF-42F7-A6E2-34A9EC20D67D}" type="presParOf" srcId="{0D94D7A1-EF5C-471E-B404-083DB885B347}" destId="{35D0A5B4-01C7-41B6-A01A-5598458D5B9B}" srcOrd="8" destOrd="0" presId="urn:microsoft.com/office/officeart/2005/8/layout/lProcess3#1"/>
    <dgm:cxn modelId="{1ED856D5-E013-4E46-A323-50788C7D8DF4}" type="presParOf" srcId="{35D0A5B4-01C7-41B6-A01A-5598458D5B9B}" destId="{736551B0-96A6-40F9-9421-E70C211B8F3E}" srcOrd="0" destOrd="0" presId="urn:microsoft.com/office/officeart/2005/8/layout/lProcess3#1"/>
    <dgm:cxn modelId="{C0119755-6242-4155-8DEA-EB0537AF0B4A}" type="presParOf" srcId="{35D0A5B4-01C7-41B6-A01A-5598458D5B9B}" destId="{0DE23B1A-52EC-4C97-B396-AC5BE347FB6D}" srcOrd="1" destOrd="0" presId="urn:microsoft.com/office/officeart/2005/8/layout/lProcess3#1"/>
    <dgm:cxn modelId="{32A60C3A-47F1-4F90-9C82-482D800CF979}" type="presParOf" srcId="{35D0A5B4-01C7-41B6-A01A-5598458D5B9B}" destId="{DBBFC4AA-85D6-42FA-BDF4-DB8BEB01BB80}" srcOrd="2" destOrd="0" presId="urn:microsoft.com/office/officeart/2005/8/layout/lProcess3#1"/>
    <dgm:cxn modelId="{C005117D-25C7-4DCE-BF35-5E019B4A92E8}" type="presParOf" srcId="{35D0A5B4-01C7-41B6-A01A-5598458D5B9B}" destId="{9B3E38BF-C7DE-410B-9D3D-B595A39C17F7}" srcOrd="3" destOrd="0" presId="urn:microsoft.com/office/officeart/2005/8/layout/lProcess3#1"/>
    <dgm:cxn modelId="{B041AF01-BD83-422B-9594-3163E8F4AE0E}" type="presParOf" srcId="{35D0A5B4-01C7-41B6-A01A-5598458D5B9B}" destId="{46B5A124-6E2D-47E7-9BC9-E8DC3A907CE8}" srcOrd="4" destOrd="0" presId="urn:microsoft.com/office/officeart/2005/8/layout/lProcess3#1"/>
    <dgm:cxn modelId="{DBE60013-414C-4A25-9766-C559741CE8DC}" type="presParOf" srcId="{0D94D7A1-EF5C-471E-B404-083DB885B347}" destId="{7C30505B-E1E3-4EF8-B2B3-97D8343E8975}" srcOrd="9" destOrd="0" presId="urn:microsoft.com/office/officeart/2005/8/layout/lProcess3#1"/>
    <dgm:cxn modelId="{A65BEB8C-2FF8-49E0-94AA-0258AD91BE65}" type="presParOf" srcId="{0D94D7A1-EF5C-471E-B404-083DB885B347}" destId="{F3D33A59-A267-4C09-8EEF-3A1BFAD7F2E6}" srcOrd="10" destOrd="0" presId="urn:microsoft.com/office/officeart/2005/8/layout/lProcess3#1"/>
    <dgm:cxn modelId="{90EA4895-B9A5-4790-B38A-7CC560865DAC}" type="presParOf" srcId="{F3D33A59-A267-4C09-8EEF-3A1BFAD7F2E6}" destId="{6FA78E4D-9696-4562-B177-87679F97AA1B}" srcOrd="0" destOrd="0" presId="urn:microsoft.com/office/officeart/2005/8/layout/lProcess3#1"/>
    <dgm:cxn modelId="{8429DA4E-C003-4BE3-B06A-3379DA886CC6}" type="presParOf" srcId="{F3D33A59-A267-4C09-8EEF-3A1BFAD7F2E6}" destId="{C524298D-DFD2-475E-AFAF-34852E7CBD2D}" srcOrd="1" destOrd="0" presId="urn:microsoft.com/office/officeart/2005/8/layout/lProcess3#1"/>
    <dgm:cxn modelId="{08F715D1-5E3B-4E24-A921-549F6F140F5E}" type="presParOf" srcId="{F3D33A59-A267-4C09-8EEF-3A1BFAD7F2E6}" destId="{B76ABBFB-C287-4285-91A5-EF8D002F4F47}" srcOrd="2" destOrd="0" presId="urn:microsoft.com/office/officeart/2005/8/layout/lProcess3#1"/>
    <dgm:cxn modelId="{7DA0883E-0582-40A6-95E0-CFB480842A43}" type="presParOf" srcId="{F3D33A59-A267-4C09-8EEF-3A1BFAD7F2E6}" destId="{375ED013-E04B-4510-B80C-FB65C9C6DAEA}" srcOrd="3" destOrd="0" presId="urn:microsoft.com/office/officeart/2005/8/layout/lProcess3#1"/>
    <dgm:cxn modelId="{E10F7110-6CE1-4128-8B79-C1C6D1C23F91}" type="presParOf" srcId="{F3D33A59-A267-4C09-8EEF-3A1BFAD7F2E6}" destId="{0F5C0933-2725-4972-8733-B40AA70A48F1}" srcOrd="4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31AE9-1FC3-4C27-AB91-4A9CAFB25807}" type="doc">
      <dgm:prSet loTypeId="urn:microsoft.com/office/officeart/2005/8/layout/chevron2" loCatId="list" qsTypeId="urn:microsoft.com/office/officeart/2005/8/quickstyle/simple1#2" qsCatId="simple" csTypeId="urn:microsoft.com/office/officeart/2005/8/colors/colorful5#2" csCatId="colorful" phldr="1"/>
      <dgm:spPr/>
      <dgm:t>
        <a:bodyPr/>
        <a:lstStyle/>
        <a:p>
          <a:endParaRPr lang="en-US"/>
        </a:p>
      </dgm:t>
    </dgm:pt>
    <dgm:pt modelId="{CB57F3D2-D380-490F-9195-BC5ADB7AC0E3}">
      <dgm:prSet phldrT="[Text]"/>
      <dgm:spPr/>
      <dgm:t>
        <a:bodyPr/>
        <a:lstStyle/>
        <a:p>
          <a:r>
            <a:rPr lang="en-ID" dirty="0" smtClean="0"/>
            <a:t>1.</a:t>
          </a:r>
          <a:endParaRPr lang="en-US" dirty="0"/>
        </a:p>
      </dgm:t>
    </dgm:pt>
    <dgm:pt modelId="{455AA9E5-F51A-4ABA-BA70-33A8379AEA6E}" cxnId="{1529A6F9-F0E7-4C34-88D7-D3068945F5D2}" type="parTrans">
      <dgm:prSet/>
      <dgm:spPr/>
      <dgm:t>
        <a:bodyPr/>
        <a:lstStyle/>
        <a:p>
          <a:endParaRPr lang="en-US"/>
        </a:p>
      </dgm:t>
    </dgm:pt>
    <dgm:pt modelId="{FCF8FB3D-0C68-4B1B-BA31-024E57524B18}" cxnId="{1529A6F9-F0E7-4C34-88D7-D3068945F5D2}" type="sibTrans">
      <dgm:prSet/>
      <dgm:spPr/>
      <dgm:t>
        <a:bodyPr/>
        <a:lstStyle/>
        <a:p>
          <a:endParaRPr lang="en-US"/>
        </a:p>
      </dgm:t>
    </dgm:pt>
    <dgm:pt modelId="{50E22FFD-2230-4176-A4A7-3F6FA0ED0B1E}">
      <dgm:prSet phldrT="[Text]"/>
      <dgm:spPr/>
      <dgm:t>
        <a:bodyPr/>
        <a:lstStyle/>
        <a:p>
          <a:r>
            <a:rPr lang="en-ID" dirty="0" err="1" smtClean="0"/>
            <a:t>Kata</a:t>
          </a:r>
          <a:r>
            <a:rPr lang="en-ID" dirty="0" smtClean="0"/>
            <a:t>, </a:t>
          </a:r>
          <a:r>
            <a:rPr lang="en-ID" dirty="0" err="1" smtClean="0"/>
            <a:t>frasa</a:t>
          </a:r>
          <a:r>
            <a:rPr lang="en-ID" dirty="0" smtClean="0"/>
            <a:t>, </a:t>
          </a:r>
          <a:r>
            <a:rPr lang="en-ID" dirty="0" err="1" smtClean="0"/>
            <a:t>verba</a:t>
          </a:r>
          <a:r>
            <a:rPr lang="en-ID" dirty="0" smtClean="0"/>
            <a:t>,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nomina</a:t>
          </a:r>
          <a:endParaRPr lang="en-US" dirty="0"/>
        </a:p>
      </dgm:t>
    </dgm:pt>
    <dgm:pt modelId="{DA62AF12-BA9D-4AEE-8B2A-284D938B8EB2}" cxnId="{B97CCDEB-EB22-4613-8209-761D9540ECBA}" type="parTrans">
      <dgm:prSet/>
      <dgm:spPr/>
      <dgm:t>
        <a:bodyPr/>
        <a:lstStyle/>
        <a:p>
          <a:endParaRPr lang="en-US"/>
        </a:p>
      </dgm:t>
    </dgm:pt>
    <dgm:pt modelId="{0C34A036-8E4D-46BB-B33C-2CBA262B2760}" cxnId="{B97CCDEB-EB22-4613-8209-761D9540ECBA}" type="sibTrans">
      <dgm:prSet/>
      <dgm:spPr/>
      <dgm:t>
        <a:bodyPr/>
        <a:lstStyle/>
        <a:p>
          <a:endParaRPr lang="en-US"/>
        </a:p>
      </dgm:t>
    </dgm:pt>
    <dgm:pt modelId="{05B388CF-2566-47D8-97A5-F3D02432D7FD}">
      <dgm:prSet phldrT="[Text]"/>
      <dgm:spPr/>
      <dgm:t>
        <a:bodyPr/>
        <a:lstStyle/>
        <a:p>
          <a:r>
            <a:rPr lang="en-ID" dirty="0" smtClean="0"/>
            <a:t>2.</a:t>
          </a:r>
          <a:endParaRPr lang="en-US" dirty="0"/>
        </a:p>
      </dgm:t>
    </dgm:pt>
    <dgm:pt modelId="{932885F5-55CE-4E1E-B488-89E5D53F90F0}" cxnId="{E11BF7B9-5881-4414-AE84-830325622B65}" type="parTrans">
      <dgm:prSet/>
      <dgm:spPr/>
      <dgm:t>
        <a:bodyPr/>
        <a:lstStyle/>
        <a:p>
          <a:endParaRPr lang="en-US"/>
        </a:p>
      </dgm:t>
    </dgm:pt>
    <dgm:pt modelId="{09C75725-FF78-4775-8F76-BC36112123CE}" cxnId="{E11BF7B9-5881-4414-AE84-830325622B65}" type="sibTrans">
      <dgm:prSet/>
      <dgm:spPr/>
      <dgm:t>
        <a:bodyPr/>
        <a:lstStyle/>
        <a:p>
          <a:endParaRPr lang="en-US"/>
        </a:p>
      </dgm:t>
    </dgm:pt>
    <dgm:pt modelId="{31D0C7D8-ECA4-44CE-BC4A-A5D77FF72F07}">
      <dgm:prSet phldrT="[Text]"/>
      <dgm:spPr/>
      <dgm:t>
        <a:bodyPr/>
        <a:lstStyle/>
        <a:p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definisi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deskripsi</a:t>
          </a:r>
          <a:endParaRPr lang="en-US" dirty="0"/>
        </a:p>
      </dgm:t>
    </dgm:pt>
    <dgm:pt modelId="{5EEEA31E-2D56-4AAB-8EE5-66D024CC7668}" cxnId="{EAC218A9-A4AB-4800-8FFD-DE7F8476CB12}" type="parTrans">
      <dgm:prSet/>
      <dgm:spPr/>
      <dgm:t>
        <a:bodyPr/>
        <a:lstStyle/>
        <a:p>
          <a:endParaRPr lang="en-US"/>
        </a:p>
      </dgm:t>
    </dgm:pt>
    <dgm:pt modelId="{95CF6836-BF9B-4FC7-BB92-CD44984F47B3}" cxnId="{EAC218A9-A4AB-4800-8FFD-DE7F8476CB12}" type="sibTrans">
      <dgm:prSet/>
      <dgm:spPr/>
      <dgm:t>
        <a:bodyPr/>
        <a:lstStyle/>
        <a:p>
          <a:endParaRPr lang="en-US"/>
        </a:p>
      </dgm:t>
    </dgm:pt>
    <dgm:pt modelId="{4777717B-F27F-4E0E-8AA4-7946DB241B86}">
      <dgm:prSet phldrT="[Text]"/>
      <dgm:spPr/>
      <dgm:t>
        <a:bodyPr/>
        <a:lstStyle/>
        <a:p>
          <a:r>
            <a:rPr lang="en-ID" dirty="0" smtClean="0"/>
            <a:t>3.</a:t>
          </a:r>
          <a:endParaRPr lang="en-US" dirty="0"/>
        </a:p>
      </dgm:t>
    </dgm:pt>
    <dgm:pt modelId="{177F2F5B-5EE0-4A5A-9403-9C71AC4A8226}" cxnId="{3D3F6116-D400-4C95-8FFA-30557BD24115}" type="parTrans">
      <dgm:prSet/>
      <dgm:spPr/>
      <dgm:t>
        <a:bodyPr/>
        <a:lstStyle/>
        <a:p>
          <a:endParaRPr lang="en-US"/>
        </a:p>
      </dgm:t>
    </dgm:pt>
    <dgm:pt modelId="{45104CDF-41F2-4A52-98C9-BD469C154691}" cxnId="{3D3F6116-D400-4C95-8FFA-30557BD24115}" type="sibTrans">
      <dgm:prSet/>
      <dgm:spPr/>
      <dgm:t>
        <a:bodyPr/>
        <a:lstStyle/>
        <a:p>
          <a:endParaRPr lang="en-US"/>
        </a:p>
      </dgm:t>
    </dgm:pt>
    <dgm:pt modelId="{509E171F-EA01-4CF8-8B2F-CD01718242E2}">
      <dgm:prSet phldrT="[Text]"/>
      <dgm:spPr/>
      <dgm:t>
        <a:bodyPr/>
        <a:lstStyle/>
        <a:p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simpleks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kompleks</a:t>
          </a:r>
          <a:endParaRPr lang="en-US" dirty="0"/>
        </a:p>
      </dgm:t>
    </dgm:pt>
    <dgm:pt modelId="{585FB4A3-6490-463C-BB73-F288A2C36E96}" cxnId="{A62EA207-7729-4DE7-A1BF-FEA06000D7EF}" type="parTrans">
      <dgm:prSet/>
      <dgm:spPr/>
      <dgm:t>
        <a:bodyPr/>
        <a:lstStyle/>
        <a:p>
          <a:endParaRPr lang="en-US"/>
        </a:p>
      </dgm:t>
    </dgm:pt>
    <dgm:pt modelId="{FBEC0687-3B5A-412F-A4B1-973F1DDEABCC}" cxnId="{A62EA207-7729-4DE7-A1BF-FEA06000D7EF}" type="sibTrans">
      <dgm:prSet/>
      <dgm:spPr/>
      <dgm:t>
        <a:bodyPr/>
        <a:lstStyle/>
        <a:p>
          <a:endParaRPr lang="en-US"/>
        </a:p>
      </dgm:t>
    </dgm:pt>
    <dgm:pt modelId="{7A562560-A10A-4491-906B-8C5C0C2019FE}" type="pres">
      <dgm:prSet presAssocID="{17631AE9-1FC3-4C27-AB91-4A9CAFB258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C56B0-D382-474A-B8BE-8C8E2102A2A0}" type="pres">
      <dgm:prSet presAssocID="{CB57F3D2-D380-490F-9195-BC5ADB7AC0E3}" presName="composite" presStyleCnt="0"/>
      <dgm:spPr/>
    </dgm:pt>
    <dgm:pt modelId="{2086D1D9-9C7C-4F1C-8478-7A26A7401C34}" type="pres">
      <dgm:prSet presAssocID="{CB57F3D2-D380-490F-9195-BC5ADB7AC0E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A1A07-74F9-45FB-BFAC-D6B01CE5EB69}" type="pres">
      <dgm:prSet presAssocID="{CB57F3D2-D380-490F-9195-BC5ADB7AC0E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CEB5C-1471-4A02-8F5E-BB6AD1365105}" type="pres">
      <dgm:prSet presAssocID="{FCF8FB3D-0C68-4B1B-BA31-024E57524B18}" presName="sp" presStyleCnt="0"/>
      <dgm:spPr/>
    </dgm:pt>
    <dgm:pt modelId="{D4628E8F-274F-494B-A550-88B8F936C37B}" type="pres">
      <dgm:prSet presAssocID="{05B388CF-2566-47D8-97A5-F3D02432D7FD}" presName="composite" presStyleCnt="0"/>
      <dgm:spPr/>
    </dgm:pt>
    <dgm:pt modelId="{18B3EC09-2299-4A4A-961C-3C789B1AEA88}" type="pres">
      <dgm:prSet presAssocID="{05B388CF-2566-47D8-97A5-F3D02432D7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C0067-25D3-4761-90F0-1F901B5DD886}" type="pres">
      <dgm:prSet presAssocID="{05B388CF-2566-47D8-97A5-F3D02432D7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54DD-2910-4D18-AFA0-C6618DE1A523}" type="pres">
      <dgm:prSet presAssocID="{09C75725-FF78-4775-8F76-BC36112123CE}" presName="sp" presStyleCnt="0"/>
      <dgm:spPr/>
    </dgm:pt>
    <dgm:pt modelId="{66DB4738-7D96-480E-89FC-6D9C7BA7BFE3}" type="pres">
      <dgm:prSet presAssocID="{4777717B-F27F-4E0E-8AA4-7946DB241B86}" presName="composite" presStyleCnt="0"/>
      <dgm:spPr/>
    </dgm:pt>
    <dgm:pt modelId="{F630F87B-E4F1-417F-BA50-BD7CD5E870B3}" type="pres">
      <dgm:prSet presAssocID="{4777717B-F27F-4E0E-8AA4-7946DB241B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4F18B-6F6A-4D08-997A-C0E5AB3E71E6}" type="pres">
      <dgm:prSet presAssocID="{4777717B-F27F-4E0E-8AA4-7946DB241B8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3934A-6B6E-491C-B34C-5D744A98DE0B}" type="presOf" srcId="{05B388CF-2566-47D8-97A5-F3D02432D7FD}" destId="{18B3EC09-2299-4A4A-961C-3C789B1AEA88}" srcOrd="0" destOrd="0" presId="urn:microsoft.com/office/officeart/2005/8/layout/chevron2"/>
    <dgm:cxn modelId="{31F1929B-82FC-45FA-88E3-BBFB187D7B1B}" type="presOf" srcId="{4777717B-F27F-4E0E-8AA4-7946DB241B86}" destId="{F630F87B-E4F1-417F-BA50-BD7CD5E870B3}" srcOrd="0" destOrd="0" presId="urn:microsoft.com/office/officeart/2005/8/layout/chevron2"/>
    <dgm:cxn modelId="{B97CCDEB-EB22-4613-8209-761D9540ECBA}" srcId="{CB57F3D2-D380-490F-9195-BC5ADB7AC0E3}" destId="{50E22FFD-2230-4176-A4A7-3F6FA0ED0B1E}" srcOrd="0" destOrd="0" parTransId="{DA62AF12-BA9D-4AEE-8B2A-284D938B8EB2}" sibTransId="{0C34A036-8E4D-46BB-B33C-2CBA262B2760}"/>
    <dgm:cxn modelId="{7EA57628-D755-44D6-93A3-0BE443B65974}" type="presOf" srcId="{509E171F-EA01-4CF8-8B2F-CD01718242E2}" destId="{C824F18B-6F6A-4D08-997A-C0E5AB3E71E6}" srcOrd="0" destOrd="0" presId="urn:microsoft.com/office/officeart/2005/8/layout/chevron2"/>
    <dgm:cxn modelId="{E11BF7B9-5881-4414-AE84-830325622B65}" srcId="{17631AE9-1FC3-4C27-AB91-4A9CAFB25807}" destId="{05B388CF-2566-47D8-97A5-F3D02432D7FD}" srcOrd="1" destOrd="0" parTransId="{932885F5-55CE-4E1E-B488-89E5D53F90F0}" sibTransId="{09C75725-FF78-4775-8F76-BC36112123CE}"/>
    <dgm:cxn modelId="{424D8C70-52BE-4C79-9658-12AC3F21FD44}" type="presOf" srcId="{31D0C7D8-ECA4-44CE-BC4A-A5D77FF72F07}" destId="{E97C0067-25D3-4761-90F0-1F901B5DD886}" srcOrd="0" destOrd="0" presId="urn:microsoft.com/office/officeart/2005/8/layout/chevron2"/>
    <dgm:cxn modelId="{EAC218A9-A4AB-4800-8FFD-DE7F8476CB12}" srcId="{05B388CF-2566-47D8-97A5-F3D02432D7FD}" destId="{31D0C7D8-ECA4-44CE-BC4A-A5D77FF72F07}" srcOrd="0" destOrd="0" parTransId="{5EEEA31E-2D56-4AAB-8EE5-66D024CC7668}" sibTransId="{95CF6836-BF9B-4FC7-BB92-CD44984F47B3}"/>
    <dgm:cxn modelId="{0A754D93-EF30-4054-8947-CC7104E2D55B}" type="presOf" srcId="{17631AE9-1FC3-4C27-AB91-4A9CAFB25807}" destId="{7A562560-A10A-4491-906B-8C5C0C2019FE}" srcOrd="0" destOrd="0" presId="urn:microsoft.com/office/officeart/2005/8/layout/chevron2"/>
    <dgm:cxn modelId="{A62EA207-7729-4DE7-A1BF-FEA06000D7EF}" srcId="{4777717B-F27F-4E0E-8AA4-7946DB241B86}" destId="{509E171F-EA01-4CF8-8B2F-CD01718242E2}" srcOrd="0" destOrd="0" parTransId="{585FB4A3-6490-463C-BB73-F288A2C36E96}" sibTransId="{FBEC0687-3B5A-412F-A4B1-973F1DDEABCC}"/>
    <dgm:cxn modelId="{3D3F6116-D400-4C95-8FFA-30557BD24115}" srcId="{17631AE9-1FC3-4C27-AB91-4A9CAFB25807}" destId="{4777717B-F27F-4E0E-8AA4-7946DB241B86}" srcOrd="2" destOrd="0" parTransId="{177F2F5B-5EE0-4A5A-9403-9C71AC4A8226}" sibTransId="{45104CDF-41F2-4A52-98C9-BD469C154691}"/>
    <dgm:cxn modelId="{80678B1A-597A-4CCF-BBEE-D8100AB8AD22}" type="presOf" srcId="{CB57F3D2-D380-490F-9195-BC5ADB7AC0E3}" destId="{2086D1D9-9C7C-4F1C-8478-7A26A7401C34}" srcOrd="0" destOrd="0" presId="urn:microsoft.com/office/officeart/2005/8/layout/chevron2"/>
    <dgm:cxn modelId="{1529A6F9-F0E7-4C34-88D7-D3068945F5D2}" srcId="{17631AE9-1FC3-4C27-AB91-4A9CAFB25807}" destId="{CB57F3D2-D380-490F-9195-BC5ADB7AC0E3}" srcOrd="0" destOrd="0" parTransId="{455AA9E5-F51A-4ABA-BA70-33A8379AEA6E}" sibTransId="{FCF8FB3D-0C68-4B1B-BA31-024E57524B18}"/>
    <dgm:cxn modelId="{533F0A86-F91A-4A6F-9502-F15201FA5FD5}" type="presOf" srcId="{50E22FFD-2230-4176-A4A7-3F6FA0ED0B1E}" destId="{6A4A1A07-74F9-45FB-BFAC-D6B01CE5EB69}" srcOrd="0" destOrd="0" presId="urn:microsoft.com/office/officeart/2005/8/layout/chevron2"/>
    <dgm:cxn modelId="{A4A6CCB8-CEAD-4DAB-AFAA-AB807FE6FCC4}" type="presParOf" srcId="{7A562560-A10A-4491-906B-8C5C0C2019FE}" destId="{ADBC56B0-D382-474A-B8BE-8C8E2102A2A0}" srcOrd="0" destOrd="0" presId="urn:microsoft.com/office/officeart/2005/8/layout/chevron2"/>
    <dgm:cxn modelId="{B19F027B-963C-4ACD-A795-9475697B5078}" type="presParOf" srcId="{ADBC56B0-D382-474A-B8BE-8C8E2102A2A0}" destId="{2086D1D9-9C7C-4F1C-8478-7A26A7401C34}" srcOrd="0" destOrd="0" presId="urn:microsoft.com/office/officeart/2005/8/layout/chevron2"/>
    <dgm:cxn modelId="{5A5A02A9-8F79-4EB3-84AF-19FFDF7DFF59}" type="presParOf" srcId="{ADBC56B0-D382-474A-B8BE-8C8E2102A2A0}" destId="{6A4A1A07-74F9-45FB-BFAC-D6B01CE5EB69}" srcOrd="1" destOrd="0" presId="urn:microsoft.com/office/officeart/2005/8/layout/chevron2"/>
    <dgm:cxn modelId="{F695F918-480C-424F-A0F6-FED4C3470BFB}" type="presParOf" srcId="{7A562560-A10A-4491-906B-8C5C0C2019FE}" destId="{457CEB5C-1471-4A02-8F5E-BB6AD1365105}" srcOrd="1" destOrd="0" presId="urn:microsoft.com/office/officeart/2005/8/layout/chevron2"/>
    <dgm:cxn modelId="{3E7DCA01-BE79-4080-B0DE-39E21AD54269}" type="presParOf" srcId="{7A562560-A10A-4491-906B-8C5C0C2019FE}" destId="{D4628E8F-274F-494B-A550-88B8F936C37B}" srcOrd="2" destOrd="0" presId="urn:microsoft.com/office/officeart/2005/8/layout/chevron2"/>
    <dgm:cxn modelId="{1CEFD882-92D5-4143-B558-21795962E07E}" type="presParOf" srcId="{D4628E8F-274F-494B-A550-88B8F936C37B}" destId="{18B3EC09-2299-4A4A-961C-3C789B1AEA88}" srcOrd="0" destOrd="0" presId="urn:microsoft.com/office/officeart/2005/8/layout/chevron2"/>
    <dgm:cxn modelId="{002AE0BC-42FD-4CF7-9B90-1756B214C5B2}" type="presParOf" srcId="{D4628E8F-274F-494B-A550-88B8F936C37B}" destId="{E97C0067-25D3-4761-90F0-1F901B5DD886}" srcOrd="1" destOrd="0" presId="urn:microsoft.com/office/officeart/2005/8/layout/chevron2"/>
    <dgm:cxn modelId="{F23F8060-A22F-49F1-BA2D-FF650F37E44D}" type="presParOf" srcId="{7A562560-A10A-4491-906B-8C5C0C2019FE}" destId="{096D54DD-2910-4D18-AFA0-C6618DE1A523}" srcOrd="3" destOrd="0" presId="urn:microsoft.com/office/officeart/2005/8/layout/chevron2"/>
    <dgm:cxn modelId="{E7682489-51E3-4B94-AE13-DC06A7B4D429}" type="presParOf" srcId="{7A562560-A10A-4491-906B-8C5C0C2019FE}" destId="{66DB4738-7D96-480E-89FC-6D9C7BA7BFE3}" srcOrd="4" destOrd="0" presId="urn:microsoft.com/office/officeart/2005/8/layout/chevron2"/>
    <dgm:cxn modelId="{C06C3E41-ED5B-4AA5-B7FA-BDF952002D29}" type="presParOf" srcId="{66DB4738-7D96-480E-89FC-6D9C7BA7BFE3}" destId="{F630F87B-E4F1-417F-BA50-BD7CD5E870B3}" srcOrd="0" destOrd="0" presId="urn:microsoft.com/office/officeart/2005/8/layout/chevron2"/>
    <dgm:cxn modelId="{A0F59B56-7A39-4530-843B-0F4C70F67DD9}" type="presParOf" srcId="{66DB4738-7D96-480E-89FC-6D9C7BA7BFE3}" destId="{C824F18B-6F6A-4D08-997A-C0E5AB3E71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10AECE5-B3C6-4C43-82FB-3EDA5248005A}" type="doc">
      <dgm:prSet loTypeId="urn:microsoft.com/office/officeart/2005/8/layout/vList3" loCatId="list" qsTypeId="urn:microsoft.com/office/officeart/2005/8/quickstyle/simple1#9" qsCatId="simple" csTypeId="urn:microsoft.com/office/officeart/2005/8/colors/colorful3#3" csCatId="colorful" phldr="1"/>
      <dgm:spPr/>
    </dgm:pt>
    <dgm:pt modelId="{B4688C83-00D6-4533-821F-1A05B3DE7471}">
      <dgm:prSet phldrT="[Text]"/>
      <dgm:spPr/>
      <dgm:t>
        <a:bodyPr/>
        <a:lstStyle/>
        <a:p>
          <a:r>
            <a:rPr lang="en-US" b="1" dirty="0" err="1" smtClean="0"/>
            <a:t>Menggunakan</a:t>
          </a:r>
          <a:r>
            <a:rPr lang="en-US" b="1" dirty="0" smtClean="0"/>
            <a:t> </a:t>
          </a:r>
          <a:r>
            <a:rPr lang="en-US" b="1" dirty="0" err="1" smtClean="0"/>
            <a:t>Kalimat</a:t>
          </a:r>
          <a:r>
            <a:rPr lang="en-US" b="1" dirty="0" smtClean="0"/>
            <a:t> </a:t>
          </a:r>
          <a:r>
            <a:rPr lang="en-US" b="1" dirty="0" err="1" smtClean="0"/>
            <a:t>Persuasif</a:t>
          </a:r>
          <a:endParaRPr lang="en-US" dirty="0"/>
        </a:p>
      </dgm:t>
    </dgm:pt>
    <dgm:pt modelId="{18D49444-2B6B-4518-A63A-0E75FDA4BBBC}" cxnId="{32B52C51-1B2B-433A-B6CD-0E03B303FEF7}" type="parTrans">
      <dgm:prSet/>
      <dgm:spPr/>
      <dgm:t>
        <a:bodyPr/>
        <a:lstStyle/>
        <a:p>
          <a:endParaRPr lang="en-US"/>
        </a:p>
      </dgm:t>
    </dgm:pt>
    <dgm:pt modelId="{4971CF1F-EEA9-4410-9F2F-27AF61534E2E}" cxnId="{32B52C51-1B2B-433A-B6CD-0E03B303FEF7}" type="sibTrans">
      <dgm:prSet/>
      <dgm:spPr/>
      <dgm:t>
        <a:bodyPr/>
        <a:lstStyle/>
        <a:p>
          <a:endParaRPr lang="en-US"/>
        </a:p>
      </dgm:t>
    </dgm:pt>
    <dgm:pt modelId="{4E9D7667-1272-4791-9296-97CFDD3B86DA}">
      <dgm:prSet phldrT="[Text]"/>
      <dgm:spPr/>
      <dgm:t>
        <a:bodyPr/>
        <a:lstStyle/>
        <a:p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r>
            <a:rPr lang="en-US" dirty="0" smtClean="0"/>
            <a:t> </a:t>
          </a:r>
          <a:r>
            <a:rPr lang="en-US" dirty="0" err="1" smtClean="0"/>
            <a:t>Deklaratif</a:t>
          </a:r>
          <a:endParaRPr lang="en-US" dirty="0"/>
        </a:p>
      </dgm:t>
    </dgm:pt>
    <dgm:pt modelId="{A4B5B809-D4B7-418A-B183-B2D4C68FEB2E}" cxnId="{8BBDE8D9-8714-4D65-AE14-0F38B6CD1814}" type="parTrans">
      <dgm:prSet/>
      <dgm:spPr/>
      <dgm:t>
        <a:bodyPr/>
        <a:lstStyle/>
        <a:p>
          <a:endParaRPr lang="en-US"/>
        </a:p>
      </dgm:t>
    </dgm:pt>
    <dgm:pt modelId="{CC4D0674-DFF7-4BC5-B4A7-FF29EF16B7A0}" cxnId="{8BBDE8D9-8714-4D65-AE14-0F38B6CD1814}" type="sibTrans">
      <dgm:prSet/>
      <dgm:spPr/>
      <dgm:t>
        <a:bodyPr/>
        <a:lstStyle/>
        <a:p>
          <a:endParaRPr lang="en-US"/>
        </a:p>
      </dgm:t>
    </dgm:pt>
    <dgm:pt modelId="{5863B29A-B592-4B2E-A926-8CD4E66BE546}">
      <dgm:prSet phldrT="[Text]"/>
      <dgm:spPr/>
      <dgm:t>
        <a:bodyPr/>
        <a:lstStyle/>
        <a:p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Bahasa</a:t>
          </a:r>
          <a:r>
            <a:rPr lang="en-ID" dirty="0" smtClean="0"/>
            <a:t> yang </a:t>
          </a:r>
          <a:r>
            <a:rPr lang="en-ID" dirty="0" err="1" smtClean="0"/>
            <a:t>Santun</a:t>
          </a:r>
          <a:endParaRPr lang="en-US" dirty="0"/>
        </a:p>
      </dgm:t>
    </dgm:pt>
    <dgm:pt modelId="{E749F746-5870-463C-B5B4-B04D12103319}" cxnId="{A6B237A4-18D5-412C-845A-ED97C066F763}" type="parTrans">
      <dgm:prSet/>
      <dgm:spPr/>
      <dgm:t>
        <a:bodyPr/>
        <a:lstStyle/>
        <a:p>
          <a:endParaRPr lang="en-US"/>
        </a:p>
      </dgm:t>
    </dgm:pt>
    <dgm:pt modelId="{80483806-B8CC-4A7B-BE68-1E663E568A8D}" cxnId="{A6B237A4-18D5-412C-845A-ED97C066F763}" type="sibTrans">
      <dgm:prSet/>
      <dgm:spPr/>
      <dgm:t>
        <a:bodyPr/>
        <a:lstStyle/>
        <a:p>
          <a:endParaRPr lang="en-US"/>
        </a:p>
      </dgm:t>
    </dgm:pt>
    <dgm:pt modelId="{BCBB9426-5796-4EEF-9961-804A1F65D463}">
      <dgm:prSet phldrT="[Text]"/>
      <dgm:spPr/>
      <dgm:t>
        <a:bodyPr/>
        <a:lstStyle/>
        <a:p>
          <a:r>
            <a:rPr lang="en-ID" smtClean="0"/>
            <a:t>Menggunakan Pronomina</a:t>
          </a:r>
          <a:endParaRPr lang="en-US" dirty="0"/>
        </a:p>
      </dgm:t>
    </dgm:pt>
    <dgm:pt modelId="{C6BC8E45-774D-4F0B-8E86-94A2AB55CB58}" cxnId="{959C0D99-A78F-4567-B029-032314FC0E47}" type="parTrans">
      <dgm:prSet/>
      <dgm:spPr/>
      <dgm:t>
        <a:bodyPr/>
        <a:lstStyle/>
        <a:p>
          <a:endParaRPr lang="en-US"/>
        </a:p>
      </dgm:t>
    </dgm:pt>
    <dgm:pt modelId="{618F11BA-4905-4506-83B7-E24C81BFE798}" cxnId="{959C0D99-A78F-4567-B029-032314FC0E47}" type="sibTrans">
      <dgm:prSet/>
      <dgm:spPr/>
      <dgm:t>
        <a:bodyPr/>
        <a:lstStyle/>
        <a:p>
          <a:endParaRPr lang="en-US"/>
        </a:p>
      </dgm:t>
    </dgm:pt>
    <dgm:pt modelId="{B4F5B32C-7066-4382-AD0B-6C8ACE2259F2}">
      <dgm:prSet phldrT="[Text]"/>
      <dgm:spPr/>
      <dgm:t>
        <a:bodyPr/>
        <a:lstStyle/>
        <a:p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Langsung</a:t>
          </a:r>
          <a:endParaRPr lang="en-US" dirty="0"/>
        </a:p>
      </dgm:t>
    </dgm:pt>
    <dgm:pt modelId="{AD9472ED-C569-47A5-A33C-2AAEDDA3EC95}" cxnId="{E04F259F-CEAA-4FED-832E-359E16F5E800}" type="parTrans">
      <dgm:prSet/>
      <dgm:spPr/>
      <dgm:t>
        <a:bodyPr/>
        <a:lstStyle/>
        <a:p>
          <a:endParaRPr lang="en-US"/>
        </a:p>
      </dgm:t>
    </dgm:pt>
    <dgm:pt modelId="{98FD096C-ADCC-44FE-9CD4-269F914F4595}" cxnId="{E04F259F-CEAA-4FED-832E-359E16F5E800}" type="sibTrans">
      <dgm:prSet/>
      <dgm:spPr/>
      <dgm:t>
        <a:bodyPr/>
        <a:lstStyle/>
        <a:p>
          <a:endParaRPr lang="en-US"/>
        </a:p>
      </dgm:t>
    </dgm:pt>
    <dgm:pt modelId="{ADABDA91-D81C-4A44-9A3D-A9CEAEC4501B}">
      <dgm:prSet phldrT="[Text]"/>
      <dgm:spPr/>
      <dgm:t>
        <a:bodyPr/>
        <a:lstStyle/>
        <a:p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yang </a:t>
          </a:r>
          <a:r>
            <a:rPr lang="en-ID" dirty="0" err="1" smtClean="0"/>
            <a:t>Menyatakan</a:t>
          </a:r>
          <a:r>
            <a:rPr lang="en-ID" dirty="0" smtClean="0"/>
            <a:t> </a:t>
          </a:r>
          <a:r>
            <a:rPr lang="en-ID" dirty="0" err="1" smtClean="0"/>
            <a:t>Kesepakatan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Penolakan</a:t>
          </a:r>
          <a:endParaRPr lang="en-US" dirty="0"/>
        </a:p>
      </dgm:t>
    </dgm:pt>
    <dgm:pt modelId="{EB5A98BD-0A80-400F-9158-659B09A21E51}" cxnId="{ADB99247-A81B-419B-B0CA-35A18F125728}" type="parTrans">
      <dgm:prSet/>
      <dgm:spPr/>
      <dgm:t>
        <a:bodyPr/>
        <a:lstStyle/>
        <a:p>
          <a:endParaRPr lang="en-US"/>
        </a:p>
      </dgm:t>
    </dgm:pt>
    <dgm:pt modelId="{D563C2A2-BC10-4907-B445-0D6989DFD322}" cxnId="{ADB99247-A81B-419B-B0CA-35A18F125728}" type="sibTrans">
      <dgm:prSet/>
      <dgm:spPr/>
      <dgm:t>
        <a:bodyPr/>
        <a:lstStyle/>
        <a:p>
          <a:endParaRPr lang="en-US"/>
        </a:p>
      </dgm:t>
    </dgm:pt>
    <dgm:pt modelId="{07240E5C-78FC-481A-B5C3-BADA3F6B1812}">
      <dgm:prSet phldrT="[Text]"/>
      <dgm:spPr/>
      <dgm:t>
        <a:bodyPr/>
        <a:lstStyle/>
        <a:p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Perbandingan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Kontras</a:t>
          </a:r>
          <a:endParaRPr lang="en-US" dirty="0"/>
        </a:p>
      </dgm:t>
    </dgm:pt>
    <dgm:pt modelId="{8E30F95B-57E3-4302-BD82-CF33457E8FE8}" cxnId="{498322E6-0AB3-4156-BC78-C85B32604038}" type="parTrans">
      <dgm:prSet/>
      <dgm:spPr/>
      <dgm:t>
        <a:bodyPr/>
        <a:lstStyle/>
        <a:p>
          <a:endParaRPr lang="en-US"/>
        </a:p>
      </dgm:t>
    </dgm:pt>
    <dgm:pt modelId="{4F8DE7FA-80FF-4765-B04E-D1D7D801C445}" cxnId="{498322E6-0AB3-4156-BC78-C85B32604038}" type="sibTrans">
      <dgm:prSet/>
      <dgm:spPr/>
      <dgm:t>
        <a:bodyPr/>
        <a:lstStyle/>
        <a:p>
          <a:endParaRPr lang="en-US"/>
        </a:p>
      </dgm:t>
    </dgm:pt>
    <dgm:pt modelId="{31898031-0B7E-4AAB-A707-27823A5814CF}" type="pres">
      <dgm:prSet presAssocID="{E10AECE5-B3C6-4C43-82FB-3EDA5248005A}" presName="linearFlow" presStyleCnt="0">
        <dgm:presLayoutVars>
          <dgm:dir/>
          <dgm:resizeHandles val="exact"/>
        </dgm:presLayoutVars>
      </dgm:prSet>
      <dgm:spPr/>
    </dgm:pt>
    <dgm:pt modelId="{391335D3-841E-4551-838A-34F87985A723}" type="pres">
      <dgm:prSet presAssocID="{B4688C83-00D6-4533-821F-1A05B3DE7471}" presName="composite" presStyleCnt="0"/>
      <dgm:spPr/>
    </dgm:pt>
    <dgm:pt modelId="{14FFA2F1-659F-4FCB-8CDD-7D661A48F8EE}" type="pres">
      <dgm:prSet presAssocID="{B4688C83-00D6-4533-821F-1A05B3DE7471}" presName="imgShp" presStyleLbl="fgImgPlace1" presStyleIdx="0" presStyleCnt="7"/>
      <dgm:spPr/>
    </dgm:pt>
    <dgm:pt modelId="{61DE0A3E-0BAF-416C-A3BB-B73DF3A15AE1}" type="pres">
      <dgm:prSet presAssocID="{B4688C83-00D6-4533-821F-1A05B3DE7471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6582B-5D4C-4995-8797-2BBA5FC92668}" type="pres">
      <dgm:prSet presAssocID="{4971CF1F-EEA9-4410-9F2F-27AF61534E2E}" presName="spacing" presStyleCnt="0"/>
      <dgm:spPr/>
    </dgm:pt>
    <dgm:pt modelId="{45412121-AA14-4326-B17B-14EBC4BEA0ED}" type="pres">
      <dgm:prSet presAssocID="{4E9D7667-1272-4791-9296-97CFDD3B86DA}" presName="composite" presStyleCnt="0"/>
      <dgm:spPr/>
    </dgm:pt>
    <dgm:pt modelId="{A50700DA-8784-4A6D-8823-E77BB2DE8843}" type="pres">
      <dgm:prSet presAssocID="{4E9D7667-1272-4791-9296-97CFDD3B86DA}" presName="imgShp" presStyleLbl="fgImgPlace1" presStyleIdx="1" presStyleCnt="7"/>
      <dgm:spPr/>
    </dgm:pt>
    <dgm:pt modelId="{49C999DE-7C4D-4DC4-9550-AD918802063D}" type="pres">
      <dgm:prSet presAssocID="{4E9D7667-1272-4791-9296-97CFDD3B86DA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97240-D4A2-478A-844D-E0CD453F7FD4}" type="pres">
      <dgm:prSet presAssocID="{CC4D0674-DFF7-4BC5-B4A7-FF29EF16B7A0}" presName="spacing" presStyleCnt="0"/>
      <dgm:spPr/>
    </dgm:pt>
    <dgm:pt modelId="{36AC73B0-51A4-4B91-9C7B-0F5E9B944040}" type="pres">
      <dgm:prSet presAssocID="{5863B29A-B592-4B2E-A926-8CD4E66BE546}" presName="composite" presStyleCnt="0"/>
      <dgm:spPr/>
    </dgm:pt>
    <dgm:pt modelId="{446D2C37-296E-41CD-BA71-EDCECC569981}" type="pres">
      <dgm:prSet presAssocID="{5863B29A-B592-4B2E-A926-8CD4E66BE546}" presName="imgShp" presStyleLbl="fgImgPlace1" presStyleIdx="2" presStyleCnt="7"/>
      <dgm:spPr/>
    </dgm:pt>
    <dgm:pt modelId="{0B32659C-2FAB-481D-9E15-9231ABEF3717}" type="pres">
      <dgm:prSet presAssocID="{5863B29A-B592-4B2E-A926-8CD4E66BE546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52C71-650A-4465-951A-68E2603DFD80}" type="pres">
      <dgm:prSet presAssocID="{80483806-B8CC-4A7B-BE68-1E663E568A8D}" presName="spacing" presStyleCnt="0"/>
      <dgm:spPr/>
    </dgm:pt>
    <dgm:pt modelId="{38875C76-73DE-4B82-BDD7-15D5131B3D78}" type="pres">
      <dgm:prSet presAssocID="{BCBB9426-5796-4EEF-9961-804A1F65D463}" presName="composite" presStyleCnt="0"/>
      <dgm:spPr/>
    </dgm:pt>
    <dgm:pt modelId="{C0D24A11-B1A2-4963-BDC9-B220BCD42F9A}" type="pres">
      <dgm:prSet presAssocID="{BCBB9426-5796-4EEF-9961-804A1F65D463}" presName="imgShp" presStyleLbl="fgImgPlace1" presStyleIdx="3" presStyleCnt="7"/>
      <dgm:spPr/>
    </dgm:pt>
    <dgm:pt modelId="{46398329-0C26-4310-B80D-10338E901EE4}" type="pres">
      <dgm:prSet presAssocID="{BCBB9426-5796-4EEF-9961-804A1F65D46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3E09D-78D8-4553-9884-6BCF1A83F152}" type="pres">
      <dgm:prSet presAssocID="{618F11BA-4905-4506-83B7-E24C81BFE798}" presName="spacing" presStyleCnt="0"/>
      <dgm:spPr/>
    </dgm:pt>
    <dgm:pt modelId="{A9DB3ED6-91BF-4202-8897-2A44EC347A61}" type="pres">
      <dgm:prSet presAssocID="{B4F5B32C-7066-4382-AD0B-6C8ACE2259F2}" presName="composite" presStyleCnt="0"/>
      <dgm:spPr/>
    </dgm:pt>
    <dgm:pt modelId="{EEE4BDD9-C2A2-45F9-8A73-DCAF8DEBCD46}" type="pres">
      <dgm:prSet presAssocID="{B4F5B32C-7066-4382-AD0B-6C8ACE2259F2}" presName="imgShp" presStyleLbl="fgImgPlace1" presStyleIdx="4" presStyleCnt="7"/>
      <dgm:spPr/>
    </dgm:pt>
    <dgm:pt modelId="{D196D84A-6027-48B0-AC35-64A273FAF95F}" type="pres">
      <dgm:prSet presAssocID="{B4F5B32C-7066-4382-AD0B-6C8ACE2259F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97E9B-80F8-42BF-B27E-FE51C388B366}" type="pres">
      <dgm:prSet presAssocID="{98FD096C-ADCC-44FE-9CD4-269F914F4595}" presName="spacing" presStyleCnt="0"/>
      <dgm:spPr/>
    </dgm:pt>
    <dgm:pt modelId="{3384BAF9-CD63-4105-AA8D-885732B5B9DF}" type="pres">
      <dgm:prSet presAssocID="{ADABDA91-D81C-4A44-9A3D-A9CEAEC4501B}" presName="composite" presStyleCnt="0"/>
      <dgm:spPr/>
    </dgm:pt>
    <dgm:pt modelId="{79C8C04D-5745-4BC5-9B4F-9D0B88EE30C4}" type="pres">
      <dgm:prSet presAssocID="{ADABDA91-D81C-4A44-9A3D-A9CEAEC4501B}" presName="imgShp" presStyleLbl="fgImgPlace1" presStyleIdx="5" presStyleCnt="7"/>
      <dgm:spPr/>
    </dgm:pt>
    <dgm:pt modelId="{29FABC23-E3CE-424D-BA49-5792F1AC4596}" type="pres">
      <dgm:prSet presAssocID="{ADABDA91-D81C-4A44-9A3D-A9CEAEC4501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9AC53-AFC5-4B64-B942-DE55DB5EDA97}" type="pres">
      <dgm:prSet presAssocID="{D563C2A2-BC10-4907-B445-0D6989DFD322}" presName="spacing" presStyleCnt="0"/>
      <dgm:spPr/>
    </dgm:pt>
    <dgm:pt modelId="{A1D4B69F-2D29-420F-BB56-8DCA163818C3}" type="pres">
      <dgm:prSet presAssocID="{07240E5C-78FC-481A-B5C3-BADA3F6B1812}" presName="composite" presStyleCnt="0"/>
      <dgm:spPr/>
    </dgm:pt>
    <dgm:pt modelId="{BF22A1CA-1092-4020-8570-7940303BBCFB}" type="pres">
      <dgm:prSet presAssocID="{07240E5C-78FC-481A-B5C3-BADA3F6B1812}" presName="imgShp" presStyleLbl="fgImgPlace1" presStyleIdx="6" presStyleCnt="7"/>
      <dgm:spPr/>
    </dgm:pt>
    <dgm:pt modelId="{C1DF811F-1183-4C17-BB2B-57C59A5A015A}" type="pres">
      <dgm:prSet presAssocID="{07240E5C-78FC-481A-B5C3-BADA3F6B1812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A5A32-5D35-45BE-8FC8-9E11A0AE8CC4}" type="presOf" srcId="{5863B29A-B592-4B2E-A926-8CD4E66BE546}" destId="{0B32659C-2FAB-481D-9E15-9231ABEF3717}" srcOrd="0" destOrd="0" presId="urn:microsoft.com/office/officeart/2005/8/layout/vList3"/>
    <dgm:cxn modelId="{E04F259F-CEAA-4FED-832E-359E16F5E800}" srcId="{E10AECE5-B3C6-4C43-82FB-3EDA5248005A}" destId="{B4F5B32C-7066-4382-AD0B-6C8ACE2259F2}" srcOrd="4" destOrd="0" parTransId="{AD9472ED-C569-47A5-A33C-2AAEDDA3EC95}" sibTransId="{98FD096C-ADCC-44FE-9CD4-269F914F4595}"/>
    <dgm:cxn modelId="{4155B814-7D6F-4D14-8780-509F7F88901A}" type="presOf" srcId="{B4F5B32C-7066-4382-AD0B-6C8ACE2259F2}" destId="{D196D84A-6027-48B0-AC35-64A273FAF95F}" srcOrd="0" destOrd="0" presId="urn:microsoft.com/office/officeart/2005/8/layout/vList3"/>
    <dgm:cxn modelId="{ADB99247-A81B-419B-B0CA-35A18F125728}" srcId="{E10AECE5-B3C6-4C43-82FB-3EDA5248005A}" destId="{ADABDA91-D81C-4A44-9A3D-A9CEAEC4501B}" srcOrd="5" destOrd="0" parTransId="{EB5A98BD-0A80-400F-9158-659B09A21E51}" sibTransId="{D563C2A2-BC10-4907-B445-0D6989DFD322}"/>
    <dgm:cxn modelId="{8BBDE8D9-8714-4D65-AE14-0F38B6CD1814}" srcId="{E10AECE5-B3C6-4C43-82FB-3EDA5248005A}" destId="{4E9D7667-1272-4791-9296-97CFDD3B86DA}" srcOrd="1" destOrd="0" parTransId="{A4B5B809-D4B7-418A-B183-B2D4C68FEB2E}" sibTransId="{CC4D0674-DFF7-4BC5-B4A7-FF29EF16B7A0}"/>
    <dgm:cxn modelId="{A6B237A4-18D5-412C-845A-ED97C066F763}" srcId="{E10AECE5-B3C6-4C43-82FB-3EDA5248005A}" destId="{5863B29A-B592-4B2E-A926-8CD4E66BE546}" srcOrd="2" destOrd="0" parTransId="{E749F746-5870-463C-B5B4-B04D12103319}" sibTransId="{80483806-B8CC-4A7B-BE68-1E663E568A8D}"/>
    <dgm:cxn modelId="{921AAF86-C0A3-4A0C-A640-F3230125A0C1}" type="presOf" srcId="{4E9D7667-1272-4791-9296-97CFDD3B86DA}" destId="{49C999DE-7C4D-4DC4-9550-AD918802063D}" srcOrd="0" destOrd="0" presId="urn:microsoft.com/office/officeart/2005/8/layout/vList3"/>
    <dgm:cxn modelId="{DCF65295-F61A-42FD-A2CE-7D4F3477C25A}" type="presOf" srcId="{E10AECE5-B3C6-4C43-82FB-3EDA5248005A}" destId="{31898031-0B7E-4AAB-A707-27823A5814CF}" srcOrd="0" destOrd="0" presId="urn:microsoft.com/office/officeart/2005/8/layout/vList3"/>
    <dgm:cxn modelId="{C43805D6-9070-4D4D-9156-3CF810058B41}" type="presOf" srcId="{B4688C83-00D6-4533-821F-1A05B3DE7471}" destId="{61DE0A3E-0BAF-416C-A3BB-B73DF3A15AE1}" srcOrd="0" destOrd="0" presId="urn:microsoft.com/office/officeart/2005/8/layout/vList3"/>
    <dgm:cxn modelId="{959C0D99-A78F-4567-B029-032314FC0E47}" srcId="{E10AECE5-B3C6-4C43-82FB-3EDA5248005A}" destId="{BCBB9426-5796-4EEF-9961-804A1F65D463}" srcOrd="3" destOrd="0" parTransId="{C6BC8E45-774D-4F0B-8E86-94A2AB55CB58}" sibTransId="{618F11BA-4905-4506-83B7-E24C81BFE798}"/>
    <dgm:cxn modelId="{32B52C51-1B2B-433A-B6CD-0E03B303FEF7}" srcId="{E10AECE5-B3C6-4C43-82FB-3EDA5248005A}" destId="{B4688C83-00D6-4533-821F-1A05B3DE7471}" srcOrd="0" destOrd="0" parTransId="{18D49444-2B6B-4518-A63A-0E75FDA4BBBC}" sibTransId="{4971CF1F-EEA9-4410-9F2F-27AF61534E2E}"/>
    <dgm:cxn modelId="{012BD919-200C-4EE6-A6C3-8ECBBD713972}" type="presOf" srcId="{ADABDA91-D81C-4A44-9A3D-A9CEAEC4501B}" destId="{29FABC23-E3CE-424D-BA49-5792F1AC4596}" srcOrd="0" destOrd="0" presId="urn:microsoft.com/office/officeart/2005/8/layout/vList3"/>
    <dgm:cxn modelId="{486B69D2-1470-44AA-B900-E6EFF24CBAE1}" type="presOf" srcId="{07240E5C-78FC-481A-B5C3-BADA3F6B1812}" destId="{C1DF811F-1183-4C17-BB2B-57C59A5A015A}" srcOrd="0" destOrd="0" presId="urn:microsoft.com/office/officeart/2005/8/layout/vList3"/>
    <dgm:cxn modelId="{53E9B553-EC56-4A2D-9C57-DF1391F7A095}" type="presOf" srcId="{BCBB9426-5796-4EEF-9961-804A1F65D463}" destId="{46398329-0C26-4310-B80D-10338E901EE4}" srcOrd="0" destOrd="0" presId="urn:microsoft.com/office/officeart/2005/8/layout/vList3"/>
    <dgm:cxn modelId="{498322E6-0AB3-4156-BC78-C85B32604038}" srcId="{E10AECE5-B3C6-4C43-82FB-3EDA5248005A}" destId="{07240E5C-78FC-481A-B5C3-BADA3F6B1812}" srcOrd="6" destOrd="0" parTransId="{8E30F95B-57E3-4302-BD82-CF33457E8FE8}" sibTransId="{4F8DE7FA-80FF-4765-B04E-D1D7D801C445}"/>
    <dgm:cxn modelId="{01867E6E-8601-4B6D-8409-D4E299352670}" type="presParOf" srcId="{31898031-0B7E-4AAB-A707-27823A5814CF}" destId="{391335D3-841E-4551-838A-34F87985A723}" srcOrd="0" destOrd="0" presId="urn:microsoft.com/office/officeart/2005/8/layout/vList3"/>
    <dgm:cxn modelId="{AAFB46C0-D297-48A9-A0A5-F13772F12FF4}" type="presParOf" srcId="{391335D3-841E-4551-838A-34F87985A723}" destId="{14FFA2F1-659F-4FCB-8CDD-7D661A48F8EE}" srcOrd="0" destOrd="0" presId="urn:microsoft.com/office/officeart/2005/8/layout/vList3"/>
    <dgm:cxn modelId="{B24EEB19-79FE-44F0-9D87-05F75E58F808}" type="presParOf" srcId="{391335D3-841E-4551-838A-34F87985A723}" destId="{61DE0A3E-0BAF-416C-A3BB-B73DF3A15AE1}" srcOrd="1" destOrd="0" presId="urn:microsoft.com/office/officeart/2005/8/layout/vList3"/>
    <dgm:cxn modelId="{10DF79D3-583A-4CBB-98DD-A04A100EFC31}" type="presParOf" srcId="{31898031-0B7E-4AAB-A707-27823A5814CF}" destId="{AFC6582B-5D4C-4995-8797-2BBA5FC92668}" srcOrd="1" destOrd="0" presId="urn:microsoft.com/office/officeart/2005/8/layout/vList3"/>
    <dgm:cxn modelId="{6597B81F-539B-49AA-9B92-8482864B6C7F}" type="presParOf" srcId="{31898031-0B7E-4AAB-A707-27823A5814CF}" destId="{45412121-AA14-4326-B17B-14EBC4BEA0ED}" srcOrd="2" destOrd="0" presId="urn:microsoft.com/office/officeart/2005/8/layout/vList3"/>
    <dgm:cxn modelId="{29EF3F91-37BF-4317-9005-F470C6D734F9}" type="presParOf" srcId="{45412121-AA14-4326-B17B-14EBC4BEA0ED}" destId="{A50700DA-8784-4A6D-8823-E77BB2DE8843}" srcOrd="0" destOrd="0" presId="urn:microsoft.com/office/officeart/2005/8/layout/vList3"/>
    <dgm:cxn modelId="{3AE0F695-164C-48A3-8E25-4656B89CB9C5}" type="presParOf" srcId="{45412121-AA14-4326-B17B-14EBC4BEA0ED}" destId="{49C999DE-7C4D-4DC4-9550-AD918802063D}" srcOrd="1" destOrd="0" presId="urn:microsoft.com/office/officeart/2005/8/layout/vList3"/>
    <dgm:cxn modelId="{03D4C1DF-0DCD-4F55-8DC7-FDAFA02FE7E7}" type="presParOf" srcId="{31898031-0B7E-4AAB-A707-27823A5814CF}" destId="{4B497240-D4A2-478A-844D-E0CD453F7FD4}" srcOrd="3" destOrd="0" presId="urn:microsoft.com/office/officeart/2005/8/layout/vList3"/>
    <dgm:cxn modelId="{A56A4B7E-FBD3-437A-B22C-4ADB10822ABC}" type="presParOf" srcId="{31898031-0B7E-4AAB-A707-27823A5814CF}" destId="{36AC73B0-51A4-4B91-9C7B-0F5E9B944040}" srcOrd="4" destOrd="0" presId="urn:microsoft.com/office/officeart/2005/8/layout/vList3"/>
    <dgm:cxn modelId="{5CA62AA7-0D2C-4B87-812C-D25F5E467DDF}" type="presParOf" srcId="{36AC73B0-51A4-4B91-9C7B-0F5E9B944040}" destId="{446D2C37-296E-41CD-BA71-EDCECC569981}" srcOrd="0" destOrd="0" presId="urn:microsoft.com/office/officeart/2005/8/layout/vList3"/>
    <dgm:cxn modelId="{1ADF0407-EA37-45B8-B03B-E5168C667170}" type="presParOf" srcId="{36AC73B0-51A4-4B91-9C7B-0F5E9B944040}" destId="{0B32659C-2FAB-481D-9E15-9231ABEF3717}" srcOrd="1" destOrd="0" presId="urn:microsoft.com/office/officeart/2005/8/layout/vList3"/>
    <dgm:cxn modelId="{475F0028-A599-46F5-8F08-493C65C2028A}" type="presParOf" srcId="{31898031-0B7E-4AAB-A707-27823A5814CF}" destId="{EBD52C71-650A-4465-951A-68E2603DFD80}" srcOrd="5" destOrd="0" presId="urn:microsoft.com/office/officeart/2005/8/layout/vList3"/>
    <dgm:cxn modelId="{D0820BCD-84B2-439C-A789-2DBC9483AFC0}" type="presParOf" srcId="{31898031-0B7E-4AAB-A707-27823A5814CF}" destId="{38875C76-73DE-4B82-BDD7-15D5131B3D78}" srcOrd="6" destOrd="0" presId="urn:microsoft.com/office/officeart/2005/8/layout/vList3"/>
    <dgm:cxn modelId="{347A83DA-83F0-43A8-8882-0C448BFDB107}" type="presParOf" srcId="{38875C76-73DE-4B82-BDD7-15D5131B3D78}" destId="{C0D24A11-B1A2-4963-BDC9-B220BCD42F9A}" srcOrd="0" destOrd="0" presId="urn:microsoft.com/office/officeart/2005/8/layout/vList3"/>
    <dgm:cxn modelId="{981C6B3D-03FC-4788-87E6-8A8068691E91}" type="presParOf" srcId="{38875C76-73DE-4B82-BDD7-15D5131B3D78}" destId="{46398329-0C26-4310-B80D-10338E901EE4}" srcOrd="1" destOrd="0" presId="urn:microsoft.com/office/officeart/2005/8/layout/vList3"/>
    <dgm:cxn modelId="{297EFE0C-730B-46FD-B9EF-8D29EE186B37}" type="presParOf" srcId="{31898031-0B7E-4AAB-A707-27823A5814CF}" destId="{2D03E09D-78D8-4553-9884-6BCF1A83F152}" srcOrd="7" destOrd="0" presId="urn:microsoft.com/office/officeart/2005/8/layout/vList3"/>
    <dgm:cxn modelId="{3ACFA342-1304-48A8-8A19-4F52D60E5144}" type="presParOf" srcId="{31898031-0B7E-4AAB-A707-27823A5814CF}" destId="{A9DB3ED6-91BF-4202-8897-2A44EC347A61}" srcOrd="8" destOrd="0" presId="urn:microsoft.com/office/officeart/2005/8/layout/vList3"/>
    <dgm:cxn modelId="{45154C10-9131-42F8-A584-1756FDBCE8D6}" type="presParOf" srcId="{A9DB3ED6-91BF-4202-8897-2A44EC347A61}" destId="{EEE4BDD9-C2A2-45F9-8A73-DCAF8DEBCD46}" srcOrd="0" destOrd="0" presId="urn:microsoft.com/office/officeart/2005/8/layout/vList3"/>
    <dgm:cxn modelId="{2445CC2B-CDFE-46D8-B352-A0641CD1B295}" type="presParOf" srcId="{A9DB3ED6-91BF-4202-8897-2A44EC347A61}" destId="{D196D84A-6027-48B0-AC35-64A273FAF95F}" srcOrd="1" destOrd="0" presId="urn:microsoft.com/office/officeart/2005/8/layout/vList3"/>
    <dgm:cxn modelId="{5407183F-81FD-4831-8E7E-A8074E68F91A}" type="presParOf" srcId="{31898031-0B7E-4AAB-A707-27823A5814CF}" destId="{1DB97E9B-80F8-42BF-B27E-FE51C388B366}" srcOrd="9" destOrd="0" presId="urn:microsoft.com/office/officeart/2005/8/layout/vList3"/>
    <dgm:cxn modelId="{A56CC330-48A4-45BE-A1AC-75E66D116D87}" type="presParOf" srcId="{31898031-0B7E-4AAB-A707-27823A5814CF}" destId="{3384BAF9-CD63-4105-AA8D-885732B5B9DF}" srcOrd="10" destOrd="0" presId="urn:microsoft.com/office/officeart/2005/8/layout/vList3"/>
    <dgm:cxn modelId="{52E113B2-7DD3-4E9D-84EB-3476D6115980}" type="presParOf" srcId="{3384BAF9-CD63-4105-AA8D-885732B5B9DF}" destId="{79C8C04D-5745-4BC5-9B4F-9D0B88EE30C4}" srcOrd="0" destOrd="0" presId="urn:microsoft.com/office/officeart/2005/8/layout/vList3"/>
    <dgm:cxn modelId="{B2A6F871-91F0-4C5B-B99F-A606990B5952}" type="presParOf" srcId="{3384BAF9-CD63-4105-AA8D-885732B5B9DF}" destId="{29FABC23-E3CE-424D-BA49-5792F1AC4596}" srcOrd="1" destOrd="0" presId="urn:microsoft.com/office/officeart/2005/8/layout/vList3"/>
    <dgm:cxn modelId="{48877714-03D9-47AE-BA15-C70A87B6E689}" type="presParOf" srcId="{31898031-0B7E-4AAB-A707-27823A5814CF}" destId="{7F29AC53-AFC5-4B64-B942-DE55DB5EDA97}" srcOrd="11" destOrd="0" presId="urn:microsoft.com/office/officeart/2005/8/layout/vList3"/>
    <dgm:cxn modelId="{C8E8EF55-EF09-4F2C-9932-9769B8B2743E}" type="presParOf" srcId="{31898031-0B7E-4AAB-A707-27823A5814CF}" destId="{A1D4B69F-2D29-420F-BB56-8DCA163818C3}" srcOrd="12" destOrd="0" presId="urn:microsoft.com/office/officeart/2005/8/layout/vList3"/>
    <dgm:cxn modelId="{F5BBFC04-A953-4CAC-99E1-F657EE72D6B5}" type="presParOf" srcId="{A1D4B69F-2D29-420F-BB56-8DCA163818C3}" destId="{BF22A1CA-1092-4020-8570-7940303BBCFB}" srcOrd="0" destOrd="0" presId="urn:microsoft.com/office/officeart/2005/8/layout/vList3"/>
    <dgm:cxn modelId="{7ABDD177-9AA4-4AF0-A42A-8C83E8846ED9}" type="presParOf" srcId="{A1D4B69F-2D29-420F-BB56-8DCA163818C3}" destId="{C1DF811F-1183-4C17-BB2B-57C59A5A01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BE95787-F798-4E37-AF0D-D1FA61C91AF3}" type="doc">
      <dgm:prSet loTypeId="urn:microsoft.com/office/officeart/2005/8/layout/arrow2#1" loCatId="process" qsTypeId="urn:microsoft.com/office/officeart/2005/8/quickstyle/simple1#10" qsCatId="simple" csTypeId="urn:microsoft.com/office/officeart/2005/8/colors/colorful1#2" csCatId="colorful" phldr="1"/>
      <dgm:spPr/>
    </dgm:pt>
    <dgm:pt modelId="{E397B7F3-37FF-4319-B2DD-DCACE25C7E02}">
      <dgm:prSet phldrT="[Text]" custT="1"/>
      <dgm:spPr/>
      <dgm:t>
        <a:bodyPr/>
        <a:lstStyle/>
        <a:p>
          <a:r>
            <a:rPr lang="en-US" sz="1200" dirty="0" err="1" smtClean="0"/>
            <a:t>Menentukan</a:t>
          </a:r>
          <a:r>
            <a:rPr lang="en-US" sz="1200" dirty="0" smtClean="0"/>
            <a:t> </a:t>
          </a:r>
          <a:r>
            <a:rPr lang="en-US" sz="1200" dirty="0" err="1" smtClean="0"/>
            <a:t>topik</a:t>
          </a:r>
          <a:r>
            <a:rPr lang="en-US" sz="1200" dirty="0" smtClean="0"/>
            <a:t> </a:t>
          </a:r>
          <a:r>
            <a:rPr lang="en-US" sz="1200" dirty="0" err="1" smtClean="0"/>
            <a:t>permasalahan</a:t>
          </a:r>
          <a:r>
            <a:rPr lang="en-US" sz="1200" dirty="0" smtClean="0"/>
            <a:t>. </a:t>
          </a:r>
          <a:endParaRPr lang="en-US" sz="1200" dirty="0"/>
        </a:p>
      </dgm:t>
    </dgm:pt>
    <dgm:pt modelId="{AC59A300-3E5F-49A8-919F-CB821FD02CCD}" cxnId="{FE65DC49-DFF0-4D1D-9D44-B95436A77713}" type="parTrans">
      <dgm:prSet/>
      <dgm:spPr/>
      <dgm:t>
        <a:bodyPr/>
        <a:lstStyle/>
        <a:p>
          <a:endParaRPr lang="en-US"/>
        </a:p>
      </dgm:t>
    </dgm:pt>
    <dgm:pt modelId="{B139FF82-5E6A-4C51-A0FE-57EB8129EBA0}" cxnId="{FE65DC49-DFF0-4D1D-9D44-B95436A77713}" type="sibTrans">
      <dgm:prSet/>
      <dgm:spPr/>
      <dgm:t>
        <a:bodyPr/>
        <a:lstStyle/>
        <a:p>
          <a:endParaRPr lang="en-US"/>
        </a:p>
      </dgm:t>
    </dgm:pt>
    <dgm:pt modelId="{40174962-A7D9-48CF-9EDD-85CCFB95D46B}">
      <dgm:prSet phldrT="[Text]" custT="1"/>
      <dgm:spPr/>
      <dgm:t>
        <a:bodyPr/>
        <a:lstStyle/>
        <a:p>
          <a:r>
            <a:rPr lang="en-US" sz="1200" dirty="0" err="1" smtClean="0"/>
            <a:t>Menentukan</a:t>
          </a:r>
          <a:r>
            <a:rPr lang="en-US" sz="1200" dirty="0" smtClean="0"/>
            <a:t> </a:t>
          </a:r>
          <a:r>
            <a:rPr lang="en-US" sz="1200" dirty="0" err="1" smtClean="0"/>
            <a:t>partisipan</a:t>
          </a:r>
          <a:r>
            <a:rPr lang="en-US" sz="1200" dirty="0" smtClean="0"/>
            <a:t> yang </a:t>
          </a:r>
          <a:r>
            <a:rPr lang="en-US" sz="1200" dirty="0" err="1" smtClean="0"/>
            <a:t>berbeda</a:t>
          </a:r>
          <a:r>
            <a:rPr lang="en-US" sz="1200" dirty="0" smtClean="0"/>
            <a:t> </a:t>
          </a:r>
          <a:r>
            <a:rPr lang="en-US" sz="1200" dirty="0" err="1" smtClean="0"/>
            <a:t>kepentingan</a:t>
          </a:r>
          <a:r>
            <a:rPr lang="en-US" sz="1200" dirty="0" smtClean="0"/>
            <a:t>. </a:t>
          </a:r>
          <a:endParaRPr lang="en-US" sz="1200" dirty="0"/>
        </a:p>
      </dgm:t>
    </dgm:pt>
    <dgm:pt modelId="{77498654-DE39-4341-B51A-38A7E090F355}" cxnId="{504B1D86-7A92-42B0-993F-995C9B7433EB}" type="parTrans">
      <dgm:prSet/>
      <dgm:spPr/>
      <dgm:t>
        <a:bodyPr/>
        <a:lstStyle/>
        <a:p>
          <a:endParaRPr lang="en-US"/>
        </a:p>
      </dgm:t>
    </dgm:pt>
    <dgm:pt modelId="{69B16DBD-9F1E-4BE6-B57D-C6727DDED56D}" cxnId="{504B1D86-7A92-42B0-993F-995C9B7433EB}" type="sibTrans">
      <dgm:prSet/>
      <dgm:spPr/>
      <dgm:t>
        <a:bodyPr/>
        <a:lstStyle/>
        <a:p>
          <a:endParaRPr lang="en-US"/>
        </a:p>
      </dgm:t>
    </dgm:pt>
    <dgm:pt modelId="{A1591158-7D86-4DF0-B890-D91356FBD832}">
      <dgm:prSet phldrT="[Text]" custT="1"/>
      <dgm:spPr/>
      <dgm:t>
        <a:bodyPr/>
        <a:lstStyle/>
        <a:p>
          <a:r>
            <a:rPr lang="en-US" sz="1200" dirty="0" err="1" smtClean="0"/>
            <a:t>Mengembangkan</a:t>
          </a:r>
          <a:r>
            <a:rPr lang="en-US" sz="1200" dirty="0" smtClean="0"/>
            <a:t> </a:t>
          </a:r>
          <a:r>
            <a:rPr lang="en-US" sz="1200" dirty="0" err="1" smtClean="0"/>
            <a:t>topik</a:t>
          </a:r>
          <a:r>
            <a:rPr lang="en-US" sz="1200" dirty="0" smtClean="0"/>
            <a:t> </a:t>
          </a:r>
          <a:r>
            <a:rPr lang="en-US" sz="1200" dirty="0" err="1" smtClean="0"/>
            <a:t>menjadi</a:t>
          </a:r>
          <a:r>
            <a:rPr lang="en-US" sz="1200" dirty="0" smtClean="0"/>
            <a:t> </a:t>
          </a:r>
          <a:r>
            <a:rPr lang="en-US" sz="1200" dirty="0" err="1" smtClean="0"/>
            <a:t>kerangka</a:t>
          </a:r>
          <a:r>
            <a:rPr lang="en-US" sz="1200" dirty="0" smtClean="0"/>
            <a:t> </a:t>
          </a:r>
          <a:r>
            <a:rPr lang="en-US" sz="1200" dirty="0" err="1" smtClean="0"/>
            <a:t>teks</a:t>
          </a:r>
          <a:r>
            <a:rPr lang="en-US" sz="1200" dirty="0" smtClean="0"/>
            <a:t> </a:t>
          </a:r>
          <a:r>
            <a:rPr lang="en-US" sz="1200" dirty="0" err="1" smtClean="0"/>
            <a:t>negosiasi</a:t>
          </a:r>
          <a:r>
            <a:rPr lang="en-US" sz="1200" dirty="0" smtClean="0"/>
            <a:t> </a:t>
          </a:r>
          <a:r>
            <a:rPr lang="en-US" sz="1200" dirty="0" err="1" smtClean="0"/>
            <a:t>sesuai</a:t>
          </a:r>
          <a:r>
            <a:rPr lang="en-US" sz="1200" dirty="0" smtClean="0"/>
            <a:t> </a:t>
          </a:r>
          <a:r>
            <a:rPr lang="en-US" sz="1200" dirty="0" err="1" smtClean="0"/>
            <a:t>dengan</a:t>
          </a:r>
          <a:r>
            <a:rPr lang="en-US" sz="1200" dirty="0" smtClean="0"/>
            <a:t> </a:t>
          </a:r>
          <a:r>
            <a:rPr lang="en-US" sz="1200" dirty="0" err="1" smtClean="0"/>
            <a:t>struktur</a:t>
          </a:r>
          <a:r>
            <a:rPr lang="en-US" sz="1200" dirty="0" smtClean="0"/>
            <a:t> </a:t>
          </a:r>
          <a:r>
            <a:rPr lang="en-US" sz="1200" dirty="0" err="1" smtClean="0"/>
            <a:t>teks</a:t>
          </a:r>
          <a:r>
            <a:rPr lang="en-US" sz="1200" dirty="0" smtClean="0"/>
            <a:t> </a:t>
          </a:r>
          <a:r>
            <a:rPr lang="en-US" sz="1200" dirty="0" err="1" smtClean="0"/>
            <a:t>negosiasi</a:t>
          </a:r>
          <a:r>
            <a:rPr lang="en-US" sz="1200" dirty="0" smtClean="0"/>
            <a:t>.</a:t>
          </a:r>
          <a:endParaRPr lang="en-US" sz="1200" dirty="0"/>
        </a:p>
      </dgm:t>
    </dgm:pt>
    <dgm:pt modelId="{4F143718-F7DE-43B1-85EB-75FECC604334}" cxnId="{45E58F12-4FC2-42EF-8F63-EF24B8F7CA50}" type="parTrans">
      <dgm:prSet/>
      <dgm:spPr/>
      <dgm:t>
        <a:bodyPr/>
        <a:lstStyle/>
        <a:p>
          <a:endParaRPr lang="en-US"/>
        </a:p>
      </dgm:t>
    </dgm:pt>
    <dgm:pt modelId="{461DF3CB-5754-4495-BAA8-D396C0CEB6AD}" cxnId="{45E58F12-4FC2-42EF-8F63-EF24B8F7CA50}" type="sibTrans">
      <dgm:prSet/>
      <dgm:spPr/>
      <dgm:t>
        <a:bodyPr/>
        <a:lstStyle/>
        <a:p>
          <a:endParaRPr lang="en-US"/>
        </a:p>
      </dgm:t>
    </dgm:pt>
    <dgm:pt modelId="{E5C03F76-74B8-49C5-B865-2F08A2FB434D}">
      <dgm:prSet phldrT="[Text]" custT="1"/>
      <dgm:spPr/>
      <dgm:t>
        <a:bodyPr/>
        <a:lstStyle/>
        <a:p>
          <a:r>
            <a:rPr lang="en-US" sz="1200" dirty="0" err="1" smtClean="0"/>
            <a:t>Mengembangkan</a:t>
          </a:r>
          <a:r>
            <a:rPr lang="en-US" sz="1200" dirty="0" smtClean="0"/>
            <a:t> </a:t>
          </a:r>
          <a:r>
            <a:rPr lang="en-US" sz="1200" dirty="0" err="1" smtClean="0"/>
            <a:t>kerangka</a:t>
          </a:r>
          <a:r>
            <a:rPr lang="en-US" sz="1200" dirty="0" smtClean="0"/>
            <a:t> </a:t>
          </a:r>
          <a:r>
            <a:rPr lang="en-US" sz="1200" dirty="0" err="1" smtClean="0"/>
            <a:t>teks</a:t>
          </a:r>
          <a:r>
            <a:rPr lang="en-US" sz="1200" dirty="0" smtClean="0"/>
            <a:t> </a:t>
          </a:r>
          <a:r>
            <a:rPr lang="en-US" sz="1200" dirty="0" err="1" smtClean="0"/>
            <a:t>negosiasi</a:t>
          </a:r>
          <a:r>
            <a:rPr lang="en-US" sz="1200" dirty="0" smtClean="0"/>
            <a:t> </a:t>
          </a:r>
          <a:r>
            <a:rPr lang="en-US" sz="1200" dirty="0" err="1" smtClean="0"/>
            <a:t>menjadi</a:t>
          </a:r>
          <a:r>
            <a:rPr lang="en-US" sz="1200" dirty="0" smtClean="0"/>
            <a:t> </a:t>
          </a:r>
          <a:r>
            <a:rPr lang="en-US" sz="1200" dirty="0" err="1" smtClean="0"/>
            <a:t>teks</a:t>
          </a:r>
          <a:r>
            <a:rPr lang="en-US" sz="1200" dirty="0" smtClean="0"/>
            <a:t> </a:t>
          </a:r>
          <a:r>
            <a:rPr lang="en-US" sz="1200" dirty="0" err="1" smtClean="0"/>
            <a:t>negosiasi</a:t>
          </a:r>
          <a:r>
            <a:rPr lang="en-US" sz="1200" dirty="0" smtClean="0"/>
            <a:t> </a:t>
          </a:r>
          <a:r>
            <a:rPr lang="en-US" sz="1200" dirty="0" err="1" smtClean="0"/>
            <a:t>berbentuk</a:t>
          </a:r>
          <a:r>
            <a:rPr lang="en-US" sz="1200" dirty="0" smtClean="0"/>
            <a:t> dialog.</a:t>
          </a:r>
          <a:endParaRPr lang="en-US" sz="1200" dirty="0"/>
        </a:p>
      </dgm:t>
    </dgm:pt>
    <dgm:pt modelId="{00948F97-4113-4EEF-8BB2-EC983F6591FF}" cxnId="{B85C0108-C827-4A9D-A1F5-8A980EED13B9}" type="parTrans">
      <dgm:prSet/>
      <dgm:spPr/>
      <dgm:t>
        <a:bodyPr/>
        <a:lstStyle/>
        <a:p>
          <a:endParaRPr lang="en-US"/>
        </a:p>
      </dgm:t>
    </dgm:pt>
    <dgm:pt modelId="{65D24AAA-1FDA-4430-B183-D303521A59D3}" cxnId="{B85C0108-C827-4A9D-A1F5-8A980EED13B9}" type="sibTrans">
      <dgm:prSet/>
      <dgm:spPr/>
      <dgm:t>
        <a:bodyPr/>
        <a:lstStyle/>
        <a:p>
          <a:endParaRPr lang="en-US"/>
        </a:p>
      </dgm:t>
    </dgm:pt>
    <dgm:pt modelId="{02A5B758-BC25-4D22-B3E3-D44876C4FC50}" type="pres">
      <dgm:prSet presAssocID="{BBE95787-F798-4E37-AF0D-D1FA61C91AF3}" presName="arrowDiagram" presStyleCnt="0">
        <dgm:presLayoutVars>
          <dgm:chMax val="5"/>
          <dgm:dir/>
          <dgm:resizeHandles val="exact"/>
        </dgm:presLayoutVars>
      </dgm:prSet>
      <dgm:spPr/>
    </dgm:pt>
    <dgm:pt modelId="{579C7A62-D595-404C-AEDA-512E163F69B5}" type="pres">
      <dgm:prSet presAssocID="{BBE95787-F798-4E37-AF0D-D1FA61C91AF3}" presName="arrow" presStyleLbl="bgShp" presStyleIdx="0" presStyleCnt="1"/>
      <dgm:spPr/>
    </dgm:pt>
    <dgm:pt modelId="{B2A7BA22-CE04-4979-BDA6-5E700996B5AD}" type="pres">
      <dgm:prSet presAssocID="{BBE95787-F798-4E37-AF0D-D1FA61C91AF3}" presName="arrowDiagram4" presStyleCnt="0"/>
      <dgm:spPr/>
    </dgm:pt>
    <dgm:pt modelId="{6A66AD97-1588-4E48-B2CC-7973AE0C08B0}" type="pres">
      <dgm:prSet presAssocID="{E397B7F3-37FF-4319-B2DD-DCACE25C7E02}" presName="bullet4a" presStyleLbl="node1" presStyleIdx="0" presStyleCnt="4"/>
      <dgm:spPr/>
    </dgm:pt>
    <dgm:pt modelId="{47790B7B-DD0E-478E-B9EB-A4F56C4957D2}" type="pres">
      <dgm:prSet presAssocID="{E397B7F3-37FF-4319-B2DD-DCACE25C7E02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BEFEB-2A7F-44B0-B2C3-14F83B5E1FC5}" type="pres">
      <dgm:prSet presAssocID="{40174962-A7D9-48CF-9EDD-85CCFB95D46B}" presName="bullet4b" presStyleLbl="node1" presStyleIdx="1" presStyleCnt="4"/>
      <dgm:spPr/>
    </dgm:pt>
    <dgm:pt modelId="{54E96FB0-8944-4900-9D8B-B104BA150831}" type="pres">
      <dgm:prSet presAssocID="{40174962-A7D9-48CF-9EDD-85CCFB95D46B}" presName="textBox4b" presStyleLbl="revTx" presStyleIdx="1" presStyleCnt="4" custScaleX="119732" custScaleY="7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AA7BC-7F49-43C9-B874-1A199F8BFEB7}" type="pres">
      <dgm:prSet presAssocID="{A1591158-7D86-4DF0-B890-D91356FBD832}" presName="bullet4c" presStyleLbl="node1" presStyleIdx="2" presStyleCnt="4"/>
      <dgm:spPr/>
    </dgm:pt>
    <dgm:pt modelId="{ABA51279-CD26-4184-8679-33D4E6225DB9}" type="pres">
      <dgm:prSet presAssocID="{A1591158-7D86-4DF0-B890-D91356FBD83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1D94C-5239-407C-AEC3-EFB3DA6F2B55}" type="pres">
      <dgm:prSet presAssocID="{E5C03F76-74B8-49C5-B865-2F08A2FB434D}" presName="bullet4d" presStyleLbl="node1" presStyleIdx="3" presStyleCnt="4"/>
      <dgm:spPr/>
    </dgm:pt>
    <dgm:pt modelId="{DA065A4B-8856-43B8-8650-9E7AE4404EF5}" type="pres">
      <dgm:prSet presAssocID="{E5C03F76-74B8-49C5-B865-2F08A2FB434D}" presName="textBox4d" presStyleLbl="revTx" presStyleIdx="3" presStyleCnt="4" custScaleX="116223" custScaleY="85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58F12-4FC2-42EF-8F63-EF24B8F7CA50}" srcId="{BBE95787-F798-4E37-AF0D-D1FA61C91AF3}" destId="{A1591158-7D86-4DF0-B890-D91356FBD832}" srcOrd="2" destOrd="0" parTransId="{4F143718-F7DE-43B1-85EB-75FECC604334}" sibTransId="{461DF3CB-5754-4495-BAA8-D396C0CEB6AD}"/>
    <dgm:cxn modelId="{94BDD470-03AF-4052-8C73-641A2100B8AC}" type="presOf" srcId="{E5C03F76-74B8-49C5-B865-2F08A2FB434D}" destId="{DA065A4B-8856-43B8-8650-9E7AE4404EF5}" srcOrd="0" destOrd="0" presId="urn:microsoft.com/office/officeart/2005/8/layout/arrow2#1"/>
    <dgm:cxn modelId="{B85C0108-C827-4A9D-A1F5-8A980EED13B9}" srcId="{BBE95787-F798-4E37-AF0D-D1FA61C91AF3}" destId="{E5C03F76-74B8-49C5-B865-2F08A2FB434D}" srcOrd="3" destOrd="0" parTransId="{00948F97-4113-4EEF-8BB2-EC983F6591FF}" sibTransId="{65D24AAA-1FDA-4430-B183-D303521A59D3}"/>
    <dgm:cxn modelId="{D8888509-634A-4532-B6E9-2306ED711D8F}" type="presOf" srcId="{40174962-A7D9-48CF-9EDD-85CCFB95D46B}" destId="{54E96FB0-8944-4900-9D8B-B104BA150831}" srcOrd="0" destOrd="0" presId="urn:microsoft.com/office/officeart/2005/8/layout/arrow2#1"/>
    <dgm:cxn modelId="{FE65DC49-DFF0-4D1D-9D44-B95436A77713}" srcId="{BBE95787-F798-4E37-AF0D-D1FA61C91AF3}" destId="{E397B7F3-37FF-4319-B2DD-DCACE25C7E02}" srcOrd="0" destOrd="0" parTransId="{AC59A300-3E5F-49A8-919F-CB821FD02CCD}" sibTransId="{B139FF82-5E6A-4C51-A0FE-57EB8129EBA0}"/>
    <dgm:cxn modelId="{6AF6F0F6-2478-4339-B0DC-0BD3C89A0C6F}" type="presOf" srcId="{BBE95787-F798-4E37-AF0D-D1FA61C91AF3}" destId="{02A5B758-BC25-4D22-B3E3-D44876C4FC50}" srcOrd="0" destOrd="0" presId="urn:microsoft.com/office/officeart/2005/8/layout/arrow2#1"/>
    <dgm:cxn modelId="{A8255B91-8F1E-41F7-936D-6BC33BB32763}" type="presOf" srcId="{A1591158-7D86-4DF0-B890-D91356FBD832}" destId="{ABA51279-CD26-4184-8679-33D4E6225DB9}" srcOrd="0" destOrd="0" presId="urn:microsoft.com/office/officeart/2005/8/layout/arrow2#1"/>
    <dgm:cxn modelId="{504B1D86-7A92-42B0-993F-995C9B7433EB}" srcId="{BBE95787-F798-4E37-AF0D-D1FA61C91AF3}" destId="{40174962-A7D9-48CF-9EDD-85CCFB95D46B}" srcOrd="1" destOrd="0" parTransId="{77498654-DE39-4341-B51A-38A7E090F355}" sibTransId="{69B16DBD-9F1E-4BE6-B57D-C6727DDED56D}"/>
    <dgm:cxn modelId="{52D0F5D7-63D9-4BA0-8691-7DDB20AA5297}" type="presOf" srcId="{E397B7F3-37FF-4319-B2DD-DCACE25C7E02}" destId="{47790B7B-DD0E-478E-B9EB-A4F56C4957D2}" srcOrd="0" destOrd="0" presId="urn:microsoft.com/office/officeart/2005/8/layout/arrow2#1"/>
    <dgm:cxn modelId="{0FFFA68B-AA24-44DA-AC54-C1D597F65605}" type="presParOf" srcId="{02A5B758-BC25-4D22-B3E3-D44876C4FC50}" destId="{579C7A62-D595-404C-AEDA-512E163F69B5}" srcOrd="0" destOrd="0" presId="urn:microsoft.com/office/officeart/2005/8/layout/arrow2#1"/>
    <dgm:cxn modelId="{2ECEF29A-F48F-4503-943C-A6CF412680D2}" type="presParOf" srcId="{02A5B758-BC25-4D22-B3E3-D44876C4FC50}" destId="{B2A7BA22-CE04-4979-BDA6-5E700996B5AD}" srcOrd="1" destOrd="0" presId="urn:microsoft.com/office/officeart/2005/8/layout/arrow2#1"/>
    <dgm:cxn modelId="{13BA0012-00BD-4421-92D7-4390D0BDA3DD}" type="presParOf" srcId="{B2A7BA22-CE04-4979-BDA6-5E700996B5AD}" destId="{6A66AD97-1588-4E48-B2CC-7973AE0C08B0}" srcOrd="0" destOrd="0" presId="urn:microsoft.com/office/officeart/2005/8/layout/arrow2#1"/>
    <dgm:cxn modelId="{0B18B26F-E7EA-4043-82C9-4EDC160CD336}" type="presParOf" srcId="{B2A7BA22-CE04-4979-BDA6-5E700996B5AD}" destId="{47790B7B-DD0E-478E-B9EB-A4F56C4957D2}" srcOrd="1" destOrd="0" presId="urn:microsoft.com/office/officeart/2005/8/layout/arrow2#1"/>
    <dgm:cxn modelId="{5E2A26E5-28F6-4CB5-A076-962EBC7DE016}" type="presParOf" srcId="{B2A7BA22-CE04-4979-BDA6-5E700996B5AD}" destId="{C0CBEFEB-2A7F-44B0-B2C3-14F83B5E1FC5}" srcOrd="2" destOrd="0" presId="urn:microsoft.com/office/officeart/2005/8/layout/arrow2#1"/>
    <dgm:cxn modelId="{2F6BBD65-5D68-49AC-9C22-7CB9F099F737}" type="presParOf" srcId="{B2A7BA22-CE04-4979-BDA6-5E700996B5AD}" destId="{54E96FB0-8944-4900-9D8B-B104BA150831}" srcOrd="3" destOrd="0" presId="urn:microsoft.com/office/officeart/2005/8/layout/arrow2#1"/>
    <dgm:cxn modelId="{B3D638CC-4E41-4289-A9DC-D472E59A3AE6}" type="presParOf" srcId="{B2A7BA22-CE04-4979-BDA6-5E700996B5AD}" destId="{168AA7BC-7F49-43C9-B874-1A199F8BFEB7}" srcOrd="4" destOrd="0" presId="urn:microsoft.com/office/officeart/2005/8/layout/arrow2#1"/>
    <dgm:cxn modelId="{64536197-42C6-46DF-931F-CA2C9ADDCE52}" type="presParOf" srcId="{B2A7BA22-CE04-4979-BDA6-5E700996B5AD}" destId="{ABA51279-CD26-4184-8679-33D4E6225DB9}" srcOrd="5" destOrd="0" presId="urn:microsoft.com/office/officeart/2005/8/layout/arrow2#1"/>
    <dgm:cxn modelId="{7B2E3132-2A05-45A3-994F-125F040FFDA9}" type="presParOf" srcId="{B2A7BA22-CE04-4979-BDA6-5E700996B5AD}" destId="{14F1D94C-5239-407C-AEC3-EFB3DA6F2B55}" srcOrd="6" destOrd="0" presId="urn:microsoft.com/office/officeart/2005/8/layout/arrow2#1"/>
    <dgm:cxn modelId="{3A740CB6-F975-431F-B322-0229812F360D}" type="presParOf" srcId="{B2A7BA22-CE04-4979-BDA6-5E700996B5AD}" destId="{DA065A4B-8856-43B8-8650-9E7AE4404EF5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BE95787-F798-4E37-AF0D-D1FA61C91AF3}" type="doc">
      <dgm:prSet loTypeId="urn:microsoft.com/office/officeart/2005/8/layout/arrow2#2" loCatId="process" qsTypeId="urn:microsoft.com/office/officeart/2005/8/quickstyle/simple1#11" qsCatId="simple" csTypeId="urn:microsoft.com/office/officeart/2005/8/colors/colorful5#6" csCatId="colorful" phldr="1"/>
      <dgm:spPr/>
    </dgm:pt>
    <dgm:pt modelId="{A1591158-7D86-4DF0-B890-D91356FBD832}">
      <dgm:prSet phldrT="[Text]"/>
      <dgm:spPr/>
      <dgm:t>
        <a:bodyPr/>
        <a:lstStyle/>
        <a:p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pemesanan</a:t>
          </a:r>
          <a:r>
            <a:rPr lang="en-US" dirty="0" smtClean="0"/>
            <a:t>.</a:t>
          </a:r>
          <a:endParaRPr lang="en-US" dirty="0"/>
        </a:p>
      </dgm:t>
    </dgm:pt>
    <dgm:pt modelId="{461DF3CB-5754-4495-BAA8-D396C0CEB6AD}" cxnId="{45E58F12-4FC2-42EF-8F63-EF24B8F7CA50}" type="sibTrans">
      <dgm:prSet/>
      <dgm:spPr/>
      <dgm:t>
        <a:bodyPr/>
        <a:lstStyle/>
        <a:p>
          <a:endParaRPr lang="en-US"/>
        </a:p>
      </dgm:t>
    </dgm:pt>
    <dgm:pt modelId="{4F143718-F7DE-43B1-85EB-75FECC604334}" cxnId="{45E58F12-4FC2-42EF-8F63-EF24B8F7CA50}" type="parTrans">
      <dgm:prSet/>
      <dgm:spPr/>
      <dgm:t>
        <a:bodyPr/>
        <a:lstStyle/>
        <a:p>
          <a:endParaRPr lang="en-US"/>
        </a:p>
      </dgm:t>
    </dgm:pt>
    <dgm:pt modelId="{40174962-A7D9-48CF-9EDD-85CCFB95D46B}">
      <dgm:prSet phldrT="[Text]"/>
      <dgm:spPr/>
      <dgm:t>
        <a:bodyPr/>
        <a:lstStyle/>
        <a:p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teks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resmi</a:t>
          </a:r>
          <a:r>
            <a:rPr lang="en-US" dirty="0" smtClean="0"/>
            <a:t>. </a:t>
          </a:r>
          <a:endParaRPr lang="en-US" dirty="0"/>
        </a:p>
      </dgm:t>
    </dgm:pt>
    <dgm:pt modelId="{69B16DBD-9F1E-4BE6-B57D-C6727DDED56D}" cxnId="{504B1D86-7A92-42B0-993F-995C9B7433EB}" type="sibTrans">
      <dgm:prSet/>
      <dgm:spPr/>
      <dgm:t>
        <a:bodyPr/>
        <a:lstStyle/>
        <a:p>
          <a:endParaRPr lang="en-US"/>
        </a:p>
      </dgm:t>
    </dgm:pt>
    <dgm:pt modelId="{77498654-DE39-4341-B51A-38A7E090F355}" cxnId="{504B1D86-7A92-42B0-993F-995C9B7433EB}" type="parTrans">
      <dgm:prSet/>
      <dgm:spPr/>
      <dgm:t>
        <a:bodyPr/>
        <a:lstStyle/>
        <a:p>
          <a:endParaRPr lang="en-US"/>
        </a:p>
      </dgm:t>
    </dgm:pt>
    <dgm:pt modelId="{E397B7F3-37FF-4319-B2DD-DCACE25C7E02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Mencari</a:t>
          </a:r>
          <a:r>
            <a:rPr lang="en-US" dirty="0" smtClean="0"/>
            <a:t> </a:t>
          </a:r>
          <a:r>
            <a:rPr lang="en-US" dirty="0" err="1" smtClean="0"/>
            <a:t>topik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pemesanan</a:t>
          </a:r>
          <a:r>
            <a:rPr lang="en-US" dirty="0" smtClean="0"/>
            <a:t>.</a:t>
          </a:r>
          <a:endParaRPr lang="en-US" dirty="0"/>
        </a:p>
      </dgm:t>
    </dgm:pt>
    <dgm:pt modelId="{B139FF82-5E6A-4C51-A0FE-57EB8129EBA0}" cxnId="{FE65DC49-DFF0-4D1D-9D44-B95436A77713}" type="sibTrans">
      <dgm:prSet/>
      <dgm:spPr/>
      <dgm:t>
        <a:bodyPr/>
        <a:lstStyle/>
        <a:p>
          <a:endParaRPr lang="en-US"/>
        </a:p>
      </dgm:t>
    </dgm:pt>
    <dgm:pt modelId="{AC59A300-3E5F-49A8-919F-CB821FD02CCD}" cxnId="{FE65DC49-DFF0-4D1D-9D44-B95436A77713}" type="parTrans">
      <dgm:prSet/>
      <dgm:spPr/>
      <dgm:t>
        <a:bodyPr/>
        <a:lstStyle/>
        <a:p>
          <a:endParaRPr lang="en-US"/>
        </a:p>
      </dgm:t>
    </dgm:pt>
    <dgm:pt modelId="{02A5B758-BC25-4D22-B3E3-D44876C4FC50}" type="pres">
      <dgm:prSet presAssocID="{BBE95787-F798-4E37-AF0D-D1FA61C91AF3}" presName="arrowDiagram" presStyleCnt="0">
        <dgm:presLayoutVars>
          <dgm:chMax val="5"/>
          <dgm:dir/>
          <dgm:resizeHandles val="exact"/>
        </dgm:presLayoutVars>
      </dgm:prSet>
      <dgm:spPr/>
    </dgm:pt>
    <dgm:pt modelId="{579C7A62-D595-404C-AEDA-512E163F69B5}" type="pres">
      <dgm:prSet presAssocID="{BBE95787-F798-4E37-AF0D-D1FA61C91AF3}" presName="arrow" presStyleLbl="bgShp" presStyleIdx="0" presStyleCnt="1"/>
      <dgm:spPr/>
    </dgm:pt>
    <dgm:pt modelId="{671A6422-97FE-4409-ABC9-F31BB19FF4F9}" type="pres">
      <dgm:prSet presAssocID="{BBE95787-F798-4E37-AF0D-D1FA61C91AF3}" presName="arrowDiagram3" presStyleCnt="0"/>
      <dgm:spPr/>
    </dgm:pt>
    <dgm:pt modelId="{A6A32B29-4E0F-4A46-9073-0E615AA0BB24}" type="pres">
      <dgm:prSet presAssocID="{E397B7F3-37FF-4319-B2DD-DCACE25C7E02}" presName="bullet3a" presStyleLbl="node1" presStyleIdx="0" presStyleCnt="3"/>
      <dgm:spPr/>
    </dgm:pt>
    <dgm:pt modelId="{6790B3EC-08B6-4AB2-8C33-22CBC7BD518E}" type="pres">
      <dgm:prSet presAssocID="{E397B7F3-37FF-4319-B2DD-DCACE25C7E0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1E7E2-89A3-4A66-892B-6745ECF9CF48}" type="pres">
      <dgm:prSet presAssocID="{40174962-A7D9-48CF-9EDD-85CCFB95D46B}" presName="bullet3b" presStyleLbl="node1" presStyleIdx="1" presStyleCnt="3"/>
      <dgm:spPr/>
    </dgm:pt>
    <dgm:pt modelId="{180DBE16-065B-47E7-BEDB-9922C676098B}" type="pres">
      <dgm:prSet presAssocID="{40174962-A7D9-48CF-9EDD-85CCFB95D46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E7A2C-7281-4E34-84A5-ECF2D2C45F7A}" type="pres">
      <dgm:prSet presAssocID="{A1591158-7D86-4DF0-B890-D91356FBD832}" presName="bullet3c" presStyleLbl="node1" presStyleIdx="2" presStyleCnt="3"/>
      <dgm:spPr/>
    </dgm:pt>
    <dgm:pt modelId="{792BEB27-D115-4612-97BF-F5E59F9205C1}" type="pres">
      <dgm:prSet presAssocID="{A1591158-7D86-4DF0-B890-D91356FBD83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58F12-4FC2-42EF-8F63-EF24B8F7CA50}" srcId="{BBE95787-F798-4E37-AF0D-D1FA61C91AF3}" destId="{A1591158-7D86-4DF0-B890-D91356FBD832}" srcOrd="2" destOrd="0" parTransId="{4F143718-F7DE-43B1-85EB-75FECC604334}" sibTransId="{461DF3CB-5754-4495-BAA8-D396C0CEB6AD}"/>
    <dgm:cxn modelId="{D1E64C8A-345F-4657-9442-D0E16110C2D1}" type="presOf" srcId="{E397B7F3-37FF-4319-B2DD-DCACE25C7E02}" destId="{6790B3EC-08B6-4AB2-8C33-22CBC7BD518E}" srcOrd="0" destOrd="0" presId="urn:microsoft.com/office/officeart/2005/8/layout/arrow2#2"/>
    <dgm:cxn modelId="{FE65DC49-DFF0-4D1D-9D44-B95436A77713}" srcId="{BBE95787-F798-4E37-AF0D-D1FA61C91AF3}" destId="{E397B7F3-37FF-4319-B2DD-DCACE25C7E02}" srcOrd="0" destOrd="0" parTransId="{AC59A300-3E5F-49A8-919F-CB821FD02CCD}" sibTransId="{B139FF82-5E6A-4C51-A0FE-57EB8129EBA0}"/>
    <dgm:cxn modelId="{B1FC3A83-880D-403A-B926-60D350F3E5EF}" type="presOf" srcId="{A1591158-7D86-4DF0-B890-D91356FBD832}" destId="{792BEB27-D115-4612-97BF-F5E59F9205C1}" srcOrd="0" destOrd="0" presId="urn:microsoft.com/office/officeart/2005/8/layout/arrow2#2"/>
    <dgm:cxn modelId="{907623A3-B84A-41A5-9738-7EFCDB2F21FA}" type="presOf" srcId="{40174962-A7D9-48CF-9EDD-85CCFB95D46B}" destId="{180DBE16-065B-47E7-BEDB-9922C676098B}" srcOrd="0" destOrd="0" presId="urn:microsoft.com/office/officeart/2005/8/layout/arrow2#2"/>
    <dgm:cxn modelId="{504B1D86-7A92-42B0-993F-995C9B7433EB}" srcId="{BBE95787-F798-4E37-AF0D-D1FA61C91AF3}" destId="{40174962-A7D9-48CF-9EDD-85CCFB95D46B}" srcOrd="1" destOrd="0" parTransId="{77498654-DE39-4341-B51A-38A7E090F355}" sibTransId="{69B16DBD-9F1E-4BE6-B57D-C6727DDED56D}"/>
    <dgm:cxn modelId="{D8AA6765-6292-406E-BBA5-A29C1449EE14}" type="presOf" srcId="{BBE95787-F798-4E37-AF0D-D1FA61C91AF3}" destId="{02A5B758-BC25-4D22-B3E3-D44876C4FC50}" srcOrd="0" destOrd="0" presId="urn:microsoft.com/office/officeart/2005/8/layout/arrow2#2"/>
    <dgm:cxn modelId="{0CCF0041-B816-4B3E-8269-990DF1D87A06}" type="presParOf" srcId="{02A5B758-BC25-4D22-B3E3-D44876C4FC50}" destId="{579C7A62-D595-404C-AEDA-512E163F69B5}" srcOrd="0" destOrd="0" presId="urn:microsoft.com/office/officeart/2005/8/layout/arrow2#2"/>
    <dgm:cxn modelId="{DFDDED2C-57B8-4C87-9EB2-F154407A39AB}" type="presParOf" srcId="{02A5B758-BC25-4D22-B3E3-D44876C4FC50}" destId="{671A6422-97FE-4409-ABC9-F31BB19FF4F9}" srcOrd="1" destOrd="0" presId="urn:microsoft.com/office/officeart/2005/8/layout/arrow2#2"/>
    <dgm:cxn modelId="{5B601FAD-D663-4870-A4F3-A31E70D904EB}" type="presParOf" srcId="{671A6422-97FE-4409-ABC9-F31BB19FF4F9}" destId="{A6A32B29-4E0F-4A46-9073-0E615AA0BB24}" srcOrd="0" destOrd="0" presId="urn:microsoft.com/office/officeart/2005/8/layout/arrow2#2"/>
    <dgm:cxn modelId="{A403A9F2-CBD4-4166-8C13-F0ABF1651646}" type="presParOf" srcId="{671A6422-97FE-4409-ABC9-F31BB19FF4F9}" destId="{6790B3EC-08B6-4AB2-8C33-22CBC7BD518E}" srcOrd="1" destOrd="0" presId="urn:microsoft.com/office/officeart/2005/8/layout/arrow2#2"/>
    <dgm:cxn modelId="{2A0900FA-ED95-47A3-BDEC-B1D78593B6D5}" type="presParOf" srcId="{671A6422-97FE-4409-ABC9-F31BB19FF4F9}" destId="{77F1E7E2-89A3-4A66-892B-6745ECF9CF48}" srcOrd="2" destOrd="0" presId="urn:microsoft.com/office/officeart/2005/8/layout/arrow2#2"/>
    <dgm:cxn modelId="{48DD0C35-E69B-490E-ABB3-72BFB1E4CD9C}" type="presParOf" srcId="{671A6422-97FE-4409-ABC9-F31BB19FF4F9}" destId="{180DBE16-065B-47E7-BEDB-9922C676098B}" srcOrd="3" destOrd="0" presId="urn:microsoft.com/office/officeart/2005/8/layout/arrow2#2"/>
    <dgm:cxn modelId="{BFE31495-94B3-4DC8-BBC6-3D36E33A4BD2}" type="presParOf" srcId="{671A6422-97FE-4409-ABC9-F31BB19FF4F9}" destId="{0D5E7A2C-7281-4E34-84A5-ECF2D2C45F7A}" srcOrd="4" destOrd="0" presId="urn:microsoft.com/office/officeart/2005/8/layout/arrow2#2"/>
    <dgm:cxn modelId="{D18B18E3-8310-49CA-9D20-53E100376117}" type="presParOf" srcId="{671A6422-97FE-4409-ABC9-F31BB19FF4F9}" destId="{792BEB27-D115-4612-97BF-F5E59F9205C1}" srcOrd="5" destOrd="0" presId="urn:microsoft.com/office/officeart/2005/8/layout/arrow2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A503F-7FB7-40B0-B09A-318ED0A20A31}" type="doc">
      <dgm:prSet loTypeId="urn:microsoft.com/office/officeart/2005/8/layout/chevron2" loCatId="list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62BD34F-543D-43B1-AB02-3E19DFD0C117}">
      <dgm:prSet phldrT="[Text]"/>
      <dgm:spPr/>
      <dgm:t>
        <a:bodyPr/>
        <a:lstStyle/>
        <a:p>
          <a:r>
            <a:rPr lang="en-ID" dirty="0" smtClean="0"/>
            <a:t>a.</a:t>
          </a:r>
          <a:endParaRPr lang="en-US" dirty="0"/>
        </a:p>
      </dgm:t>
    </dgm:pt>
    <dgm:pt modelId="{3988C012-B769-4494-BB8F-9ABC76FB2643}" cxnId="{736AC7F0-FA7D-4F28-B364-A6A8AF4269A2}" type="parTrans">
      <dgm:prSet/>
      <dgm:spPr/>
      <dgm:t>
        <a:bodyPr/>
        <a:lstStyle/>
        <a:p>
          <a:endParaRPr lang="en-US"/>
        </a:p>
      </dgm:t>
    </dgm:pt>
    <dgm:pt modelId="{754B54EC-7336-4548-AAE5-5FF40813DE11}" cxnId="{736AC7F0-FA7D-4F28-B364-A6A8AF4269A2}" type="sibTrans">
      <dgm:prSet/>
      <dgm:spPr/>
      <dgm:t>
        <a:bodyPr/>
        <a:lstStyle/>
        <a:p>
          <a:endParaRPr lang="en-US"/>
        </a:p>
      </dgm:t>
    </dgm:pt>
    <dgm:pt modelId="{8BA5E1AB-C0C7-4456-9E24-16879208AEE4}">
      <dgm:prSet phldrT="[Text]"/>
      <dgm:spPr/>
      <dgm:t>
        <a:bodyPr/>
        <a:lstStyle/>
        <a:p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topik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diamati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diteliti</a:t>
          </a:r>
          <a:r>
            <a:rPr lang="en-US" dirty="0" smtClean="0"/>
            <a:t>.</a:t>
          </a:r>
          <a:endParaRPr lang="en-US" dirty="0"/>
        </a:p>
      </dgm:t>
    </dgm:pt>
    <dgm:pt modelId="{B8D880EF-3957-464E-B83F-B1F6BE542792}" cxnId="{0B1A2B1C-54FF-43A7-89B5-AB3669F513C6}" type="parTrans">
      <dgm:prSet/>
      <dgm:spPr/>
      <dgm:t>
        <a:bodyPr/>
        <a:lstStyle/>
        <a:p>
          <a:endParaRPr lang="en-US"/>
        </a:p>
      </dgm:t>
    </dgm:pt>
    <dgm:pt modelId="{6993FD5C-7B0E-4148-84AA-9B84F93AD63D}" cxnId="{0B1A2B1C-54FF-43A7-89B5-AB3669F513C6}" type="sibTrans">
      <dgm:prSet/>
      <dgm:spPr/>
      <dgm:t>
        <a:bodyPr/>
        <a:lstStyle/>
        <a:p>
          <a:endParaRPr lang="en-US"/>
        </a:p>
      </dgm:t>
    </dgm:pt>
    <dgm:pt modelId="{9B4A0D6E-2DE1-440F-8A9D-A08321411CD1}">
      <dgm:prSet phldrT="[Text]"/>
      <dgm:spPr/>
      <dgm:t>
        <a:bodyPr/>
        <a:lstStyle/>
        <a:p>
          <a:r>
            <a:rPr lang="en-ID" dirty="0" smtClean="0"/>
            <a:t>b.</a:t>
          </a:r>
          <a:endParaRPr lang="en-US" dirty="0"/>
        </a:p>
      </dgm:t>
    </dgm:pt>
    <dgm:pt modelId="{F554C635-DE65-4F4F-833D-F99EFE3B0B57}" cxnId="{C4F6E49B-88E8-4F0C-93CB-738FFD9F2263}" type="parTrans">
      <dgm:prSet/>
      <dgm:spPr/>
      <dgm:t>
        <a:bodyPr/>
        <a:lstStyle/>
        <a:p>
          <a:endParaRPr lang="en-US"/>
        </a:p>
      </dgm:t>
    </dgm:pt>
    <dgm:pt modelId="{1CC04E51-1F08-4F58-AE53-E242D0944152}" cxnId="{C4F6E49B-88E8-4F0C-93CB-738FFD9F2263}" type="sibTrans">
      <dgm:prSet/>
      <dgm:spPr/>
      <dgm:t>
        <a:bodyPr/>
        <a:lstStyle/>
        <a:p>
          <a:endParaRPr lang="en-US"/>
        </a:p>
      </dgm:t>
    </dgm:pt>
    <dgm:pt modelId="{25B0A164-7FB9-421C-A3C0-E1931EFA8F60}">
      <dgm:prSet phldrT="[Text]"/>
      <dgm:spPr/>
      <dgm:t>
        <a:bodyPr/>
        <a:lstStyle/>
        <a:p>
          <a:r>
            <a:rPr lang="en-US" dirty="0" err="1" smtClean="0"/>
            <a:t>Merencanakan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menyelesaikan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.</a:t>
          </a:r>
          <a:endParaRPr lang="en-US" dirty="0"/>
        </a:p>
      </dgm:t>
    </dgm:pt>
    <dgm:pt modelId="{6DC6B921-6E76-4146-8C1F-3542797462E6}" cxnId="{A3B4F324-0D88-47CB-957D-0F352DE33D70}" type="parTrans">
      <dgm:prSet/>
      <dgm:spPr/>
      <dgm:t>
        <a:bodyPr/>
        <a:lstStyle/>
        <a:p>
          <a:endParaRPr lang="en-US"/>
        </a:p>
      </dgm:t>
    </dgm:pt>
    <dgm:pt modelId="{41BB4F52-9573-4265-9D07-2FCCB7A95852}" cxnId="{A3B4F324-0D88-47CB-957D-0F352DE33D70}" type="sibTrans">
      <dgm:prSet/>
      <dgm:spPr/>
      <dgm:t>
        <a:bodyPr/>
        <a:lstStyle/>
        <a:p>
          <a:endParaRPr lang="en-US"/>
        </a:p>
      </dgm:t>
    </dgm:pt>
    <dgm:pt modelId="{470E9338-D104-4719-B1C6-60BB8491100E}">
      <dgm:prSet phldrT="[Text]"/>
      <dgm:spPr/>
      <dgm:t>
        <a:bodyPr/>
        <a:lstStyle/>
        <a:p>
          <a:r>
            <a:rPr lang="en-ID" dirty="0" smtClean="0"/>
            <a:t>c.</a:t>
          </a:r>
          <a:endParaRPr lang="en-US" dirty="0"/>
        </a:p>
      </dgm:t>
    </dgm:pt>
    <dgm:pt modelId="{8634CEF3-9AF6-4407-A793-DCA15B702B46}" cxnId="{D498F902-95C2-44B6-92DE-B63E164C836C}" type="parTrans">
      <dgm:prSet/>
      <dgm:spPr/>
      <dgm:t>
        <a:bodyPr/>
        <a:lstStyle/>
        <a:p>
          <a:endParaRPr lang="en-US"/>
        </a:p>
      </dgm:t>
    </dgm:pt>
    <dgm:pt modelId="{81BA2B28-FD45-4EC6-8A9D-305209336020}" cxnId="{D498F902-95C2-44B6-92DE-B63E164C836C}" type="sibTrans">
      <dgm:prSet/>
      <dgm:spPr/>
      <dgm:t>
        <a:bodyPr/>
        <a:lstStyle/>
        <a:p>
          <a:endParaRPr lang="en-US"/>
        </a:p>
      </dgm:t>
    </dgm:pt>
    <dgm:pt modelId="{59BC8915-153E-4D04-9894-2962B63BCE9C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pengamatan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yang </a:t>
          </a:r>
          <a:r>
            <a:rPr lang="en-US" dirty="0" err="1" smtClean="0"/>
            <a:t>ditentukan</a:t>
          </a:r>
          <a:r>
            <a:rPr lang="en-US" dirty="0" smtClean="0"/>
            <a:t>.</a:t>
          </a:r>
          <a:endParaRPr lang="en-US" dirty="0"/>
        </a:p>
      </dgm:t>
    </dgm:pt>
    <dgm:pt modelId="{462AEF7D-24C3-46A8-A3BA-7E0925FCB903}" cxnId="{22E96E23-CE93-44A9-85AA-2B8194DFD384}" type="parTrans">
      <dgm:prSet/>
      <dgm:spPr/>
      <dgm:t>
        <a:bodyPr/>
        <a:lstStyle/>
        <a:p>
          <a:endParaRPr lang="en-US"/>
        </a:p>
      </dgm:t>
    </dgm:pt>
    <dgm:pt modelId="{5555C6BC-AA9B-4842-8C4C-5C8B2B08B37F}" cxnId="{22E96E23-CE93-44A9-85AA-2B8194DFD384}" type="sibTrans">
      <dgm:prSet/>
      <dgm:spPr/>
      <dgm:t>
        <a:bodyPr/>
        <a:lstStyle/>
        <a:p>
          <a:endParaRPr lang="en-US"/>
        </a:p>
      </dgm:t>
    </dgm:pt>
    <dgm:pt modelId="{73D00036-3304-4F2C-B154-CE3C1E418670}">
      <dgm:prSet phldrT="[Text]"/>
      <dgm:spPr/>
      <dgm:t>
        <a:bodyPr/>
        <a:lstStyle/>
        <a:p>
          <a:r>
            <a:rPr lang="en-ID" dirty="0" smtClean="0"/>
            <a:t>d. </a:t>
          </a:r>
          <a:endParaRPr lang="en-US" dirty="0"/>
        </a:p>
      </dgm:t>
    </dgm:pt>
    <dgm:pt modelId="{C81ADBD9-4184-46FE-B0EC-4A06CA0084B3}" cxnId="{2D5AD922-D712-493D-ACD5-7072696CE411}" type="parTrans">
      <dgm:prSet/>
      <dgm:spPr/>
      <dgm:t>
        <a:bodyPr/>
        <a:lstStyle/>
        <a:p>
          <a:endParaRPr lang="en-US"/>
        </a:p>
      </dgm:t>
    </dgm:pt>
    <dgm:pt modelId="{FAF07755-1E64-4847-A7EF-D98AFD7EA2CB}" cxnId="{2D5AD922-D712-493D-ACD5-7072696CE411}" type="sibTrans">
      <dgm:prSet/>
      <dgm:spPr/>
      <dgm:t>
        <a:bodyPr/>
        <a:lstStyle/>
        <a:p>
          <a:endParaRPr lang="en-US"/>
        </a:p>
      </dgm:t>
    </dgm:pt>
    <dgm:pt modelId="{70923884-C907-418E-BC7D-0B5D5942B82C}">
      <dgm:prSet phldrT="[Text]"/>
      <dgm:spPr/>
      <dgm:t>
        <a:bodyPr/>
        <a:lstStyle/>
        <a:p>
          <a:r>
            <a:rPr lang="en-ID" dirty="0" smtClean="0"/>
            <a:t>e.</a:t>
          </a:r>
          <a:endParaRPr lang="en-US" dirty="0"/>
        </a:p>
      </dgm:t>
    </dgm:pt>
    <dgm:pt modelId="{585DCC22-015C-4319-952C-1A47C50BD5BE}" cxnId="{DAE9677F-9ADF-4778-A4E1-E828F9C0D897}" type="parTrans">
      <dgm:prSet/>
      <dgm:spPr/>
      <dgm:t>
        <a:bodyPr/>
        <a:lstStyle/>
        <a:p>
          <a:endParaRPr lang="en-US"/>
        </a:p>
      </dgm:t>
    </dgm:pt>
    <dgm:pt modelId="{57FD61C2-94E7-43D5-80EA-742CFAB08CBC}" cxnId="{DAE9677F-9ADF-4778-A4E1-E828F9C0D897}" type="sibTrans">
      <dgm:prSet/>
      <dgm:spPr/>
      <dgm:t>
        <a:bodyPr/>
        <a:lstStyle/>
        <a:p>
          <a:endParaRPr lang="en-US"/>
        </a:p>
      </dgm:t>
    </dgm:pt>
    <dgm:pt modelId="{5EABB5E6-1D68-4F62-939A-44D05CB65EE7}">
      <dgm:prSet phldrT="[Text]"/>
      <dgm:spPr/>
      <dgm:t>
        <a:bodyPr/>
        <a:lstStyle/>
        <a:p>
          <a:r>
            <a:rPr lang="en-US" smtClean="0"/>
            <a:t>Meneliti ulang hasil pengamatan.</a:t>
          </a:r>
          <a:endParaRPr lang="en-US" dirty="0"/>
        </a:p>
      </dgm:t>
    </dgm:pt>
    <dgm:pt modelId="{4B1A5AC4-AFE1-4AD7-A135-A100DCB06FE3}" cxnId="{522AF451-02F7-4B16-BB8B-F7C6F2431C61}" type="parTrans">
      <dgm:prSet/>
      <dgm:spPr/>
      <dgm:t>
        <a:bodyPr/>
        <a:lstStyle/>
        <a:p>
          <a:endParaRPr lang="en-US"/>
        </a:p>
      </dgm:t>
    </dgm:pt>
    <dgm:pt modelId="{18874BE4-4546-4FF3-B463-1C286A2B38CB}" cxnId="{522AF451-02F7-4B16-BB8B-F7C6F2431C61}" type="sibTrans">
      <dgm:prSet/>
      <dgm:spPr/>
      <dgm:t>
        <a:bodyPr/>
        <a:lstStyle/>
        <a:p>
          <a:endParaRPr lang="en-US"/>
        </a:p>
      </dgm:t>
    </dgm:pt>
    <dgm:pt modelId="{4AEAFB0C-FE80-4F6A-B921-A28F02C8EBA1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kerangka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observasi</a:t>
          </a:r>
          <a:r>
            <a:rPr lang="en-US" dirty="0" smtClean="0"/>
            <a:t>.</a:t>
          </a:r>
          <a:endParaRPr lang="en-US" dirty="0"/>
        </a:p>
      </dgm:t>
    </dgm:pt>
    <dgm:pt modelId="{BF9DBB6D-8772-464D-B019-EBF7DA641E1F}" cxnId="{B6A52CB3-46F1-408C-9FDC-158476F48F96}" type="parTrans">
      <dgm:prSet/>
      <dgm:spPr/>
      <dgm:t>
        <a:bodyPr/>
        <a:lstStyle/>
        <a:p>
          <a:endParaRPr lang="en-US"/>
        </a:p>
      </dgm:t>
    </dgm:pt>
    <dgm:pt modelId="{5F6707E6-B865-48D5-80E0-581830F34171}" cxnId="{B6A52CB3-46F1-408C-9FDC-158476F48F96}" type="sibTrans">
      <dgm:prSet/>
      <dgm:spPr/>
      <dgm:t>
        <a:bodyPr/>
        <a:lstStyle/>
        <a:p>
          <a:endParaRPr lang="en-US"/>
        </a:p>
      </dgm:t>
    </dgm:pt>
    <dgm:pt modelId="{BA09B83A-E8C5-466E-B22B-58A4F6F15110}">
      <dgm:prSet phldrT="[Text]"/>
      <dgm:spPr/>
      <dgm:t>
        <a:bodyPr/>
        <a:lstStyle/>
        <a:p>
          <a:r>
            <a:rPr lang="en-ID" dirty="0" smtClean="0"/>
            <a:t>f.</a:t>
          </a:r>
          <a:endParaRPr lang="en-US" dirty="0"/>
        </a:p>
      </dgm:t>
    </dgm:pt>
    <dgm:pt modelId="{DB033DA6-EB20-4E3F-BC8B-3D765440807C}" cxnId="{FF972397-D7C3-4C11-982C-33176BA91378}" type="parTrans">
      <dgm:prSet/>
      <dgm:spPr/>
      <dgm:t>
        <a:bodyPr/>
        <a:lstStyle/>
        <a:p>
          <a:endParaRPr lang="en-US"/>
        </a:p>
      </dgm:t>
    </dgm:pt>
    <dgm:pt modelId="{A01942AB-831C-4238-AF92-656E032643E6}" cxnId="{FF972397-D7C3-4C11-982C-33176BA91378}" type="sibTrans">
      <dgm:prSet/>
      <dgm:spPr/>
      <dgm:t>
        <a:bodyPr/>
        <a:lstStyle/>
        <a:p>
          <a:endParaRPr lang="en-US"/>
        </a:p>
      </dgm:t>
    </dgm:pt>
    <dgm:pt modelId="{B1EF78FB-22C8-44BE-BCA1-18DB3A0361EE}">
      <dgm:prSet phldrT="[Text]"/>
      <dgm:spPr/>
      <dgm:t>
        <a:bodyPr/>
        <a:lstStyle/>
        <a:p>
          <a:r>
            <a:rPr lang="en-US" dirty="0" err="1" smtClean="0"/>
            <a:t>Menyusun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observasi</a:t>
          </a:r>
          <a:r>
            <a:rPr lang="en-US" dirty="0" smtClean="0"/>
            <a:t>.</a:t>
          </a:r>
          <a:endParaRPr lang="en-US" dirty="0"/>
        </a:p>
      </dgm:t>
    </dgm:pt>
    <dgm:pt modelId="{37A9756B-9C08-4334-9D87-7D5C6E24C9A4}" cxnId="{216EC1A7-B84A-4BF3-9E8C-8C1C31681017}" type="parTrans">
      <dgm:prSet/>
      <dgm:spPr/>
      <dgm:t>
        <a:bodyPr/>
        <a:lstStyle/>
        <a:p>
          <a:endParaRPr lang="en-US"/>
        </a:p>
      </dgm:t>
    </dgm:pt>
    <dgm:pt modelId="{33CA88E3-EA61-431B-9BC3-060D6871E433}" cxnId="{216EC1A7-B84A-4BF3-9E8C-8C1C31681017}" type="sibTrans">
      <dgm:prSet/>
      <dgm:spPr/>
      <dgm:t>
        <a:bodyPr/>
        <a:lstStyle/>
        <a:p>
          <a:endParaRPr lang="en-US"/>
        </a:p>
      </dgm:t>
    </dgm:pt>
    <dgm:pt modelId="{7DEC0A76-57D2-44B6-9356-9DF3BE7C1CD5}">
      <dgm:prSet phldrT="[Text]"/>
      <dgm:spPr/>
      <dgm:t>
        <a:bodyPr/>
        <a:lstStyle/>
        <a:p>
          <a:r>
            <a:rPr lang="en-ID" dirty="0" smtClean="0"/>
            <a:t>g. </a:t>
          </a:r>
          <a:endParaRPr lang="en-US" dirty="0"/>
        </a:p>
      </dgm:t>
    </dgm:pt>
    <dgm:pt modelId="{837045AA-B941-4A4A-AA2D-65E114827C5E}" cxnId="{AB15A3ED-73C0-42B6-A355-9F3C37F6E744}" type="parTrans">
      <dgm:prSet/>
      <dgm:spPr/>
      <dgm:t>
        <a:bodyPr/>
        <a:lstStyle/>
        <a:p>
          <a:endParaRPr lang="en-US"/>
        </a:p>
      </dgm:t>
    </dgm:pt>
    <dgm:pt modelId="{65A4A94A-4F57-4BB6-B747-6B1688D0D36D}" cxnId="{AB15A3ED-73C0-42B6-A355-9F3C37F6E744}" type="sibTrans">
      <dgm:prSet/>
      <dgm:spPr/>
      <dgm:t>
        <a:bodyPr/>
        <a:lstStyle/>
        <a:p>
          <a:endParaRPr lang="en-US"/>
        </a:p>
      </dgm:t>
    </dgm:pt>
    <dgm:pt modelId="{47177DEA-2AE1-4BC0-8EA3-B4344CB6AF99}">
      <dgm:prSet phldrT="[Text]"/>
      <dgm:spPr/>
      <dgm:t>
        <a:bodyPr/>
        <a:lstStyle/>
        <a:p>
          <a:r>
            <a:rPr lang="en-US" smtClean="0"/>
            <a:t>Membenahi laporan.</a:t>
          </a:r>
          <a:endParaRPr lang="en-US" dirty="0"/>
        </a:p>
      </dgm:t>
    </dgm:pt>
    <dgm:pt modelId="{DA290FA7-1350-4B2E-920B-429EF181AED6}" cxnId="{52B30C51-438C-437B-8C51-17278835CA5B}" type="parTrans">
      <dgm:prSet/>
      <dgm:spPr/>
      <dgm:t>
        <a:bodyPr/>
        <a:lstStyle/>
        <a:p>
          <a:endParaRPr lang="en-US"/>
        </a:p>
      </dgm:t>
    </dgm:pt>
    <dgm:pt modelId="{92AFD7CE-73D7-4D3B-A7B0-E221F8DD619F}" cxnId="{52B30C51-438C-437B-8C51-17278835CA5B}" type="sibTrans">
      <dgm:prSet/>
      <dgm:spPr/>
      <dgm:t>
        <a:bodyPr/>
        <a:lstStyle/>
        <a:p>
          <a:endParaRPr lang="en-US"/>
        </a:p>
      </dgm:t>
    </dgm:pt>
    <dgm:pt modelId="{B14E187B-4951-45ED-B73E-C29E4C38A164}" type="pres">
      <dgm:prSet presAssocID="{72DA503F-7FB7-40B0-B09A-318ED0A20A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B6C8B-860F-454C-B956-8BA7AF0525D1}" type="pres">
      <dgm:prSet presAssocID="{362BD34F-543D-43B1-AB02-3E19DFD0C117}" presName="composite" presStyleCnt="0"/>
      <dgm:spPr/>
    </dgm:pt>
    <dgm:pt modelId="{65C60D4F-C09C-4405-A84E-E1B031E61F56}" type="pres">
      <dgm:prSet presAssocID="{362BD34F-543D-43B1-AB02-3E19DFD0C117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902CD-040B-472E-81DD-D17F40461EFC}" type="pres">
      <dgm:prSet presAssocID="{362BD34F-543D-43B1-AB02-3E19DFD0C117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1AB4-339D-4E03-BC26-9EFD3F63F0E9}" type="pres">
      <dgm:prSet presAssocID="{754B54EC-7336-4548-AAE5-5FF40813DE11}" presName="sp" presStyleCnt="0"/>
      <dgm:spPr/>
    </dgm:pt>
    <dgm:pt modelId="{CE604FF0-42C7-450A-9591-6B0164E90A67}" type="pres">
      <dgm:prSet presAssocID="{9B4A0D6E-2DE1-440F-8A9D-A08321411CD1}" presName="composite" presStyleCnt="0"/>
      <dgm:spPr/>
    </dgm:pt>
    <dgm:pt modelId="{19AE6F9A-0166-4E6C-8E4B-45B13BA506BC}" type="pres">
      <dgm:prSet presAssocID="{9B4A0D6E-2DE1-440F-8A9D-A08321411CD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A036-4F8C-49EE-B281-9C9F66A639CD}" type="pres">
      <dgm:prSet presAssocID="{9B4A0D6E-2DE1-440F-8A9D-A08321411CD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B7CDB-35CD-4B0C-AA3C-7238D03F0011}" type="pres">
      <dgm:prSet presAssocID="{1CC04E51-1F08-4F58-AE53-E242D0944152}" presName="sp" presStyleCnt="0"/>
      <dgm:spPr/>
    </dgm:pt>
    <dgm:pt modelId="{525EDF3B-CD05-49FD-B44E-86A41C1EF1C2}" type="pres">
      <dgm:prSet presAssocID="{470E9338-D104-4719-B1C6-60BB8491100E}" presName="composite" presStyleCnt="0"/>
      <dgm:spPr/>
    </dgm:pt>
    <dgm:pt modelId="{D374E4D7-B5E7-4F84-A969-B9FA0868FD0C}" type="pres">
      <dgm:prSet presAssocID="{470E9338-D104-4719-B1C6-60BB8491100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0E841-72A8-494F-8A43-4FE77CFB092A}" type="pres">
      <dgm:prSet presAssocID="{470E9338-D104-4719-B1C6-60BB8491100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A1BC-45E7-4FFB-BF50-931E8EBF62CA}" type="pres">
      <dgm:prSet presAssocID="{81BA2B28-FD45-4EC6-8A9D-305209336020}" presName="sp" presStyleCnt="0"/>
      <dgm:spPr/>
    </dgm:pt>
    <dgm:pt modelId="{F380A591-4348-4050-8C46-F76FE97FF388}" type="pres">
      <dgm:prSet presAssocID="{73D00036-3304-4F2C-B154-CE3C1E418670}" presName="composite" presStyleCnt="0"/>
      <dgm:spPr/>
    </dgm:pt>
    <dgm:pt modelId="{53D26655-002F-4D51-BA5C-9CD75DED2D19}" type="pres">
      <dgm:prSet presAssocID="{73D00036-3304-4F2C-B154-CE3C1E418670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45D3F-5D43-4DD4-9C46-69EB52A9C47C}" type="pres">
      <dgm:prSet presAssocID="{73D00036-3304-4F2C-B154-CE3C1E418670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FBCFE-7834-4370-979A-EDD789C3F8C2}" type="pres">
      <dgm:prSet presAssocID="{FAF07755-1E64-4847-A7EF-D98AFD7EA2CB}" presName="sp" presStyleCnt="0"/>
      <dgm:spPr/>
    </dgm:pt>
    <dgm:pt modelId="{B11D282F-2F34-4C48-9C38-5CFE7B6A6DA9}" type="pres">
      <dgm:prSet presAssocID="{70923884-C907-418E-BC7D-0B5D5942B82C}" presName="composite" presStyleCnt="0"/>
      <dgm:spPr/>
    </dgm:pt>
    <dgm:pt modelId="{B2F791A8-85E3-4D97-9230-5FD3101BF128}" type="pres">
      <dgm:prSet presAssocID="{70923884-C907-418E-BC7D-0B5D5942B82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22262-A4A0-4A54-A4E3-ABD5E9102A88}" type="pres">
      <dgm:prSet presAssocID="{70923884-C907-418E-BC7D-0B5D5942B82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EA429-7C3F-40F3-A874-594103DEAC4A}" type="pres">
      <dgm:prSet presAssocID="{57FD61C2-94E7-43D5-80EA-742CFAB08CBC}" presName="sp" presStyleCnt="0"/>
      <dgm:spPr/>
    </dgm:pt>
    <dgm:pt modelId="{827251B3-E02C-4116-AF79-A7BEC3BA87D7}" type="pres">
      <dgm:prSet presAssocID="{BA09B83A-E8C5-466E-B22B-58A4F6F15110}" presName="composite" presStyleCnt="0"/>
      <dgm:spPr/>
    </dgm:pt>
    <dgm:pt modelId="{0CD56BD2-24B7-4269-BDFD-AD2D644721DF}" type="pres">
      <dgm:prSet presAssocID="{BA09B83A-E8C5-466E-B22B-58A4F6F1511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714BB-6135-4639-B51F-2C95079F12E7}" type="pres">
      <dgm:prSet presAssocID="{BA09B83A-E8C5-466E-B22B-58A4F6F1511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89E68-BE08-41B1-8BED-3AE89DD82367}" type="pres">
      <dgm:prSet presAssocID="{A01942AB-831C-4238-AF92-656E032643E6}" presName="sp" presStyleCnt="0"/>
      <dgm:spPr/>
    </dgm:pt>
    <dgm:pt modelId="{B0C61FA9-AC26-4CEA-AB05-F33ECD3F5AF9}" type="pres">
      <dgm:prSet presAssocID="{7DEC0A76-57D2-44B6-9356-9DF3BE7C1CD5}" presName="composite" presStyleCnt="0"/>
      <dgm:spPr/>
    </dgm:pt>
    <dgm:pt modelId="{5BC42AF8-2BDE-4243-A399-C745BC21BAE1}" type="pres">
      <dgm:prSet presAssocID="{7DEC0A76-57D2-44B6-9356-9DF3BE7C1CD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28FF8-9D67-447E-B4A6-855A11DB33FB}" type="pres">
      <dgm:prSet presAssocID="{7DEC0A76-57D2-44B6-9356-9DF3BE7C1CD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4F8B77-4E3F-4408-B783-28E1A2A154C1}" type="presOf" srcId="{7DEC0A76-57D2-44B6-9356-9DF3BE7C1CD5}" destId="{5BC42AF8-2BDE-4243-A399-C745BC21BAE1}" srcOrd="0" destOrd="0" presId="urn:microsoft.com/office/officeart/2005/8/layout/chevron2"/>
    <dgm:cxn modelId="{2D5AD922-D712-493D-ACD5-7072696CE411}" srcId="{72DA503F-7FB7-40B0-B09A-318ED0A20A31}" destId="{73D00036-3304-4F2C-B154-CE3C1E418670}" srcOrd="3" destOrd="0" parTransId="{C81ADBD9-4184-46FE-B0EC-4A06CA0084B3}" sibTransId="{FAF07755-1E64-4847-A7EF-D98AFD7EA2CB}"/>
    <dgm:cxn modelId="{9F789175-686D-4FD4-BA5E-CA51736432A5}" type="presOf" srcId="{70923884-C907-418E-BC7D-0B5D5942B82C}" destId="{B2F791A8-85E3-4D97-9230-5FD3101BF128}" srcOrd="0" destOrd="0" presId="urn:microsoft.com/office/officeart/2005/8/layout/chevron2"/>
    <dgm:cxn modelId="{A3B4F324-0D88-47CB-957D-0F352DE33D70}" srcId="{9B4A0D6E-2DE1-440F-8A9D-A08321411CD1}" destId="{25B0A164-7FB9-421C-A3C0-E1931EFA8F60}" srcOrd="0" destOrd="0" parTransId="{6DC6B921-6E76-4146-8C1F-3542797462E6}" sibTransId="{41BB4F52-9573-4265-9D07-2FCCB7A95852}"/>
    <dgm:cxn modelId="{DAE9677F-9ADF-4778-A4E1-E828F9C0D897}" srcId="{72DA503F-7FB7-40B0-B09A-318ED0A20A31}" destId="{70923884-C907-418E-BC7D-0B5D5942B82C}" srcOrd="4" destOrd="0" parTransId="{585DCC22-015C-4319-952C-1A47C50BD5BE}" sibTransId="{57FD61C2-94E7-43D5-80EA-742CFAB08CBC}"/>
    <dgm:cxn modelId="{E4D64B95-F692-4222-87FE-B991E072BDD2}" type="presOf" srcId="{9B4A0D6E-2DE1-440F-8A9D-A08321411CD1}" destId="{19AE6F9A-0166-4E6C-8E4B-45B13BA506BC}" srcOrd="0" destOrd="0" presId="urn:microsoft.com/office/officeart/2005/8/layout/chevron2"/>
    <dgm:cxn modelId="{AB15A3ED-73C0-42B6-A355-9F3C37F6E744}" srcId="{72DA503F-7FB7-40B0-B09A-318ED0A20A31}" destId="{7DEC0A76-57D2-44B6-9356-9DF3BE7C1CD5}" srcOrd="6" destOrd="0" parTransId="{837045AA-B941-4A4A-AA2D-65E114827C5E}" sibTransId="{65A4A94A-4F57-4BB6-B747-6B1688D0D36D}"/>
    <dgm:cxn modelId="{9FB69851-CCF4-4B33-BE16-97428B449593}" type="presOf" srcId="{72DA503F-7FB7-40B0-B09A-318ED0A20A31}" destId="{B14E187B-4951-45ED-B73E-C29E4C38A164}" srcOrd="0" destOrd="0" presId="urn:microsoft.com/office/officeart/2005/8/layout/chevron2"/>
    <dgm:cxn modelId="{955715A4-56CD-420D-BA0A-E6E6AF1F00A3}" type="presOf" srcId="{59BC8915-153E-4D04-9894-2962B63BCE9C}" destId="{C720E841-72A8-494F-8A43-4FE77CFB092A}" srcOrd="0" destOrd="0" presId="urn:microsoft.com/office/officeart/2005/8/layout/chevron2"/>
    <dgm:cxn modelId="{17E1A807-B571-47A2-94B0-F94C945BCB79}" type="presOf" srcId="{47177DEA-2AE1-4BC0-8EA3-B4344CB6AF99}" destId="{19128FF8-9D67-447E-B4A6-855A11DB33FB}" srcOrd="0" destOrd="0" presId="urn:microsoft.com/office/officeart/2005/8/layout/chevron2"/>
    <dgm:cxn modelId="{D15ECCE7-E731-4DD0-ABCF-C0776DFD414A}" type="presOf" srcId="{8BA5E1AB-C0C7-4456-9E24-16879208AEE4}" destId="{145902CD-040B-472E-81DD-D17F40461EFC}" srcOrd="0" destOrd="0" presId="urn:microsoft.com/office/officeart/2005/8/layout/chevron2"/>
    <dgm:cxn modelId="{736AC7F0-FA7D-4F28-B364-A6A8AF4269A2}" srcId="{72DA503F-7FB7-40B0-B09A-318ED0A20A31}" destId="{362BD34F-543D-43B1-AB02-3E19DFD0C117}" srcOrd="0" destOrd="0" parTransId="{3988C012-B769-4494-BB8F-9ABC76FB2643}" sibTransId="{754B54EC-7336-4548-AAE5-5FF40813DE11}"/>
    <dgm:cxn modelId="{FF972397-D7C3-4C11-982C-33176BA91378}" srcId="{72DA503F-7FB7-40B0-B09A-318ED0A20A31}" destId="{BA09B83A-E8C5-466E-B22B-58A4F6F15110}" srcOrd="5" destOrd="0" parTransId="{DB033DA6-EB20-4E3F-BC8B-3D765440807C}" sibTransId="{A01942AB-831C-4238-AF92-656E032643E6}"/>
    <dgm:cxn modelId="{80303455-AC74-4EB7-AC71-9DEFAF2B73CE}" type="presOf" srcId="{25B0A164-7FB9-421C-A3C0-E1931EFA8F60}" destId="{A110A036-4F8C-49EE-B281-9C9F66A639CD}" srcOrd="0" destOrd="0" presId="urn:microsoft.com/office/officeart/2005/8/layout/chevron2"/>
    <dgm:cxn modelId="{9D57858C-9D92-4513-9074-BA7C19EACE4B}" type="presOf" srcId="{470E9338-D104-4719-B1C6-60BB8491100E}" destId="{D374E4D7-B5E7-4F84-A969-B9FA0868FD0C}" srcOrd="0" destOrd="0" presId="urn:microsoft.com/office/officeart/2005/8/layout/chevron2"/>
    <dgm:cxn modelId="{522AF451-02F7-4B16-BB8B-F7C6F2431C61}" srcId="{73D00036-3304-4F2C-B154-CE3C1E418670}" destId="{5EABB5E6-1D68-4F62-939A-44D05CB65EE7}" srcOrd="0" destOrd="0" parTransId="{4B1A5AC4-AFE1-4AD7-A135-A100DCB06FE3}" sibTransId="{18874BE4-4546-4FF3-B463-1C286A2B38CB}"/>
    <dgm:cxn modelId="{EFA979B1-A42F-493A-B5B1-79328FC370F5}" type="presOf" srcId="{73D00036-3304-4F2C-B154-CE3C1E418670}" destId="{53D26655-002F-4D51-BA5C-9CD75DED2D19}" srcOrd="0" destOrd="0" presId="urn:microsoft.com/office/officeart/2005/8/layout/chevron2"/>
    <dgm:cxn modelId="{B6A52CB3-46F1-408C-9FDC-158476F48F96}" srcId="{70923884-C907-418E-BC7D-0B5D5942B82C}" destId="{4AEAFB0C-FE80-4F6A-B921-A28F02C8EBA1}" srcOrd="0" destOrd="0" parTransId="{BF9DBB6D-8772-464D-B019-EBF7DA641E1F}" sibTransId="{5F6707E6-B865-48D5-80E0-581830F34171}"/>
    <dgm:cxn modelId="{34A5CB85-9B5A-42A4-9DC7-668F3C26256C}" type="presOf" srcId="{362BD34F-543D-43B1-AB02-3E19DFD0C117}" destId="{65C60D4F-C09C-4405-A84E-E1B031E61F56}" srcOrd="0" destOrd="0" presId="urn:microsoft.com/office/officeart/2005/8/layout/chevron2"/>
    <dgm:cxn modelId="{2C0DB39D-49D0-4DFA-BE7F-59D3C0554E5D}" type="presOf" srcId="{4AEAFB0C-FE80-4F6A-B921-A28F02C8EBA1}" destId="{69B22262-A4A0-4A54-A4E3-ABD5E9102A88}" srcOrd="0" destOrd="0" presId="urn:microsoft.com/office/officeart/2005/8/layout/chevron2"/>
    <dgm:cxn modelId="{216EC1A7-B84A-4BF3-9E8C-8C1C31681017}" srcId="{BA09B83A-E8C5-466E-B22B-58A4F6F15110}" destId="{B1EF78FB-22C8-44BE-BCA1-18DB3A0361EE}" srcOrd="0" destOrd="0" parTransId="{37A9756B-9C08-4334-9D87-7D5C6E24C9A4}" sibTransId="{33CA88E3-EA61-431B-9BC3-060D6871E433}"/>
    <dgm:cxn modelId="{52B30C51-438C-437B-8C51-17278835CA5B}" srcId="{7DEC0A76-57D2-44B6-9356-9DF3BE7C1CD5}" destId="{47177DEA-2AE1-4BC0-8EA3-B4344CB6AF99}" srcOrd="0" destOrd="0" parTransId="{DA290FA7-1350-4B2E-920B-429EF181AED6}" sibTransId="{92AFD7CE-73D7-4D3B-A7B0-E221F8DD619F}"/>
    <dgm:cxn modelId="{D498F902-95C2-44B6-92DE-B63E164C836C}" srcId="{72DA503F-7FB7-40B0-B09A-318ED0A20A31}" destId="{470E9338-D104-4719-B1C6-60BB8491100E}" srcOrd="2" destOrd="0" parTransId="{8634CEF3-9AF6-4407-A793-DCA15B702B46}" sibTransId="{81BA2B28-FD45-4EC6-8A9D-305209336020}"/>
    <dgm:cxn modelId="{C29AAD71-D5E7-46DB-A83D-217E68F29D23}" type="presOf" srcId="{B1EF78FB-22C8-44BE-BCA1-18DB3A0361EE}" destId="{088714BB-6135-4639-B51F-2C95079F12E7}" srcOrd="0" destOrd="0" presId="urn:microsoft.com/office/officeart/2005/8/layout/chevron2"/>
    <dgm:cxn modelId="{22E96E23-CE93-44A9-85AA-2B8194DFD384}" srcId="{470E9338-D104-4719-B1C6-60BB8491100E}" destId="{59BC8915-153E-4D04-9894-2962B63BCE9C}" srcOrd="0" destOrd="0" parTransId="{462AEF7D-24C3-46A8-A3BA-7E0925FCB903}" sibTransId="{5555C6BC-AA9B-4842-8C4C-5C8B2B08B37F}"/>
    <dgm:cxn modelId="{78812B53-1179-4C90-9A1C-13A3AE57AD06}" type="presOf" srcId="{BA09B83A-E8C5-466E-B22B-58A4F6F15110}" destId="{0CD56BD2-24B7-4269-BDFD-AD2D644721DF}" srcOrd="0" destOrd="0" presId="urn:microsoft.com/office/officeart/2005/8/layout/chevron2"/>
    <dgm:cxn modelId="{0B1A2B1C-54FF-43A7-89B5-AB3669F513C6}" srcId="{362BD34F-543D-43B1-AB02-3E19DFD0C117}" destId="{8BA5E1AB-C0C7-4456-9E24-16879208AEE4}" srcOrd="0" destOrd="0" parTransId="{B8D880EF-3957-464E-B83F-B1F6BE542792}" sibTransId="{6993FD5C-7B0E-4148-84AA-9B84F93AD63D}"/>
    <dgm:cxn modelId="{EACCE044-2FF9-4683-AB6C-73C62672F6F5}" type="presOf" srcId="{5EABB5E6-1D68-4F62-939A-44D05CB65EE7}" destId="{B8C45D3F-5D43-4DD4-9C46-69EB52A9C47C}" srcOrd="0" destOrd="0" presId="urn:microsoft.com/office/officeart/2005/8/layout/chevron2"/>
    <dgm:cxn modelId="{C4F6E49B-88E8-4F0C-93CB-738FFD9F2263}" srcId="{72DA503F-7FB7-40B0-B09A-318ED0A20A31}" destId="{9B4A0D6E-2DE1-440F-8A9D-A08321411CD1}" srcOrd="1" destOrd="0" parTransId="{F554C635-DE65-4F4F-833D-F99EFE3B0B57}" sibTransId="{1CC04E51-1F08-4F58-AE53-E242D0944152}"/>
    <dgm:cxn modelId="{8EDE3853-0D5A-4564-8AF3-EBA1A691F248}" type="presParOf" srcId="{B14E187B-4951-45ED-B73E-C29E4C38A164}" destId="{A41B6C8B-860F-454C-B956-8BA7AF0525D1}" srcOrd="0" destOrd="0" presId="urn:microsoft.com/office/officeart/2005/8/layout/chevron2"/>
    <dgm:cxn modelId="{9C943045-2EAB-4C16-8201-C285372FA025}" type="presParOf" srcId="{A41B6C8B-860F-454C-B956-8BA7AF0525D1}" destId="{65C60D4F-C09C-4405-A84E-E1B031E61F56}" srcOrd="0" destOrd="0" presId="urn:microsoft.com/office/officeart/2005/8/layout/chevron2"/>
    <dgm:cxn modelId="{3E56F892-9192-4628-9282-1642EDCEF814}" type="presParOf" srcId="{A41B6C8B-860F-454C-B956-8BA7AF0525D1}" destId="{145902CD-040B-472E-81DD-D17F40461EFC}" srcOrd="1" destOrd="0" presId="urn:microsoft.com/office/officeart/2005/8/layout/chevron2"/>
    <dgm:cxn modelId="{C6F8A885-A19A-4942-B2BC-2DFB0D88ABE9}" type="presParOf" srcId="{B14E187B-4951-45ED-B73E-C29E4C38A164}" destId="{D4D31AB4-339D-4E03-BC26-9EFD3F63F0E9}" srcOrd="1" destOrd="0" presId="urn:microsoft.com/office/officeart/2005/8/layout/chevron2"/>
    <dgm:cxn modelId="{F08D28DE-CDC3-4A27-89CC-BAFA1AB7A7B0}" type="presParOf" srcId="{B14E187B-4951-45ED-B73E-C29E4C38A164}" destId="{CE604FF0-42C7-450A-9591-6B0164E90A67}" srcOrd="2" destOrd="0" presId="urn:microsoft.com/office/officeart/2005/8/layout/chevron2"/>
    <dgm:cxn modelId="{D5AA55DA-387E-4F9A-B6D8-8F9C4B6B242D}" type="presParOf" srcId="{CE604FF0-42C7-450A-9591-6B0164E90A67}" destId="{19AE6F9A-0166-4E6C-8E4B-45B13BA506BC}" srcOrd="0" destOrd="0" presId="urn:microsoft.com/office/officeart/2005/8/layout/chevron2"/>
    <dgm:cxn modelId="{63F605B5-2A98-4A3E-A5EE-ACE918BFBEB5}" type="presParOf" srcId="{CE604FF0-42C7-450A-9591-6B0164E90A67}" destId="{A110A036-4F8C-49EE-B281-9C9F66A639CD}" srcOrd="1" destOrd="0" presId="urn:microsoft.com/office/officeart/2005/8/layout/chevron2"/>
    <dgm:cxn modelId="{49C0370C-16BA-4929-8FC8-0616805C6E21}" type="presParOf" srcId="{B14E187B-4951-45ED-B73E-C29E4C38A164}" destId="{CFAB7CDB-35CD-4B0C-AA3C-7238D03F0011}" srcOrd="3" destOrd="0" presId="urn:microsoft.com/office/officeart/2005/8/layout/chevron2"/>
    <dgm:cxn modelId="{8D76CECA-EB31-44DC-9A0B-CF8DA02AF656}" type="presParOf" srcId="{B14E187B-4951-45ED-B73E-C29E4C38A164}" destId="{525EDF3B-CD05-49FD-B44E-86A41C1EF1C2}" srcOrd="4" destOrd="0" presId="urn:microsoft.com/office/officeart/2005/8/layout/chevron2"/>
    <dgm:cxn modelId="{4C99D461-0308-43FE-8DCB-CE9A24EC9DCA}" type="presParOf" srcId="{525EDF3B-CD05-49FD-B44E-86A41C1EF1C2}" destId="{D374E4D7-B5E7-4F84-A969-B9FA0868FD0C}" srcOrd="0" destOrd="0" presId="urn:microsoft.com/office/officeart/2005/8/layout/chevron2"/>
    <dgm:cxn modelId="{E20C8329-E7C7-4364-A624-2A0239DAD431}" type="presParOf" srcId="{525EDF3B-CD05-49FD-B44E-86A41C1EF1C2}" destId="{C720E841-72A8-494F-8A43-4FE77CFB092A}" srcOrd="1" destOrd="0" presId="urn:microsoft.com/office/officeart/2005/8/layout/chevron2"/>
    <dgm:cxn modelId="{A0EA7498-DD1B-465D-AFDC-17F9A4DC0D46}" type="presParOf" srcId="{B14E187B-4951-45ED-B73E-C29E4C38A164}" destId="{3EB2A1BC-45E7-4FFB-BF50-931E8EBF62CA}" srcOrd="5" destOrd="0" presId="urn:microsoft.com/office/officeart/2005/8/layout/chevron2"/>
    <dgm:cxn modelId="{53C930FD-A112-4A66-9E97-7E0D1F32116F}" type="presParOf" srcId="{B14E187B-4951-45ED-B73E-C29E4C38A164}" destId="{F380A591-4348-4050-8C46-F76FE97FF388}" srcOrd="6" destOrd="0" presId="urn:microsoft.com/office/officeart/2005/8/layout/chevron2"/>
    <dgm:cxn modelId="{8D560373-1898-49AB-A164-25E98F7E6857}" type="presParOf" srcId="{F380A591-4348-4050-8C46-F76FE97FF388}" destId="{53D26655-002F-4D51-BA5C-9CD75DED2D19}" srcOrd="0" destOrd="0" presId="urn:microsoft.com/office/officeart/2005/8/layout/chevron2"/>
    <dgm:cxn modelId="{DBAD5932-759F-4D9A-A07A-D15B6008BA86}" type="presParOf" srcId="{F380A591-4348-4050-8C46-F76FE97FF388}" destId="{B8C45D3F-5D43-4DD4-9C46-69EB52A9C47C}" srcOrd="1" destOrd="0" presId="urn:microsoft.com/office/officeart/2005/8/layout/chevron2"/>
    <dgm:cxn modelId="{FC4EB39E-DE80-4031-98B6-1DD1D33F4FEF}" type="presParOf" srcId="{B14E187B-4951-45ED-B73E-C29E4C38A164}" destId="{016FBCFE-7834-4370-979A-EDD789C3F8C2}" srcOrd="7" destOrd="0" presId="urn:microsoft.com/office/officeart/2005/8/layout/chevron2"/>
    <dgm:cxn modelId="{62174A17-86C0-4862-8F0B-5BB959C08E3E}" type="presParOf" srcId="{B14E187B-4951-45ED-B73E-C29E4C38A164}" destId="{B11D282F-2F34-4C48-9C38-5CFE7B6A6DA9}" srcOrd="8" destOrd="0" presId="urn:microsoft.com/office/officeart/2005/8/layout/chevron2"/>
    <dgm:cxn modelId="{738C3FDE-8B3F-4B48-BBE6-C1DEB3D64857}" type="presParOf" srcId="{B11D282F-2F34-4C48-9C38-5CFE7B6A6DA9}" destId="{B2F791A8-85E3-4D97-9230-5FD3101BF128}" srcOrd="0" destOrd="0" presId="urn:microsoft.com/office/officeart/2005/8/layout/chevron2"/>
    <dgm:cxn modelId="{453AFAC8-DA32-4ECF-8C67-B2AD520C392E}" type="presParOf" srcId="{B11D282F-2F34-4C48-9C38-5CFE7B6A6DA9}" destId="{69B22262-A4A0-4A54-A4E3-ABD5E9102A88}" srcOrd="1" destOrd="0" presId="urn:microsoft.com/office/officeart/2005/8/layout/chevron2"/>
    <dgm:cxn modelId="{DBE27E81-AE17-4505-85E3-B579AA8AD834}" type="presParOf" srcId="{B14E187B-4951-45ED-B73E-C29E4C38A164}" destId="{B73EA429-7C3F-40F3-A874-594103DEAC4A}" srcOrd="9" destOrd="0" presId="urn:microsoft.com/office/officeart/2005/8/layout/chevron2"/>
    <dgm:cxn modelId="{213B07A5-2435-4386-B588-B167ED66B321}" type="presParOf" srcId="{B14E187B-4951-45ED-B73E-C29E4C38A164}" destId="{827251B3-E02C-4116-AF79-A7BEC3BA87D7}" srcOrd="10" destOrd="0" presId="urn:microsoft.com/office/officeart/2005/8/layout/chevron2"/>
    <dgm:cxn modelId="{B0A3F0EB-558C-47FB-AE35-0F64F7D096FC}" type="presParOf" srcId="{827251B3-E02C-4116-AF79-A7BEC3BA87D7}" destId="{0CD56BD2-24B7-4269-BDFD-AD2D644721DF}" srcOrd="0" destOrd="0" presId="urn:microsoft.com/office/officeart/2005/8/layout/chevron2"/>
    <dgm:cxn modelId="{4E1091F7-941E-430F-84FF-726EE6746E35}" type="presParOf" srcId="{827251B3-E02C-4116-AF79-A7BEC3BA87D7}" destId="{088714BB-6135-4639-B51F-2C95079F12E7}" srcOrd="1" destOrd="0" presId="urn:microsoft.com/office/officeart/2005/8/layout/chevron2"/>
    <dgm:cxn modelId="{34116B30-1C2C-4F6C-B9FE-B8E30318F8A6}" type="presParOf" srcId="{B14E187B-4951-45ED-B73E-C29E4C38A164}" destId="{76189E68-BE08-41B1-8BED-3AE89DD82367}" srcOrd="11" destOrd="0" presId="urn:microsoft.com/office/officeart/2005/8/layout/chevron2"/>
    <dgm:cxn modelId="{97B6AECE-A949-4CB9-9E08-4AD32A6F1861}" type="presParOf" srcId="{B14E187B-4951-45ED-B73E-C29E4C38A164}" destId="{B0C61FA9-AC26-4CEA-AB05-F33ECD3F5AF9}" srcOrd="12" destOrd="0" presId="urn:microsoft.com/office/officeart/2005/8/layout/chevron2"/>
    <dgm:cxn modelId="{6675840F-3AF1-4A42-92D9-99E45B49B3D6}" type="presParOf" srcId="{B0C61FA9-AC26-4CEA-AB05-F33ECD3F5AF9}" destId="{5BC42AF8-2BDE-4243-A399-C745BC21BAE1}" srcOrd="0" destOrd="0" presId="urn:microsoft.com/office/officeart/2005/8/layout/chevron2"/>
    <dgm:cxn modelId="{477AAB46-1534-45EE-8724-0B02D4821EF4}" type="presParOf" srcId="{B0C61FA9-AC26-4CEA-AB05-F33ECD3F5AF9}" destId="{19128FF8-9D67-447E-B4A6-855A11DB3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809E9-6C53-499F-9F42-97D34918CAA9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id-ID"/>
        </a:p>
      </dgm:t>
    </dgm:pt>
    <dgm:pt modelId="{207FB835-E5A7-4E75-8D17-4E6FA5FBD6C4}">
      <dgm:prSet phldrT="[Text]"/>
      <dgm:spPr/>
      <dgm:t>
        <a:bodyPr/>
        <a:lstStyle/>
        <a:p>
          <a:endParaRPr lang="id-ID" dirty="0"/>
        </a:p>
      </dgm:t>
    </dgm:pt>
    <dgm:pt modelId="{E3D8B7E3-773F-4CA7-91D3-9BDE1FE8FC73}" cxnId="{FDF278CA-08DD-47B3-B2F8-E537CA545D44}" type="parTrans">
      <dgm:prSet/>
      <dgm:spPr/>
      <dgm:t>
        <a:bodyPr/>
        <a:lstStyle/>
        <a:p>
          <a:endParaRPr lang="id-ID"/>
        </a:p>
      </dgm:t>
    </dgm:pt>
    <dgm:pt modelId="{49CE034F-3B08-400A-AD2B-A8FCDBEF217B}" cxnId="{FDF278CA-08DD-47B3-B2F8-E537CA545D44}" type="sibTrans">
      <dgm:prSet/>
      <dgm:spPr/>
      <dgm:t>
        <a:bodyPr/>
        <a:lstStyle/>
        <a:p>
          <a:endParaRPr lang="id-ID"/>
        </a:p>
      </dgm:t>
    </dgm:pt>
    <dgm:pt modelId="{05CEEBAC-E08C-46CD-AD3C-C76AA273FEDA}">
      <dgm:prSet phldrT="[Text]"/>
      <dgm:spPr/>
      <dgm:t>
        <a:bodyPr/>
        <a:lstStyle/>
        <a:p>
          <a:endParaRPr lang="id-ID" dirty="0"/>
        </a:p>
      </dgm:t>
    </dgm:pt>
    <dgm:pt modelId="{46CB64DA-0BA1-40B0-8D0B-8E41EC53F4DA}" cxnId="{484A47D0-91AF-427B-BA1B-11A4B6811706}" type="parTrans">
      <dgm:prSet/>
      <dgm:spPr/>
      <dgm:t>
        <a:bodyPr/>
        <a:lstStyle/>
        <a:p>
          <a:endParaRPr lang="id-ID"/>
        </a:p>
      </dgm:t>
    </dgm:pt>
    <dgm:pt modelId="{4A91F7C9-7E08-45A8-86D9-C11ED7B8BF78}" cxnId="{484A47D0-91AF-427B-BA1B-11A4B6811706}" type="sibTrans">
      <dgm:prSet/>
      <dgm:spPr/>
      <dgm:t>
        <a:bodyPr/>
        <a:lstStyle/>
        <a:p>
          <a:endParaRPr lang="id-ID"/>
        </a:p>
      </dgm:t>
    </dgm:pt>
    <dgm:pt modelId="{CF683502-3001-4E6E-A339-03E190C4E555}">
      <dgm:prSet phldrT="[Text]"/>
      <dgm:spPr/>
      <dgm:t>
        <a:bodyPr/>
        <a:lstStyle/>
        <a:p>
          <a:endParaRPr lang="id-ID" dirty="0"/>
        </a:p>
      </dgm:t>
    </dgm:pt>
    <dgm:pt modelId="{F4BF15F9-2831-4D31-AA2A-9B9FF55A1614}" cxnId="{839AB8F9-10D0-4B48-963E-BC7779C964C0}" type="parTrans">
      <dgm:prSet/>
      <dgm:spPr/>
      <dgm:t>
        <a:bodyPr/>
        <a:lstStyle/>
        <a:p>
          <a:endParaRPr lang="id-ID"/>
        </a:p>
      </dgm:t>
    </dgm:pt>
    <dgm:pt modelId="{DD3A79F7-9762-40F4-B6BF-E37372D80000}" cxnId="{839AB8F9-10D0-4B48-963E-BC7779C964C0}" type="sibTrans">
      <dgm:prSet/>
      <dgm:spPr/>
      <dgm:t>
        <a:bodyPr/>
        <a:lstStyle/>
        <a:p>
          <a:endParaRPr lang="id-ID"/>
        </a:p>
      </dgm:t>
    </dgm:pt>
    <dgm:pt modelId="{7378DBB1-47BC-4828-9D6D-64192C4253CB}">
      <dgm:prSet/>
      <dgm:spPr/>
      <dgm:t>
        <a:bodyPr/>
        <a:lstStyle/>
        <a:p>
          <a:endParaRPr lang="id-ID" dirty="0"/>
        </a:p>
      </dgm:t>
    </dgm:pt>
    <dgm:pt modelId="{0D856571-FBB9-4BCD-A00F-762CC96EAE71}" cxnId="{3203BCAC-32C7-4C8C-B4DD-BF2356F7C54E}" type="parTrans">
      <dgm:prSet/>
      <dgm:spPr/>
      <dgm:t>
        <a:bodyPr/>
        <a:lstStyle/>
        <a:p>
          <a:endParaRPr lang="id-ID"/>
        </a:p>
      </dgm:t>
    </dgm:pt>
    <dgm:pt modelId="{312507AB-D0AF-4767-B178-96623288C092}" cxnId="{3203BCAC-32C7-4C8C-B4DD-BF2356F7C54E}" type="sibTrans">
      <dgm:prSet/>
      <dgm:spPr/>
      <dgm:t>
        <a:bodyPr/>
        <a:lstStyle/>
        <a:p>
          <a:endParaRPr lang="id-ID"/>
        </a:p>
      </dgm:t>
    </dgm:pt>
    <dgm:pt modelId="{96845D17-8419-47A3-9A8E-146CB243A5E9}">
      <dgm:prSet phldrT="[Text]"/>
      <dgm:spPr/>
      <dgm:t>
        <a:bodyPr/>
        <a:lstStyle/>
        <a:p>
          <a:endParaRPr lang="id-ID" dirty="0"/>
        </a:p>
      </dgm:t>
    </dgm:pt>
    <dgm:pt modelId="{E6FD416F-FD0B-4FFE-AB56-78426496FF81}" cxnId="{6293296B-004D-4673-950B-DBD857C6BC82}" type="parTrans">
      <dgm:prSet/>
      <dgm:spPr/>
      <dgm:t>
        <a:bodyPr/>
        <a:lstStyle/>
        <a:p>
          <a:endParaRPr lang="id-ID"/>
        </a:p>
      </dgm:t>
    </dgm:pt>
    <dgm:pt modelId="{AE04BE03-75C5-42F1-8B3F-337F27ACA23E}" cxnId="{6293296B-004D-4673-950B-DBD857C6BC82}" type="sibTrans">
      <dgm:prSet/>
      <dgm:spPr/>
      <dgm:t>
        <a:bodyPr/>
        <a:lstStyle/>
        <a:p>
          <a:endParaRPr lang="id-ID"/>
        </a:p>
      </dgm:t>
    </dgm:pt>
    <dgm:pt modelId="{950B9F59-2F10-43F3-9AD9-64F2F84E3CFC}" type="pres">
      <dgm:prSet presAssocID="{BA1809E9-6C53-499F-9F42-97D34918CA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7B5F930-FDFB-4CE1-BCB0-72F25E0C80E3}" type="pres">
      <dgm:prSet presAssocID="{207FB835-E5A7-4E75-8D17-4E6FA5FBD6C4}" presName="parentLin" presStyleCnt="0"/>
      <dgm:spPr/>
      <dgm:t>
        <a:bodyPr/>
        <a:lstStyle/>
        <a:p>
          <a:endParaRPr lang="id-ID"/>
        </a:p>
      </dgm:t>
    </dgm:pt>
    <dgm:pt modelId="{11BCC61C-E27B-486E-99A9-C4F8F215EC41}" type="pres">
      <dgm:prSet presAssocID="{207FB835-E5A7-4E75-8D17-4E6FA5FBD6C4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4DCAC0E5-C99A-4436-B6A6-90D0D6314265}" type="pres">
      <dgm:prSet presAssocID="{207FB835-E5A7-4E75-8D17-4E6FA5FBD6C4}" presName="parentText" presStyleLbl="node1" presStyleIdx="0" presStyleCnt="5" custScaleX="108192" custScaleY="15084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4568BD-9AE4-4071-A3C1-2A5506CB61C0}" type="pres">
      <dgm:prSet presAssocID="{207FB835-E5A7-4E75-8D17-4E6FA5FBD6C4}" presName="negativeSpace" presStyleCnt="0"/>
      <dgm:spPr/>
      <dgm:t>
        <a:bodyPr/>
        <a:lstStyle/>
        <a:p>
          <a:endParaRPr lang="id-ID"/>
        </a:p>
      </dgm:t>
    </dgm:pt>
    <dgm:pt modelId="{8B9F7AAB-957B-4A0C-8744-F4B72413FAB8}" type="pres">
      <dgm:prSet presAssocID="{207FB835-E5A7-4E75-8D17-4E6FA5FBD6C4}" presName="childText" presStyleLbl="conFgAcc1" presStyleIdx="0" presStyleCnt="5" custScaleY="1211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2EE8C7-CB6D-497F-86FC-FC03C71FE37A}" type="pres">
      <dgm:prSet presAssocID="{49CE034F-3B08-400A-AD2B-A8FCDBEF217B}" presName="spaceBetweenRectangles" presStyleCnt="0"/>
      <dgm:spPr/>
      <dgm:t>
        <a:bodyPr/>
        <a:lstStyle/>
        <a:p>
          <a:endParaRPr lang="id-ID"/>
        </a:p>
      </dgm:t>
    </dgm:pt>
    <dgm:pt modelId="{64A3F93A-B91D-480D-94A6-F0880645D3D6}" type="pres">
      <dgm:prSet presAssocID="{7378DBB1-47BC-4828-9D6D-64192C4253CB}" presName="parentLin" presStyleCnt="0"/>
      <dgm:spPr/>
      <dgm:t>
        <a:bodyPr/>
        <a:lstStyle/>
        <a:p>
          <a:endParaRPr lang="id-ID"/>
        </a:p>
      </dgm:t>
    </dgm:pt>
    <dgm:pt modelId="{91AB16D0-B276-4E1E-A3BF-91992F05F058}" type="pres">
      <dgm:prSet presAssocID="{7378DBB1-47BC-4828-9D6D-64192C4253C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5D94E20E-8EB7-4E1C-A687-AC45785A305E}" type="pres">
      <dgm:prSet presAssocID="{7378DBB1-47BC-4828-9D6D-64192C4253CB}" presName="parentText" presStyleLbl="node1" presStyleIdx="1" presStyleCnt="5" custScaleX="108532" custScaleY="14362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80E477-12BA-441C-A09A-0ECB3BEED18C}" type="pres">
      <dgm:prSet presAssocID="{7378DBB1-47BC-4828-9D6D-64192C4253CB}" presName="negativeSpace" presStyleCnt="0"/>
      <dgm:spPr/>
      <dgm:t>
        <a:bodyPr/>
        <a:lstStyle/>
        <a:p>
          <a:endParaRPr lang="id-ID"/>
        </a:p>
      </dgm:t>
    </dgm:pt>
    <dgm:pt modelId="{3100DD75-DDA5-4CDD-A5BF-BE90F7C5EC54}" type="pres">
      <dgm:prSet presAssocID="{7378DBB1-47BC-4828-9D6D-64192C4253CB}" presName="childText" presStyleLbl="conFgAcc1" presStyleIdx="1" presStyleCnt="5" custScaleY="13367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330C1F-1917-4ABD-8B36-5705EA78A8B8}" type="pres">
      <dgm:prSet presAssocID="{312507AB-D0AF-4767-B178-96623288C092}" presName="spaceBetweenRectangles" presStyleCnt="0"/>
      <dgm:spPr/>
      <dgm:t>
        <a:bodyPr/>
        <a:lstStyle/>
        <a:p>
          <a:endParaRPr lang="id-ID"/>
        </a:p>
      </dgm:t>
    </dgm:pt>
    <dgm:pt modelId="{61DBA150-7FAA-444D-9822-587D680CD199}" type="pres">
      <dgm:prSet presAssocID="{05CEEBAC-E08C-46CD-AD3C-C76AA273FEDA}" presName="parentLin" presStyleCnt="0"/>
      <dgm:spPr/>
      <dgm:t>
        <a:bodyPr/>
        <a:lstStyle/>
        <a:p>
          <a:endParaRPr lang="id-ID"/>
        </a:p>
      </dgm:t>
    </dgm:pt>
    <dgm:pt modelId="{4C05B1C4-684F-4281-B40D-78F8D2A61C56}" type="pres">
      <dgm:prSet presAssocID="{05CEEBAC-E08C-46CD-AD3C-C76AA273FEDA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7BDC612A-F288-4BA0-AD3E-72D63838F32A}" type="pres">
      <dgm:prSet presAssocID="{05CEEBAC-E08C-46CD-AD3C-C76AA273FEDA}" presName="parentText" presStyleLbl="node1" presStyleIdx="2" presStyleCnt="5" custScaleX="108179" custScaleY="1436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83CCA9-F03F-4EF5-8E56-4CAEE59AAA7B}" type="pres">
      <dgm:prSet presAssocID="{05CEEBAC-E08C-46CD-AD3C-C76AA273FEDA}" presName="negativeSpace" presStyleCnt="0"/>
      <dgm:spPr/>
      <dgm:t>
        <a:bodyPr/>
        <a:lstStyle/>
        <a:p>
          <a:endParaRPr lang="id-ID"/>
        </a:p>
      </dgm:t>
    </dgm:pt>
    <dgm:pt modelId="{79A60E6C-551F-40B3-AE46-A1D2AA251E41}" type="pres">
      <dgm:prSet presAssocID="{05CEEBAC-E08C-46CD-AD3C-C76AA273FEDA}" presName="childText" presStyleLbl="conFgAcc1" presStyleIdx="2" presStyleCnt="5" custScaleY="1289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4957D4-7BD7-417E-BA4B-9C915FF1CF20}" type="pres">
      <dgm:prSet presAssocID="{4A91F7C9-7E08-45A8-86D9-C11ED7B8BF78}" presName="spaceBetweenRectangles" presStyleCnt="0"/>
      <dgm:spPr/>
      <dgm:t>
        <a:bodyPr/>
        <a:lstStyle/>
        <a:p>
          <a:endParaRPr lang="id-ID"/>
        </a:p>
      </dgm:t>
    </dgm:pt>
    <dgm:pt modelId="{64649F49-18BC-4000-8F2C-76A444E0B934}" type="pres">
      <dgm:prSet presAssocID="{CF683502-3001-4E6E-A339-03E190C4E555}" presName="parentLin" presStyleCnt="0"/>
      <dgm:spPr/>
      <dgm:t>
        <a:bodyPr/>
        <a:lstStyle/>
        <a:p>
          <a:endParaRPr lang="id-ID"/>
        </a:p>
      </dgm:t>
    </dgm:pt>
    <dgm:pt modelId="{C65A67C0-EDBE-4D56-9910-79A36881A8BB}" type="pres">
      <dgm:prSet presAssocID="{CF683502-3001-4E6E-A339-03E190C4E555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4F1970F3-617F-4936-AF8B-F1745EB0E726}" type="pres">
      <dgm:prSet presAssocID="{CF683502-3001-4E6E-A339-03E190C4E555}" presName="parentText" presStyleLbl="node1" presStyleIdx="3" presStyleCnt="5" custScaleX="107450" custScaleY="14362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ED8328-CF64-47FF-8EAD-D2503B821365}" type="pres">
      <dgm:prSet presAssocID="{CF683502-3001-4E6E-A339-03E190C4E555}" presName="negativeSpace" presStyleCnt="0"/>
      <dgm:spPr/>
      <dgm:t>
        <a:bodyPr/>
        <a:lstStyle/>
        <a:p>
          <a:endParaRPr lang="id-ID"/>
        </a:p>
      </dgm:t>
    </dgm:pt>
    <dgm:pt modelId="{01F92195-191C-4E48-B0EB-2C42E51B8427}" type="pres">
      <dgm:prSet presAssocID="{CF683502-3001-4E6E-A339-03E190C4E555}" presName="childText" presStyleLbl="conFgAcc1" presStyleIdx="3" presStyleCnt="5" custScaleY="11942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01B1A6-942D-4F12-B539-96682C537951}" type="pres">
      <dgm:prSet presAssocID="{DD3A79F7-9762-40F4-B6BF-E37372D80000}" presName="spaceBetweenRectangles" presStyleCnt="0"/>
      <dgm:spPr/>
      <dgm:t>
        <a:bodyPr/>
        <a:lstStyle/>
        <a:p>
          <a:endParaRPr lang="id-ID"/>
        </a:p>
      </dgm:t>
    </dgm:pt>
    <dgm:pt modelId="{BC7FF57A-3A7F-48FC-B082-7EAB76789838}" type="pres">
      <dgm:prSet presAssocID="{96845D17-8419-47A3-9A8E-146CB243A5E9}" presName="parentLin" presStyleCnt="0"/>
      <dgm:spPr/>
      <dgm:t>
        <a:bodyPr/>
        <a:lstStyle/>
        <a:p>
          <a:endParaRPr lang="id-ID"/>
        </a:p>
      </dgm:t>
    </dgm:pt>
    <dgm:pt modelId="{382C3B1B-666D-41D1-8D04-5A573EBAD01A}" type="pres">
      <dgm:prSet presAssocID="{96845D17-8419-47A3-9A8E-146CB243A5E9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A553E53A-1EAF-4C47-B32D-EAB144B9B6CD}" type="pres">
      <dgm:prSet presAssocID="{96845D17-8419-47A3-9A8E-146CB243A5E9}" presName="parentText" presStyleLbl="node1" presStyleIdx="4" presStyleCnt="5" custScaleX="107440" custScaleY="11896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77D171-3FB9-4FE4-9C33-D20B224706E2}" type="pres">
      <dgm:prSet presAssocID="{96845D17-8419-47A3-9A8E-146CB243A5E9}" presName="negativeSpace" presStyleCnt="0"/>
      <dgm:spPr/>
      <dgm:t>
        <a:bodyPr/>
        <a:lstStyle/>
        <a:p>
          <a:endParaRPr lang="id-ID"/>
        </a:p>
      </dgm:t>
    </dgm:pt>
    <dgm:pt modelId="{3748A1A7-635D-4AAB-9B6E-6CD2E2C664C2}" type="pres">
      <dgm:prSet presAssocID="{96845D17-8419-47A3-9A8E-146CB243A5E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5BBCFCE-5EE7-4A60-B6C4-FA131B29A549}" type="presOf" srcId="{207FB835-E5A7-4E75-8D17-4E6FA5FBD6C4}" destId="{4DCAC0E5-C99A-4436-B6A6-90D0D6314265}" srcOrd="1" destOrd="0" presId="urn:microsoft.com/office/officeart/2005/8/layout/list1#1"/>
    <dgm:cxn modelId="{450E6018-EEF6-4605-9B64-3A76172FB9F0}" type="presOf" srcId="{05CEEBAC-E08C-46CD-AD3C-C76AA273FEDA}" destId="{7BDC612A-F288-4BA0-AD3E-72D63838F32A}" srcOrd="1" destOrd="0" presId="urn:microsoft.com/office/officeart/2005/8/layout/list1#1"/>
    <dgm:cxn modelId="{FDF278CA-08DD-47B3-B2F8-E537CA545D44}" srcId="{BA1809E9-6C53-499F-9F42-97D34918CAA9}" destId="{207FB835-E5A7-4E75-8D17-4E6FA5FBD6C4}" srcOrd="0" destOrd="0" parTransId="{E3D8B7E3-773F-4CA7-91D3-9BDE1FE8FC73}" sibTransId="{49CE034F-3B08-400A-AD2B-A8FCDBEF217B}"/>
    <dgm:cxn modelId="{6293296B-004D-4673-950B-DBD857C6BC82}" srcId="{BA1809E9-6C53-499F-9F42-97D34918CAA9}" destId="{96845D17-8419-47A3-9A8E-146CB243A5E9}" srcOrd="4" destOrd="0" parTransId="{E6FD416F-FD0B-4FFE-AB56-78426496FF81}" sibTransId="{AE04BE03-75C5-42F1-8B3F-337F27ACA23E}"/>
    <dgm:cxn modelId="{9EF255C5-151A-48B5-B56C-46D6E8658FCE}" type="presOf" srcId="{CF683502-3001-4E6E-A339-03E190C4E555}" destId="{4F1970F3-617F-4936-AF8B-F1745EB0E726}" srcOrd="1" destOrd="0" presId="urn:microsoft.com/office/officeart/2005/8/layout/list1#1"/>
    <dgm:cxn modelId="{B4DD29D6-6437-4905-B5DA-E5D6E49BC9B5}" type="presOf" srcId="{207FB835-E5A7-4E75-8D17-4E6FA5FBD6C4}" destId="{11BCC61C-E27B-486E-99A9-C4F8F215EC41}" srcOrd="0" destOrd="0" presId="urn:microsoft.com/office/officeart/2005/8/layout/list1#1"/>
    <dgm:cxn modelId="{C9A3A6CF-4C6B-4926-959D-928F6A949A8A}" type="presOf" srcId="{CF683502-3001-4E6E-A339-03E190C4E555}" destId="{C65A67C0-EDBE-4D56-9910-79A36881A8BB}" srcOrd="0" destOrd="0" presId="urn:microsoft.com/office/officeart/2005/8/layout/list1#1"/>
    <dgm:cxn modelId="{396DCE5C-1686-4FCF-95B3-C5B427B0FC81}" type="presOf" srcId="{05CEEBAC-E08C-46CD-AD3C-C76AA273FEDA}" destId="{4C05B1C4-684F-4281-B40D-78F8D2A61C56}" srcOrd="0" destOrd="0" presId="urn:microsoft.com/office/officeart/2005/8/layout/list1#1"/>
    <dgm:cxn modelId="{F0A71F56-BF8A-4234-A2E6-C8A356F7E500}" type="presOf" srcId="{96845D17-8419-47A3-9A8E-146CB243A5E9}" destId="{382C3B1B-666D-41D1-8D04-5A573EBAD01A}" srcOrd="0" destOrd="0" presId="urn:microsoft.com/office/officeart/2005/8/layout/list1#1"/>
    <dgm:cxn modelId="{839AB8F9-10D0-4B48-963E-BC7779C964C0}" srcId="{BA1809E9-6C53-499F-9F42-97D34918CAA9}" destId="{CF683502-3001-4E6E-A339-03E190C4E555}" srcOrd="3" destOrd="0" parTransId="{F4BF15F9-2831-4D31-AA2A-9B9FF55A1614}" sibTransId="{DD3A79F7-9762-40F4-B6BF-E37372D80000}"/>
    <dgm:cxn modelId="{012D013A-E502-4230-B51D-27C7D91E3ED3}" type="presOf" srcId="{7378DBB1-47BC-4828-9D6D-64192C4253CB}" destId="{5D94E20E-8EB7-4E1C-A687-AC45785A305E}" srcOrd="1" destOrd="0" presId="urn:microsoft.com/office/officeart/2005/8/layout/list1#1"/>
    <dgm:cxn modelId="{419916F2-05A7-4684-8C8F-24773877A525}" type="presOf" srcId="{7378DBB1-47BC-4828-9D6D-64192C4253CB}" destId="{91AB16D0-B276-4E1E-A3BF-91992F05F058}" srcOrd="0" destOrd="0" presId="urn:microsoft.com/office/officeart/2005/8/layout/list1#1"/>
    <dgm:cxn modelId="{3203BCAC-32C7-4C8C-B4DD-BF2356F7C54E}" srcId="{BA1809E9-6C53-499F-9F42-97D34918CAA9}" destId="{7378DBB1-47BC-4828-9D6D-64192C4253CB}" srcOrd="1" destOrd="0" parTransId="{0D856571-FBB9-4BCD-A00F-762CC96EAE71}" sibTransId="{312507AB-D0AF-4767-B178-96623288C092}"/>
    <dgm:cxn modelId="{687E9F5B-C5D7-4577-854A-2806AAF21DA5}" type="presOf" srcId="{BA1809E9-6C53-499F-9F42-97D34918CAA9}" destId="{950B9F59-2F10-43F3-9AD9-64F2F84E3CFC}" srcOrd="0" destOrd="0" presId="urn:microsoft.com/office/officeart/2005/8/layout/list1#1"/>
    <dgm:cxn modelId="{58F7823A-8AF6-432A-B28E-AD7A8B40A295}" type="presOf" srcId="{96845D17-8419-47A3-9A8E-146CB243A5E9}" destId="{A553E53A-1EAF-4C47-B32D-EAB144B9B6CD}" srcOrd="1" destOrd="0" presId="urn:microsoft.com/office/officeart/2005/8/layout/list1#1"/>
    <dgm:cxn modelId="{484A47D0-91AF-427B-BA1B-11A4B6811706}" srcId="{BA1809E9-6C53-499F-9F42-97D34918CAA9}" destId="{05CEEBAC-E08C-46CD-AD3C-C76AA273FEDA}" srcOrd="2" destOrd="0" parTransId="{46CB64DA-0BA1-40B0-8D0B-8E41EC53F4DA}" sibTransId="{4A91F7C9-7E08-45A8-86D9-C11ED7B8BF78}"/>
    <dgm:cxn modelId="{283F1400-9950-4CC2-BED4-4AF5DEEC2903}" type="presParOf" srcId="{950B9F59-2F10-43F3-9AD9-64F2F84E3CFC}" destId="{57B5F930-FDFB-4CE1-BCB0-72F25E0C80E3}" srcOrd="0" destOrd="0" presId="urn:microsoft.com/office/officeart/2005/8/layout/list1#1"/>
    <dgm:cxn modelId="{7B4CA1AD-FC6E-453C-9789-C1EF5D2EB770}" type="presParOf" srcId="{57B5F930-FDFB-4CE1-BCB0-72F25E0C80E3}" destId="{11BCC61C-E27B-486E-99A9-C4F8F215EC41}" srcOrd="0" destOrd="0" presId="urn:microsoft.com/office/officeart/2005/8/layout/list1#1"/>
    <dgm:cxn modelId="{7AFA97FF-E986-4D65-BB08-56558B024219}" type="presParOf" srcId="{57B5F930-FDFB-4CE1-BCB0-72F25E0C80E3}" destId="{4DCAC0E5-C99A-4436-B6A6-90D0D6314265}" srcOrd="1" destOrd="0" presId="urn:microsoft.com/office/officeart/2005/8/layout/list1#1"/>
    <dgm:cxn modelId="{42593987-35ED-4C6F-A47E-601FE0F81ADE}" type="presParOf" srcId="{950B9F59-2F10-43F3-9AD9-64F2F84E3CFC}" destId="{784568BD-9AE4-4071-A3C1-2A5506CB61C0}" srcOrd="1" destOrd="0" presId="urn:microsoft.com/office/officeart/2005/8/layout/list1#1"/>
    <dgm:cxn modelId="{94F018A7-BAE7-4216-94FA-BACFA67EC3B3}" type="presParOf" srcId="{950B9F59-2F10-43F3-9AD9-64F2F84E3CFC}" destId="{8B9F7AAB-957B-4A0C-8744-F4B72413FAB8}" srcOrd="2" destOrd="0" presId="urn:microsoft.com/office/officeart/2005/8/layout/list1#1"/>
    <dgm:cxn modelId="{61EC513B-E238-44B0-A551-EC6A28CE9825}" type="presParOf" srcId="{950B9F59-2F10-43F3-9AD9-64F2F84E3CFC}" destId="{CA2EE8C7-CB6D-497F-86FC-FC03C71FE37A}" srcOrd="3" destOrd="0" presId="urn:microsoft.com/office/officeart/2005/8/layout/list1#1"/>
    <dgm:cxn modelId="{44B3BCBE-6564-40B0-B83B-97A8DD924452}" type="presParOf" srcId="{950B9F59-2F10-43F3-9AD9-64F2F84E3CFC}" destId="{64A3F93A-B91D-480D-94A6-F0880645D3D6}" srcOrd="4" destOrd="0" presId="urn:microsoft.com/office/officeart/2005/8/layout/list1#1"/>
    <dgm:cxn modelId="{BE99E8A5-7998-4636-8216-D9AC11B00EA8}" type="presParOf" srcId="{64A3F93A-B91D-480D-94A6-F0880645D3D6}" destId="{91AB16D0-B276-4E1E-A3BF-91992F05F058}" srcOrd="0" destOrd="0" presId="urn:microsoft.com/office/officeart/2005/8/layout/list1#1"/>
    <dgm:cxn modelId="{8D86AA35-5FAB-4478-A2EA-9D44622F8897}" type="presParOf" srcId="{64A3F93A-B91D-480D-94A6-F0880645D3D6}" destId="{5D94E20E-8EB7-4E1C-A687-AC45785A305E}" srcOrd="1" destOrd="0" presId="urn:microsoft.com/office/officeart/2005/8/layout/list1#1"/>
    <dgm:cxn modelId="{64A9E69B-156A-46A9-844A-0825C0ED6B47}" type="presParOf" srcId="{950B9F59-2F10-43F3-9AD9-64F2F84E3CFC}" destId="{9080E477-12BA-441C-A09A-0ECB3BEED18C}" srcOrd="5" destOrd="0" presId="urn:microsoft.com/office/officeart/2005/8/layout/list1#1"/>
    <dgm:cxn modelId="{E0BCB863-49FC-4CAC-A85D-E255D1DC0256}" type="presParOf" srcId="{950B9F59-2F10-43F3-9AD9-64F2F84E3CFC}" destId="{3100DD75-DDA5-4CDD-A5BF-BE90F7C5EC54}" srcOrd="6" destOrd="0" presId="urn:microsoft.com/office/officeart/2005/8/layout/list1#1"/>
    <dgm:cxn modelId="{41922C30-DDE8-49AE-8AE1-13ED12D999EC}" type="presParOf" srcId="{950B9F59-2F10-43F3-9AD9-64F2F84E3CFC}" destId="{C5330C1F-1917-4ABD-8B36-5705EA78A8B8}" srcOrd="7" destOrd="0" presId="urn:microsoft.com/office/officeart/2005/8/layout/list1#1"/>
    <dgm:cxn modelId="{670178F5-AB36-4A75-8402-6DC3ACA57B55}" type="presParOf" srcId="{950B9F59-2F10-43F3-9AD9-64F2F84E3CFC}" destId="{61DBA150-7FAA-444D-9822-587D680CD199}" srcOrd="8" destOrd="0" presId="urn:microsoft.com/office/officeart/2005/8/layout/list1#1"/>
    <dgm:cxn modelId="{7BBB4DF3-E8AC-48AE-916F-0553847B2A75}" type="presParOf" srcId="{61DBA150-7FAA-444D-9822-587D680CD199}" destId="{4C05B1C4-684F-4281-B40D-78F8D2A61C56}" srcOrd="0" destOrd="0" presId="urn:microsoft.com/office/officeart/2005/8/layout/list1#1"/>
    <dgm:cxn modelId="{75B48EE6-4C97-4D55-830F-C1FE4A4F09C2}" type="presParOf" srcId="{61DBA150-7FAA-444D-9822-587D680CD199}" destId="{7BDC612A-F288-4BA0-AD3E-72D63838F32A}" srcOrd="1" destOrd="0" presId="urn:microsoft.com/office/officeart/2005/8/layout/list1#1"/>
    <dgm:cxn modelId="{32B2113E-D582-430A-8996-6A0C96DC948C}" type="presParOf" srcId="{950B9F59-2F10-43F3-9AD9-64F2F84E3CFC}" destId="{A183CCA9-F03F-4EF5-8E56-4CAEE59AAA7B}" srcOrd="9" destOrd="0" presId="urn:microsoft.com/office/officeart/2005/8/layout/list1#1"/>
    <dgm:cxn modelId="{E55B4642-BDC6-4108-A732-235F515A78CD}" type="presParOf" srcId="{950B9F59-2F10-43F3-9AD9-64F2F84E3CFC}" destId="{79A60E6C-551F-40B3-AE46-A1D2AA251E41}" srcOrd="10" destOrd="0" presId="urn:microsoft.com/office/officeart/2005/8/layout/list1#1"/>
    <dgm:cxn modelId="{35EC526A-FFBA-49A6-9F44-10EDAB405D1C}" type="presParOf" srcId="{950B9F59-2F10-43F3-9AD9-64F2F84E3CFC}" destId="{814957D4-7BD7-417E-BA4B-9C915FF1CF20}" srcOrd="11" destOrd="0" presId="urn:microsoft.com/office/officeart/2005/8/layout/list1#1"/>
    <dgm:cxn modelId="{17FF061D-A0ED-4615-9981-A9084FAE9C50}" type="presParOf" srcId="{950B9F59-2F10-43F3-9AD9-64F2F84E3CFC}" destId="{64649F49-18BC-4000-8F2C-76A444E0B934}" srcOrd="12" destOrd="0" presId="urn:microsoft.com/office/officeart/2005/8/layout/list1#1"/>
    <dgm:cxn modelId="{376FBFCA-EB24-4DC9-8BA5-520D52C85095}" type="presParOf" srcId="{64649F49-18BC-4000-8F2C-76A444E0B934}" destId="{C65A67C0-EDBE-4D56-9910-79A36881A8BB}" srcOrd="0" destOrd="0" presId="urn:microsoft.com/office/officeart/2005/8/layout/list1#1"/>
    <dgm:cxn modelId="{621B32E1-A7FD-4E60-BD28-E1811C1B26B1}" type="presParOf" srcId="{64649F49-18BC-4000-8F2C-76A444E0B934}" destId="{4F1970F3-617F-4936-AF8B-F1745EB0E726}" srcOrd="1" destOrd="0" presId="urn:microsoft.com/office/officeart/2005/8/layout/list1#1"/>
    <dgm:cxn modelId="{B1FAB277-D451-4BCD-98BB-A40DB31EA40C}" type="presParOf" srcId="{950B9F59-2F10-43F3-9AD9-64F2F84E3CFC}" destId="{14ED8328-CF64-47FF-8EAD-D2503B821365}" srcOrd="13" destOrd="0" presId="urn:microsoft.com/office/officeart/2005/8/layout/list1#1"/>
    <dgm:cxn modelId="{9B57791E-D457-4F6B-BF07-EE4B478FE2FB}" type="presParOf" srcId="{950B9F59-2F10-43F3-9AD9-64F2F84E3CFC}" destId="{01F92195-191C-4E48-B0EB-2C42E51B8427}" srcOrd="14" destOrd="0" presId="urn:microsoft.com/office/officeart/2005/8/layout/list1#1"/>
    <dgm:cxn modelId="{CAC251C2-9084-41B1-AF9F-90335B1562B4}" type="presParOf" srcId="{950B9F59-2F10-43F3-9AD9-64F2F84E3CFC}" destId="{4301B1A6-942D-4F12-B539-96682C537951}" srcOrd="15" destOrd="0" presId="urn:microsoft.com/office/officeart/2005/8/layout/list1#1"/>
    <dgm:cxn modelId="{5EA3B9A1-AAA7-4893-9ACA-C2136574BF5D}" type="presParOf" srcId="{950B9F59-2F10-43F3-9AD9-64F2F84E3CFC}" destId="{BC7FF57A-3A7F-48FC-B082-7EAB76789838}" srcOrd="16" destOrd="0" presId="urn:microsoft.com/office/officeart/2005/8/layout/list1#1"/>
    <dgm:cxn modelId="{E7E23519-3E64-4114-BA0C-6E411343162C}" type="presParOf" srcId="{BC7FF57A-3A7F-48FC-B082-7EAB76789838}" destId="{382C3B1B-666D-41D1-8D04-5A573EBAD01A}" srcOrd="0" destOrd="0" presId="urn:microsoft.com/office/officeart/2005/8/layout/list1#1"/>
    <dgm:cxn modelId="{2202B158-6D7D-44C5-BB3E-1FE424885707}" type="presParOf" srcId="{BC7FF57A-3A7F-48FC-B082-7EAB76789838}" destId="{A553E53A-1EAF-4C47-B32D-EAB144B9B6CD}" srcOrd="1" destOrd="0" presId="urn:microsoft.com/office/officeart/2005/8/layout/list1#1"/>
    <dgm:cxn modelId="{8F243D25-65BA-4827-A356-CB2C91DAEF96}" type="presParOf" srcId="{950B9F59-2F10-43F3-9AD9-64F2F84E3CFC}" destId="{0277D171-3FB9-4FE4-9C33-D20B224706E2}" srcOrd="17" destOrd="0" presId="urn:microsoft.com/office/officeart/2005/8/layout/list1#1"/>
    <dgm:cxn modelId="{A29E2A2A-93C7-4C83-8319-CD4DDBE7FD00}" type="presParOf" srcId="{950B9F59-2F10-43F3-9AD9-64F2F84E3CFC}" destId="{3748A1A7-635D-4AAB-9B6E-6CD2E2C664C2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349D15-E385-4452-8884-980307542145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A9D5F407-879A-49AD-B94F-613337F36638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d-ID" dirty="0" smtClean="0"/>
            <a:t>Struktur</a:t>
          </a:r>
          <a:endParaRPr lang="id-ID" dirty="0"/>
        </a:p>
      </dgm:t>
    </dgm:pt>
    <dgm:pt modelId="{3C026B24-1F2B-404C-8B25-20218901734F}" cxnId="{7521C606-EE49-4878-8C40-62F1E5E361C5}" type="parTrans">
      <dgm:prSet/>
      <dgm:spPr/>
      <dgm:t>
        <a:bodyPr/>
        <a:lstStyle/>
        <a:p>
          <a:endParaRPr lang="id-ID"/>
        </a:p>
      </dgm:t>
    </dgm:pt>
    <dgm:pt modelId="{975DC14F-C2EB-49AA-8724-292E1EB7D26E}" cxnId="{7521C606-EE49-4878-8C40-62F1E5E361C5}" type="sibTrans">
      <dgm:prSet/>
      <dgm:spPr/>
      <dgm:t>
        <a:bodyPr/>
        <a:lstStyle/>
        <a:p>
          <a:endParaRPr lang="id-ID"/>
        </a:p>
      </dgm:t>
    </dgm:pt>
    <dgm:pt modelId="{3518EA9D-ACE0-4980-90BF-11B0DDCCF61A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 smtClean="0"/>
            <a:t>Tesis</a:t>
          </a:r>
          <a:endParaRPr lang="id-ID" dirty="0"/>
        </a:p>
      </dgm:t>
    </dgm:pt>
    <dgm:pt modelId="{B8EE6218-A30D-44C4-B494-222E1C5055C1}" cxnId="{ACF201BE-EE47-4BAC-BE87-9C7716FF1F9B}" type="parTrans">
      <dgm:prSet/>
      <dgm:spPr>
        <a:solidFill>
          <a:srgbClr val="7030A0"/>
        </a:solidFill>
      </dgm:spPr>
      <dgm:t>
        <a:bodyPr/>
        <a:lstStyle/>
        <a:p>
          <a:endParaRPr lang="id-ID"/>
        </a:p>
      </dgm:t>
    </dgm:pt>
    <dgm:pt modelId="{75A1C7A2-F170-46A1-ADF9-68455C97845F}" cxnId="{ACF201BE-EE47-4BAC-BE87-9C7716FF1F9B}" type="sibTrans">
      <dgm:prSet/>
      <dgm:spPr/>
      <dgm:t>
        <a:bodyPr/>
        <a:lstStyle/>
        <a:p>
          <a:endParaRPr lang="id-ID"/>
        </a:p>
      </dgm:t>
    </dgm:pt>
    <dgm:pt modelId="{C8897B9D-8EDF-4B52-B5DF-5217F68BAC65}">
      <dgm:prSet phldrT="[Text]"/>
      <dgm:spPr>
        <a:solidFill>
          <a:srgbClr val="FFC000"/>
        </a:solidFill>
      </dgm:spPr>
      <dgm:t>
        <a:bodyPr/>
        <a:lstStyle/>
        <a:p>
          <a:r>
            <a:rPr lang="id-ID" dirty="0" smtClean="0"/>
            <a:t>Argumentasi</a:t>
          </a:r>
          <a:endParaRPr lang="id-ID" dirty="0"/>
        </a:p>
      </dgm:t>
    </dgm:pt>
    <dgm:pt modelId="{7A248FD1-A018-47C6-B807-84D7A256C4A7}" cxnId="{95BA13AA-8087-4A15-AE07-B3C3531EF688}" type="parTrans">
      <dgm:prSet/>
      <dgm:spPr>
        <a:solidFill>
          <a:srgbClr val="7030A0"/>
        </a:solidFill>
      </dgm:spPr>
      <dgm:t>
        <a:bodyPr/>
        <a:lstStyle/>
        <a:p>
          <a:endParaRPr lang="id-ID"/>
        </a:p>
      </dgm:t>
    </dgm:pt>
    <dgm:pt modelId="{DD979998-D0C1-49C9-B637-7DFF2C196A78}" cxnId="{95BA13AA-8087-4A15-AE07-B3C3531EF688}" type="sibTrans">
      <dgm:prSet/>
      <dgm:spPr/>
      <dgm:t>
        <a:bodyPr/>
        <a:lstStyle/>
        <a:p>
          <a:endParaRPr lang="id-ID"/>
        </a:p>
      </dgm:t>
    </dgm:pt>
    <dgm:pt modelId="{1F45FEA0-3421-4FDF-9FA8-6DAA03EB1E36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 smtClean="0"/>
            <a:t>Penegasan Ulang</a:t>
          </a:r>
          <a:endParaRPr lang="id-ID" dirty="0"/>
        </a:p>
      </dgm:t>
    </dgm:pt>
    <dgm:pt modelId="{EA525072-8058-40E0-B03F-CA47D2C51138}" cxnId="{C27CDADE-35E6-4E53-BD05-D6D779B1D723}" type="parTrans">
      <dgm:prSet/>
      <dgm:spPr>
        <a:solidFill>
          <a:srgbClr val="7030A0"/>
        </a:solidFill>
      </dgm:spPr>
      <dgm:t>
        <a:bodyPr/>
        <a:lstStyle/>
        <a:p>
          <a:endParaRPr lang="id-ID"/>
        </a:p>
      </dgm:t>
    </dgm:pt>
    <dgm:pt modelId="{54D0BE28-63D2-4D9C-B121-FBD66E811FC4}" cxnId="{C27CDADE-35E6-4E53-BD05-D6D779B1D723}" type="sibTrans">
      <dgm:prSet/>
      <dgm:spPr/>
      <dgm:t>
        <a:bodyPr/>
        <a:lstStyle/>
        <a:p>
          <a:endParaRPr lang="id-ID"/>
        </a:p>
      </dgm:t>
    </dgm:pt>
    <dgm:pt modelId="{FE45C914-E97B-4D38-8974-7748A3331D2F}" type="pres">
      <dgm:prSet presAssocID="{BC349D15-E385-4452-8884-9803075421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8F999-E16B-4732-8248-7F066649F3AC}" type="pres">
      <dgm:prSet presAssocID="{A9D5F407-879A-49AD-B94F-613337F36638}" presName="centerShape" presStyleLbl="node0" presStyleIdx="0" presStyleCnt="1"/>
      <dgm:spPr/>
      <dgm:t>
        <a:bodyPr/>
        <a:lstStyle/>
        <a:p>
          <a:endParaRPr lang="en-US"/>
        </a:p>
      </dgm:t>
    </dgm:pt>
    <dgm:pt modelId="{1C87906C-BFA5-430B-9EF6-1EC9D59A915A}" type="pres">
      <dgm:prSet presAssocID="{B8EE6218-A30D-44C4-B494-222E1C5055C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B7EFAB4-2D26-4F8E-851A-73C1486456BD}" type="pres">
      <dgm:prSet presAssocID="{3518EA9D-ACE0-4980-90BF-11B0DDCCF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01B49-DE3A-4324-9693-8A54E4EA6FEA}" type="pres">
      <dgm:prSet presAssocID="{7A248FD1-A018-47C6-B807-84D7A256C4A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2DD2AB5-8BC8-4B96-ADAB-1A658BF34631}" type="pres">
      <dgm:prSet presAssocID="{C8897B9D-8EDF-4B52-B5DF-5217F68BAC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34660-20F8-4B9C-AFF5-01B1BABE921E}" type="pres">
      <dgm:prSet presAssocID="{EA525072-8058-40E0-B03F-CA47D2C5113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3B7C031-D037-4B40-9F82-D93C30642B8F}" type="pres">
      <dgm:prSet presAssocID="{1F45FEA0-3421-4FDF-9FA8-6DAA03EB1E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29292-9F5E-4AE7-B681-67DED55AC7C4}" type="presOf" srcId="{3518EA9D-ACE0-4980-90BF-11B0DDCCF61A}" destId="{4B7EFAB4-2D26-4F8E-851A-73C1486456BD}" srcOrd="0" destOrd="0" presId="urn:microsoft.com/office/officeart/2005/8/layout/radial4#1"/>
    <dgm:cxn modelId="{0FDD1366-6E2C-4F40-90D8-0461216C8FDD}" type="presOf" srcId="{BC349D15-E385-4452-8884-980307542145}" destId="{FE45C914-E97B-4D38-8974-7748A3331D2F}" srcOrd="0" destOrd="0" presId="urn:microsoft.com/office/officeart/2005/8/layout/radial4#1"/>
    <dgm:cxn modelId="{ACF201BE-EE47-4BAC-BE87-9C7716FF1F9B}" srcId="{A9D5F407-879A-49AD-B94F-613337F36638}" destId="{3518EA9D-ACE0-4980-90BF-11B0DDCCF61A}" srcOrd="0" destOrd="0" parTransId="{B8EE6218-A30D-44C4-B494-222E1C5055C1}" sibTransId="{75A1C7A2-F170-46A1-ADF9-68455C97845F}"/>
    <dgm:cxn modelId="{F31891DE-EA58-44ED-9BCE-FB460E17C0D8}" type="presOf" srcId="{7A248FD1-A018-47C6-B807-84D7A256C4A7}" destId="{B9001B49-DE3A-4324-9693-8A54E4EA6FEA}" srcOrd="0" destOrd="0" presId="urn:microsoft.com/office/officeart/2005/8/layout/radial4#1"/>
    <dgm:cxn modelId="{7521C606-EE49-4878-8C40-62F1E5E361C5}" srcId="{BC349D15-E385-4452-8884-980307542145}" destId="{A9D5F407-879A-49AD-B94F-613337F36638}" srcOrd="0" destOrd="0" parTransId="{3C026B24-1F2B-404C-8B25-20218901734F}" sibTransId="{975DC14F-C2EB-49AA-8724-292E1EB7D26E}"/>
    <dgm:cxn modelId="{C27CDADE-35E6-4E53-BD05-D6D779B1D723}" srcId="{A9D5F407-879A-49AD-B94F-613337F36638}" destId="{1F45FEA0-3421-4FDF-9FA8-6DAA03EB1E36}" srcOrd="2" destOrd="0" parTransId="{EA525072-8058-40E0-B03F-CA47D2C51138}" sibTransId="{54D0BE28-63D2-4D9C-B121-FBD66E811FC4}"/>
    <dgm:cxn modelId="{6B4A57F1-2F04-47D4-8354-43895A5C08E1}" type="presOf" srcId="{1F45FEA0-3421-4FDF-9FA8-6DAA03EB1E36}" destId="{23B7C031-D037-4B40-9F82-D93C30642B8F}" srcOrd="0" destOrd="0" presId="urn:microsoft.com/office/officeart/2005/8/layout/radial4#1"/>
    <dgm:cxn modelId="{1FD9A931-1124-4389-8D12-C5BF3743C29C}" type="presOf" srcId="{EA525072-8058-40E0-B03F-CA47D2C51138}" destId="{B1434660-20F8-4B9C-AFF5-01B1BABE921E}" srcOrd="0" destOrd="0" presId="urn:microsoft.com/office/officeart/2005/8/layout/radial4#1"/>
    <dgm:cxn modelId="{D8215475-BE85-4F11-B7DC-2678BCE1143E}" type="presOf" srcId="{C8897B9D-8EDF-4B52-B5DF-5217F68BAC65}" destId="{D2DD2AB5-8BC8-4B96-ADAB-1A658BF34631}" srcOrd="0" destOrd="0" presId="urn:microsoft.com/office/officeart/2005/8/layout/radial4#1"/>
    <dgm:cxn modelId="{95BA13AA-8087-4A15-AE07-B3C3531EF688}" srcId="{A9D5F407-879A-49AD-B94F-613337F36638}" destId="{C8897B9D-8EDF-4B52-B5DF-5217F68BAC65}" srcOrd="1" destOrd="0" parTransId="{7A248FD1-A018-47C6-B807-84D7A256C4A7}" sibTransId="{DD979998-D0C1-49C9-B637-7DFF2C196A78}"/>
    <dgm:cxn modelId="{B5143B80-FB7C-4949-A9D0-B2586FA4BA9C}" type="presOf" srcId="{A9D5F407-879A-49AD-B94F-613337F36638}" destId="{7F98F999-E16B-4732-8248-7F066649F3AC}" srcOrd="0" destOrd="0" presId="urn:microsoft.com/office/officeart/2005/8/layout/radial4#1"/>
    <dgm:cxn modelId="{D64D77E0-E070-41B0-A6AE-D9F4025AC149}" type="presOf" srcId="{B8EE6218-A30D-44C4-B494-222E1C5055C1}" destId="{1C87906C-BFA5-430B-9EF6-1EC9D59A915A}" srcOrd="0" destOrd="0" presId="urn:microsoft.com/office/officeart/2005/8/layout/radial4#1"/>
    <dgm:cxn modelId="{D58CB286-B41E-49B1-8B49-3170FBE00D53}" type="presParOf" srcId="{FE45C914-E97B-4D38-8974-7748A3331D2F}" destId="{7F98F999-E16B-4732-8248-7F066649F3AC}" srcOrd="0" destOrd="0" presId="urn:microsoft.com/office/officeart/2005/8/layout/radial4#1"/>
    <dgm:cxn modelId="{9DC78D03-9FD5-455C-B9DB-357D25A03242}" type="presParOf" srcId="{FE45C914-E97B-4D38-8974-7748A3331D2F}" destId="{1C87906C-BFA5-430B-9EF6-1EC9D59A915A}" srcOrd="1" destOrd="0" presId="urn:microsoft.com/office/officeart/2005/8/layout/radial4#1"/>
    <dgm:cxn modelId="{40752732-9172-40B9-BEA3-BADD112BA813}" type="presParOf" srcId="{FE45C914-E97B-4D38-8974-7748A3331D2F}" destId="{4B7EFAB4-2D26-4F8E-851A-73C1486456BD}" srcOrd="2" destOrd="0" presId="urn:microsoft.com/office/officeart/2005/8/layout/radial4#1"/>
    <dgm:cxn modelId="{52191DA1-EC09-4913-B264-CE12D1F82D1D}" type="presParOf" srcId="{FE45C914-E97B-4D38-8974-7748A3331D2F}" destId="{B9001B49-DE3A-4324-9693-8A54E4EA6FEA}" srcOrd="3" destOrd="0" presId="urn:microsoft.com/office/officeart/2005/8/layout/radial4#1"/>
    <dgm:cxn modelId="{68C04C7B-C769-4978-BBA1-3DA351C5BD56}" type="presParOf" srcId="{FE45C914-E97B-4D38-8974-7748A3331D2F}" destId="{D2DD2AB5-8BC8-4B96-ADAB-1A658BF34631}" srcOrd="4" destOrd="0" presId="urn:microsoft.com/office/officeart/2005/8/layout/radial4#1"/>
    <dgm:cxn modelId="{D0372E0F-9690-4E00-902D-B40B6560A269}" type="presParOf" srcId="{FE45C914-E97B-4D38-8974-7748A3331D2F}" destId="{B1434660-20F8-4B9C-AFF5-01B1BABE921E}" srcOrd="5" destOrd="0" presId="urn:microsoft.com/office/officeart/2005/8/layout/radial4#1"/>
    <dgm:cxn modelId="{B5FC75F6-4D64-4A18-9807-C70F904F4D8D}" type="presParOf" srcId="{FE45C914-E97B-4D38-8974-7748A3331D2F}" destId="{23B7C031-D037-4B40-9F82-D93C30642B8F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3B28EC-C803-42FF-ABFE-8599D4F0AC79}" type="doc">
      <dgm:prSet loTypeId="urn:microsoft.com/office/officeart/2005/8/layout/radial6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d-ID"/>
        </a:p>
      </dgm:t>
    </dgm:pt>
    <dgm:pt modelId="{7B4D1F05-61FD-4C5C-A034-7E7827D785C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Kebahasaan</a:t>
          </a:r>
          <a:endParaRPr lang="id-ID" b="1" dirty="0">
            <a:solidFill>
              <a:schemeClr val="tx1"/>
            </a:solidFill>
          </a:endParaRPr>
        </a:p>
      </dgm:t>
    </dgm:pt>
    <dgm:pt modelId="{38B72AEE-C41C-41AD-BE93-F210699C9CB9}" cxnId="{5784B573-E126-4876-807B-31790AEAA7CE}" type="parTrans">
      <dgm:prSet/>
      <dgm:spPr/>
      <dgm:t>
        <a:bodyPr/>
        <a:lstStyle/>
        <a:p>
          <a:endParaRPr lang="id-ID"/>
        </a:p>
      </dgm:t>
    </dgm:pt>
    <dgm:pt modelId="{7732119E-8818-4D8D-98FA-7FD5EEA10D9C}" cxnId="{5784B573-E126-4876-807B-31790AEAA7CE}" type="sibTrans">
      <dgm:prSet/>
      <dgm:spPr/>
      <dgm:t>
        <a:bodyPr/>
        <a:lstStyle/>
        <a:p>
          <a:endParaRPr lang="id-ID"/>
        </a:p>
      </dgm:t>
    </dgm:pt>
    <dgm:pt modelId="{92604F69-144A-44A7-89D8-C579F7E63638}">
      <dgm:prSet phldrT="[Text]" custT="1"/>
      <dgm:spPr>
        <a:solidFill>
          <a:srgbClr val="7030A0"/>
        </a:solidFill>
      </dgm:spPr>
      <dgm:t>
        <a:bodyPr/>
        <a:lstStyle/>
        <a:p>
          <a:r>
            <a:rPr lang="id-ID" sz="1600" dirty="0" smtClean="0"/>
            <a:t>Istilah</a:t>
          </a:r>
          <a:endParaRPr lang="id-ID" sz="1600" dirty="0"/>
        </a:p>
      </dgm:t>
    </dgm:pt>
    <dgm:pt modelId="{26917F67-ECF3-4AD7-A2B9-2CC1299A5199}" cxnId="{E6754224-C8C5-43A0-A810-5858FCE0B8D3}" type="parTrans">
      <dgm:prSet/>
      <dgm:spPr/>
      <dgm:t>
        <a:bodyPr/>
        <a:lstStyle/>
        <a:p>
          <a:endParaRPr lang="id-ID"/>
        </a:p>
      </dgm:t>
    </dgm:pt>
    <dgm:pt modelId="{A024649A-C38A-4731-83E9-1897DA8B5B3D}" cxnId="{E6754224-C8C5-43A0-A810-5858FCE0B8D3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62C01B5C-9B67-46F3-A887-F7C7B61684F2}">
      <dgm:prSet phldrT="[Text]"/>
      <dgm:spPr>
        <a:solidFill>
          <a:srgbClr val="C00000"/>
        </a:solidFill>
      </dgm:spPr>
      <dgm:t>
        <a:bodyPr/>
        <a:lstStyle/>
        <a:p>
          <a:r>
            <a:rPr lang="id-ID" dirty="0" smtClean="0"/>
            <a:t>Adjektiva</a:t>
          </a:r>
          <a:endParaRPr lang="id-ID" dirty="0"/>
        </a:p>
      </dgm:t>
    </dgm:pt>
    <dgm:pt modelId="{1DF347C2-3351-438E-B66A-EFBFC40ED348}" cxnId="{4BC04A86-4959-4478-8605-5E5579F13454}" type="parTrans">
      <dgm:prSet/>
      <dgm:spPr/>
      <dgm:t>
        <a:bodyPr/>
        <a:lstStyle/>
        <a:p>
          <a:endParaRPr lang="id-ID"/>
        </a:p>
      </dgm:t>
    </dgm:pt>
    <dgm:pt modelId="{87407BC8-98E1-49DE-891F-B958F7FD0F80}" cxnId="{4BC04A86-4959-4478-8605-5E5579F13454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2756ABDC-3140-44A9-B429-3CE52500C07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id-ID" dirty="0" smtClean="0"/>
            <a:t>Afiksasi</a:t>
          </a:r>
          <a:endParaRPr lang="id-ID" dirty="0"/>
        </a:p>
      </dgm:t>
    </dgm:pt>
    <dgm:pt modelId="{8ECCA774-5B55-464B-8AE8-DE177416921F}" cxnId="{B9C703A8-D29D-4D98-B9FF-D4D9A9AD858B}" type="parTrans">
      <dgm:prSet/>
      <dgm:spPr/>
      <dgm:t>
        <a:bodyPr/>
        <a:lstStyle/>
        <a:p>
          <a:endParaRPr lang="id-ID"/>
        </a:p>
      </dgm:t>
    </dgm:pt>
    <dgm:pt modelId="{B8B68973-980D-46F9-BE7F-C13B0D184FA6}" cxnId="{B9C703A8-D29D-4D98-B9FF-D4D9A9AD858B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E6D9CDEA-A001-49E7-9EF8-DB2E82CEA22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dirty="0" smtClean="0"/>
            <a:t>Verba</a:t>
          </a:r>
          <a:endParaRPr lang="id-ID" dirty="0"/>
        </a:p>
      </dgm:t>
    </dgm:pt>
    <dgm:pt modelId="{CDA7FFA6-0DA0-4A7E-ACEA-73BE20C65F05}" cxnId="{37CBCDD1-E967-405F-AF70-6980FF212A34}" type="parTrans">
      <dgm:prSet/>
      <dgm:spPr/>
      <dgm:t>
        <a:bodyPr/>
        <a:lstStyle/>
        <a:p>
          <a:endParaRPr lang="id-ID"/>
        </a:p>
      </dgm:t>
    </dgm:pt>
    <dgm:pt modelId="{74F6C230-D6E8-46D1-89D9-B4FE487EA8B8}" cxnId="{37CBCDD1-E967-405F-AF70-6980FF212A34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0E891C4B-F008-458F-9948-E879B180630B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 smtClean="0"/>
            <a:t>Pronomina</a:t>
          </a:r>
          <a:endParaRPr lang="id-ID" dirty="0"/>
        </a:p>
      </dgm:t>
    </dgm:pt>
    <dgm:pt modelId="{140FC9B9-680A-49DE-943B-FED0D6F41B5F}" cxnId="{D4944B12-88AB-4701-870C-C64E2AA580FB}" type="parTrans">
      <dgm:prSet/>
      <dgm:spPr/>
      <dgm:t>
        <a:bodyPr/>
        <a:lstStyle/>
        <a:p>
          <a:endParaRPr lang="id-ID"/>
        </a:p>
      </dgm:t>
    </dgm:pt>
    <dgm:pt modelId="{B0510128-DAD8-43A9-BCD3-25218B884C73}" cxnId="{D4944B12-88AB-4701-870C-C64E2AA580FB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FD1A118B-A3B8-46E7-AAC7-5A24F8CE04A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 smtClean="0"/>
            <a:t>Konjungsi</a:t>
          </a:r>
          <a:endParaRPr lang="id-ID" dirty="0"/>
        </a:p>
      </dgm:t>
    </dgm:pt>
    <dgm:pt modelId="{54CB7745-FF7E-4848-8998-32346131FEEE}" cxnId="{97CB24CD-7BF4-4EBB-89BD-695F923EE68B}" type="parTrans">
      <dgm:prSet/>
      <dgm:spPr/>
      <dgm:t>
        <a:bodyPr/>
        <a:lstStyle/>
        <a:p>
          <a:endParaRPr lang="id-ID"/>
        </a:p>
      </dgm:t>
    </dgm:pt>
    <dgm:pt modelId="{681E73C3-85AA-4761-B45E-1DCC690BB709}" cxnId="{97CB24CD-7BF4-4EBB-89BD-695F923EE68B}" type="sibTrans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d-ID"/>
        </a:p>
      </dgm:t>
    </dgm:pt>
    <dgm:pt modelId="{2017BBEA-2A9A-409C-A690-5FF06F323DF8}" type="pres">
      <dgm:prSet presAssocID="{C13B28EC-C803-42FF-ABFE-8599D4F0AC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57E33-4EEC-4AEB-B342-40BA0E52B8CC}" type="pres">
      <dgm:prSet presAssocID="{7B4D1F05-61FD-4C5C-A034-7E7827D785CE}" presName="centerShape" presStyleLbl="node0" presStyleIdx="0" presStyleCnt="1"/>
      <dgm:spPr/>
      <dgm:t>
        <a:bodyPr/>
        <a:lstStyle/>
        <a:p>
          <a:endParaRPr lang="en-US"/>
        </a:p>
      </dgm:t>
    </dgm:pt>
    <dgm:pt modelId="{BE4B4D61-DFDF-40FE-81E9-08B376BB53BE}" type="pres">
      <dgm:prSet presAssocID="{92604F69-144A-44A7-89D8-C579F7E63638}" presName="node" presStyleLbl="node1" presStyleIdx="0" presStyleCnt="6" custScaleX="116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6AE85-3122-4879-8068-DD58B769A14A}" type="pres">
      <dgm:prSet presAssocID="{92604F69-144A-44A7-89D8-C579F7E63638}" presName="dummy" presStyleCnt="0"/>
      <dgm:spPr/>
    </dgm:pt>
    <dgm:pt modelId="{FA84C98A-FEDC-4891-BF08-CBFC0815EB9E}" type="pres">
      <dgm:prSet presAssocID="{A024649A-C38A-4731-83E9-1897DA8B5B3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716E50C-378E-4576-85DA-320A44DC1D8F}" type="pres">
      <dgm:prSet presAssocID="{62C01B5C-9B67-46F3-A887-F7C7B61684F2}" presName="node" presStyleLbl="node1" presStyleIdx="1" presStyleCnt="6" custScaleX="11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7DA03-26A5-4AD1-82E1-EDBAE16C8555}" type="pres">
      <dgm:prSet presAssocID="{62C01B5C-9B67-46F3-A887-F7C7B61684F2}" presName="dummy" presStyleCnt="0"/>
      <dgm:spPr/>
    </dgm:pt>
    <dgm:pt modelId="{6D6BCED7-7075-4D10-A211-BD9CE8C4D96E}" type="pres">
      <dgm:prSet presAssocID="{87407BC8-98E1-49DE-891F-B958F7FD0F8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A994D5A-35FE-47A0-AC55-953848849CC9}" type="pres">
      <dgm:prSet presAssocID="{2756ABDC-3140-44A9-B429-3CE52500C073}" presName="node" presStyleLbl="node1" presStyleIdx="2" presStyleCnt="6" custScaleX="119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331A8-7D55-4A7A-BD89-5C540AC8F66D}" type="pres">
      <dgm:prSet presAssocID="{2756ABDC-3140-44A9-B429-3CE52500C073}" presName="dummy" presStyleCnt="0"/>
      <dgm:spPr/>
    </dgm:pt>
    <dgm:pt modelId="{E0EB7765-A62E-4316-9E67-593DD9821055}" type="pres">
      <dgm:prSet presAssocID="{B8B68973-980D-46F9-BE7F-C13B0D184FA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CF2398B9-648D-47EF-B320-A8621A922AA9}" type="pres">
      <dgm:prSet presAssocID="{E6D9CDEA-A001-49E7-9EF8-DB2E82CEA22E}" presName="node" presStyleLbl="node1" presStyleIdx="3" presStyleCnt="6" custScaleX="116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E5C9E-15E2-475C-AECA-E302A1673E42}" type="pres">
      <dgm:prSet presAssocID="{E6D9CDEA-A001-49E7-9EF8-DB2E82CEA22E}" presName="dummy" presStyleCnt="0"/>
      <dgm:spPr/>
    </dgm:pt>
    <dgm:pt modelId="{7101B57C-A6DD-4405-858A-5455BD4C47A2}" type="pres">
      <dgm:prSet presAssocID="{74F6C230-D6E8-46D1-89D9-B4FE487EA8B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90BDF4A-9B4F-464C-B5CC-87DE002F28CA}" type="pres">
      <dgm:prSet presAssocID="{0E891C4B-F008-458F-9948-E879B180630B}" presName="node" presStyleLbl="node1" presStyleIdx="4" presStyleCnt="6" custScaleX="115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CF0DE-D33A-41D5-9FA3-88D61174E551}" type="pres">
      <dgm:prSet presAssocID="{0E891C4B-F008-458F-9948-E879B180630B}" presName="dummy" presStyleCnt="0"/>
      <dgm:spPr/>
    </dgm:pt>
    <dgm:pt modelId="{F1DCFC58-2F56-4308-AEA0-184A487D0C38}" type="pres">
      <dgm:prSet presAssocID="{B0510128-DAD8-43A9-BCD3-25218B884C7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B49E47B-2BDF-4774-B83A-7BE814111AB7}" type="pres">
      <dgm:prSet presAssocID="{FD1A118B-A3B8-46E7-AAC7-5A24F8CE04A1}" presName="node" presStyleLbl="node1" presStyleIdx="5" presStyleCnt="6" custScaleX="110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06B7F-49A5-44CF-BB8B-3673C2611128}" type="pres">
      <dgm:prSet presAssocID="{FD1A118B-A3B8-46E7-AAC7-5A24F8CE04A1}" presName="dummy" presStyleCnt="0"/>
      <dgm:spPr/>
    </dgm:pt>
    <dgm:pt modelId="{A04E1CC1-C6F1-4A5B-A8A9-912803492E2C}" type="pres">
      <dgm:prSet presAssocID="{681E73C3-85AA-4761-B45E-1DCC690BB70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0D158BC-84CE-4997-83F7-A2BDECB129AB}" type="presOf" srcId="{B0510128-DAD8-43A9-BCD3-25218B884C73}" destId="{F1DCFC58-2F56-4308-AEA0-184A487D0C38}" srcOrd="0" destOrd="0" presId="urn:microsoft.com/office/officeart/2005/8/layout/radial6#1"/>
    <dgm:cxn modelId="{E0E50D4E-530A-47C2-9667-DDE182BD6C63}" type="presOf" srcId="{87407BC8-98E1-49DE-891F-B958F7FD0F80}" destId="{6D6BCED7-7075-4D10-A211-BD9CE8C4D96E}" srcOrd="0" destOrd="0" presId="urn:microsoft.com/office/officeart/2005/8/layout/radial6#1"/>
    <dgm:cxn modelId="{E6754224-C8C5-43A0-A810-5858FCE0B8D3}" srcId="{7B4D1F05-61FD-4C5C-A034-7E7827D785CE}" destId="{92604F69-144A-44A7-89D8-C579F7E63638}" srcOrd="0" destOrd="0" parTransId="{26917F67-ECF3-4AD7-A2B9-2CC1299A5199}" sibTransId="{A024649A-C38A-4731-83E9-1897DA8B5B3D}"/>
    <dgm:cxn modelId="{035F420C-D157-422B-8EAE-F17DD5AA73F7}" type="presOf" srcId="{FD1A118B-A3B8-46E7-AAC7-5A24F8CE04A1}" destId="{6B49E47B-2BDF-4774-B83A-7BE814111AB7}" srcOrd="0" destOrd="0" presId="urn:microsoft.com/office/officeart/2005/8/layout/radial6#1"/>
    <dgm:cxn modelId="{C1A9FC8A-4CAA-4540-BB2C-FD82B02E1303}" type="presOf" srcId="{7B4D1F05-61FD-4C5C-A034-7E7827D785CE}" destId="{22757E33-4EEC-4AEB-B342-40BA0E52B8CC}" srcOrd="0" destOrd="0" presId="urn:microsoft.com/office/officeart/2005/8/layout/radial6#1"/>
    <dgm:cxn modelId="{9000038D-4C90-4498-9F40-9509FD9538AB}" type="presOf" srcId="{C13B28EC-C803-42FF-ABFE-8599D4F0AC79}" destId="{2017BBEA-2A9A-409C-A690-5FF06F323DF8}" srcOrd="0" destOrd="0" presId="urn:microsoft.com/office/officeart/2005/8/layout/radial6#1"/>
    <dgm:cxn modelId="{3861BC55-3C78-4793-9EC0-E441CA649766}" type="presOf" srcId="{A024649A-C38A-4731-83E9-1897DA8B5B3D}" destId="{FA84C98A-FEDC-4891-BF08-CBFC0815EB9E}" srcOrd="0" destOrd="0" presId="urn:microsoft.com/office/officeart/2005/8/layout/radial6#1"/>
    <dgm:cxn modelId="{B9C703A8-D29D-4D98-B9FF-D4D9A9AD858B}" srcId="{7B4D1F05-61FD-4C5C-A034-7E7827D785CE}" destId="{2756ABDC-3140-44A9-B429-3CE52500C073}" srcOrd="2" destOrd="0" parTransId="{8ECCA774-5B55-464B-8AE8-DE177416921F}" sibTransId="{B8B68973-980D-46F9-BE7F-C13B0D184FA6}"/>
    <dgm:cxn modelId="{69FA95B2-BFDB-43B7-8733-9D11B957693F}" type="presOf" srcId="{92604F69-144A-44A7-89D8-C579F7E63638}" destId="{BE4B4D61-DFDF-40FE-81E9-08B376BB53BE}" srcOrd="0" destOrd="0" presId="urn:microsoft.com/office/officeart/2005/8/layout/radial6#1"/>
    <dgm:cxn modelId="{D4944B12-88AB-4701-870C-C64E2AA580FB}" srcId="{7B4D1F05-61FD-4C5C-A034-7E7827D785CE}" destId="{0E891C4B-F008-458F-9948-E879B180630B}" srcOrd="4" destOrd="0" parTransId="{140FC9B9-680A-49DE-943B-FED0D6F41B5F}" sibTransId="{B0510128-DAD8-43A9-BCD3-25218B884C73}"/>
    <dgm:cxn modelId="{1D29097A-8C3C-4525-87C5-B2A3DF0345E8}" type="presOf" srcId="{B8B68973-980D-46F9-BE7F-C13B0D184FA6}" destId="{E0EB7765-A62E-4316-9E67-593DD9821055}" srcOrd="0" destOrd="0" presId="urn:microsoft.com/office/officeart/2005/8/layout/radial6#1"/>
    <dgm:cxn modelId="{346CABD3-1776-4708-8646-302FFD6E127C}" type="presOf" srcId="{62C01B5C-9B67-46F3-A887-F7C7B61684F2}" destId="{F716E50C-378E-4576-85DA-320A44DC1D8F}" srcOrd="0" destOrd="0" presId="urn:microsoft.com/office/officeart/2005/8/layout/radial6#1"/>
    <dgm:cxn modelId="{9B192BEA-D079-4CF8-A82B-568406BE60D0}" type="presOf" srcId="{0E891C4B-F008-458F-9948-E879B180630B}" destId="{E90BDF4A-9B4F-464C-B5CC-87DE002F28CA}" srcOrd="0" destOrd="0" presId="urn:microsoft.com/office/officeart/2005/8/layout/radial6#1"/>
    <dgm:cxn modelId="{37CBCDD1-E967-405F-AF70-6980FF212A34}" srcId="{7B4D1F05-61FD-4C5C-A034-7E7827D785CE}" destId="{E6D9CDEA-A001-49E7-9EF8-DB2E82CEA22E}" srcOrd="3" destOrd="0" parTransId="{CDA7FFA6-0DA0-4A7E-ACEA-73BE20C65F05}" sibTransId="{74F6C230-D6E8-46D1-89D9-B4FE487EA8B8}"/>
    <dgm:cxn modelId="{97B667EC-3304-4AC9-B690-A2CD3201A81D}" type="presOf" srcId="{681E73C3-85AA-4761-B45E-1DCC690BB709}" destId="{A04E1CC1-C6F1-4A5B-A8A9-912803492E2C}" srcOrd="0" destOrd="0" presId="urn:microsoft.com/office/officeart/2005/8/layout/radial6#1"/>
    <dgm:cxn modelId="{4627D376-5623-48FA-AA41-1B503C9D244B}" type="presOf" srcId="{E6D9CDEA-A001-49E7-9EF8-DB2E82CEA22E}" destId="{CF2398B9-648D-47EF-B320-A8621A922AA9}" srcOrd="0" destOrd="0" presId="urn:microsoft.com/office/officeart/2005/8/layout/radial6#1"/>
    <dgm:cxn modelId="{97CB24CD-7BF4-4EBB-89BD-695F923EE68B}" srcId="{7B4D1F05-61FD-4C5C-A034-7E7827D785CE}" destId="{FD1A118B-A3B8-46E7-AAC7-5A24F8CE04A1}" srcOrd="5" destOrd="0" parTransId="{54CB7745-FF7E-4848-8998-32346131FEEE}" sibTransId="{681E73C3-85AA-4761-B45E-1DCC690BB709}"/>
    <dgm:cxn modelId="{5784B573-E126-4876-807B-31790AEAA7CE}" srcId="{C13B28EC-C803-42FF-ABFE-8599D4F0AC79}" destId="{7B4D1F05-61FD-4C5C-A034-7E7827D785CE}" srcOrd="0" destOrd="0" parTransId="{38B72AEE-C41C-41AD-BE93-F210699C9CB9}" sibTransId="{7732119E-8818-4D8D-98FA-7FD5EEA10D9C}"/>
    <dgm:cxn modelId="{4BC04A86-4959-4478-8605-5E5579F13454}" srcId="{7B4D1F05-61FD-4C5C-A034-7E7827D785CE}" destId="{62C01B5C-9B67-46F3-A887-F7C7B61684F2}" srcOrd="1" destOrd="0" parTransId="{1DF347C2-3351-438E-B66A-EFBFC40ED348}" sibTransId="{87407BC8-98E1-49DE-891F-B958F7FD0F80}"/>
    <dgm:cxn modelId="{0B354FF9-2AD3-4DAD-A3F4-D43FA0DA1445}" type="presOf" srcId="{74F6C230-D6E8-46D1-89D9-B4FE487EA8B8}" destId="{7101B57C-A6DD-4405-858A-5455BD4C47A2}" srcOrd="0" destOrd="0" presId="urn:microsoft.com/office/officeart/2005/8/layout/radial6#1"/>
    <dgm:cxn modelId="{B4FC2EF1-2B25-40FA-B909-AA802B063695}" type="presOf" srcId="{2756ABDC-3140-44A9-B429-3CE52500C073}" destId="{AA994D5A-35FE-47A0-AC55-953848849CC9}" srcOrd="0" destOrd="0" presId="urn:microsoft.com/office/officeart/2005/8/layout/radial6#1"/>
    <dgm:cxn modelId="{3A29B9DA-3A57-4623-ABA5-2E44125395C1}" type="presParOf" srcId="{2017BBEA-2A9A-409C-A690-5FF06F323DF8}" destId="{22757E33-4EEC-4AEB-B342-40BA0E52B8CC}" srcOrd="0" destOrd="0" presId="urn:microsoft.com/office/officeart/2005/8/layout/radial6#1"/>
    <dgm:cxn modelId="{57D12C2F-D55A-4860-AAA6-F98AE3C132F9}" type="presParOf" srcId="{2017BBEA-2A9A-409C-A690-5FF06F323DF8}" destId="{BE4B4D61-DFDF-40FE-81E9-08B376BB53BE}" srcOrd="1" destOrd="0" presId="urn:microsoft.com/office/officeart/2005/8/layout/radial6#1"/>
    <dgm:cxn modelId="{DB9F0FB2-23DA-4ACB-AA28-9234F83E027D}" type="presParOf" srcId="{2017BBEA-2A9A-409C-A690-5FF06F323DF8}" destId="{EE76AE85-3122-4879-8068-DD58B769A14A}" srcOrd="2" destOrd="0" presId="urn:microsoft.com/office/officeart/2005/8/layout/radial6#1"/>
    <dgm:cxn modelId="{55C1F300-6D7A-4FD7-A668-339FCDCDA7B8}" type="presParOf" srcId="{2017BBEA-2A9A-409C-A690-5FF06F323DF8}" destId="{FA84C98A-FEDC-4891-BF08-CBFC0815EB9E}" srcOrd="3" destOrd="0" presId="urn:microsoft.com/office/officeart/2005/8/layout/radial6#1"/>
    <dgm:cxn modelId="{80FBDD71-FE65-47F2-8DC8-27E9761B2200}" type="presParOf" srcId="{2017BBEA-2A9A-409C-A690-5FF06F323DF8}" destId="{F716E50C-378E-4576-85DA-320A44DC1D8F}" srcOrd="4" destOrd="0" presId="urn:microsoft.com/office/officeart/2005/8/layout/radial6#1"/>
    <dgm:cxn modelId="{208AF928-81F2-47C1-9270-ED3A873387FF}" type="presParOf" srcId="{2017BBEA-2A9A-409C-A690-5FF06F323DF8}" destId="{C547DA03-26A5-4AD1-82E1-EDBAE16C8555}" srcOrd="5" destOrd="0" presId="urn:microsoft.com/office/officeart/2005/8/layout/radial6#1"/>
    <dgm:cxn modelId="{0E3AA396-C97D-4F28-9FD8-6CE328C0FDC0}" type="presParOf" srcId="{2017BBEA-2A9A-409C-A690-5FF06F323DF8}" destId="{6D6BCED7-7075-4D10-A211-BD9CE8C4D96E}" srcOrd="6" destOrd="0" presId="urn:microsoft.com/office/officeart/2005/8/layout/radial6#1"/>
    <dgm:cxn modelId="{85668DE3-FB42-4B4E-ABA0-B1FAEFDA8136}" type="presParOf" srcId="{2017BBEA-2A9A-409C-A690-5FF06F323DF8}" destId="{AA994D5A-35FE-47A0-AC55-953848849CC9}" srcOrd="7" destOrd="0" presId="urn:microsoft.com/office/officeart/2005/8/layout/radial6#1"/>
    <dgm:cxn modelId="{CC719BAC-1DD0-4F3C-BAC5-1A22DFCF4F6E}" type="presParOf" srcId="{2017BBEA-2A9A-409C-A690-5FF06F323DF8}" destId="{CA0331A8-7D55-4A7A-BD89-5C540AC8F66D}" srcOrd="8" destOrd="0" presId="urn:microsoft.com/office/officeart/2005/8/layout/radial6#1"/>
    <dgm:cxn modelId="{BB0F05D4-95B5-4721-A697-1D5F925D5821}" type="presParOf" srcId="{2017BBEA-2A9A-409C-A690-5FF06F323DF8}" destId="{E0EB7765-A62E-4316-9E67-593DD9821055}" srcOrd="9" destOrd="0" presId="urn:microsoft.com/office/officeart/2005/8/layout/radial6#1"/>
    <dgm:cxn modelId="{61FAE4E5-46A6-4AFE-A508-E35DF75BBABE}" type="presParOf" srcId="{2017BBEA-2A9A-409C-A690-5FF06F323DF8}" destId="{CF2398B9-648D-47EF-B320-A8621A922AA9}" srcOrd="10" destOrd="0" presId="urn:microsoft.com/office/officeart/2005/8/layout/radial6#1"/>
    <dgm:cxn modelId="{EC93DAAF-00DE-4A7B-BD1A-F262AA11CE58}" type="presParOf" srcId="{2017BBEA-2A9A-409C-A690-5FF06F323DF8}" destId="{71FE5C9E-15E2-475C-AECA-E302A1673E42}" srcOrd="11" destOrd="0" presId="urn:microsoft.com/office/officeart/2005/8/layout/radial6#1"/>
    <dgm:cxn modelId="{6B5D21F5-F291-4B42-A54E-36DD521C6714}" type="presParOf" srcId="{2017BBEA-2A9A-409C-A690-5FF06F323DF8}" destId="{7101B57C-A6DD-4405-858A-5455BD4C47A2}" srcOrd="12" destOrd="0" presId="urn:microsoft.com/office/officeart/2005/8/layout/radial6#1"/>
    <dgm:cxn modelId="{2B14714F-7A02-4EC2-9F19-F9E0A9B81CF3}" type="presParOf" srcId="{2017BBEA-2A9A-409C-A690-5FF06F323DF8}" destId="{E90BDF4A-9B4F-464C-B5CC-87DE002F28CA}" srcOrd="13" destOrd="0" presId="urn:microsoft.com/office/officeart/2005/8/layout/radial6#1"/>
    <dgm:cxn modelId="{C2DAFE6D-EFF6-4C98-BD7F-037908EFD647}" type="presParOf" srcId="{2017BBEA-2A9A-409C-A690-5FF06F323DF8}" destId="{CAFCF0DE-D33A-41D5-9FA3-88D61174E551}" srcOrd="14" destOrd="0" presId="urn:microsoft.com/office/officeart/2005/8/layout/radial6#1"/>
    <dgm:cxn modelId="{EC758C7F-D6D1-4BFB-A3E6-BB42872D6295}" type="presParOf" srcId="{2017BBEA-2A9A-409C-A690-5FF06F323DF8}" destId="{F1DCFC58-2F56-4308-AEA0-184A487D0C38}" srcOrd="15" destOrd="0" presId="urn:microsoft.com/office/officeart/2005/8/layout/radial6#1"/>
    <dgm:cxn modelId="{E7DC5CAA-316C-40B2-87CC-75E5F6FEB304}" type="presParOf" srcId="{2017BBEA-2A9A-409C-A690-5FF06F323DF8}" destId="{6B49E47B-2BDF-4774-B83A-7BE814111AB7}" srcOrd="16" destOrd="0" presId="urn:microsoft.com/office/officeart/2005/8/layout/radial6#1"/>
    <dgm:cxn modelId="{2A366EFE-27FD-4EB9-BB79-BFCE7DB84590}" type="presParOf" srcId="{2017BBEA-2A9A-409C-A690-5FF06F323DF8}" destId="{06E06B7F-49A5-44CF-BB8B-3673C2611128}" srcOrd="17" destOrd="0" presId="urn:microsoft.com/office/officeart/2005/8/layout/radial6#1"/>
    <dgm:cxn modelId="{D286019E-E599-4FF9-8226-78941B064CD9}" type="presParOf" srcId="{2017BBEA-2A9A-409C-A690-5FF06F323DF8}" destId="{A04E1CC1-C6F1-4A5B-A8A9-912803492E2C}" srcOrd="18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E12BD-50D3-4C43-927E-30373C68B5EE}" type="doc">
      <dgm:prSet loTypeId="urn:microsoft.com/office/officeart/2005/8/layout/arrow3#1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id-ID"/>
        </a:p>
      </dgm:t>
    </dgm:pt>
    <dgm:pt modelId="{7EC0D3F6-763D-4C7C-8C2D-B0B3DB82F0EC}">
      <dgm:prSet phldrT="[Text]" custT="1"/>
      <dgm:spPr/>
      <dgm:t>
        <a:bodyPr/>
        <a:lstStyle/>
        <a:p>
          <a:r>
            <a:rPr lang="id-ID" sz="2400" dirty="0" smtClean="0"/>
            <a:t>Langkah Penyusunan Teks Eksposisi </a:t>
          </a:r>
          <a:endParaRPr lang="id-ID" sz="2400" dirty="0"/>
        </a:p>
      </dgm:t>
    </dgm:pt>
    <dgm:pt modelId="{79B03316-B4E8-46D5-9893-730E6CD0E5CD}" cxnId="{363624A3-D039-466B-8A66-9E9BE6F2952F}" type="parTrans">
      <dgm:prSet/>
      <dgm:spPr/>
      <dgm:t>
        <a:bodyPr/>
        <a:lstStyle/>
        <a:p>
          <a:endParaRPr lang="id-ID"/>
        </a:p>
      </dgm:t>
    </dgm:pt>
    <dgm:pt modelId="{5D40FB53-92FB-4C4B-AFBC-42B0BAC0B593}" cxnId="{363624A3-D039-466B-8A66-9E9BE6F2952F}" type="sibTrans">
      <dgm:prSet/>
      <dgm:spPr/>
      <dgm:t>
        <a:bodyPr/>
        <a:lstStyle/>
        <a:p>
          <a:endParaRPr lang="id-ID"/>
        </a:p>
      </dgm:t>
    </dgm:pt>
    <dgm:pt modelId="{5D073C78-971F-4D5E-80BF-F88944469ACC}">
      <dgm:prSet phldrT="[Text]" custT="1"/>
      <dgm:spPr/>
      <dgm:t>
        <a:bodyPr/>
        <a:lstStyle/>
        <a:p>
          <a:r>
            <a:rPr lang="id-ID" sz="2400" dirty="0" smtClean="0"/>
            <a:t>Penyuntingan Teks Eksposisi</a:t>
          </a:r>
          <a:endParaRPr lang="id-ID" sz="2400" dirty="0"/>
        </a:p>
      </dgm:t>
    </dgm:pt>
    <dgm:pt modelId="{E25DE8D7-9E16-465C-9801-FED5D923F8B8}" cxnId="{E7846A27-A37C-40DA-B3E9-3BB811CC0EB5}" type="parTrans">
      <dgm:prSet/>
      <dgm:spPr/>
      <dgm:t>
        <a:bodyPr/>
        <a:lstStyle/>
        <a:p>
          <a:endParaRPr lang="id-ID"/>
        </a:p>
      </dgm:t>
    </dgm:pt>
    <dgm:pt modelId="{5DF6E1C0-A518-46AA-AD64-E025B6989991}" cxnId="{E7846A27-A37C-40DA-B3E9-3BB811CC0EB5}" type="sibTrans">
      <dgm:prSet/>
      <dgm:spPr/>
      <dgm:t>
        <a:bodyPr/>
        <a:lstStyle/>
        <a:p>
          <a:endParaRPr lang="id-ID"/>
        </a:p>
      </dgm:t>
    </dgm:pt>
    <dgm:pt modelId="{2D71633E-7742-4CEB-8C36-F55F0DFFFFF9}" type="pres">
      <dgm:prSet presAssocID="{03AE12BD-50D3-4C43-927E-30373C68B5E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5D2FE-F923-452F-9E69-F6F97132EDF7}" type="pres">
      <dgm:prSet presAssocID="{03AE12BD-50D3-4C43-927E-30373C68B5EE}" presName="divider" presStyleLbl="fgShp" presStyleIdx="0" presStyleCnt="1"/>
      <dgm:spPr>
        <a:solidFill>
          <a:srgbClr val="0000FF"/>
        </a:solidFill>
      </dgm:spPr>
    </dgm:pt>
    <dgm:pt modelId="{1E79FDC6-0D2A-435C-8CF2-1B3AB7A6329E}" type="pres">
      <dgm:prSet presAssocID="{7EC0D3F6-763D-4C7C-8C2D-B0B3DB82F0EC}" presName="downArrow" presStyleLbl="node1" presStyleIdx="0" presStyleCnt="2"/>
      <dgm:spPr>
        <a:solidFill>
          <a:srgbClr val="FFC000"/>
        </a:solidFill>
      </dgm:spPr>
    </dgm:pt>
    <dgm:pt modelId="{50832CE8-5414-4D31-BD99-32C3FC5EEA0B}" type="pres">
      <dgm:prSet presAssocID="{7EC0D3F6-763D-4C7C-8C2D-B0B3DB82F0E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01461D-E38A-42AF-9D75-1C39D95268DD}" type="pres">
      <dgm:prSet presAssocID="{5D073C78-971F-4D5E-80BF-F88944469ACC}" presName="upArrow" presStyleLbl="node1" presStyleIdx="1" presStyleCnt="2"/>
      <dgm:spPr>
        <a:solidFill>
          <a:schemeClr val="bg1">
            <a:lumMod val="50000"/>
          </a:schemeClr>
        </a:solidFill>
      </dgm:spPr>
    </dgm:pt>
    <dgm:pt modelId="{2F90467F-FE12-438E-B652-DD859258D5B5}" type="pres">
      <dgm:prSet presAssocID="{5D073C78-971F-4D5E-80BF-F88944469AC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5792B-8E73-45AA-957F-90D2212CFA15}" type="presOf" srcId="{7EC0D3F6-763D-4C7C-8C2D-B0B3DB82F0EC}" destId="{50832CE8-5414-4D31-BD99-32C3FC5EEA0B}" srcOrd="0" destOrd="0" presId="urn:microsoft.com/office/officeart/2005/8/layout/arrow3#1"/>
    <dgm:cxn modelId="{1688DDD6-2F37-4A0A-8797-67BCD64A87F6}" type="presOf" srcId="{03AE12BD-50D3-4C43-927E-30373C68B5EE}" destId="{2D71633E-7742-4CEB-8C36-F55F0DFFFFF9}" srcOrd="0" destOrd="0" presId="urn:microsoft.com/office/officeart/2005/8/layout/arrow3#1"/>
    <dgm:cxn modelId="{363624A3-D039-466B-8A66-9E9BE6F2952F}" srcId="{03AE12BD-50D3-4C43-927E-30373C68B5EE}" destId="{7EC0D3F6-763D-4C7C-8C2D-B0B3DB82F0EC}" srcOrd="0" destOrd="0" parTransId="{79B03316-B4E8-46D5-9893-730E6CD0E5CD}" sibTransId="{5D40FB53-92FB-4C4B-AFBC-42B0BAC0B593}"/>
    <dgm:cxn modelId="{E7846A27-A37C-40DA-B3E9-3BB811CC0EB5}" srcId="{03AE12BD-50D3-4C43-927E-30373C68B5EE}" destId="{5D073C78-971F-4D5E-80BF-F88944469ACC}" srcOrd="1" destOrd="0" parTransId="{E25DE8D7-9E16-465C-9801-FED5D923F8B8}" sibTransId="{5DF6E1C0-A518-46AA-AD64-E025B6989991}"/>
    <dgm:cxn modelId="{3B778B4F-0A2A-4F7D-A27C-BB663D016F34}" type="presOf" srcId="{5D073C78-971F-4D5E-80BF-F88944469ACC}" destId="{2F90467F-FE12-438E-B652-DD859258D5B5}" srcOrd="0" destOrd="0" presId="urn:microsoft.com/office/officeart/2005/8/layout/arrow3#1"/>
    <dgm:cxn modelId="{3914A70B-5BC0-469E-AF9A-B5356B4F3767}" type="presParOf" srcId="{2D71633E-7742-4CEB-8C36-F55F0DFFFFF9}" destId="{B545D2FE-F923-452F-9E69-F6F97132EDF7}" srcOrd="0" destOrd="0" presId="urn:microsoft.com/office/officeart/2005/8/layout/arrow3#1"/>
    <dgm:cxn modelId="{123627DF-5F07-4986-BFD2-02653AD12306}" type="presParOf" srcId="{2D71633E-7742-4CEB-8C36-F55F0DFFFFF9}" destId="{1E79FDC6-0D2A-435C-8CF2-1B3AB7A6329E}" srcOrd="1" destOrd="0" presId="urn:microsoft.com/office/officeart/2005/8/layout/arrow3#1"/>
    <dgm:cxn modelId="{DD93DDC9-472E-4CC7-93BD-C0BFC48AAA48}" type="presParOf" srcId="{2D71633E-7742-4CEB-8C36-F55F0DFFFFF9}" destId="{50832CE8-5414-4D31-BD99-32C3FC5EEA0B}" srcOrd="2" destOrd="0" presId="urn:microsoft.com/office/officeart/2005/8/layout/arrow3#1"/>
    <dgm:cxn modelId="{D41E997C-F221-4BB1-9BE3-B94A7C71262A}" type="presParOf" srcId="{2D71633E-7742-4CEB-8C36-F55F0DFFFFF9}" destId="{BB01461D-E38A-42AF-9D75-1C39D95268DD}" srcOrd="3" destOrd="0" presId="urn:microsoft.com/office/officeart/2005/8/layout/arrow3#1"/>
    <dgm:cxn modelId="{51014C40-89C3-40DC-A040-72F255BA6193}" type="presParOf" srcId="{2D71633E-7742-4CEB-8C36-F55F0DFFFFF9}" destId="{2F90467F-FE12-438E-B652-DD859258D5B5}" srcOrd="4" destOrd="0" presId="urn:microsoft.com/office/officeart/2005/8/layout/arrow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CBF5A0-BB70-4DF3-B8F2-6FF1EBBEC835}" type="doc">
      <dgm:prSet loTypeId="urn:microsoft.com/office/officeart/2005/8/layout/vProcess5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id-ID"/>
        </a:p>
      </dgm:t>
    </dgm:pt>
    <dgm:pt modelId="{B9F408F7-617E-4113-BEB7-E43EE8DDEF8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Menentukan topik</a:t>
          </a:r>
          <a:endParaRPr lang="id-ID" sz="2000" dirty="0">
            <a:solidFill>
              <a:schemeClr val="tx1"/>
            </a:solidFill>
          </a:endParaRPr>
        </a:p>
      </dgm:t>
    </dgm:pt>
    <dgm:pt modelId="{BD8C52F7-467E-4EE5-BF32-157FF782CBC0}" cxnId="{D605A340-BF26-4BA9-9BC7-C8EA564FEA4B}" type="parTrans">
      <dgm:prSet/>
      <dgm:spPr/>
      <dgm:t>
        <a:bodyPr/>
        <a:lstStyle/>
        <a:p>
          <a:endParaRPr lang="id-ID"/>
        </a:p>
      </dgm:t>
    </dgm:pt>
    <dgm:pt modelId="{8291A08C-5B9C-4757-AC3B-BCECBF8C3F84}" cxnId="{D605A340-BF26-4BA9-9BC7-C8EA564FEA4B}" type="sibTrans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id-ID"/>
        </a:p>
      </dgm:t>
    </dgm:pt>
    <dgm:pt modelId="{D5DF3B5E-1206-4DB6-9FD3-6FA6595BFF9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Menentukan tujuan penulisan</a:t>
          </a:r>
          <a:endParaRPr lang="id-ID" sz="2000" dirty="0">
            <a:solidFill>
              <a:schemeClr val="tx1"/>
            </a:solidFill>
          </a:endParaRPr>
        </a:p>
      </dgm:t>
    </dgm:pt>
    <dgm:pt modelId="{475164BD-3C70-4A52-9883-B8A56127D66C}" cxnId="{53C4D482-8E65-47F2-963F-BBFD53317310}" type="parTrans">
      <dgm:prSet/>
      <dgm:spPr/>
      <dgm:t>
        <a:bodyPr/>
        <a:lstStyle/>
        <a:p>
          <a:endParaRPr lang="id-ID"/>
        </a:p>
      </dgm:t>
    </dgm:pt>
    <dgm:pt modelId="{32F72480-9E62-4733-BC17-2850FB19675B}" cxnId="{53C4D482-8E65-47F2-963F-BBFD53317310}" type="sibTrans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id-ID"/>
        </a:p>
      </dgm:t>
    </dgm:pt>
    <dgm:pt modelId="{8EC6226B-0F9E-4276-B5E5-6A058317605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Membuat kerangka teks</a:t>
          </a:r>
          <a:endParaRPr lang="id-ID" sz="2000" dirty="0">
            <a:solidFill>
              <a:schemeClr val="tx1"/>
            </a:solidFill>
          </a:endParaRPr>
        </a:p>
      </dgm:t>
    </dgm:pt>
    <dgm:pt modelId="{3F02DD31-E177-400B-8ACB-3E1980DF2FDE}" cxnId="{0BAD7824-5EDB-4E31-9839-96F168D8A115}" type="parTrans">
      <dgm:prSet/>
      <dgm:spPr/>
      <dgm:t>
        <a:bodyPr/>
        <a:lstStyle/>
        <a:p>
          <a:endParaRPr lang="id-ID"/>
        </a:p>
      </dgm:t>
    </dgm:pt>
    <dgm:pt modelId="{197F2646-0F00-447E-8309-074B53955F22}" cxnId="{0BAD7824-5EDB-4E31-9839-96F168D8A115}" type="sibTrans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id-ID"/>
        </a:p>
      </dgm:t>
    </dgm:pt>
    <dgm:pt modelId="{429B7786-05FF-426C-84B8-77568003DC3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Mengembangkan gagasan pokok dan gagasan penjelas</a:t>
          </a:r>
          <a:endParaRPr lang="id-ID" sz="2000" dirty="0">
            <a:solidFill>
              <a:schemeClr val="tx1"/>
            </a:solidFill>
          </a:endParaRPr>
        </a:p>
      </dgm:t>
    </dgm:pt>
    <dgm:pt modelId="{982D0791-91D8-4BFC-A9EC-E2CC391CFA7D}" cxnId="{59CC12FF-5AAA-49D7-81F5-B9E0BF815E8B}" type="parTrans">
      <dgm:prSet/>
      <dgm:spPr/>
      <dgm:t>
        <a:bodyPr/>
        <a:lstStyle/>
        <a:p>
          <a:endParaRPr lang="id-ID"/>
        </a:p>
      </dgm:t>
    </dgm:pt>
    <dgm:pt modelId="{FC6FB1B3-2323-499A-A473-E30ED4C455C3}" cxnId="{59CC12FF-5AAA-49D7-81F5-B9E0BF815E8B}" type="sibTrans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id-ID"/>
        </a:p>
      </dgm:t>
    </dgm:pt>
    <dgm:pt modelId="{AC83463B-ED2C-4314-BB24-0E581F596AE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id-ID" sz="2000" dirty="0" smtClean="0">
              <a:solidFill>
                <a:schemeClr val="tx1"/>
              </a:solidFill>
            </a:rPr>
            <a:t>Menuliskan teks eksposisi secara padu</a:t>
          </a:r>
          <a:endParaRPr lang="id-ID" sz="2000" dirty="0">
            <a:solidFill>
              <a:schemeClr val="tx1"/>
            </a:solidFill>
          </a:endParaRPr>
        </a:p>
      </dgm:t>
    </dgm:pt>
    <dgm:pt modelId="{C9844A18-4A36-48BE-95C2-0B625F4A8F59}" cxnId="{48DF3BF2-6FDA-48D9-BBCA-F4AF935485FB}" type="parTrans">
      <dgm:prSet/>
      <dgm:spPr/>
      <dgm:t>
        <a:bodyPr/>
        <a:lstStyle/>
        <a:p>
          <a:endParaRPr lang="id-ID"/>
        </a:p>
      </dgm:t>
    </dgm:pt>
    <dgm:pt modelId="{B420C675-E2A2-45D1-9607-62323D38163D}" cxnId="{48DF3BF2-6FDA-48D9-BBCA-F4AF935485FB}" type="sibTrans">
      <dgm:prSet/>
      <dgm:spPr/>
      <dgm:t>
        <a:bodyPr/>
        <a:lstStyle/>
        <a:p>
          <a:endParaRPr lang="id-ID"/>
        </a:p>
      </dgm:t>
    </dgm:pt>
    <dgm:pt modelId="{63FB483A-4981-4CA1-88F6-087D7E8D1A1F}" type="pres">
      <dgm:prSet presAssocID="{23CBF5A0-BB70-4DF3-B8F2-6FF1EBBEC8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2C52-8C7F-48A5-8139-846F76B05064}" type="pres">
      <dgm:prSet presAssocID="{23CBF5A0-BB70-4DF3-B8F2-6FF1EBBEC835}" presName="dummyMaxCanvas" presStyleCnt="0">
        <dgm:presLayoutVars/>
      </dgm:prSet>
      <dgm:spPr/>
    </dgm:pt>
    <dgm:pt modelId="{C8BB54BD-EB5E-4187-B420-00A03D804B9F}" type="pres">
      <dgm:prSet presAssocID="{23CBF5A0-BB70-4DF3-B8F2-6FF1EBBEC83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8020A-E650-4AD4-8526-41E74D2E7B95}" type="pres">
      <dgm:prSet presAssocID="{23CBF5A0-BB70-4DF3-B8F2-6FF1EBBEC83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28B5A-E43D-4C2D-9E62-B6444C7249AE}" type="pres">
      <dgm:prSet presAssocID="{23CBF5A0-BB70-4DF3-B8F2-6FF1EBBEC835}" presName="FiveNodes_3" presStyleLbl="node1" presStyleIdx="2" presStyleCnt="5" custLinFactNeighborX="649" custLinFactNeighborY="-3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CF0EC-C966-40CC-9086-73A51E7E5CAF}" type="pres">
      <dgm:prSet presAssocID="{23CBF5A0-BB70-4DF3-B8F2-6FF1EBBEC83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D6D88-ABFC-4654-B3F2-A7CD6C49BFE6}" type="pres">
      <dgm:prSet presAssocID="{23CBF5A0-BB70-4DF3-B8F2-6FF1EBBEC83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D27F9-82CC-42D4-915F-76CFD3D70FE3}" type="pres">
      <dgm:prSet presAssocID="{23CBF5A0-BB70-4DF3-B8F2-6FF1EBBEC83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E8AB6-F064-498D-9419-CE38B076C70D}" type="pres">
      <dgm:prSet presAssocID="{23CBF5A0-BB70-4DF3-B8F2-6FF1EBBEC83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1B672-92E8-40DA-B228-D42D95BB2C63}" type="pres">
      <dgm:prSet presAssocID="{23CBF5A0-BB70-4DF3-B8F2-6FF1EBBEC83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A2904-40D7-4DF7-9E24-9B78C0D8CBD8}" type="pres">
      <dgm:prSet presAssocID="{23CBF5A0-BB70-4DF3-B8F2-6FF1EBBEC83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0224D-3C32-4F2D-9B65-C1FEFC0D9674}" type="pres">
      <dgm:prSet presAssocID="{23CBF5A0-BB70-4DF3-B8F2-6FF1EBBEC83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8CEDB-F146-4FF9-A56C-F6F148F26436}" type="pres">
      <dgm:prSet presAssocID="{23CBF5A0-BB70-4DF3-B8F2-6FF1EBBEC83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24A20-DEC2-492E-A4CB-7F5C2B24CD32}" type="pres">
      <dgm:prSet presAssocID="{23CBF5A0-BB70-4DF3-B8F2-6FF1EBBEC83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8233E-32FE-4094-BAF5-FD60143FB1E3}" type="pres">
      <dgm:prSet presAssocID="{23CBF5A0-BB70-4DF3-B8F2-6FF1EBBEC83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97014-4094-4CAA-9D85-C021D82A11F8}" type="pres">
      <dgm:prSet presAssocID="{23CBF5A0-BB70-4DF3-B8F2-6FF1EBBEC83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5A340-BF26-4BA9-9BC7-C8EA564FEA4B}" srcId="{23CBF5A0-BB70-4DF3-B8F2-6FF1EBBEC835}" destId="{B9F408F7-617E-4113-BEB7-E43EE8DDEF8A}" srcOrd="0" destOrd="0" parTransId="{BD8C52F7-467E-4EE5-BF32-157FF782CBC0}" sibTransId="{8291A08C-5B9C-4757-AC3B-BCECBF8C3F84}"/>
    <dgm:cxn modelId="{AE4A7275-77B0-47FC-977B-886D712602E4}" type="presOf" srcId="{429B7786-05FF-426C-84B8-77568003DC35}" destId="{BD48233E-32FE-4094-BAF5-FD60143FB1E3}" srcOrd="1" destOrd="0" presId="urn:microsoft.com/office/officeart/2005/8/layout/vProcess5"/>
    <dgm:cxn modelId="{BD971A45-B130-432A-A0B6-325FE9F58B08}" type="presOf" srcId="{FC6FB1B3-2323-499A-A473-E30ED4C455C3}" destId="{258A2904-40D7-4DF7-9E24-9B78C0D8CBD8}" srcOrd="0" destOrd="0" presId="urn:microsoft.com/office/officeart/2005/8/layout/vProcess5"/>
    <dgm:cxn modelId="{2455862A-4ECB-487A-94B0-7493175AC027}" type="presOf" srcId="{B9F408F7-617E-4113-BEB7-E43EE8DDEF8A}" destId="{3FD0224D-3C32-4F2D-9B65-C1FEFC0D9674}" srcOrd="1" destOrd="0" presId="urn:microsoft.com/office/officeart/2005/8/layout/vProcess5"/>
    <dgm:cxn modelId="{A7DE5BB0-27F6-4EBA-843D-AA0EE944DBDB}" type="presOf" srcId="{197F2646-0F00-447E-8309-074B53955F22}" destId="{58F1B672-92E8-40DA-B228-D42D95BB2C63}" srcOrd="0" destOrd="0" presId="urn:microsoft.com/office/officeart/2005/8/layout/vProcess5"/>
    <dgm:cxn modelId="{B1EC8E23-4618-42A9-9EEB-589CB05D0EE2}" type="presOf" srcId="{32F72480-9E62-4733-BC17-2850FB19675B}" destId="{EC0E8AB6-F064-498D-9419-CE38B076C70D}" srcOrd="0" destOrd="0" presId="urn:microsoft.com/office/officeart/2005/8/layout/vProcess5"/>
    <dgm:cxn modelId="{EA0EF1CB-658E-43AB-919A-DB3D10ED6288}" type="presOf" srcId="{AC83463B-ED2C-4314-BB24-0E581F596AE3}" destId="{13897014-4094-4CAA-9D85-C021D82A11F8}" srcOrd="1" destOrd="0" presId="urn:microsoft.com/office/officeart/2005/8/layout/vProcess5"/>
    <dgm:cxn modelId="{5B08105E-C267-4A9B-907D-67C3D0359CC2}" type="presOf" srcId="{8EC6226B-0F9E-4276-B5E5-6A058317605D}" destId="{C2024A20-DEC2-492E-A4CB-7F5C2B24CD32}" srcOrd="1" destOrd="0" presId="urn:microsoft.com/office/officeart/2005/8/layout/vProcess5"/>
    <dgm:cxn modelId="{48DF3BF2-6FDA-48D9-BBCA-F4AF935485FB}" srcId="{23CBF5A0-BB70-4DF3-B8F2-6FF1EBBEC835}" destId="{AC83463B-ED2C-4314-BB24-0E581F596AE3}" srcOrd="4" destOrd="0" parTransId="{C9844A18-4A36-48BE-95C2-0B625F4A8F59}" sibTransId="{B420C675-E2A2-45D1-9607-62323D38163D}"/>
    <dgm:cxn modelId="{6C33F767-21B2-4200-8C61-612E712F0D7D}" type="presOf" srcId="{429B7786-05FF-426C-84B8-77568003DC35}" destId="{54BCF0EC-C966-40CC-9086-73A51E7E5CAF}" srcOrd="0" destOrd="0" presId="urn:microsoft.com/office/officeart/2005/8/layout/vProcess5"/>
    <dgm:cxn modelId="{742FF945-6219-47DE-BC63-6B2B6B0B07CF}" type="presOf" srcId="{D5DF3B5E-1206-4DB6-9FD3-6FA6595BFF9D}" destId="{F4D8CEDB-F146-4FF9-A56C-F6F148F26436}" srcOrd="1" destOrd="0" presId="urn:microsoft.com/office/officeart/2005/8/layout/vProcess5"/>
    <dgm:cxn modelId="{53C4D482-8E65-47F2-963F-BBFD53317310}" srcId="{23CBF5A0-BB70-4DF3-B8F2-6FF1EBBEC835}" destId="{D5DF3B5E-1206-4DB6-9FD3-6FA6595BFF9D}" srcOrd="1" destOrd="0" parTransId="{475164BD-3C70-4A52-9883-B8A56127D66C}" sibTransId="{32F72480-9E62-4733-BC17-2850FB19675B}"/>
    <dgm:cxn modelId="{0BAD7824-5EDB-4E31-9839-96F168D8A115}" srcId="{23CBF5A0-BB70-4DF3-B8F2-6FF1EBBEC835}" destId="{8EC6226B-0F9E-4276-B5E5-6A058317605D}" srcOrd="2" destOrd="0" parTransId="{3F02DD31-E177-400B-8ACB-3E1980DF2FDE}" sibTransId="{197F2646-0F00-447E-8309-074B53955F22}"/>
    <dgm:cxn modelId="{C9641FE1-2001-40A2-AEFC-AD7B3F82D444}" type="presOf" srcId="{D5DF3B5E-1206-4DB6-9FD3-6FA6595BFF9D}" destId="{5678020A-E650-4AD4-8526-41E74D2E7B95}" srcOrd="0" destOrd="0" presId="urn:microsoft.com/office/officeart/2005/8/layout/vProcess5"/>
    <dgm:cxn modelId="{3C5858A1-DA3C-4FAD-88B8-A256BF3CB48F}" type="presOf" srcId="{8291A08C-5B9C-4757-AC3B-BCECBF8C3F84}" destId="{71ED27F9-82CC-42D4-915F-76CFD3D70FE3}" srcOrd="0" destOrd="0" presId="urn:microsoft.com/office/officeart/2005/8/layout/vProcess5"/>
    <dgm:cxn modelId="{1B9E3C01-6D80-4510-A139-355DA40E7B85}" type="presOf" srcId="{B9F408F7-617E-4113-BEB7-E43EE8DDEF8A}" destId="{C8BB54BD-EB5E-4187-B420-00A03D804B9F}" srcOrd="0" destOrd="0" presId="urn:microsoft.com/office/officeart/2005/8/layout/vProcess5"/>
    <dgm:cxn modelId="{7517E670-DA2F-46B0-9D29-1B07EB19A4CE}" type="presOf" srcId="{23CBF5A0-BB70-4DF3-B8F2-6FF1EBBEC835}" destId="{63FB483A-4981-4CA1-88F6-087D7E8D1A1F}" srcOrd="0" destOrd="0" presId="urn:microsoft.com/office/officeart/2005/8/layout/vProcess5"/>
    <dgm:cxn modelId="{13ADD323-0241-44C6-B5A6-542C580610AD}" type="presOf" srcId="{8EC6226B-0F9E-4276-B5E5-6A058317605D}" destId="{39E28B5A-E43D-4C2D-9E62-B6444C7249AE}" srcOrd="0" destOrd="0" presId="urn:microsoft.com/office/officeart/2005/8/layout/vProcess5"/>
    <dgm:cxn modelId="{59CC12FF-5AAA-49D7-81F5-B9E0BF815E8B}" srcId="{23CBF5A0-BB70-4DF3-B8F2-6FF1EBBEC835}" destId="{429B7786-05FF-426C-84B8-77568003DC35}" srcOrd="3" destOrd="0" parTransId="{982D0791-91D8-4BFC-A9EC-E2CC391CFA7D}" sibTransId="{FC6FB1B3-2323-499A-A473-E30ED4C455C3}"/>
    <dgm:cxn modelId="{56FEB026-C0EE-4246-9D5D-E0E4236952F4}" type="presOf" srcId="{AC83463B-ED2C-4314-BB24-0E581F596AE3}" destId="{4EED6D88-ABFC-4654-B3F2-A7CD6C49BFE6}" srcOrd="0" destOrd="0" presId="urn:microsoft.com/office/officeart/2005/8/layout/vProcess5"/>
    <dgm:cxn modelId="{8E390444-CB76-4E4D-983A-682CC01183D9}" type="presParOf" srcId="{63FB483A-4981-4CA1-88F6-087D7E8D1A1F}" destId="{42CE2C52-8C7F-48A5-8139-846F76B05064}" srcOrd="0" destOrd="0" presId="urn:microsoft.com/office/officeart/2005/8/layout/vProcess5"/>
    <dgm:cxn modelId="{F61CF891-E617-4AEB-B951-332491B0D688}" type="presParOf" srcId="{63FB483A-4981-4CA1-88F6-087D7E8D1A1F}" destId="{C8BB54BD-EB5E-4187-B420-00A03D804B9F}" srcOrd="1" destOrd="0" presId="urn:microsoft.com/office/officeart/2005/8/layout/vProcess5"/>
    <dgm:cxn modelId="{C5D8575E-D9A0-4B37-AE00-1968E67ECA28}" type="presParOf" srcId="{63FB483A-4981-4CA1-88F6-087D7E8D1A1F}" destId="{5678020A-E650-4AD4-8526-41E74D2E7B95}" srcOrd="2" destOrd="0" presId="urn:microsoft.com/office/officeart/2005/8/layout/vProcess5"/>
    <dgm:cxn modelId="{A1220E93-71FF-47AE-A2D1-47B29FA0FBDC}" type="presParOf" srcId="{63FB483A-4981-4CA1-88F6-087D7E8D1A1F}" destId="{39E28B5A-E43D-4C2D-9E62-B6444C7249AE}" srcOrd="3" destOrd="0" presId="urn:microsoft.com/office/officeart/2005/8/layout/vProcess5"/>
    <dgm:cxn modelId="{444B34D6-E39F-4BFE-9A3B-F00C35E49BC5}" type="presParOf" srcId="{63FB483A-4981-4CA1-88F6-087D7E8D1A1F}" destId="{54BCF0EC-C966-40CC-9086-73A51E7E5CAF}" srcOrd="4" destOrd="0" presId="urn:microsoft.com/office/officeart/2005/8/layout/vProcess5"/>
    <dgm:cxn modelId="{1CA29432-E17B-4B3A-BE07-751A67470DA8}" type="presParOf" srcId="{63FB483A-4981-4CA1-88F6-087D7E8D1A1F}" destId="{4EED6D88-ABFC-4654-B3F2-A7CD6C49BFE6}" srcOrd="5" destOrd="0" presId="urn:microsoft.com/office/officeart/2005/8/layout/vProcess5"/>
    <dgm:cxn modelId="{383114C5-9CA4-4CB8-AA1E-8523FB600AAF}" type="presParOf" srcId="{63FB483A-4981-4CA1-88F6-087D7E8D1A1F}" destId="{71ED27F9-82CC-42D4-915F-76CFD3D70FE3}" srcOrd="6" destOrd="0" presId="urn:microsoft.com/office/officeart/2005/8/layout/vProcess5"/>
    <dgm:cxn modelId="{753993C4-5CBB-45B2-ADB5-BDC14E60ACF7}" type="presParOf" srcId="{63FB483A-4981-4CA1-88F6-087D7E8D1A1F}" destId="{EC0E8AB6-F064-498D-9419-CE38B076C70D}" srcOrd="7" destOrd="0" presId="urn:microsoft.com/office/officeart/2005/8/layout/vProcess5"/>
    <dgm:cxn modelId="{08FBAB2A-41E2-4992-A74A-EE76C5614BE2}" type="presParOf" srcId="{63FB483A-4981-4CA1-88F6-087D7E8D1A1F}" destId="{58F1B672-92E8-40DA-B228-D42D95BB2C63}" srcOrd="8" destOrd="0" presId="urn:microsoft.com/office/officeart/2005/8/layout/vProcess5"/>
    <dgm:cxn modelId="{82882D28-BAA5-4424-B7AA-9C2230699807}" type="presParOf" srcId="{63FB483A-4981-4CA1-88F6-087D7E8D1A1F}" destId="{258A2904-40D7-4DF7-9E24-9B78C0D8CBD8}" srcOrd="9" destOrd="0" presId="urn:microsoft.com/office/officeart/2005/8/layout/vProcess5"/>
    <dgm:cxn modelId="{6202C085-D38A-46A9-B82E-9FCC23263DA5}" type="presParOf" srcId="{63FB483A-4981-4CA1-88F6-087D7E8D1A1F}" destId="{3FD0224D-3C32-4F2D-9B65-C1FEFC0D9674}" srcOrd="10" destOrd="0" presId="urn:microsoft.com/office/officeart/2005/8/layout/vProcess5"/>
    <dgm:cxn modelId="{515DADE2-FAC0-495B-81C5-159027ED3CAB}" type="presParOf" srcId="{63FB483A-4981-4CA1-88F6-087D7E8D1A1F}" destId="{F4D8CEDB-F146-4FF9-A56C-F6F148F26436}" srcOrd="11" destOrd="0" presId="urn:microsoft.com/office/officeart/2005/8/layout/vProcess5"/>
    <dgm:cxn modelId="{D75F8CC0-2F2A-4574-9B9D-027421564F05}" type="presParOf" srcId="{63FB483A-4981-4CA1-88F6-087D7E8D1A1F}" destId="{C2024A20-DEC2-492E-A4CB-7F5C2B24CD32}" srcOrd="12" destOrd="0" presId="urn:microsoft.com/office/officeart/2005/8/layout/vProcess5"/>
    <dgm:cxn modelId="{C5D75ADE-8A9F-40FB-882D-BBF0B741D427}" type="presParOf" srcId="{63FB483A-4981-4CA1-88F6-087D7E8D1A1F}" destId="{BD48233E-32FE-4094-BAF5-FD60143FB1E3}" srcOrd="13" destOrd="0" presId="urn:microsoft.com/office/officeart/2005/8/layout/vProcess5"/>
    <dgm:cxn modelId="{F9DEB511-150B-4D70-ACC7-CA302D90513D}" type="presParOf" srcId="{63FB483A-4981-4CA1-88F6-087D7E8D1A1F}" destId="{13897014-4094-4CAA-9D85-C021D82A11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D4620-4A74-4929-91E5-159836C342B7}">
      <dsp:nvSpPr>
        <dsp:cNvPr id="0" name=""/>
        <dsp:cNvSpPr/>
      </dsp:nvSpPr>
      <dsp:spPr>
        <a:xfrm>
          <a:off x="0" y="354078"/>
          <a:ext cx="7643866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874C-8CB4-4DB1-8A39-2D0A4B26F155}">
      <dsp:nvSpPr>
        <dsp:cNvPr id="0" name=""/>
        <dsp:cNvSpPr/>
      </dsp:nvSpPr>
      <dsp:spPr>
        <a:xfrm>
          <a:off x="357190" y="71440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57190" y="71440"/>
        <a:ext cx="5350706" cy="560880"/>
      </dsp:txXfrm>
    </dsp:sp>
    <dsp:sp modelId="{89E59437-1032-423F-A9C0-A3F4F776F731}">
      <dsp:nvSpPr>
        <dsp:cNvPr id="0" name=""/>
        <dsp:cNvSpPr/>
      </dsp:nvSpPr>
      <dsp:spPr>
        <a:xfrm>
          <a:off x="0" y="1434073"/>
          <a:ext cx="7643866" cy="4788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E3140-C84B-4028-80C5-C67B383D8996}">
      <dsp:nvSpPr>
        <dsp:cNvPr id="0" name=""/>
        <dsp:cNvSpPr/>
      </dsp:nvSpPr>
      <dsp:spPr>
        <a:xfrm>
          <a:off x="357190" y="935478"/>
          <a:ext cx="5350706" cy="779034"/>
        </a:xfrm>
        <a:prstGeom prst="roundRect">
          <a:avLst/>
        </a:prstGeom>
        <a:gradFill flip="none" rotWithShape="0">
          <a:gsLst>
            <a:gs pos="0">
              <a:schemeClr val="accent5">
                <a:hueOff val="-2483469"/>
                <a:satOff val="9953"/>
                <a:lumOff val="2157"/>
                <a:shade val="30000"/>
                <a:satMod val="115000"/>
              </a:schemeClr>
            </a:gs>
            <a:gs pos="50000">
              <a:schemeClr val="accent5">
                <a:hueOff val="-2483469"/>
                <a:satOff val="9953"/>
                <a:lumOff val="2157"/>
                <a:shade val="67500"/>
                <a:satMod val="115000"/>
              </a:schemeClr>
            </a:gs>
            <a:gs pos="100000">
              <a:schemeClr val="accent5">
                <a:hueOff val="-2483469"/>
                <a:satOff val="9953"/>
                <a:lumOff val="2157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57190" y="935478"/>
        <a:ext cx="5350706" cy="779034"/>
      </dsp:txXfrm>
    </dsp:sp>
    <dsp:sp modelId="{FBFE36B4-CB34-4AAE-9C64-4F171F177DC1}">
      <dsp:nvSpPr>
        <dsp:cNvPr id="0" name=""/>
        <dsp:cNvSpPr/>
      </dsp:nvSpPr>
      <dsp:spPr>
        <a:xfrm>
          <a:off x="0" y="2295913"/>
          <a:ext cx="7643866" cy="4788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34246-4C42-4234-BE16-AF6770831942}">
      <dsp:nvSpPr>
        <dsp:cNvPr id="0" name=""/>
        <dsp:cNvSpPr/>
      </dsp:nvSpPr>
      <dsp:spPr>
        <a:xfrm>
          <a:off x="382193" y="2015473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4966938"/>
                <a:satOff val="19906"/>
                <a:lumOff val="4314"/>
                <a:shade val="30000"/>
                <a:satMod val="115000"/>
              </a:schemeClr>
            </a:gs>
            <a:gs pos="50000">
              <a:schemeClr val="accent5">
                <a:hueOff val="-4966938"/>
                <a:satOff val="19906"/>
                <a:lumOff val="4314"/>
                <a:shade val="67500"/>
                <a:satMod val="115000"/>
              </a:schemeClr>
            </a:gs>
            <a:gs pos="100000">
              <a:schemeClr val="accent5">
                <a:hueOff val="-4966938"/>
                <a:satOff val="19906"/>
                <a:lumOff val="4314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82193" y="2015473"/>
        <a:ext cx="5350706" cy="560880"/>
      </dsp:txXfrm>
    </dsp:sp>
    <dsp:sp modelId="{87CACB62-7292-4760-B91A-CC746D92C92A}">
      <dsp:nvSpPr>
        <dsp:cNvPr id="0" name=""/>
        <dsp:cNvSpPr/>
      </dsp:nvSpPr>
      <dsp:spPr>
        <a:xfrm>
          <a:off x="0" y="3157753"/>
          <a:ext cx="7643866" cy="478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ECA89-B2B3-4B36-9DC1-9CB33B586968}">
      <dsp:nvSpPr>
        <dsp:cNvPr id="0" name=""/>
        <dsp:cNvSpPr/>
      </dsp:nvSpPr>
      <dsp:spPr>
        <a:xfrm>
          <a:off x="357190" y="2857519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7450407"/>
                <a:satOff val="29858"/>
                <a:lumOff val="6471"/>
                <a:shade val="30000"/>
                <a:satMod val="115000"/>
              </a:schemeClr>
            </a:gs>
            <a:gs pos="50000">
              <a:schemeClr val="accent5">
                <a:hueOff val="-7450407"/>
                <a:satOff val="29858"/>
                <a:lumOff val="6471"/>
                <a:shade val="67500"/>
                <a:satMod val="115000"/>
              </a:schemeClr>
            </a:gs>
            <a:gs pos="100000">
              <a:schemeClr val="accent5">
                <a:hueOff val="-7450407"/>
                <a:satOff val="29858"/>
                <a:lumOff val="6471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400" b="1" kern="1200" baseline="30000" dirty="0">
            <a:solidFill>
              <a:schemeClr val="tx1"/>
            </a:solidFill>
          </a:endParaRPr>
        </a:p>
      </dsp:txBody>
      <dsp:txXfrm>
        <a:off x="357190" y="2857519"/>
        <a:ext cx="5350706" cy="560880"/>
      </dsp:txXfrm>
    </dsp:sp>
    <dsp:sp modelId="{294B0C4C-8E0D-44FA-80DC-07CE91CDE0CB}">
      <dsp:nvSpPr>
        <dsp:cNvPr id="0" name=""/>
        <dsp:cNvSpPr/>
      </dsp:nvSpPr>
      <dsp:spPr>
        <a:xfrm>
          <a:off x="0" y="4093232"/>
          <a:ext cx="7643866" cy="4788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EA54D-EDD8-4D63-923D-4572ECF8455D}">
      <dsp:nvSpPr>
        <dsp:cNvPr id="0" name=""/>
        <dsp:cNvSpPr/>
      </dsp:nvSpPr>
      <dsp:spPr>
        <a:xfrm>
          <a:off x="428629" y="3714777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9933876"/>
                <a:satOff val="39811"/>
                <a:lumOff val="8628"/>
                <a:shade val="30000"/>
                <a:satMod val="115000"/>
              </a:schemeClr>
            </a:gs>
            <a:gs pos="50000">
              <a:schemeClr val="accent5">
                <a:hueOff val="-9933876"/>
                <a:satOff val="39811"/>
                <a:lumOff val="8628"/>
                <a:shade val="67500"/>
                <a:satMod val="115000"/>
              </a:schemeClr>
            </a:gs>
            <a:gs pos="100000">
              <a:schemeClr val="accent5">
                <a:hueOff val="-9933876"/>
                <a:satOff val="39811"/>
                <a:lumOff val="8628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baseline="30000" dirty="0" smtClean="0">
            <a:solidFill>
              <a:schemeClr val="tx1"/>
            </a:solidFill>
          </a:endParaRPr>
        </a:p>
      </dsp:txBody>
      <dsp:txXfrm>
        <a:off x="428629" y="3714777"/>
        <a:ext cx="5350706" cy="560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643866" cy="4572032"/>
        <a:chOff x="0" y="0"/>
        <a:chExt cx="7643866" cy="4572032"/>
      </a:xfrm>
    </dsp:grpSpPr>
    <dsp:sp modelId="{355D4620-4A74-4929-91E5-159836C342B7}">
      <dsp:nvSpPr>
        <dsp:cNvPr id="5" name="Rectangle 4"/>
        <dsp:cNvSpPr/>
      </dsp:nvSpPr>
      <dsp:spPr bwMode="white">
        <a:xfrm>
          <a:off x="0" y="289774"/>
          <a:ext cx="7643866" cy="494737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89774"/>
        <a:ext cx="7643866" cy="494737"/>
      </dsp:txXfrm>
    </dsp:sp>
    <dsp:sp modelId="{7E40874C-8CB4-4DB1-8A39-2D0A4B26F155}">
      <dsp:nvSpPr>
        <dsp:cNvPr id="4" name="Rounded Rectangle 3"/>
        <dsp:cNvSpPr/>
      </dsp:nvSpPr>
      <dsp:spPr bwMode="white">
        <a:xfrm>
          <a:off x="357190" y="0"/>
          <a:ext cx="5350706" cy="57954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2400" dirty="0">
            <a:solidFill>
              <a:schemeClr val="tx1"/>
            </a:solidFill>
          </a:endParaRPr>
        </a:p>
      </dsp:txBody>
      <dsp:txXfrm>
        <a:off x="357190" y="0"/>
        <a:ext cx="5350706" cy="579549"/>
      </dsp:txXfrm>
    </dsp:sp>
    <dsp:sp modelId="{89E59437-1032-423F-A9C0-A3F4F776F731}">
      <dsp:nvSpPr>
        <dsp:cNvPr id="8" name="Rectangle 7"/>
        <dsp:cNvSpPr/>
      </dsp:nvSpPr>
      <dsp:spPr bwMode="white">
        <a:xfrm>
          <a:off x="0" y="1405716"/>
          <a:ext cx="7643866" cy="494737"/>
        </a:xfrm>
        <a:prstGeom prst="rect">
          <a:avLst/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1405716"/>
        <a:ext cx="7643866" cy="494737"/>
      </dsp:txXfrm>
    </dsp:sp>
    <dsp:sp modelId="{D73E3140-C84B-4028-80C5-C67B383D8996}">
      <dsp:nvSpPr>
        <dsp:cNvPr id="7" name="Rounded Rectangle 6"/>
        <dsp:cNvSpPr/>
      </dsp:nvSpPr>
      <dsp:spPr bwMode="white">
        <a:xfrm>
          <a:off x="357190" y="890526"/>
          <a:ext cx="5350706" cy="80496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2400" dirty="0">
            <a:solidFill>
              <a:schemeClr val="tx1"/>
            </a:solidFill>
          </a:endParaRPr>
        </a:p>
      </dsp:txBody>
      <dsp:txXfrm>
        <a:off x="357190" y="890526"/>
        <a:ext cx="5350706" cy="804964"/>
      </dsp:txXfrm>
    </dsp:sp>
    <dsp:sp modelId="{FBFE36B4-CB34-4AAE-9C64-4F171F177DC1}">
      <dsp:nvSpPr>
        <dsp:cNvPr id="11" name="Rectangle 10"/>
        <dsp:cNvSpPr/>
      </dsp:nvSpPr>
      <dsp:spPr bwMode="white">
        <a:xfrm>
          <a:off x="0" y="2296243"/>
          <a:ext cx="7643866" cy="494737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296243"/>
        <a:ext cx="7643866" cy="494737"/>
      </dsp:txXfrm>
    </dsp:sp>
    <dsp:sp modelId="{B6234246-4C42-4234-BE16-AF6770831942}">
      <dsp:nvSpPr>
        <dsp:cNvPr id="10" name="Rounded Rectangle 9"/>
        <dsp:cNvSpPr/>
      </dsp:nvSpPr>
      <dsp:spPr bwMode="white">
        <a:xfrm>
          <a:off x="382193" y="2006468"/>
          <a:ext cx="5350706" cy="57954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sz="2400" dirty="0">
            <a:solidFill>
              <a:schemeClr val="tx1"/>
            </a:solidFill>
          </a:endParaRPr>
        </a:p>
      </dsp:txBody>
      <dsp:txXfrm>
        <a:off x="382193" y="2006468"/>
        <a:ext cx="5350706" cy="579549"/>
      </dsp:txXfrm>
    </dsp:sp>
    <dsp:sp modelId="{87CACB62-7292-4760-B91A-CC746D92C92A}">
      <dsp:nvSpPr>
        <dsp:cNvPr id="14" name="Rectangle 13"/>
        <dsp:cNvSpPr/>
      </dsp:nvSpPr>
      <dsp:spPr bwMode="white">
        <a:xfrm>
          <a:off x="0" y="3186769"/>
          <a:ext cx="7643866" cy="494737"/>
        </a:xfrm>
        <a:prstGeom prst="rect">
          <a:avLst/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3186769"/>
        <a:ext cx="7643866" cy="494737"/>
      </dsp:txXfrm>
    </dsp:sp>
    <dsp:sp modelId="{B4EECA89-B2B3-4B36-9DC1-9CB33B586968}">
      <dsp:nvSpPr>
        <dsp:cNvPr id="13" name="Rounded Rectangle 12"/>
        <dsp:cNvSpPr/>
      </dsp:nvSpPr>
      <dsp:spPr bwMode="white">
        <a:xfrm>
          <a:off x="357190" y="2876542"/>
          <a:ext cx="5350706" cy="57954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sv-SE" sz="2400" b="1" baseline="30000" dirty="0">
            <a:solidFill>
              <a:schemeClr val="tx1"/>
            </a:solidFill>
          </a:endParaRPr>
        </a:p>
      </dsp:txBody>
      <dsp:txXfrm>
        <a:off x="357190" y="2876542"/>
        <a:ext cx="5350706" cy="579549"/>
      </dsp:txXfrm>
    </dsp:sp>
    <dsp:sp modelId="{294B0C4C-8E0D-44FA-80DC-07CE91CDE0CB}">
      <dsp:nvSpPr>
        <dsp:cNvPr id="17" name="Rectangle 16"/>
        <dsp:cNvSpPr/>
      </dsp:nvSpPr>
      <dsp:spPr bwMode="white">
        <a:xfrm>
          <a:off x="0" y="4077295"/>
          <a:ext cx="7643866" cy="494737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077295"/>
        <a:ext cx="7643866" cy="494737"/>
      </dsp:txXfrm>
    </dsp:sp>
    <dsp:sp modelId="{669EA54D-EDD8-4D63-923D-4572ECF8455D}">
      <dsp:nvSpPr>
        <dsp:cNvPr id="16" name="Rounded Rectangle 15"/>
        <dsp:cNvSpPr/>
      </dsp:nvSpPr>
      <dsp:spPr bwMode="white">
        <a:xfrm>
          <a:off x="428630" y="3762334"/>
          <a:ext cx="5350706" cy="57954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400" b="1" baseline="30000" dirty="0" smtClean="0">
            <a:solidFill>
              <a:schemeClr val="tx1"/>
            </a:solidFill>
          </a:endParaRPr>
        </a:p>
      </dsp:txBody>
      <dsp:txXfrm>
        <a:off x="428630" y="3762334"/>
        <a:ext cx="5350706" cy="579549"/>
      </dsp:txXfrm>
    </dsp:sp>
    <dsp:sp modelId="{132F1DD9-D367-4B92-86A8-B715D61F24A0}">
      <dsp:nvSpPr>
        <dsp:cNvPr id="3" name="Rectangle 2" hidden="1"/>
        <dsp:cNvSpPr/>
      </dsp:nvSpPr>
      <dsp:spPr bwMode="white">
        <a:xfrm>
          <a:off x="0" y="304802"/>
          <a:ext cx="38219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04802"/>
        <a:ext cx="382193" cy="0"/>
      </dsp:txXfrm>
    </dsp:sp>
    <dsp:sp modelId="{5D9E89E2-CBE5-4BD4-B6DC-B960AA172EFF}">
      <dsp:nvSpPr>
        <dsp:cNvPr id="6" name="Rectangle 5" hidden="1"/>
        <dsp:cNvSpPr/>
      </dsp:nvSpPr>
      <dsp:spPr bwMode="white">
        <a:xfrm>
          <a:off x="0" y="1195328"/>
          <a:ext cx="38219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195328"/>
        <a:ext cx="382193" cy="0"/>
      </dsp:txXfrm>
    </dsp:sp>
    <dsp:sp modelId="{CE6DD258-4A2F-4EC8-B49F-1BE89932A031}">
      <dsp:nvSpPr>
        <dsp:cNvPr id="9" name="Rectangle 8" hidden="1"/>
        <dsp:cNvSpPr/>
      </dsp:nvSpPr>
      <dsp:spPr bwMode="white">
        <a:xfrm>
          <a:off x="0" y="2311270"/>
          <a:ext cx="38219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2311270"/>
        <a:ext cx="382193" cy="0"/>
      </dsp:txXfrm>
    </dsp:sp>
    <dsp:sp modelId="{E929F6FC-F19B-4212-8869-EAE38526A15C}">
      <dsp:nvSpPr>
        <dsp:cNvPr id="12" name="Rectangle 11" hidden="1"/>
        <dsp:cNvSpPr/>
      </dsp:nvSpPr>
      <dsp:spPr bwMode="white">
        <a:xfrm>
          <a:off x="0" y="3201797"/>
          <a:ext cx="38219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201797"/>
        <a:ext cx="382193" cy="0"/>
      </dsp:txXfrm>
    </dsp:sp>
    <dsp:sp modelId="{1B878B71-67B5-4803-B6B7-99F5B1110CA4}">
      <dsp:nvSpPr>
        <dsp:cNvPr id="15" name="Rectangle 14" hidden="1"/>
        <dsp:cNvSpPr/>
      </dsp:nvSpPr>
      <dsp:spPr bwMode="white">
        <a:xfrm>
          <a:off x="0" y="4092323"/>
          <a:ext cx="382193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092323"/>
        <a:ext cx="382193" cy="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786610" cy="4643470"/>
        <a:chOff x="0" y="0"/>
        <a:chExt cx="6786610" cy="4643470"/>
      </a:xfrm>
    </dsp:grpSpPr>
    <dsp:sp modelId="{574B9C90-2492-4320-AD07-BFD17C2A9584}">
      <dsp:nvSpPr>
        <dsp:cNvPr id="3" name="Right Arrow 2"/>
        <dsp:cNvSpPr/>
      </dsp:nvSpPr>
      <dsp:spPr bwMode="white">
        <a:xfrm>
          <a:off x="508996" y="0"/>
          <a:ext cx="5768619" cy="4643470"/>
        </a:xfrm>
        <a:prstGeom prst="rightArrow">
          <a:avLst/>
        </a:prstGeom>
      </dsp:spPr>
      <dsp:style>
        <a:lnRef idx="0">
          <a:schemeClr val="dk1"/>
        </a:lnRef>
        <a:fillRef idx="1">
          <a:schemeClr val="accent2">
            <a:tint val="40000"/>
          </a:schemeClr>
        </a:fillRef>
        <a:effectRef idx="2">
          <a:scrgbClr r="0" g="0" b="0"/>
        </a:effectRef>
        <a:fontRef idx="minor"/>
      </dsp:style>
      <dsp:txXfrm>
        <a:off x="508996" y="0"/>
        <a:ext cx="5768619" cy="4643470"/>
      </dsp:txXfrm>
    </dsp:sp>
    <dsp:sp modelId="{BDA863AC-6E1F-4B79-863F-4D9A7CD73077}">
      <dsp:nvSpPr>
        <dsp:cNvPr id="4" name="Rounded Rectangle 3"/>
        <dsp:cNvSpPr/>
      </dsp:nvSpPr>
      <dsp:spPr bwMode="white">
        <a:xfrm>
          <a:off x="0" y="1393041"/>
          <a:ext cx="2035983" cy="185738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0" y="1393041"/>
        <a:ext cx="2035983" cy="1857388"/>
      </dsp:txXfrm>
    </dsp:sp>
    <dsp:sp modelId="{E42E1597-0393-461E-8A83-19C6DA3C076E}">
      <dsp:nvSpPr>
        <dsp:cNvPr id="5" name="Rounded Rectangle 4"/>
        <dsp:cNvSpPr/>
      </dsp:nvSpPr>
      <dsp:spPr bwMode="white">
        <a:xfrm>
          <a:off x="2375314" y="1393041"/>
          <a:ext cx="2035983" cy="185738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2340000"/>
            <a:satOff val="-2940"/>
            <a:lumOff val="588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2375314" y="1393041"/>
        <a:ext cx="2035983" cy="1857388"/>
      </dsp:txXfrm>
    </dsp:sp>
    <dsp:sp modelId="{752FBC0C-42B6-4530-A3B5-78401950D4D2}">
      <dsp:nvSpPr>
        <dsp:cNvPr id="6" name="Rounded Rectangle 5"/>
        <dsp:cNvSpPr/>
      </dsp:nvSpPr>
      <dsp:spPr bwMode="white">
        <a:xfrm>
          <a:off x="4750627" y="1393041"/>
          <a:ext cx="2035983" cy="185738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>
            <a:hueOff val="4680000"/>
            <a:satOff val="-5881"/>
            <a:lumOff val="1176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750627" y="1393041"/>
        <a:ext cx="2035983" cy="18573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204960" cy="5904865"/>
        <a:chOff x="0" y="0"/>
        <a:chExt cx="9204960" cy="5904865"/>
      </a:xfrm>
    </dsp:grpSpPr>
    <dsp:sp modelId="{111DEAC9-5D4C-4A6A-A44E-082A26F60596}">
      <dsp:nvSpPr>
        <dsp:cNvPr id="3" name="Rounded Rectangle 2"/>
        <dsp:cNvSpPr/>
      </dsp:nvSpPr>
      <dsp:spPr bwMode="white">
        <a:xfrm>
          <a:off x="0" y="1801813"/>
          <a:ext cx="3835400" cy="230124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Anekdot</a:t>
          </a:r>
          <a:endParaRPr lang="en-US"/>
        </a:p>
      </dsp:txBody>
      <dsp:txXfrm>
        <a:off x="0" y="1801813"/>
        <a:ext cx="3835400" cy="2301240"/>
      </dsp:txXfrm>
    </dsp:sp>
    <dsp:sp modelId="{8A5CF0CE-3323-464D-9C63-05C1BDB053F5}">
      <dsp:nvSpPr>
        <dsp:cNvPr id="4" name="Right Arrow 3"/>
        <dsp:cNvSpPr/>
      </dsp:nvSpPr>
      <dsp:spPr bwMode="white">
        <a:xfrm>
          <a:off x="4195928" y="2476843"/>
          <a:ext cx="813105" cy="95117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195928" y="2476843"/>
        <a:ext cx="813105" cy="951179"/>
      </dsp:txXfrm>
    </dsp:sp>
    <dsp:sp modelId="{552FB8E7-A5FB-4CC3-94C3-CE0BDF19F9F1}">
      <dsp:nvSpPr>
        <dsp:cNvPr id="6" name="Rounded Rectangle 5"/>
        <dsp:cNvSpPr/>
      </dsp:nvSpPr>
      <dsp:spPr bwMode="white">
        <a:xfrm>
          <a:off x="5369560" y="1801813"/>
          <a:ext cx="3835400" cy="230124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ym typeface="+mn-ea"/>
            </a:rPr>
            <a:t>Dalam </a:t>
          </a:r>
          <a:r>
            <a:rPr lang="en-US" i="1">
              <a:sym typeface="+mn-ea"/>
            </a:rPr>
            <a:t>Kamus Besar Bahasa Indonesia</a:t>
          </a:r>
          <a:r>
            <a:rPr lang="en-US">
              <a:sym typeface="+mn-ea"/>
            </a:rPr>
            <a:t>, anekdot adalah cerita singkat yang menarik karena lucu dan mengesankan, biasanya mengenai orang penting atau terkenal dan berdasarkan kejadian yang sebenarnya.</a:t>
          </a:r>
          <a:endParaRPr lang="en-US"/>
        </a:p>
      </dsp:txBody>
      <dsp:txXfrm>
        <a:off x="5369560" y="1801813"/>
        <a:ext cx="3835400" cy="2301240"/>
      </dsp:txXfrm>
    </dsp:sp>
    <dsp:sp modelId="{5FA465F6-7607-499F-BFB2-52F4E071FB67}">
      <dsp:nvSpPr>
        <dsp:cNvPr id="5" name="Right Arrow 4"/>
        <dsp:cNvSpPr/>
      </dsp:nvSpPr>
      <dsp:spPr bwMode="white">
        <a:xfrm>
          <a:off x="4195928" y="2476843"/>
          <a:ext cx="813105" cy="95117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4195928" y="2476843"/>
        <a:ext cx="813105" cy="9511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B52502C2-594A-4A13-A5FF-5CD5841BD847}">
      <dsp:nvSpPr>
        <dsp:cNvPr id="3" name="Oval 2"/>
        <dsp:cNvSpPr/>
      </dsp:nvSpPr>
      <dsp:spPr bwMode="white">
        <a:xfrm>
          <a:off x="2826835" y="2944125"/>
          <a:ext cx="2474330" cy="24743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24130" rIns="24130" bIns="24130" anchor="ctr"/>
        <a:lstStyle>
          <a:lvl1pPr algn="ctr">
            <a:defRPr sz="3800"/>
          </a:lvl1pPr>
          <a:lvl2pPr marL="285750" indent="-285750" algn="ctr">
            <a:defRPr sz="2900"/>
          </a:lvl2pPr>
          <a:lvl3pPr marL="571500" indent="-285750" algn="ctr">
            <a:defRPr sz="2900"/>
          </a:lvl3pPr>
          <a:lvl4pPr marL="857250" indent="-285750" algn="ctr">
            <a:defRPr sz="2900"/>
          </a:lvl4pPr>
          <a:lvl5pPr marL="1143000" indent="-285750" algn="ctr">
            <a:defRPr sz="2900"/>
          </a:lvl5pPr>
          <a:lvl6pPr marL="1428750" indent="-285750" algn="ctr">
            <a:defRPr sz="2900"/>
          </a:lvl6pPr>
          <a:lvl7pPr marL="1714500" indent="-285750" algn="ctr">
            <a:defRPr sz="2900"/>
          </a:lvl7pPr>
          <a:lvl8pPr marL="2000250" indent="-285750" algn="ctr">
            <a:defRPr sz="2900"/>
          </a:lvl8pPr>
          <a:lvl9pPr marL="2286000" indent="-285750" algn="ctr">
            <a:defRPr sz="2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/>
            <a:t>Jenis Anekdot</a:t>
          </a:r>
          <a:endParaRPr lang="en-US"/>
        </a:p>
      </dsp:txBody>
      <dsp:txXfrm>
        <a:off x="2826835" y="2944125"/>
        <a:ext cx="2474330" cy="2474330"/>
      </dsp:txXfrm>
    </dsp:sp>
    <dsp:sp modelId="{B849A6F3-9933-4C36-AF65-6098308CBC3C}">
      <dsp:nvSpPr>
        <dsp:cNvPr id="4" name="Left Arrow 3"/>
        <dsp:cNvSpPr/>
      </dsp:nvSpPr>
      <dsp:spPr bwMode="white">
        <a:xfrm rot="12899999">
          <a:off x="1282999" y="2544400"/>
          <a:ext cx="1893667" cy="70518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1282999" y="2544400"/>
        <a:ext cx="1893667" cy="705184"/>
      </dsp:txXfrm>
    </dsp:sp>
    <dsp:sp modelId="{B1756079-1332-4090-9A47-D2C0EDB7FB22}">
      <dsp:nvSpPr>
        <dsp:cNvPr id="5" name="Rounded Rectangle 4"/>
        <dsp:cNvSpPr/>
      </dsp:nvSpPr>
      <dsp:spPr bwMode="white">
        <a:xfrm>
          <a:off x="233785" y="1382058"/>
          <a:ext cx="2350613" cy="188049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33785" y="1382058"/>
        <a:ext cx="2350613" cy="1880490"/>
      </dsp:txXfrm>
    </dsp:sp>
    <dsp:sp modelId="{8A478794-BDE0-4AD6-9479-89CDBFC37EB7}">
      <dsp:nvSpPr>
        <dsp:cNvPr id="6" name="Left Arrow 5"/>
        <dsp:cNvSpPr/>
      </dsp:nvSpPr>
      <dsp:spPr bwMode="white">
        <a:xfrm rot="16199999">
          <a:off x="3117167" y="1589593"/>
          <a:ext cx="1893667" cy="70518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3117167" y="1589593"/>
        <a:ext cx="1893667" cy="705184"/>
      </dsp:txXfrm>
    </dsp:sp>
    <dsp:sp modelId="{3868CDED-247C-4EE9-95A2-ED400A267946}">
      <dsp:nvSpPr>
        <dsp:cNvPr id="7" name="Rounded Rectangle 6"/>
        <dsp:cNvSpPr/>
      </dsp:nvSpPr>
      <dsp:spPr bwMode="white">
        <a:xfrm>
          <a:off x="2888693" y="0"/>
          <a:ext cx="2350613" cy="188049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888693" y="0"/>
        <a:ext cx="2350613" cy="1880490"/>
      </dsp:txXfrm>
    </dsp:sp>
    <dsp:sp modelId="{D0718308-59AC-43E6-A882-4828EE4494C2}">
      <dsp:nvSpPr>
        <dsp:cNvPr id="8" name="Left Arrow 7"/>
        <dsp:cNvSpPr/>
      </dsp:nvSpPr>
      <dsp:spPr bwMode="white">
        <a:xfrm rot="-2099999">
          <a:off x="4951334" y="2544400"/>
          <a:ext cx="1893667" cy="70518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4951334" y="2544400"/>
        <a:ext cx="1893667" cy="705184"/>
      </dsp:txXfrm>
    </dsp:sp>
    <dsp:sp modelId="{5E0D0BC9-3E91-4623-8C1A-C4A70EB3594B}">
      <dsp:nvSpPr>
        <dsp:cNvPr id="9" name="Rounded Rectangle 8"/>
        <dsp:cNvSpPr/>
      </dsp:nvSpPr>
      <dsp:spPr bwMode="white">
        <a:xfrm>
          <a:off x="5543602" y="1382058"/>
          <a:ext cx="2350613" cy="188049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5543602" y="1382058"/>
        <a:ext cx="2350613" cy="18804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144BBD7F-C837-4240-AC84-03E55679C368}">
      <dsp:nvSpPr>
        <dsp:cNvPr id="3" name="Up Arrow 2"/>
        <dsp:cNvSpPr/>
      </dsp:nvSpPr>
      <dsp:spPr bwMode="white">
        <a:xfrm rot="16200000">
          <a:off x="0" y="580571"/>
          <a:ext cx="2902857" cy="2902857"/>
        </a:xfrm>
        <a:prstGeom prst="upArrow">
          <a:avLst>
            <a:gd name="adj1" fmla="val 50000"/>
            <a:gd name="adj2" fmla="val 35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 rot="16200000">
        <a:off x="0" y="580571"/>
        <a:ext cx="2902857" cy="2902857"/>
      </dsp:txXfrm>
    </dsp:sp>
    <dsp:sp modelId="{AAEC07E7-8985-444B-BB02-297028E62497}">
      <dsp:nvSpPr>
        <dsp:cNvPr id="4" name="Up Arrow 3"/>
        <dsp:cNvSpPr/>
      </dsp:nvSpPr>
      <dsp:spPr bwMode="white">
        <a:xfrm rot="27000000">
          <a:off x="3193143" y="580571"/>
          <a:ext cx="2902857" cy="2902857"/>
        </a:xfrm>
        <a:prstGeom prst="upArrow">
          <a:avLst>
            <a:gd name="adj1" fmla="val 50000"/>
            <a:gd name="adj2" fmla="val 35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 rot="27000000">
        <a:off x="3193143" y="580571"/>
        <a:ext cx="2902857" cy="2902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232265" cy="7396480"/>
        <a:chOff x="0" y="0"/>
        <a:chExt cx="9232265" cy="7396480"/>
      </a:xfrm>
    </dsp:grpSpPr>
    <dsp:sp modelId="{111DEAC9-5D4C-4A6A-A44E-082A26F60596}">
      <dsp:nvSpPr>
        <dsp:cNvPr id="3" name="Rounded Rectangle 2"/>
        <dsp:cNvSpPr/>
      </dsp:nvSpPr>
      <dsp:spPr bwMode="white">
        <a:xfrm>
          <a:off x="0" y="2969377"/>
          <a:ext cx="2429543" cy="145772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Membaca teks anekdot dengan saksama.</a:t>
          </a:r>
          <a:endParaRPr lang="en-US"/>
        </a:p>
      </dsp:txBody>
      <dsp:txXfrm>
        <a:off x="0" y="2969377"/>
        <a:ext cx="2429543" cy="1457726"/>
      </dsp:txXfrm>
    </dsp:sp>
    <dsp:sp modelId="{8A5CF0CE-3323-464D-9C63-05C1BDB053F5}">
      <dsp:nvSpPr>
        <dsp:cNvPr id="4" name="Right Arrow 3"/>
        <dsp:cNvSpPr/>
      </dsp:nvSpPr>
      <dsp:spPr bwMode="white">
        <a:xfrm>
          <a:off x="2657921" y="3396977"/>
          <a:ext cx="515063" cy="60252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657921" y="3396977"/>
        <a:ext cx="515063" cy="602527"/>
      </dsp:txXfrm>
    </dsp:sp>
    <dsp:sp modelId="{552FB8E7-A5FB-4CC3-94C3-CE0BDF19F9F1}">
      <dsp:nvSpPr>
        <dsp:cNvPr id="6" name="Rounded Rectangle 5"/>
        <dsp:cNvSpPr/>
      </dsp:nvSpPr>
      <dsp:spPr bwMode="white">
        <a:xfrm>
          <a:off x="3401361" y="2969377"/>
          <a:ext cx="2429543" cy="145772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Mengidentifikasi pokok-pokok isi teks anekdot dengan cermat.</a:t>
          </a:r>
          <a:endParaRPr lang="en-US"/>
        </a:p>
      </dsp:txBody>
      <dsp:txXfrm>
        <a:off x="3401361" y="2969377"/>
        <a:ext cx="2429543" cy="1457726"/>
      </dsp:txXfrm>
    </dsp:sp>
    <dsp:sp modelId="{353C3794-50AA-4D44-83C9-CE28317C3317}">
      <dsp:nvSpPr>
        <dsp:cNvPr id="7" name="Right Arrow 6"/>
        <dsp:cNvSpPr/>
      </dsp:nvSpPr>
      <dsp:spPr bwMode="white">
        <a:xfrm>
          <a:off x="6059281" y="3396977"/>
          <a:ext cx="515063" cy="60252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059281" y="3396977"/>
        <a:ext cx="515063" cy="602527"/>
      </dsp:txXfrm>
    </dsp:sp>
    <dsp:sp modelId="{A1E15D63-E1FF-4A28-A04F-A2B65927BC31}">
      <dsp:nvSpPr>
        <dsp:cNvPr id="9" name="Rounded Rectangle 8"/>
        <dsp:cNvSpPr/>
      </dsp:nvSpPr>
      <dsp:spPr bwMode="white">
        <a:xfrm>
          <a:off x="6802722" y="2969377"/>
          <a:ext cx="2429543" cy="145772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Mencatat pokok-pokok isi dalam teks anekdot.</a:t>
          </a:r>
          <a:endParaRPr lang="en-US"/>
        </a:p>
      </dsp:txBody>
      <dsp:txXfrm>
        <a:off x="6802722" y="2969377"/>
        <a:ext cx="2429543" cy="1457726"/>
      </dsp:txXfrm>
    </dsp:sp>
    <dsp:sp modelId="{5FA465F6-7607-499F-BFB2-52F4E071FB67}">
      <dsp:nvSpPr>
        <dsp:cNvPr id="5" name="Right Arrow 4"/>
        <dsp:cNvSpPr/>
      </dsp:nvSpPr>
      <dsp:spPr bwMode="white">
        <a:xfrm>
          <a:off x="2657921" y="3396977"/>
          <a:ext cx="515063" cy="60252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2657921" y="3396977"/>
        <a:ext cx="515063" cy="602527"/>
      </dsp:txXfrm>
    </dsp:sp>
    <dsp:sp modelId="{5AFF040D-0639-4120-9E39-DA822CF9F321}">
      <dsp:nvSpPr>
        <dsp:cNvPr id="8" name="Right Arrow 7"/>
        <dsp:cNvSpPr/>
      </dsp:nvSpPr>
      <dsp:spPr bwMode="white">
        <a:xfrm>
          <a:off x="6059281" y="3396977"/>
          <a:ext cx="515063" cy="60252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>
        <a:off x="6059281" y="3396977"/>
        <a:ext cx="515063" cy="6025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144BBD7F-C837-4240-AC84-03E55679C368}">
      <dsp:nvSpPr>
        <dsp:cNvPr id="3" name="Up Arrow 2"/>
        <dsp:cNvSpPr/>
      </dsp:nvSpPr>
      <dsp:spPr bwMode="white">
        <a:xfrm rot="16200000">
          <a:off x="0" y="580571"/>
          <a:ext cx="2902857" cy="2902857"/>
        </a:xfrm>
        <a:prstGeom prst="upArrow">
          <a:avLst>
            <a:gd name="adj1" fmla="val 50000"/>
            <a:gd name="adj2" fmla="val 35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 rot="16200000">
        <a:off x="0" y="580571"/>
        <a:ext cx="2902857" cy="2902857"/>
      </dsp:txXfrm>
    </dsp:sp>
    <dsp:sp modelId="{AAEC07E7-8985-444B-BB02-297028E62497}">
      <dsp:nvSpPr>
        <dsp:cNvPr id="4" name="Up Arrow 3"/>
        <dsp:cNvSpPr/>
      </dsp:nvSpPr>
      <dsp:spPr bwMode="white">
        <a:xfrm rot="27000000">
          <a:off x="3193143" y="580571"/>
          <a:ext cx="2902857" cy="2902857"/>
        </a:xfrm>
        <a:prstGeom prst="upArrow">
          <a:avLst>
            <a:gd name="adj1" fmla="val 50000"/>
            <a:gd name="adj2" fmla="val 35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 rot="27000000">
        <a:off x="3193143" y="580571"/>
        <a:ext cx="2902857" cy="29028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1F055725-8984-42CB-98CB-8E7728DD5EAB}">
      <dsp:nvSpPr>
        <dsp:cNvPr id="5" name="Rectangle 4"/>
        <dsp:cNvSpPr/>
      </dsp:nvSpPr>
      <dsp:spPr bwMode="white">
        <a:xfrm>
          <a:off x="0" y="406668"/>
          <a:ext cx="8128000" cy="604800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499872" rIns="630823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06668"/>
        <a:ext cx="8128000" cy="604800"/>
      </dsp:txXfrm>
    </dsp:sp>
    <dsp:sp modelId="{D0971512-D8E1-4E4B-89F4-FF2EB164C196}">
      <dsp:nvSpPr>
        <dsp:cNvPr id="4" name="Rounded Rectangle 3"/>
        <dsp:cNvSpPr/>
      </dsp:nvSpPr>
      <dsp:spPr bwMode="white">
        <a:xfrm>
          <a:off x="406400" y="52428"/>
          <a:ext cx="5689600" cy="708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Abstraksi</a:t>
          </a:r>
          <a:endParaRPr lang="en-US"/>
        </a:p>
      </dsp:txBody>
      <dsp:txXfrm>
        <a:off x="406400" y="52428"/>
        <a:ext cx="5689600" cy="708480"/>
      </dsp:txXfrm>
    </dsp:sp>
    <dsp:sp modelId="{340B54E9-DC90-4016-8F3C-FE21B5FDCC3A}">
      <dsp:nvSpPr>
        <dsp:cNvPr id="17" name="Rectangle 16"/>
        <dsp:cNvSpPr/>
      </dsp:nvSpPr>
      <dsp:spPr bwMode="white">
        <a:xfrm>
          <a:off x="0" y="1495308"/>
          <a:ext cx="8128000" cy="604800"/>
        </a:xfrm>
        <a:prstGeom prst="rect">
          <a:avLst/>
        </a:prstGeom>
      </dsp:spPr>
      <dsp:style>
        <a:lnRef idx="2">
          <a:schemeClr val="accent5">
            <a:hueOff val="-1845000"/>
            <a:satOff val="-2548"/>
            <a:lumOff val="-979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499872" rIns="630823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95308"/>
        <a:ext cx="8128000" cy="604800"/>
      </dsp:txXfrm>
    </dsp:sp>
    <dsp:sp modelId="{8A86B634-9BC5-4104-AEC9-6337CB7AC410}">
      <dsp:nvSpPr>
        <dsp:cNvPr id="16" name="Rounded Rectangle 15"/>
        <dsp:cNvSpPr/>
      </dsp:nvSpPr>
      <dsp:spPr bwMode="white">
        <a:xfrm>
          <a:off x="406400" y="1141068"/>
          <a:ext cx="5689600" cy="708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1845000"/>
            <a:satOff val="-2548"/>
            <a:lumOff val="-97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Orientasi</a:t>
          </a:r>
          <a:endParaRPr lang="en-US"/>
        </a:p>
      </dsp:txBody>
      <dsp:txXfrm>
        <a:off x="406400" y="1141068"/>
        <a:ext cx="5689600" cy="708480"/>
      </dsp:txXfrm>
    </dsp:sp>
    <dsp:sp modelId="{44D0E40B-18C1-451C-A1A5-51C3B22D0C88}">
      <dsp:nvSpPr>
        <dsp:cNvPr id="14" name="Rectangle 13"/>
        <dsp:cNvSpPr/>
      </dsp:nvSpPr>
      <dsp:spPr bwMode="white">
        <a:xfrm>
          <a:off x="0" y="2583948"/>
          <a:ext cx="8128000" cy="604800"/>
        </a:xfrm>
        <a:prstGeom prst="rect">
          <a:avLst/>
        </a:prstGeom>
      </dsp:spPr>
      <dsp:style>
        <a:lnRef idx="2">
          <a:schemeClr val="accent5">
            <a:hueOff val="-3690000"/>
            <a:satOff val="-5097"/>
            <a:lumOff val="-196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499872" rIns="630823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583948"/>
        <a:ext cx="8128000" cy="604800"/>
      </dsp:txXfrm>
    </dsp:sp>
    <dsp:sp modelId="{147B5019-FE0D-408B-AF20-D43DC586AF35}">
      <dsp:nvSpPr>
        <dsp:cNvPr id="13" name="Rounded Rectangle 12"/>
        <dsp:cNvSpPr/>
      </dsp:nvSpPr>
      <dsp:spPr bwMode="white">
        <a:xfrm>
          <a:off x="406400" y="2229708"/>
          <a:ext cx="5689600" cy="708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690000"/>
            <a:satOff val="-5097"/>
            <a:lumOff val="-19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Krisis</a:t>
          </a:r>
          <a:endParaRPr lang="en-US"/>
        </a:p>
      </dsp:txBody>
      <dsp:txXfrm>
        <a:off x="406400" y="2229708"/>
        <a:ext cx="5689600" cy="708480"/>
      </dsp:txXfrm>
    </dsp:sp>
    <dsp:sp modelId="{FB20FF5F-D131-4A8A-AEBC-01A2B84D6655}">
      <dsp:nvSpPr>
        <dsp:cNvPr id="8" name="Rectangle 7"/>
        <dsp:cNvSpPr/>
      </dsp:nvSpPr>
      <dsp:spPr bwMode="white">
        <a:xfrm>
          <a:off x="0" y="3672588"/>
          <a:ext cx="8128000" cy="604800"/>
        </a:xfrm>
        <a:prstGeom prst="rect">
          <a:avLst/>
        </a:prstGeom>
      </dsp:spPr>
      <dsp:style>
        <a:lnRef idx="2">
          <a:schemeClr val="accent5">
            <a:hueOff val="-5535000"/>
            <a:satOff val="-7646"/>
            <a:lumOff val="-29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499872" rIns="630823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672588"/>
        <a:ext cx="8128000" cy="604800"/>
      </dsp:txXfrm>
    </dsp:sp>
    <dsp:sp modelId="{DD07B078-3354-4F1B-9438-E4F95C4B43A6}">
      <dsp:nvSpPr>
        <dsp:cNvPr id="7" name="Rounded Rectangle 6"/>
        <dsp:cNvSpPr/>
      </dsp:nvSpPr>
      <dsp:spPr bwMode="white">
        <a:xfrm>
          <a:off x="406400" y="3318348"/>
          <a:ext cx="5689600" cy="708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5535000"/>
            <a:satOff val="-7646"/>
            <a:lumOff val="-29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Reaksi</a:t>
          </a:r>
          <a:endParaRPr lang="en-US"/>
        </a:p>
      </dsp:txBody>
      <dsp:txXfrm>
        <a:off x="406400" y="3318348"/>
        <a:ext cx="5689600" cy="708480"/>
      </dsp:txXfrm>
    </dsp:sp>
    <dsp:sp modelId="{F855875C-E8B4-4273-8C6C-6A8EC3091B3C}">
      <dsp:nvSpPr>
        <dsp:cNvPr id="11" name="Rectangle 10"/>
        <dsp:cNvSpPr/>
      </dsp:nvSpPr>
      <dsp:spPr bwMode="white">
        <a:xfrm>
          <a:off x="0" y="4761228"/>
          <a:ext cx="8128000" cy="604800"/>
        </a:xfrm>
        <a:prstGeom prst="rect">
          <a:avLst/>
        </a:prstGeom>
      </dsp:spPr>
      <dsp:style>
        <a:lnRef idx="2">
          <a:schemeClr val="accent5">
            <a:hueOff val="-7380000"/>
            <a:satOff val="-10195"/>
            <a:lumOff val="-392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30823" tIns="499872" rIns="630823" bIns="170688" anchor="t"/>
        <a:lstStyle>
          <a:lvl1pPr algn="l">
            <a:defRPr sz="24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761228"/>
        <a:ext cx="8128000" cy="604800"/>
      </dsp:txXfrm>
    </dsp:sp>
    <dsp:sp modelId="{F8B30F84-9FC1-4455-B8FC-CA5DC2189586}">
      <dsp:nvSpPr>
        <dsp:cNvPr id="10" name="Rounded Rectangle 9"/>
        <dsp:cNvSpPr/>
      </dsp:nvSpPr>
      <dsp:spPr bwMode="white">
        <a:xfrm>
          <a:off x="406400" y="4406988"/>
          <a:ext cx="5689600" cy="7084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380000"/>
            <a:satOff val="-10195"/>
            <a:lumOff val="-39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Koda</a:t>
          </a:r>
          <a:endParaRPr lang="en-US"/>
        </a:p>
      </dsp:txBody>
      <dsp:txXfrm>
        <a:off x="406400" y="4406988"/>
        <a:ext cx="5689600" cy="708480"/>
      </dsp:txXfrm>
    </dsp:sp>
    <dsp:sp modelId="{58B158CB-C1D2-4676-88E6-6B3937A00A96}">
      <dsp:nvSpPr>
        <dsp:cNvPr id="3" name="Rectangle 2" hidden="1"/>
        <dsp:cNvSpPr/>
      </dsp:nvSpPr>
      <dsp:spPr bwMode="white">
        <a:xfrm>
          <a:off x="0" y="406668"/>
          <a:ext cx="40640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406668"/>
        <a:ext cx="406400" cy="0"/>
      </dsp:txXfrm>
    </dsp:sp>
    <dsp:sp modelId="{492593D9-2955-41CA-88BA-BC2621CDC31B}">
      <dsp:nvSpPr>
        <dsp:cNvPr id="15" name="Rectangle 14" hidden="1"/>
        <dsp:cNvSpPr/>
      </dsp:nvSpPr>
      <dsp:spPr bwMode="white">
        <a:xfrm>
          <a:off x="0" y="1495308"/>
          <a:ext cx="40640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1495308"/>
        <a:ext cx="406400" cy="0"/>
      </dsp:txXfrm>
    </dsp:sp>
    <dsp:sp modelId="{6CFA8635-9EB2-4962-9D8E-1419A50DC319}">
      <dsp:nvSpPr>
        <dsp:cNvPr id="12" name="Rectangle 11" hidden="1"/>
        <dsp:cNvSpPr/>
      </dsp:nvSpPr>
      <dsp:spPr bwMode="white">
        <a:xfrm>
          <a:off x="0" y="2583948"/>
          <a:ext cx="40640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2583948"/>
        <a:ext cx="406400" cy="0"/>
      </dsp:txXfrm>
    </dsp:sp>
    <dsp:sp modelId="{AEA4B341-6C57-43B8-BC42-9813D43D1335}">
      <dsp:nvSpPr>
        <dsp:cNvPr id="6" name="Rectangle 5" hidden="1"/>
        <dsp:cNvSpPr/>
      </dsp:nvSpPr>
      <dsp:spPr bwMode="white">
        <a:xfrm>
          <a:off x="0" y="3672588"/>
          <a:ext cx="40640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3672588"/>
        <a:ext cx="406400" cy="0"/>
      </dsp:txXfrm>
    </dsp:sp>
    <dsp:sp modelId="{09CBCBA7-E2EE-4654-BCFB-AB2C2D77E66B}">
      <dsp:nvSpPr>
        <dsp:cNvPr id="9" name="Rectangle 8" hidden="1"/>
        <dsp:cNvSpPr/>
      </dsp:nvSpPr>
      <dsp:spPr bwMode="white">
        <a:xfrm>
          <a:off x="0" y="4761228"/>
          <a:ext cx="40640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0" y="4761228"/>
        <a:ext cx="406400" cy="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58246" cy="5214974"/>
        <a:chOff x="0" y="0"/>
        <a:chExt cx="8358246" cy="5214974"/>
      </a:xfrm>
    </dsp:grpSpPr>
    <dsp:sp modelId="{17B5A263-D591-4E06-8430-A989D252FD8E}">
      <dsp:nvSpPr>
        <dsp:cNvPr id="3" name="Oval 2"/>
        <dsp:cNvSpPr/>
      </dsp:nvSpPr>
      <dsp:spPr bwMode="white">
        <a:xfrm>
          <a:off x="3103486" y="2981407"/>
          <a:ext cx="2151275" cy="215127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335" tIns="13335" rIns="13335" bIns="13335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A.</a:t>
          </a:r>
          <a:r>
            <a:rPr lang="id-ID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Mengkritik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Informasi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dan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Permasalahan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Aktual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yang</a:t>
          </a:r>
          <a:r>
            <a:rPr lang="id-ID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Disajikan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dalam</a:t>
          </a:r>
          <a:r>
            <a:rPr lang="en-US" b="1" baseline="300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n-US" b="1" baseline="30000" dirty="0" err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Ceramah</a:t>
          </a:r>
          <a:endParaRPr lang="id-ID" dirty="0"/>
        </a:p>
      </dsp:txBody>
      <dsp:txXfrm>
        <a:off x="3103486" y="2981407"/>
        <a:ext cx="2151275" cy="2151275"/>
      </dsp:txXfrm>
    </dsp:sp>
    <dsp:sp modelId="{095D2CF4-518D-4E2D-8051-4922E44A0B01}">
      <dsp:nvSpPr>
        <dsp:cNvPr id="4" name="Left Arrow 3"/>
        <dsp:cNvSpPr/>
      </dsp:nvSpPr>
      <dsp:spPr bwMode="white">
        <a:xfrm rot="10799999">
          <a:off x="1142187" y="3759470"/>
          <a:ext cx="1967140" cy="61311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shade val="90000"/>
            <a:hueOff val="0"/>
            <a:satOff val="0"/>
            <a:lumOff val="0"/>
            <a:alpha val="100000"/>
          </a:schemeClr>
        </a:lnRef>
        <a:fillRef idx="1">
          <a:schemeClr val="accent6">
            <a:shade val="9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0799999">
        <a:off x="1142187" y="3759470"/>
        <a:ext cx="1967140" cy="613113"/>
      </dsp:txXfrm>
    </dsp:sp>
    <dsp:sp modelId="{221DC6FE-860F-45D0-A30D-6655F0400B02}">
      <dsp:nvSpPr>
        <dsp:cNvPr id="5" name="Rounded Rectangle 4"/>
        <dsp:cNvSpPr/>
      </dsp:nvSpPr>
      <dsp:spPr bwMode="white">
        <a:xfrm>
          <a:off x="0" y="3239560"/>
          <a:ext cx="2043711" cy="163496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0" y="3239560"/>
        <a:ext cx="2043711" cy="1634969"/>
      </dsp:txXfrm>
    </dsp:sp>
    <dsp:sp modelId="{9D41FB8F-5F4C-4F20-8F4E-FE4AA0C01184}">
      <dsp:nvSpPr>
        <dsp:cNvPr id="6" name="Left Arrow 5"/>
        <dsp:cNvSpPr/>
      </dsp:nvSpPr>
      <dsp:spPr bwMode="white">
        <a:xfrm rot="34434809">
          <a:off x="1823995" y="2144491"/>
          <a:ext cx="2062049" cy="61311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shade val="90000"/>
            <a:hueOff val="-90000"/>
            <a:satOff val="1667"/>
            <a:lumOff val="5196"/>
            <a:alpha val="100000"/>
          </a:schemeClr>
        </a:lnRef>
        <a:fillRef idx="1">
          <a:schemeClr val="accent6">
            <a:shade val="90000"/>
            <a:hueOff val="-90000"/>
            <a:satOff val="1667"/>
            <a:lumOff val="519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34434809">
        <a:off x="1823995" y="2144491"/>
        <a:ext cx="2062049" cy="613113"/>
      </dsp:txXfrm>
    </dsp:sp>
    <dsp:sp modelId="{28BDDF9D-231E-4677-8646-16CABAF69BF7}">
      <dsp:nvSpPr>
        <dsp:cNvPr id="7" name="Rounded Rectangle 6"/>
        <dsp:cNvSpPr/>
      </dsp:nvSpPr>
      <dsp:spPr bwMode="white">
        <a:xfrm>
          <a:off x="570946" y="1258764"/>
          <a:ext cx="2043711" cy="163496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shade val="80000"/>
            <a:hueOff val="-75000"/>
            <a:satOff val="4118"/>
            <a:lumOff val="5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570946" y="1258764"/>
        <a:ext cx="2043711" cy="1634969"/>
      </dsp:txXfrm>
    </dsp:sp>
    <dsp:sp modelId="{BAC6AFCB-47C2-4293-A1DD-47E859A17CF8}">
      <dsp:nvSpPr>
        <dsp:cNvPr id="8" name="Left Arrow 7"/>
        <dsp:cNvSpPr/>
      </dsp:nvSpPr>
      <dsp:spPr bwMode="white">
        <a:xfrm rot="16199999">
          <a:off x="3175645" y="1635776"/>
          <a:ext cx="1967140" cy="61311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shade val="90000"/>
            <a:hueOff val="-180000"/>
            <a:satOff val="3333"/>
            <a:lumOff val="10392"/>
            <a:alpha val="100000"/>
          </a:schemeClr>
        </a:lnRef>
        <a:fillRef idx="1">
          <a:schemeClr val="accent6">
            <a:shade val="90000"/>
            <a:hueOff val="-180000"/>
            <a:satOff val="3333"/>
            <a:lumOff val="10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3175645" y="1635776"/>
        <a:ext cx="1967140" cy="613113"/>
      </dsp:txXfrm>
    </dsp:sp>
    <dsp:sp modelId="{141F7161-3E8B-4F67-B8C5-83F4EAF6D12C}">
      <dsp:nvSpPr>
        <dsp:cNvPr id="9" name="Rounded Rectangle 8"/>
        <dsp:cNvSpPr/>
      </dsp:nvSpPr>
      <dsp:spPr bwMode="white">
        <a:xfrm>
          <a:off x="3157268" y="82292"/>
          <a:ext cx="2043711" cy="163496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shade val="80000"/>
            <a:hueOff val="-150000"/>
            <a:satOff val="8235"/>
            <a:lumOff val="1176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3157268" y="82292"/>
        <a:ext cx="2043711" cy="1634969"/>
      </dsp:txXfrm>
    </dsp:sp>
    <dsp:sp modelId="{9235FB65-6339-4B67-B6F8-4A75BA0AD7DE}">
      <dsp:nvSpPr>
        <dsp:cNvPr id="10" name="Left Arrow 9"/>
        <dsp:cNvSpPr/>
      </dsp:nvSpPr>
      <dsp:spPr bwMode="white">
        <a:xfrm rot="-1660272">
          <a:off x="4617356" y="2196079"/>
          <a:ext cx="2040866" cy="61311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shade val="90000"/>
            <a:hueOff val="-270000"/>
            <a:satOff val="5000"/>
            <a:lumOff val="15588"/>
            <a:alpha val="100000"/>
          </a:schemeClr>
        </a:lnRef>
        <a:fillRef idx="1">
          <a:schemeClr val="accent6">
            <a:shade val="90000"/>
            <a:hueOff val="-270000"/>
            <a:satOff val="5000"/>
            <a:lumOff val="15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1660272">
        <a:off x="4617356" y="2196079"/>
        <a:ext cx="2040866" cy="613113"/>
      </dsp:txXfrm>
    </dsp:sp>
    <dsp:sp modelId="{292BC053-3D59-42C3-B708-FA69D5A18174}">
      <dsp:nvSpPr>
        <dsp:cNvPr id="11" name="Rounded Rectangle 10"/>
        <dsp:cNvSpPr/>
      </dsp:nvSpPr>
      <dsp:spPr bwMode="white">
        <a:xfrm>
          <a:off x="5715287" y="1258753"/>
          <a:ext cx="2043711" cy="163496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shade val="80000"/>
            <a:hueOff val="-225000"/>
            <a:satOff val="12353"/>
            <a:lumOff val="1764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5715287" y="1258753"/>
        <a:ext cx="2043711" cy="1634969"/>
      </dsp:txXfrm>
    </dsp:sp>
    <dsp:sp modelId="{4BA4C47F-50F9-46E0-9523-7D67209FA211}">
      <dsp:nvSpPr>
        <dsp:cNvPr id="12" name="Left Arrow 11"/>
        <dsp:cNvSpPr/>
      </dsp:nvSpPr>
      <dsp:spPr bwMode="white">
        <a:xfrm>
          <a:off x="5385576" y="3759470"/>
          <a:ext cx="1967140" cy="613113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6">
            <a:shade val="90000"/>
            <a:hueOff val="-360000"/>
            <a:satOff val="6667"/>
            <a:lumOff val="20784"/>
            <a:alpha val="100000"/>
          </a:schemeClr>
        </a:lnRef>
        <a:fillRef idx="1">
          <a:schemeClr val="accent6">
            <a:shade val="90000"/>
            <a:hueOff val="-360000"/>
            <a:satOff val="6667"/>
            <a:lumOff val="20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385576" y="3759470"/>
        <a:ext cx="1967140" cy="613113"/>
      </dsp:txXfrm>
    </dsp:sp>
    <dsp:sp modelId="{D1A98235-7E9E-4752-ADBB-13F53F15AAA7}">
      <dsp:nvSpPr>
        <dsp:cNvPr id="13" name="Rounded Rectangle 12"/>
        <dsp:cNvSpPr/>
      </dsp:nvSpPr>
      <dsp:spPr bwMode="white">
        <a:xfrm>
          <a:off x="6314535" y="3239560"/>
          <a:ext cx="2043711" cy="163496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6">
            <a:shade val="80000"/>
            <a:hueOff val="-300000"/>
            <a:satOff val="16471"/>
            <a:lumOff val="2352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3825" tIns="123825" rIns="123825" bIns="12382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/>
        </a:p>
      </dsp:txBody>
      <dsp:txXfrm>
        <a:off x="6314535" y="3239560"/>
        <a:ext cx="2043711" cy="16349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714908"/>
        <a:chOff x="0" y="0"/>
        <a:chExt cx="8229600" cy="4714908"/>
      </a:xfrm>
    </dsp:grpSpPr>
    <dsp:sp modelId="{8B9F7AAB-957B-4A0C-8744-F4B72413FAB8}">
      <dsp:nvSpPr>
        <dsp:cNvPr id="5" name="Rectangle 4"/>
        <dsp:cNvSpPr/>
      </dsp:nvSpPr>
      <dsp:spPr bwMode="white">
        <a:xfrm>
          <a:off x="0" y="457748"/>
          <a:ext cx="8229600" cy="469343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57748"/>
        <a:ext cx="8229600" cy="469343"/>
      </dsp:txXfrm>
    </dsp:sp>
    <dsp:sp modelId="{4DCAC0E5-C99A-4436-B6A6-90D0D6314265}">
      <dsp:nvSpPr>
        <dsp:cNvPr id="4" name="Rounded Rectangle 3"/>
        <dsp:cNvSpPr/>
      </dsp:nvSpPr>
      <dsp:spPr bwMode="white">
        <a:xfrm>
          <a:off x="411480" y="0"/>
          <a:ext cx="6232638" cy="68470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0"/>
        <a:ext cx="6232638" cy="684704"/>
      </dsp:txXfrm>
    </dsp:sp>
    <dsp:sp modelId="{3100DD75-DDA5-4CDD-A5BF-BE90F7C5EC54}">
      <dsp:nvSpPr>
        <dsp:cNvPr id="8" name="Rectangle 7"/>
        <dsp:cNvSpPr/>
      </dsp:nvSpPr>
      <dsp:spPr bwMode="white">
        <a:xfrm>
          <a:off x="0" y="1435090"/>
          <a:ext cx="8229600" cy="517953"/>
        </a:xfrm>
        <a:prstGeom prst="rect">
          <a:avLst/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1435090"/>
        <a:ext cx="8229600" cy="517953"/>
      </dsp:txXfrm>
    </dsp:sp>
    <dsp:sp modelId="{5D94E20E-8EB7-4E1C-A687-AC45785A305E}">
      <dsp:nvSpPr>
        <dsp:cNvPr id="7" name="Rounded Rectangle 6"/>
        <dsp:cNvSpPr/>
      </dsp:nvSpPr>
      <dsp:spPr bwMode="white">
        <a:xfrm>
          <a:off x="411480" y="1010124"/>
          <a:ext cx="6252225" cy="65192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1010124"/>
        <a:ext cx="6252225" cy="651923"/>
      </dsp:txXfrm>
    </dsp:sp>
    <dsp:sp modelId="{79A60E6C-551F-40B3-AE46-A1D2AA251E41}">
      <dsp:nvSpPr>
        <dsp:cNvPr id="11" name="Rectangle 10"/>
        <dsp:cNvSpPr/>
      </dsp:nvSpPr>
      <dsp:spPr bwMode="white">
        <a:xfrm>
          <a:off x="0" y="2461047"/>
          <a:ext cx="8229600" cy="499547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461047"/>
        <a:ext cx="8229600" cy="499547"/>
      </dsp:txXfrm>
    </dsp:sp>
    <dsp:sp modelId="{7BDC612A-F288-4BA0-AD3E-72D63838F32A}">
      <dsp:nvSpPr>
        <dsp:cNvPr id="10" name="Rounded Rectangle 9"/>
        <dsp:cNvSpPr/>
      </dsp:nvSpPr>
      <dsp:spPr bwMode="white">
        <a:xfrm>
          <a:off x="411480" y="2036076"/>
          <a:ext cx="6231889" cy="65192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2036076"/>
        <a:ext cx="6231889" cy="651927"/>
      </dsp:txXfrm>
    </dsp:sp>
    <dsp:sp modelId="{01F92195-191C-4E48-B0EB-2C42E51B8427}">
      <dsp:nvSpPr>
        <dsp:cNvPr id="14" name="Rectangle 13"/>
        <dsp:cNvSpPr/>
      </dsp:nvSpPr>
      <dsp:spPr bwMode="white">
        <a:xfrm>
          <a:off x="0" y="3468599"/>
          <a:ext cx="8229600" cy="462740"/>
        </a:xfrm>
        <a:prstGeom prst="rect">
          <a:avLst/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3468599"/>
        <a:ext cx="8229600" cy="462740"/>
      </dsp:txXfrm>
    </dsp:sp>
    <dsp:sp modelId="{4F1970F3-617F-4936-AF8B-F1745EB0E726}">
      <dsp:nvSpPr>
        <dsp:cNvPr id="13" name="Rounded Rectangle 12"/>
        <dsp:cNvSpPr/>
      </dsp:nvSpPr>
      <dsp:spPr bwMode="white">
        <a:xfrm>
          <a:off x="411480" y="3043628"/>
          <a:ext cx="6189894" cy="65192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3043628"/>
        <a:ext cx="6189894" cy="651927"/>
      </dsp:txXfrm>
    </dsp:sp>
    <dsp:sp modelId="{3748A1A7-635D-4AAB-9B6E-6CD2E2C664C2}">
      <dsp:nvSpPr>
        <dsp:cNvPr id="17" name="Rectangle 16"/>
        <dsp:cNvSpPr/>
      </dsp:nvSpPr>
      <dsp:spPr bwMode="white">
        <a:xfrm>
          <a:off x="0" y="4327422"/>
          <a:ext cx="8229600" cy="387486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327422"/>
        <a:ext cx="8229600" cy="387486"/>
      </dsp:txXfrm>
    </dsp:sp>
    <dsp:sp modelId="{A553E53A-1EAF-4C47-B32D-EAB144B9B6CD}">
      <dsp:nvSpPr>
        <dsp:cNvPr id="16" name="Rounded Rectangle 15"/>
        <dsp:cNvSpPr/>
      </dsp:nvSpPr>
      <dsp:spPr bwMode="white">
        <a:xfrm>
          <a:off x="411480" y="4014372"/>
          <a:ext cx="6189318" cy="54000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4014372"/>
        <a:ext cx="6189318" cy="540006"/>
      </dsp:txXfrm>
    </dsp:sp>
    <dsp:sp modelId="{11BCC61C-E27B-486E-99A9-C4F8F215EC41}">
      <dsp:nvSpPr>
        <dsp:cNvPr id="3" name="Rectangle 2" hidden="1"/>
        <dsp:cNvSpPr/>
      </dsp:nvSpPr>
      <dsp:spPr bwMode="white">
        <a:xfrm>
          <a:off x="0" y="314327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14327"/>
        <a:ext cx="411480" cy="0"/>
      </dsp:txXfrm>
    </dsp:sp>
    <dsp:sp modelId="{91AB16D0-B276-4E1E-A3BF-91992F05F058}">
      <dsp:nvSpPr>
        <dsp:cNvPr id="6" name="Rectangle 5" hidden="1"/>
        <dsp:cNvSpPr/>
      </dsp:nvSpPr>
      <dsp:spPr bwMode="white">
        <a:xfrm>
          <a:off x="0" y="1324451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324451"/>
        <a:ext cx="411480" cy="0"/>
      </dsp:txXfrm>
    </dsp:sp>
    <dsp:sp modelId="{4C05B1C4-684F-4281-B40D-78F8D2A61C56}">
      <dsp:nvSpPr>
        <dsp:cNvPr id="9" name="Rectangle 8" hidden="1"/>
        <dsp:cNvSpPr/>
      </dsp:nvSpPr>
      <dsp:spPr bwMode="white">
        <a:xfrm>
          <a:off x="0" y="2350403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2350403"/>
        <a:ext cx="411480" cy="0"/>
      </dsp:txXfrm>
    </dsp:sp>
    <dsp:sp modelId="{C65A67C0-EDBE-4D56-9910-79A36881A8BB}">
      <dsp:nvSpPr>
        <dsp:cNvPr id="12" name="Rectangle 11" hidden="1"/>
        <dsp:cNvSpPr/>
      </dsp:nvSpPr>
      <dsp:spPr bwMode="white">
        <a:xfrm>
          <a:off x="0" y="3357955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357955"/>
        <a:ext cx="411480" cy="0"/>
      </dsp:txXfrm>
    </dsp:sp>
    <dsp:sp modelId="{382C3B1B-666D-41D1-8D04-5A573EBAD01A}">
      <dsp:nvSpPr>
        <dsp:cNvPr id="15" name="Rectangle 14" hidden="1"/>
        <dsp:cNvSpPr/>
      </dsp:nvSpPr>
      <dsp:spPr bwMode="white">
        <a:xfrm>
          <a:off x="0" y="4328699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328699"/>
        <a:ext cx="411480" cy="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B9C90-2492-4320-AD07-BFD17C2A9584}">
      <dsp:nvSpPr>
        <dsp:cNvPr id="0" name=""/>
        <dsp:cNvSpPr/>
      </dsp:nvSpPr>
      <dsp:spPr>
        <a:xfrm>
          <a:off x="508995" y="0"/>
          <a:ext cx="5768618" cy="4643470"/>
        </a:xfrm>
        <a:prstGeom prst="rightArrow">
          <a:avLst/>
        </a:prstGeom>
        <a:gradFill flip="none" rotWithShape="0">
          <a:gsLst>
            <a:gs pos="0">
              <a:schemeClr val="accent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863AC-6E1F-4B79-863F-4D9A7CD73077}">
      <dsp:nvSpPr>
        <dsp:cNvPr id="0" name=""/>
        <dsp:cNvSpPr/>
      </dsp:nvSpPr>
      <dsp:spPr>
        <a:xfrm>
          <a:off x="0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0" y="1393041"/>
        <a:ext cx="2035983" cy="1857388"/>
      </dsp:txXfrm>
    </dsp:sp>
    <dsp:sp modelId="{E42E1597-0393-461E-8A83-19C6DA3C076E}">
      <dsp:nvSpPr>
        <dsp:cNvPr id="0" name=""/>
        <dsp:cNvSpPr/>
      </dsp:nvSpPr>
      <dsp:spPr>
        <a:xfrm>
          <a:off x="2375313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2375313" y="1393041"/>
        <a:ext cx="2035983" cy="1857388"/>
      </dsp:txXfrm>
    </dsp:sp>
    <dsp:sp modelId="{752FBC0C-42B6-4530-A3B5-78401950D4D2}">
      <dsp:nvSpPr>
        <dsp:cNvPr id="0" name=""/>
        <dsp:cNvSpPr/>
      </dsp:nvSpPr>
      <dsp:spPr>
        <a:xfrm>
          <a:off x="4750627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08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4750627" y="1393041"/>
        <a:ext cx="2035983" cy="18573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96F7B619-C1DB-44E7-8A2C-05463BC2952B}">
      <dsp:nvSpPr>
        <dsp:cNvPr id="4" name="Pentagon 3"/>
        <dsp:cNvSpPr/>
      </dsp:nvSpPr>
      <dsp:spPr bwMode="white">
        <a:xfrm rot="10800000">
          <a:off x="1234975" y="0"/>
          <a:ext cx="4053840" cy="85557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77286" tIns="72390" rIns="135128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partisipan</a:t>
          </a:r>
          <a:r>
            <a:rPr lang="en-US" dirty="0" smtClean="0"/>
            <a:t>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masing-masing</a:t>
          </a:r>
          <a:r>
            <a:rPr lang="en-US" dirty="0" smtClean="0"/>
            <a:t>.</a:t>
          </a:r>
          <a:endParaRPr lang="en-US" dirty="0"/>
        </a:p>
      </dsp:txBody>
      <dsp:txXfrm rot="10800000">
        <a:off x="1234975" y="0"/>
        <a:ext cx="4053840" cy="855579"/>
      </dsp:txXfrm>
    </dsp:sp>
    <dsp:sp modelId="{797262D9-51B5-4AE6-A730-C2BF2A6CC4DF}">
      <dsp:nvSpPr>
        <dsp:cNvPr id="3" name="Oval 2"/>
        <dsp:cNvSpPr/>
      </dsp:nvSpPr>
      <dsp:spPr bwMode="white">
        <a:xfrm>
          <a:off x="807185" y="0"/>
          <a:ext cx="855579" cy="85557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807185" y="0"/>
        <a:ext cx="855579" cy="855579"/>
      </dsp:txXfrm>
    </dsp:sp>
    <dsp:sp modelId="{7024D5DA-6259-427D-81BE-DB8CD7810211}">
      <dsp:nvSpPr>
        <dsp:cNvPr id="6" name="Pentagon 5"/>
        <dsp:cNvSpPr/>
      </dsp:nvSpPr>
      <dsp:spPr bwMode="white">
        <a:xfrm rot="10800000">
          <a:off x="1234975" y="1069474"/>
          <a:ext cx="4053840" cy="85557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77286" tIns="72390" rIns="135128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perbedaan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kedua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. </a:t>
          </a:r>
          <a:endParaRPr lang="en-US" dirty="0"/>
        </a:p>
      </dsp:txBody>
      <dsp:txXfrm rot="10800000">
        <a:off x="1234975" y="1069474"/>
        <a:ext cx="4053840" cy="855579"/>
      </dsp:txXfrm>
    </dsp:sp>
    <dsp:sp modelId="{3760E1FF-9623-49BE-AF11-4888B2AF489D}">
      <dsp:nvSpPr>
        <dsp:cNvPr id="5" name="Oval 4"/>
        <dsp:cNvSpPr/>
      </dsp:nvSpPr>
      <dsp:spPr bwMode="white">
        <a:xfrm>
          <a:off x="807185" y="1069474"/>
          <a:ext cx="855579" cy="85557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3559999"/>
            <a:satOff val="15686"/>
            <a:lumOff val="1438"/>
            <a:alpha val="100000"/>
          </a:schemeClr>
        </a:fillRef>
        <a:effectRef idx="0">
          <a:scrgbClr r="0" g="0" b="0"/>
        </a:effectRef>
        <a:fontRef idx="minor"/>
      </dsp:style>
      <dsp:txXfrm>
        <a:off x="807185" y="1069474"/>
        <a:ext cx="855579" cy="855579"/>
      </dsp:txXfrm>
    </dsp:sp>
    <dsp:sp modelId="{0C3EACB2-2F26-4C2E-856B-546A49203C4D}">
      <dsp:nvSpPr>
        <dsp:cNvPr id="8" name="Pentagon 7"/>
        <dsp:cNvSpPr/>
      </dsp:nvSpPr>
      <dsp:spPr bwMode="white">
        <a:xfrm rot="10800000">
          <a:off x="1234975" y="2138947"/>
          <a:ext cx="4053840" cy="85557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77286" tIns="72390" rIns="135128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pengajuan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. </a:t>
          </a:r>
          <a:endParaRPr lang="en-US" dirty="0"/>
        </a:p>
      </dsp:txBody>
      <dsp:txXfrm rot="10800000">
        <a:off x="1234975" y="2138947"/>
        <a:ext cx="4053840" cy="855579"/>
      </dsp:txXfrm>
    </dsp:sp>
    <dsp:sp modelId="{22FD8AF9-E03E-4A9D-B1A2-FE6F495F6E78}">
      <dsp:nvSpPr>
        <dsp:cNvPr id="7" name="Oval 6"/>
        <dsp:cNvSpPr/>
      </dsp:nvSpPr>
      <dsp:spPr bwMode="white">
        <a:xfrm>
          <a:off x="807185" y="2138947"/>
          <a:ext cx="855579" cy="85557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7119999"/>
            <a:satOff val="31373"/>
            <a:lumOff val="2876"/>
            <a:alpha val="100000"/>
          </a:schemeClr>
        </a:fillRef>
        <a:effectRef idx="0">
          <a:scrgbClr r="0" g="0" b="0"/>
        </a:effectRef>
        <a:fontRef idx="minor"/>
      </dsp:style>
      <dsp:txXfrm>
        <a:off x="807185" y="2138947"/>
        <a:ext cx="855579" cy="855579"/>
      </dsp:txXfrm>
    </dsp:sp>
    <dsp:sp modelId="{11FCF54A-D15C-4A55-B7E3-98EB51AF5D2E}">
      <dsp:nvSpPr>
        <dsp:cNvPr id="10" name="Pentagon 9"/>
        <dsp:cNvSpPr/>
      </dsp:nvSpPr>
      <dsp:spPr bwMode="white">
        <a:xfrm rot="10800000">
          <a:off x="1234975" y="3208421"/>
          <a:ext cx="4053840" cy="85557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377286" tIns="72390" rIns="135128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kesepakatan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negosiasi</a:t>
          </a:r>
          <a:r>
            <a:rPr lang="en-US" dirty="0" smtClean="0"/>
            <a:t>.</a:t>
          </a:r>
          <a:endParaRPr lang="en-US" dirty="0"/>
        </a:p>
      </dsp:txBody>
      <dsp:txXfrm rot="10800000">
        <a:off x="1234975" y="3208421"/>
        <a:ext cx="4053840" cy="855579"/>
      </dsp:txXfrm>
    </dsp:sp>
    <dsp:sp modelId="{1E6F5240-D650-489E-B4E6-E01CD4338816}">
      <dsp:nvSpPr>
        <dsp:cNvPr id="9" name="Oval 8"/>
        <dsp:cNvSpPr/>
      </dsp:nvSpPr>
      <dsp:spPr bwMode="white">
        <a:xfrm>
          <a:off x="807185" y="3208421"/>
          <a:ext cx="855579" cy="85557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0">
          <a:scrgbClr r="0" g="0" b="0"/>
        </a:effectRef>
        <a:fontRef idx="minor"/>
      </dsp:style>
      <dsp:txXfrm>
        <a:off x="807185" y="3208421"/>
        <a:ext cx="855579" cy="855579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5D4620-4A74-4929-91E5-159836C342B7}">
      <dsp:nvSpPr>
        <dsp:cNvPr id="0" name=""/>
        <dsp:cNvSpPr/>
      </dsp:nvSpPr>
      <dsp:spPr>
        <a:xfrm>
          <a:off x="0" y="354078"/>
          <a:ext cx="7643866" cy="478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874C-8CB4-4DB1-8A39-2D0A4B26F155}">
      <dsp:nvSpPr>
        <dsp:cNvPr id="0" name=""/>
        <dsp:cNvSpPr/>
      </dsp:nvSpPr>
      <dsp:spPr>
        <a:xfrm>
          <a:off x="357190" y="71440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57190" y="71440"/>
        <a:ext cx="5350706" cy="560880"/>
      </dsp:txXfrm>
    </dsp:sp>
    <dsp:sp modelId="{89E59437-1032-423F-A9C0-A3F4F776F731}">
      <dsp:nvSpPr>
        <dsp:cNvPr id="0" name=""/>
        <dsp:cNvSpPr/>
      </dsp:nvSpPr>
      <dsp:spPr>
        <a:xfrm>
          <a:off x="0" y="1434073"/>
          <a:ext cx="7643866" cy="4788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E3140-C84B-4028-80C5-C67B383D8996}">
      <dsp:nvSpPr>
        <dsp:cNvPr id="0" name=""/>
        <dsp:cNvSpPr/>
      </dsp:nvSpPr>
      <dsp:spPr>
        <a:xfrm>
          <a:off x="357190" y="935478"/>
          <a:ext cx="5350706" cy="779034"/>
        </a:xfrm>
        <a:prstGeom prst="roundRect">
          <a:avLst/>
        </a:prstGeom>
        <a:gradFill flip="none" rotWithShape="0">
          <a:gsLst>
            <a:gs pos="0">
              <a:schemeClr val="accent5">
                <a:hueOff val="-2483469"/>
                <a:satOff val="9953"/>
                <a:lumOff val="2157"/>
                <a:shade val="30000"/>
                <a:satMod val="115000"/>
              </a:schemeClr>
            </a:gs>
            <a:gs pos="50000">
              <a:schemeClr val="accent5">
                <a:hueOff val="-2483469"/>
                <a:satOff val="9953"/>
                <a:lumOff val="2157"/>
                <a:shade val="67500"/>
                <a:satMod val="115000"/>
              </a:schemeClr>
            </a:gs>
            <a:gs pos="100000">
              <a:schemeClr val="accent5">
                <a:hueOff val="-2483469"/>
                <a:satOff val="9953"/>
                <a:lumOff val="2157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57190" y="935478"/>
        <a:ext cx="5350706" cy="779034"/>
      </dsp:txXfrm>
    </dsp:sp>
    <dsp:sp modelId="{FBFE36B4-CB34-4AAE-9C64-4F171F177DC1}">
      <dsp:nvSpPr>
        <dsp:cNvPr id="0" name=""/>
        <dsp:cNvSpPr/>
      </dsp:nvSpPr>
      <dsp:spPr>
        <a:xfrm>
          <a:off x="0" y="2295913"/>
          <a:ext cx="7643866" cy="4788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34246-4C42-4234-BE16-AF6770831942}">
      <dsp:nvSpPr>
        <dsp:cNvPr id="0" name=""/>
        <dsp:cNvSpPr/>
      </dsp:nvSpPr>
      <dsp:spPr>
        <a:xfrm>
          <a:off x="382193" y="2015473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4966938"/>
                <a:satOff val="19906"/>
                <a:lumOff val="4314"/>
                <a:shade val="30000"/>
                <a:satMod val="115000"/>
              </a:schemeClr>
            </a:gs>
            <a:gs pos="50000">
              <a:schemeClr val="accent5">
                <a:hueOff val="-4966938"/>
                <a:satOff val="19906"/>
                <a:lumOff val="4314"/>
                <a:shade val="67500"/>
                <a:satMod val="115000"/>
              </a:schemeClr>
            </a:gs>
            <a:gs pos="100000">
              <a:schemeClr val="accent5">
                <a:hueOff val="-4966938"/>
                <a:satOff val="19906"/>
                <a:lumOff val="4314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>
            <a:solidFill>
              <a:schemeClr val="tx1"/>
            </a:solidFill>
          </a:endParaRPr>
        </a:p>
      </dsp:txBody>
      <dsp:txXfrm>
        <a:off x="382193" y="2015473"/>
        <a:ext cx="5350706" cy="560880"/>
      </dsp:txXfrm>
    </dsp:sp>
    <dsp:sp modelId="{87CACB62-7292-4760-B91A-CC746D92C92A}">
      <dsp:nvSpPr>
        <dsp:cNvPr id="0" name=""/>
        <dsp:cNvSpPr/>
      </dsp:nvSpPr>
      <dsp:spPr>
        <a:xfrm>
          <a:off x="0" y="3157753"/>
          <a:ext cx="7643866" cy="478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ECA89-B2B3-4B36-9DC1-9CB33B586968}">
      <dsp:nvSpPr>
        <dsp:cNvPr id="0" name=""/>
        <dsp:cNvSpPr/>
      </dsp:nvSpPr>
      <dsp:spPr>
        <a:xfrm>
          <a:off x="357190" y="2857519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7450407"/>
                <a:satOff val="29858"/>
                <a:lumOff val="6471"/>
                <a:shade val="30000"/>
                <a:satMod val="115000"/>
              </a:schemeClr>
            </a:gs>
            <a:gs pos="50000">
              <a:schemeClr val="accent5">
                <a:hueOff val="-7450407"/>
                <a:satOff val="29858"/>
                <a:lumOff val="6471"/>
                <a:shade val="67500"/>
                <a:satMod val="115000"/>
              </a:schemeClr>
            </a:gs>
            <a:gs pos="100000">
              <a:schemeClr val="accent5">
                <a:hueOff val="-7450407"/>
                <a:satOff val="29858"/>
                <a:lumOff val="6471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2400" b="1" kern="1200" baseline="30000" dirty="0">
            <a:solidFill>
              <a:schemeClr val="tx1"/>
            </a:solidFill>
          </a:endParaRPr>
        </a:p>
      </dsp:txBody>
      <dsp:txXfrm>
        <a:off x="357190" y="2857519"/>
        <a:ext cx="5350706" cy="560880"/>
      </dsp:txXfrm>
    </dsp:sp>
    <dsp:sp modelId="{294B0C4C-8E0D-44FA-80DC-07CE91CDE0CB}">
      <dsp:nvSpPr>
        <dsp:cNvPr id="0" name=""/>
        <dsp:cNvSpPr/>
      </dsp:nvSpPr>
      <dsp:spPr>
        <a:xfrm>
          <a:off x="0" y="4093232"/>
          <a:ext cx="7643866" cy="47880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EA54D-EDD8-4D63-923D-4572ECF8455D}">
      <dsp:nvSpPr>
        <dsp:cNvPr id="0" name=""/>
        <dsp:cNvSpPr/>
      </dsp:nvSpPr>
      <dsp:spPr>
        <a:xfrm>
          <a:off x="428629" y="3714777"/>
          <a:ext cx="5350706" cy="560880"/>
        </a:xfrm>
        <a:prstGeom prst="roundRect">
          <a:avLst/>
        </a:prstGeom>
        <a:gradFill flip="none" rotWithShape="0">
          <a:gsLst>
            <a:gs pos="0">
              <a:schemeClr val="accent5">
                <a:hueOff val="-9933876"/>
                <a:satOff val="39811"/>
                <a:lumOff val="8628"/>
                <a:shade val="30000"/>
                <a:satMod val="115000"/>
              </a:schemeClr>
            </a:gs>
            <a:gs pos="50000">
              <a:schemeClr val="accent5">
                <a:hueOff val="-9933876"/>
                <a:satOff val="39811"/>
                <a:lumOff val="8628"/>
                <a:shade val="67500"/>
                <a:satMod val="115000"/>
              </a:schemeClr>
            </a:gs>
            <a:gs pos="100000">
              <a:schemeClr val="accent5">
                <a:hueOff val="-9933876"/>
                <a:satOff val="39811"/>
                <a:lumOff val="8628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baseline="30000" dirty="0" smtClean="0">
            <a:solidFill>
              <a:schemeClr val="tx1"/>
            </a:solidFill>
          </a:endParaRPr>
        </a:p>
      </dsp:txBody>
      <dsp:txXfrm>
        <a:off x="428629" y="3714777"/>
        <a:ext cx="5350706" cy="56088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B9C90-2492-4320-AD07-BFD17C2A9584}">
      <dsp:nvSpPr>
        <dsp:cNvPr id="0" name=""/>
        <dsp:cNvSpPr/>
      </dsp:nvSpPr>
      <dsp:spPr>
        <a:xfrm>
          <a:off x="508995" y="0"/>
          <a:ext cx="5768618" cy="4643470"/>
        </a:xfrm>
        <a:prstGeom prst="rightArrow">
          <a:avLst/>
        </a:prstGeom>
        <a:gradFill flip="none" rotWithShape="0">
          <a:gsLst>
            <a:gs pos="0">
              <a:schemeClr val="accent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A863AC-6E1F-4B79-863F-4D9A7CD73077}">
      <dsp:nvSpPr>
        <dsp:cNvPr id="0" name=""/>
        <dsp:cNvSpPr/>
      </dsp:nvSpPr>
      <dsp:spPr>
        <a:xfrm>
          <a:off x="0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0" y="1393041"/>
        <a:ext cx="2035983" cy="1857388"/>
      </dsp:txXfrm>
    </dsp:sp>
    <dsp:sp modelId="{E42E1597-0393-461E-8A83-19C6DA3C076E}">
      <dsp:nvSpPr>
        <dsp:cNvPr id="0" name=""/>
        <dsp:cNvSpPr/>
      </dsp:nvSpPr>
      <dsp:spPr>
        <a:xfrm>
          <a:off x="2375313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2375313" y="1393041"/>
        <a:ext cx="2035983" cy="1857388"/>
      </dsp:txXfrm>
    </dsp:sp>
    <dsp:sp modelId="{752FBC0C-42B6-4530-A3B5-78401950D4D2}">
      <dsp:nvSpPr>
        <dsp:cNvPr id="0" name=""/>
        <dsp:cNvSpPr/>
      </dsp:nvSpPr>
      <dsp:spPr>
        <a:xfrm>
          <a:off x="4750627" y="1393041"/>
          <a:ext cx="2035983" cy="1857388"/>
        </a:xfrm>
        <a:prstGeom prst="roundRect">
          <a:avLst/>
        </a:prstGeom>
        <a:gradFill flip="none"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08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kern="1200" dirty="0"/>
        </a:p>
      </dsp:txBody>
      <dsp:txXfrm>
        <a:off x="4750627" y="1393041"/>
        <a:ext cx="2035983" cy="18573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84FA094D-D238-45EA-B6E3-FBEF86180D83}">
      <dsp:nvSpPr>
        <dsp:cNvPr id="4" name="Round Same Side Corner Rectangle 3"/>
        <dsp:cNvSpPr/>
      </dsp:nvSpPr>
      <dsp:spPr bwMode="white">
        <a:xfrm rot="5400000">
          <a:off x="4205198" y="-2340811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4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disampaikan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secara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padat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tersusun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dengan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baik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05198" y="-2340811"/>
        <a:ext cx="458999" cy="5266944"/>
      </dsp:txXfrm>
    </dsp:sp>
    <dsp:sp modelId="{6FA26C35-F798-4A3A-9DA9-ED2B318046A9}">
      <dsp:nvSpPr>
        <dsp:cNvPr id="3" name="Rounded Rectangle 2"/>
        <dsp:cNvSpPr/>
      </dsp:nvSpPr>
      <dsp:spPr bwMode="white">
        <a:xfrm>
          <a:off x="1124585" y="0"/>
          <a:ext cx="676641" cy="58532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1.</a:t>
          </a:r>
          <a:endParaRPr lang="en-US" dirty="0"/>
        </a:p>
      </dsp:txBody>
      <dsp:txXfrm>
        <a:off x="1124585" y="0"/>
        <a:ext cx="676641" cy="585322"/>
      </dsp:txXfrm>
    </dsp:sp>
    <dsp:sp modelId="{4A6D9450-5F44-47D6-A6DB-BDCF11DAF275}">
      <dsp:nvSpPr>
        <dsp:cNvPr id="6" name="Round Same Side Corner Rectangle 5"/>
        <dsp:cNvSpPr/>
      </dsp:nvSpPr>
      <dsp:spPr bwMode="white">
        <a:xfrm rot="5400000">
          <a:off x="4207094" y="-1729610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574285"/>
            <a:satOff val="2969"/>
            <a:lumOff val="168"/>
            <a:alpha val="90196"/>
          </a:schemeClr>
        </a:lnRef>
        <a:fillRef idx="1">
          <a:schemeClr val="accent4">
            <a:tint val="40000"/>
            <a:alpha val="90000"/>
            <a:hueOff val="-574285"/>
            <a:satOff val="2969"/>
            <a:lumOff val="168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terarah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pada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sasaran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diinginkan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07094" y="-1729610"/>
        <a:ext cx="458999" cy="5266944"/>
      </dsp:txXfrm>
    </dsp:sp>
    <dsp:sp modelId="{7ED8166F-2742-40E5-8FBB-94874C6E5174}">
      <dsp:nvSpPr>
        <dsp:cNvPr id="5" name="Rounded Rectangle 4"/>
        <dsp:cNvSpPr/>
      </dsp:nvSpPr>
      <dsp:spPr bwMode="white">
        <a:xfrm>
          <a:off x="1124585" y="614009"/>
          <a:ext cx="678537" cy="57970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642857"/>
            <a:satOff val="3810"/>
            <a:lumOff val="3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2.</a:t>
          </a:r>
          <a:endParaRPr lang="en-US" dirty="0"/>
        </a:p>
      </dsp:txBody>
      <dsp:txXfrm>
        <a:off x="1124585" y="614009"/>
        <a:ext cx="678537" cy="579705"/>
      </dsp:txXfrm>
    </dsp:sp>
    <dsp:sp modelId="{F541F62B-FEE5-4858-B793-F7BBDC93DB57}">
      <dsp:nvSpPr>
        <dsp:cNvPr id="8" name="Round Same Side Corner Rectangle 7"/>
        <dsp:cNvSpPr/>
      </dsp:nvSpPr>
      <dsp:spPr bwMode="white">
        <a:xfrm rot="5400000">
          <a:off x="4223478" y="-1140981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1148571"/>
            <a:satOff val="5938"/>
            <a:lumOff val="336"/>
            <a:alpha val="90196"/>
          </a:schemeClr>
        </a:lnRef>
        <a:fillRef idx="1">
          <a:schemeClr val="accent4">
            <a:tint val="40000"/>
            <a:alpha val="90000"/>
            <a:hueOff val="-1148571"/>
            <a:satOff val="5938"/>
            <a:lumOff val="336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menggunakan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kata-kata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tepat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sederhana</a:t>
          </a:r>
          <a:r>
            <a:rPr lang="en-US" dirty="0" smtClean="0">
              <a:solidFill>
                <a:schemeClr val="dk1"/>
              </a:solidFill>
            </a:rPr>
            <a:t>. </a:t>
          </a:r>
          <a:endParaRPr lang="en-US" dirty="0">
            <a:solidFill>
              <a:schemeClr val="dk1"/>
            </a:solidFill>
          </a:endParaRPr>
        </a:p>
      </dsp:txBody>
      <dsp:txXfrm rot="5400000">
        <a:off x="4223478" y="-1140981"/>
        <a:ext cx="458999" cy="5266944"/>
      </dsp:txXfrm>
    </dsp:sp>
    <dsp:sp modelId="{61CC5EB3-B6D7-4181-A4B8-C33F2EEFBA5B}">
      <dsp:nvSpPr>
        <dsp:cNvPr id="7" name="Rounded Rectangle 6"/>
        <dsp:cNvSpPr/>
      </dsp:nvSpPr>
      <dsp:spPr bwMode="white">
        <a:xfrm>
          <a:off x="1124585" y="1222401"/>
          <a:ext cx="694921" cy="54017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1285714"/>
            <a:satOff val="7619"/>
            <a:lumOff val="6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3.</a:t>
          </a:r>
          <a:endParaRPr lang="en-US" dirty="0"/>
        </a:p>
      </dsp:txBody>
      <dsp:txXfrm>
        <a:off x="1124585" y="1222401"/>
        <a:ext cx="694921" cy="540179"/>
      </dsp:txXfrm>
    </dsp:sp>
    <dsp:sp modelId="{FBCCE4B7-89E0-40B0-961A-9C8042FD4BEA}">
      <dsp:nvSpPr>
        <dsp:cNvPr id="10" name="Round Same Side Corner Rectangle 9"/>
        <dsp:cNvSpPr/>
      </dsp:nvSpPr>
      <dsp:spPr bwMode="white">
        <a:xfrm rot="5400000">
          <a:off x="4241817" y="-593372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1722857"/>
            <a:satOff val="8908"/>
            <a:lumOff val="504"/>
            <a:alpha val="90196"/>
          </a:schemeClr>
        </a:lnRef>
        <a:fillRef idx="1">
          <a:schemeClr val="accent4">
            <a:tint val="40000"/>
            <a:alpha val="90000"/>
            <a:hueOff val="-1722857"/>
            <a:satOff val="8908"/>
            <a:lumOff val="504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menggunakan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kalimat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komunikatif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mudah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dipahami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41817" y="-593372"/>
        <a:ext cx="458999" cy="5266944"/>
      </dsp:txXfrm>
    </dsp:sp>
    <dsp:sp modelId="{B29BCA6D-5338-4E3C-9CCD-3A9D01C8CBC6}">
      <dsp:nvSpPr>
        <dsp:cNvPr id="9" name="Rounded Rectangle 8"/>
        <dsp:cNvSpPr/>
      </dsp:nvSpPr>
      <dsp:spPr bwMode="white">
        <a:xfrm>
          <a:off x="1114314" y="1757124"/>
          <a:ext cx="713259" cy="49766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1928571"/>
            <a:satOff val="11429"/>
            <a:lumOff val="100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4.</a:t>
          </a:r>
          <a:endParaRPr lang="en-US" dirty="0"/>
        </a:p>
      </dsp:txBody>
      <dsp:txXfrm>
        <a:off x="1114314" y="1757124"/>
        <a:ext cx="713259" cy="497664"/>
      </dsp:txXfrm>
    </dsp:sp>
    <dsp:sp modelId="{73489AD1-5FFC-4558-B1D2-7C47B3B848EE}">
      <dsp:nvSpPr>
        <dsp:cNvPr id="12" name="Round Same Side Corner Rectangle 11"/>
        <dsp:cNvSpPr/>
      </dsp:nvSpPr>
      <dsp:spPr bwMode="white">
        <a:xfrm rot="5400000">
          <a:off x="4205732" y="-24821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2297142"/>
            <a:satOff val="11877"/>
            <a:lumOff val="672"/>
            <a:alpha val="90196"/>
          </a:schemeClr>
        </a:lnRef>
        <a:fillRef idx="1">
          <a:schemeClr val="accent4">
            <a:tint val="40000"/>
            <a:alpha val="90000"/>
            <a:hueOff val="-2297142"/>
            <a:satOff val="11877"/>
            <a:lumOff val="672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menggunakan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alasan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logis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objektif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05732" y="-24821"/>
        <a:ext cx="458999" cy="5266944"/>
      </dsp:txXfrm>
    </dsp:sp>
    <dsp:sp modelId="{FA20700E-067E-4763-BE1F-0F462790B896}">
      <dsp:nvSpPr>
        <dsp:cNvPr id="11" name="Rounded Rectangle 10"/>
        <dsp:cNvSpPr/>
      </dsp:nvSpPr>
      <dsp:spPr bwMode="white">
        <a:xfrm>
          <a:off x="1124585" y="2317620"/>
          <a:ext cx="677174" cy="58206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2571428"/>
            <a:satOff val="15238"/>
            <a:lumOff val="134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5. </a:t>
          </a:r>
          <a:endParaRPr lang="en-US" dirty="0"/>
        </a:p>
      </dsp:txBody>
      <dsp:txXfrm>
        <a:off x="1124585" y="2317620"/>
        <a:ext cx="677174" cy="582063"/>
      </dsp:txXfrm>
    </dsp:sp>
    <dsp:sp modelId="{5983A1EE-E4E8-4FEE-8F4C-53E943E6E905}">
      <dsp:nvSpPr>
        <dsp:cNvPr id="14" name="Round Same Side Corner Rectangle 13"/>
        <dsp:cNvSpPr/>
      </dsp:nvSpPr>
      <dsp:spPr bwMode="white">
        <a:xfrm rot="5400000">
          <a:off x="4205198" y="564302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2871428"/>
            <a:satOff val="14846"/>
            <a:lumOff val="840"/>
            <a:alpha val="90196"/>
          </a:schemeClr>
        </a:lnRef>
        <a:fillRef idx="1">
          <a:schemeClr val="accent4">
            <a:tint val="40000"/>
            <a:alpha val="90000"/>
            <a:hueOff val="-2871428"/>
            <a:satOff val="14846"/>
            <a:lumOff val="84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menggunakan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bahasa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santun</a:t>
          </a:r>
          <a:r>
            <a:rPr lang="en-US" dirty="0" smtClean="0">
              <a:solidFill>
                <a:schemeClr val="dk1"/>
              </a:solidFill>
            </a:rPr>
            <a:t> agar </a:t>
          </a:r>
          <a:r>
            <a:rPr lang="en-US" dirty="0" err="1" smtClean="0">
              <a:solidFill>
                <a:schemeClr val="dk1"/>
              </a:solidFill>
            </a:rPr>
            <a:t>tidak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menyinggung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perasaan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orang</a:t>
          </a:r>
          <a:r>
            <a:rPr lang="en-US" dirty="0" smtClean="0">
              <a:solidFill>
                <a:schemeClr val="dk1"/>
              </a:solidFill>
            </a:rPr>
            <a:t> lain.</a:t>
          </a:r>
          <a:endParaRPr lang="en-US" dirty="0">
            <a:solidFill>
              <a:schemeClr val="dk1"/>
            </a:solidFill>
          </a:endParaRPr>
        </a:p>
      </dsp:txBody>
      <dsp:txXfrm rot="5400000">
        <a:off x="4205198" y="564302"/>
        <a:ext cx="458999" cy="5266944"/>
      </dsp:txXfrm>
    </dsp:sp>
    <dsp:sp modelId="{00E56A0E-25B9-4D65-AA8E-84F2B0622BCE}">
      <dsp:nvSpPr>
        <dsp:cNvPr id="13" name="Rounded Rectangle 12"/>
        <dsp:cNvSpPr/>
      </dsp:nvSpPr>
      <dsp:spPr bwMode="white">
        <a:xfrm>
          <a:off x="1124585" y="2928370"/>
          <a:ext cx="676641" cy="538808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3214285"/>
            <a:satOff val="19048"/>
            <a:lumOff val="16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6.</a:t>
          </a:r>
          <a:endParaRPr lang="en-US" dirty="0"/>
        </a:p>
      </dsp:txBody>
      <dsp:txXfrm>
        <a:off x="1124585" y="2928370"/>
        <a:ext cx="676641" cy="538808"/>
      </dsp:txXfrm>
    </dsp:sp>
    <dsp:sp modelId="{9778A40B-3BA2-49F2-AA5B-F869891FA42C}">
      <dsp:nvSpPr>
        <dsp:cNvPr id="16" name="Round Same Side Corner Rectangle 15"/>
        <dsp:cNvSpPr/>
      </dsp:nvSpPr>
      <dsp:spPr bwMode="white">
        <a:xfrm rot="5400000">
          <a:off x="4205198" y="1112249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3445714"/>
            <a:satOff val="17815"/>
            <a:lumOff val="1008"/>
            <a:alpha val="90196"/>
          </a:schemeClr>
        </a:lnRef>
        <a:fillRef idx="1">
          <a:schemeClr val="accent4">
            <a:tint val="40000"/>
            <a:alpha val="90000"/>
            <a:hueOff val="-3445714"/>
            <a:satOff val="17815"/>
            <a:lumOff val="1008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Pendapat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komentar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disertai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bukti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fakta</a:t>
          </a:r>
          <a:r>
            <a:rPr lang="en-US" dirty="0" smtClean="0">
              <a:solidFill>
                <a:schemeClr val="dk1"/>
              </a:solidFill>
            </a:rPr>
            <a:t>. </a:t>
          </a:r>
          <a:endParaRPr lang="en-US" dirty="0">
            <a:solidFill>
              <a:schemeClr val="dk1"/>
            </a:solidFill>
          </a:endParaRPr>
        </a:p>
      </dsp:txBody>
      <dsp:txXfrm rot="5400000">
        <a:off x="4205198" y="1112249"/>
        <a:ext cx="458999" cy="5266944"/>
      </dsp:txXfrm>
    </dsp:sp>
    <dsp:sp modelId="{F514C4B6-186B-4EE4-BC7D-294A6986F38B}">
      <dsp:nvSpPr>
        <dsp:cNvPr id="15" name="Rounded Rectangle 14"/>
        <dsp:cNvSpPr/>
      </dsp:nvSpPr>
      <dsp:spPr bwMode="white">
        <a:xfrm>
          <a:off x="1124585" y="3495865"/>
          <a:ext cx="676641" cy="49971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3857142"/>
            <a:satOff val="22857"/>
            <a:lumOff val="201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7.</a:t>
          </a:r>
          <a:endParaRPr lang="en-US" dirty="0"/>
        </a:p>
      </dsp:txBody>
      <dsp:txXfrm>
        <a:off x="1124585" y="3495865"/>
        <a:ext cx="676641" cy="499713"/>
      </dsp:txXfrm>
    </dsp:sp>
    <dsp:sp modelId="{BA989204-EB48-4B37-91F3-673B0F4BF4B5}">
      <dsp:nvSpPr>
        <dsp:cNvPr id="18" name="Round Same Side Corner Rectangle 17"/>
        <dsp:cNvSpPr/>
      </dsp:nvSpPr>
      <dsp:spPr bwMode="white">
        <a:xfrm rot="5400000">
          <a:off x="4223478" y="1641642"/>
          <a:ext cx="458999" cy="5266944"/>
        </a:xfrm>
        <a:prstGeom prst="round2SameRect">
          <a:avLst/>
        </a:prstGeom>
      </dsp:spPr>
      <dsp:style>
        <a:lnRef idx="2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lnRef>
        <a:fillRef idx="1">
          <a:schemeClr val="accent4">
            <a:tint val="40000"/>
            <a:alpha val="90000"/>
            <a:hueOff val="-4020000"/>
            <a:satOff val="20784"/>
            <a:lumOff val="1176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45719" tIns="22859" rIns="45719" bIns="22859" anchor="ctr"/>
        <a:lstStyle>
          <a:lvl1pPr algn="l">
            <a:defRPr sz="12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Menghindari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tuturan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mengandung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ejekan</a:t>
          </a:r>
          <a:r>
            <a:rPr lang="en-US" dirty="0" smtClean="0">
              <a:solidFill>
                <a:schemeClr val="dk1"/>
              </a:solidFill>
            </a:rPr>
            <a:t>, </a:t>
          </a:r>
          <a:r>
            <a:rPr lang="en-US" dirty="0" err="1" smtClean="0">
              <a:solidFill>
                <a:schemeClr val="dk1"/>
              </a:solidFill>
            </a:rPr>
            <a:t>baik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langsung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maupun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tidak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langsung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23478" y="1641642"/>
        <a:ext cx="458999" cy="5266944"/>
      </dsp:txXfrm>
    </dsp:sp>
    <dsp:sp modelId="{AB1F8327-8453-4C50-8327-E8A73F7E02E4}">
      <dsp:nvSpPr>
        <dsp:cNvPr id="17" name="Rounded Rectangle 16"/>
        <dsp:cNvSpPr/>
      </dsp:nvSpPr>
      <dsp:spPr bwMode="white">
        <a:xfrm>
          <a:off x="1124585" y="4024265"/>
          <a:ext cx="694921" cy="501698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43815" rIns="87630" bIns="4381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8.</a:t>
          </a:r>
          <a:endParaRPr lang="en-US" dirty="0"/>
        </a:p>
      </dsp:txBody>
      <dsp:txXfrm>
        <a:off x="1124585" y="4024265"/>
        <a:ext cx="694921" cy="50169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AE8BAA-D366-4D3C-8228-C16B31FA3EA3}">
      <dsp:nvSpPr>
        <dsp:cNvPr id="0" name=""/>
        <dsp:cNvSpPr/>
      </dsp:nvSpPr>
      <dsp:spPr>
        <a:xfrm>
          <a:off x="0" y="0"/>
          <a:ext cx="5695972" cy="8940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  Menentukan topik</a:t>
          </a:r>
          <a:endParaRPr lang="id-ID" sz="2400" kern="1200" dirty="0"/>
        </a:p>
      </dsp:txBody>
      <dsp:txXfrm>
        <a:off x="0" y="0"/>
        <a:ext cx="4708014" cy="894080"/>
      </dsp:txXfrm>
    </dsp:sp>
    <dsp:sp modelId="{C21C3110-7183-477C-B7ED-32FC008DE1BA}">
      <dsp:nvSpPr>
        <dsp:cNvPr id="0" name=""/>
        <dsp:cNvSpPr/>
      </dsp:nvSpPr>
      <dsp:spPr>
        <a:xfrm>
          <a:off x="477037" y="1056640"/>
          <a:ext cx="5695972" cy="8940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  Mengumpulkan sumber informasi</a:t>
          </a:r>
          <a:endParaRPr lang="id-ID" sz="2400" kern="1200" dirty="0"/>
        </a:p>
      </dsp:txBody>
      <dsp:txXfrm>
        <a:off x="477037" y="1056640"/>
        <a:ext cx="4637783" cy="894080"/>
      </dsp:txXfrm>
    </dsp:sp>
    <dsp:sp modelId="{F117D747-02C6-49B1-B085-904F626BCEAF}">
      <dsp:nvSpPr>
        <dsp:cNvPr id="0" name=""/>
        <dsp:cNvSpPr/>
      </dsp:nvSpPr>
      <dsp:spPr>
        <a:xfrm>
          <a:off x="946955" y="2113280"/>
          <a:ext cx="5695972" cy="8940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  Mengembangkan informasi</a:t>
          </a:r>
          <a:endParaRPr lang="id-ID" sz="2400" kern="1200" dirty="0"/>
        </a:p>
      </dsp:txBody>
      <dsp:txXfrm>
        <a:off x="946955" y="2113280"/>
        <a:ext cx="4644903" cy="894080"/>
      </dsp:txXfrm>
    </dsp:sp>
    <dsp:sp modelId="{8CCAF9A7-1C34-4C19-AC1F-DB72227BE6BA}">
      <dsp:nvSpPr>
        <dsp:cNvPr id="0" name=""/>
        <dsp:cNvSpPr/>
      </dsp:nvSpPr>
      <dsp:spPr>
        <a:xfrm>
          <a:off x="1423993" y="3169919"/>
          <a:ext cx="5695972" cy="89408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  Menyusun teks prosedur</a:t>
          </a:r>
          <a:endParaRPr lang="id-ID" sz="2400" kern="1200" dirty="0"/>
        </a:p>
      </dsp:txBody>
      <dsp:txXfrm>
        <a:off x="1423993" y="3169919"/>
        <a:ext cx="4637783" cy="894080"/>
      </dsp:txXfrm>
    </dsp:sp>
    <dsp:sp modelId="{AAA8BCD9-ADED-4F13-B743-8AABBD842E13}">
      <dsp:nvSpPr>
        <dsp:cNvPr id="0" name=""/>
        <dsp:cNvSpPr/>
      </dsp:nvSpPr>
      <dsp:spPr>
        <a:xfrm>
          <a:off x="5114820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5114820" y="684783"/>
        <a:ext cx="581152" cy="581152"/>
      </dsp:txXfrm>
    </dsp:sp>
    <dsp:sp modelId="{EEC99F8D-E30D-4AAC-A7FC-28970FC26C6A}">
      <dsp:nvSpPr>
        <dsp:cNvPr id="0" name=""/>
        <dsp:cNvSpPr/>
      </dsp:nvSpPr>
      <dsp:spPr>
        <a:xfrm>
          <a:off x="5591858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5591858" y="1741423"/>
        <a:ext cx="581152" cy="581152"/>
      </dsp:txXfrm>
    </dsp:sp>
    <dsp:sp modelId="{9C2862F1-C5EF-4742-8AE6-41CBD0DB7428}">
      <dsp:nvSpPr>
        <dsp:cNvPr id="0" name=""/>
        <dsp:cNvSpPr/>
      </dsp:nvSpPr>
      <dsp:spPr>
        <a:xfrm>
          <a:off x="6061776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600" kern="1200"/>
        </a:p>
      </dsp:txBody>
      <dsp:txXfrm>
        <a:off x="6061776" y="2798064"/>
        <a:ext cx="581152" cy="5811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525963" cy="4525963"/>
        <a:chOff x="0" y="0"/>
        <a:chExt cx="4525963" cy="4525963"/>
      </a:xfrm>
    </dsp:grpSpPr>
    <dsp:sp modelId="{AE0FFC59-B4F6-4C9B-8A27-B4FEF809899D}">
      <dsp:nvSpPr>
        <dsp:cNvPr id="3" name="Diamond 2"/>
        <dsp:cNvSpPr/>
      </dsp:nvSpPr>
      <dsp:spPr bwMode="white">
        <a:xfrm>
          <a:off x="1851819" y="0"/>
          <a:ext cx="4525963" cy="4525963"/>
        </a:xfrm>
        <a:prstGeom prst="diamond">
          <a:avLst/>
        </a:prstGeom>
      </dsp:spPr>
      <dsp:style>
        <a:lnRef idx="0">
          <a:schemeClr val="dk1"/>
        </a:lnRef>
        <a:fillRef idx="1">
          <a:schemeClr val="accent5">
            <a:tint val="40000"/>
          </a:schemeClr>
        </a:fillRef>
        <a:effectRef idx="0">
          <a:scrgbClr r="0" g="0" b="0"/>
        </a:effectRef>
        <a:fontRef idx="minor"/>
      </dsp:style>
      <dsp:txXfrm>
        <a:off x="1851819" y="0"/>
        <a:ext cx="4525963" cy="4525963"/>
      </dsp:txXfrm>
    </dsp:sp>
    <dsp:sp modelId="{61E9C39E-28F5-4223-AF84-EC8916C21DA2}">
      <dsp:nvSpPr>
        <dsp:cNvPr id="4" name="Rounded Rectangle 3"/>
        <dsp:cNvSpPr/>
      </dsp:nvSpPr>
      <dsp:spPr bwMode="white">
        <a:xfrm>
          <a:off x="2281785" y="429966"/>
          <a:ext cx="1765126" cy="176512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Kesediaan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berkompromi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sp:txBody>
      <dsp:txXfrm>
        <a:off x="2281785" y="429966"/>
        <a:ext cx="1765126" cy="1765126"/>
      </dsp:txXfrm>
    </dsp:sp>
    <dsp:sp modelId="{60334D83-FB0A-417C-A7FE-D2B81C73CA35}">
      <dsp:nvSpPr>
        <dsp:cNvPr id="5" name="Rounded Rectangle 4"/>
        <dsp:cNvSpPr/>
      </dsp:nvSpPr>
      <dsp:spPr bwMode="white">
        <a:xfrm>
          <a:off x="4182689" y="429966"/>
          <a:ext cx="1765126" cy="176512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3300000"/>
            <a:satOff val="13333"/>
            <a:lumOff val="28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yang </a:t>
          </a:r>
          <a:r>
            <a:rPr lang="en-US" dirty="0" err="1" smtClean="0"/>
            <a:t>dirugikan</a:t>
          </a:r>
          <a:r>
            <a:rPr lang="en-US" dirty="0" smtClean="0"/>
            <a:t>.</a:t>
          </a:r>
          <a:endParaRPr lang="en-US" dirty="0"/>
        </a:p>
      </dsp:txBody>
      <dsp:txXfrm>
        <a:off x="4182689" y="429966"/>
        <a:ext cx="1765126" cy="1765126"/>
      </dsp:txXfrm>
    </dsp:sp>
    <dsp:sp modelId="{321B051C-AE9E-45ED-B365-FF1DA52310F0}">
      <dsp:nvSpPr>
        <dsp:cNvPr id="6" name="Rounded Rectangle 5"/>
        <dsp:cNvSpPr/>
      </dsp:nvSpPr>
      <dsp:spPr bwMode="white">
        <a:xfrm>
          <a:off x="2281785" y="2330871"/>
          <a:ext cx="1765126" cy="176512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6600000"/>
            <a:satOff val="26667"/>
            <a:lumOff val="57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Kesepakatan</a:t>
          </a:r>
          <a:r>
            <a:rPr lang="en-US" dirty="0" smtClean="0"/>
            <a:t> yang </a:t>
          </a:r>
          <a:r>
            <a:rPr lang="en-US" dirty="0" err="1" smtClean="0"/>
            <a:t>dicapai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memengaruhi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sp:txBody>
      <dsp:txXfrm>
        <a:off x="2281785" y="2330871"/>
        <a:ext cx="1765126" cy="1765126"/>
      </dsp:txXfrm>
    </dsp:sp>
    <dsp:sp modelId="{1A60C39D-1E92-43D9-9E58-0E21629C093F}">
      <dsp:nvSpPr>
        <dsp:cNvPr id="7" name="Rounded Rectangle 6"/>
        <dsp:cNvSpPr/>
      </dsp:nvSpPr>
      <dsp:spPr bwMode="white">
        <a:xfrm>
          <a:off x="4182689" y="2330871"/>
          <a:ext cx="1765126" cy="176512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Alasan</a:t>
          </a:r>
          <a:r>
            <a:rPr lang="en-US" dirty="0" smtClean="0"/>
            <a:t> yang </a:t>
          </a:r>
          <a:r>
            <a:rPr lang="en-US" dirty="0" err="1" smtClean="0"/>
            <a:t>disertakan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memengaruhi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lain. </a:t>
          </a:r>
          <a:endParaRPr lang="en-US" dirty="0"/>
        </a:p>
      </dsp:txBody>
      <dsp:txXfrm>
        <a:off x="4182689" y="2330871"/>
        <a:ext cx="1765126" cy="1765126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BBD7F-C837-4240-AC84-03E55679C368}">
      <dsp:nvSpPr>
        <dsp:cNvPr id="0" name=""/>
        <dsp:cNvSpPr/>
      </dsp:nvSpPr>
      <dsp:spPr>
        <a:xfrm rot="16200000">
          <a:off x="253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100" kern="1200" dirty="0"/>
        </a:p>
      </dsp:txBody>
      <dsp:txXfrm rot="16200000">
        <a:off x="253" y="580925"/>
        <a:ext cx="2902148" cy="2902148"/>
      </dsp:txXfrm>
    </dsp:sp>
    <dsp:sp modelId="{AAEC07E7-8985-444B-BB02-297028E62497}">
      <dsp:nvSpPr>
        <dsp:cNvPr id="0" name=""/>
        <dsp:cNvSpPr/>
      </dsp:nvSpPr>
      <dsp:spPr>
        <a:xfrm rot="5400000">
          <a:off x="3193598" y="580925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chemeClr val="accent3">
                <a:hueOff val="11250264"/>
                <a:satOff val="-16880"/>
                <a:lumOff val="-2745"/>
                <a:shade val="30000"/>
                <a:satMod val="115000"/>
              </a:schemeClr>
            </a:gs>
            <a:gs pos="50000">
              <a:schemeClr val="accent3">
                <a:hueOff val="11250264"/>
                <a:satOff val="-16880"/>
                <a:lumOff val="-2745"/>
                <a:shade val="67500"/>
                <a:satMod val="115000"/>
              </a:schemeClr>
            </a:gs>
            <a:gs pos="100000">
              <a:schemeClr val="accent3">
                <a:hueOff val="11250264"/>
                <a:satOff val="-16880"/>
                <a:lumOff val="-2745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100" kern="1200" dirty="0"/>
        </a:p>
      </dsp:txBody>
      <dsp:txXfrm rot="5400000">
        <a:off x="3193598" y="580925"/>
        <a:ext cx="2902148" cy="2902148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A5010-4F34-459A-AAB6-BEA6C65CAEAD}">
      <dsp:nvSpPr>
        <dsp:cNvPr id="0" name=""/>
        <dsp:cNvSpPr/>
      </dsp:nvSpPr>
      <dsp:spPr>
        <a:xfrm>
          <a:off x="3630" y="1073378"/>
          <a:ext cx="2146027" cy="1782332"/>
        </a:xfrm>
        <a:prstGeom prst="flowChartAlternateProcess">
          <a:avLst/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0000FF"/>
              </a:solidFill>
            </a:rPr>
            <a:t>Struktur Teks </a:t>
          </a:r>
          <a:r>
            <a:rPr lang="en-US" sz="2400" b="1" kern="1200" dirty="0" smtClean="0">
              <a:solidFill>
                <a:srgbClr val="0000FF"/>
              </a:solidFill>
            </a:rPr>
            <a:t>Prosedur</a:t>
          </a:r>
          <a:endParaRPr lang="id-ID" sz="2400" b="1" kern="1200" dirty="0">
            <a:solidFill>
              <a:srgbClr val="0000FF"/>
            </a:solidFill>
          </a:endParaRPr>
        </a:p>
      </dsp:txBody>
      <dsp:txXfrm>
        <a:off x="3630" y="1073378"/>
        <a:ext cx="2146027" cy="1782332"/>
      </dsp:txXfrm>
    </dsp:sp>
    <dsp:sp modelId="{B598B42D-9F1B-4337-8772-4323AFB5BBC7}">
      <dsp:nvSpPr>
        <dsp:cNvPr id="0" name=""/>
        <dsp:cNvSpPr/>
      </dsp:nvSpPr>
      <dsp:spPr>
        <a:xfrm rot="19054848">
          <a:off x="1939264" y="1348734"/>
          <a:ext cx="1607465" cy="147304"/>
        </a:xfrm>
        <a:custGeom>
          <a:avLst/>
          <a:gdLst/>
          <a:ahLst/>
          <a:cxnLst/>
          <a:rect l="0" t="0" r="0" b="0"/>
          <a:pathLst>
            <a:path>
              <a:moveTo>
                <a:pt x="0" y="73652"/>
              </a:moveTo>
              <a:lnTo>
                <a:pt x="1607465" y="73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 rot="19054848">
        <a:off x="2702810" y="1382200"/>
        <a:ext cx="80373" cy="80373"/>
      </dsp:txXfrm>
    </dsp:sp>
    <dsp:sp modelId="{DBA4DD43-3E5A-44A5-808A-F77F9871B1B8}">
      <dsp:nvSpPr>
        <dsp:cNvPr id="0" name=""/>
        <dsp:cNvSpPr/>
      </dsp:nvSpPr>
      <dsp:spPr>
        <a:xfrm>
          <a:off x="3336336" y="275571"/>
          <a:ext cx="1918119" cy="1209314"/>
        </a:xfrm>
        <a:prstGeom prst="flowChartDisplay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Tujuan</a:t>
          </a:r>
          <a:endParaRPr lang="id-ID" sz="2400" kern="1200" dirty="0"/>
        </a:p>
      </dsp:txBody>
      <dsp:txXfrm>
        <a:off x="3336336" y="275571"/>
        <a:ext cx="1918119" cy="1209314"/>
      </dsp:txXfrm>
    </dsp:sp>
    <dsp:sp modelId="{9E91D423-9CE9-4326-AAAB-993617AADE2D}">
      <dsp:nvSpPr>
        <dsp:cNvPr id="0" name=""/>
        <dsp:cNvSpPr/>
      </dsp:nvSpPr>
      <dsp:spPr>
        <a:xfrm rot="2238528">
          <a:off x="1974441" y="2409907"/>
          <a:ext cx="1712608" cy="147304"/>
        </a:xfrm>
        <a:custGeom>
          <a:avLst/>
          <a:gdLst/>
          <a:ahLst/>
          <a:cxnLst/>
          <a:rect l="0" t="0" r="0" b="0"/>
          <a:pathLst>
            <a:path>
              <a:moveTo>
                <a:pt x="0" y="73652"/>
              </a:moveTo>
              <a:lnTo>
                <a:pt x="1712608" y="73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 rot="2238528">
        <a:off x="2787930" y="2440744"/>
        <a:ext cx="85630" cy="85630"/>
      </dsp:txXfrm>
    </dsp:sp>
    <dsp:sp modelId="{DA02F67B-E3B1-4266-96C9-77E0CDD96066}">
      <dsp:nvSpPr>
        <dsp:cNvPr id="0" name=""/>
        <dsp:cNvSpPr/>
      </dsp:nvSpPr>
      <dsp:spPr>
        <a:xfrm>
          <a:off x="3511833" y="2439605"/>
          <a:ext cx="1745130" cy="1125939"/>
        </a:xfrm>
        <a:prstGeom prst="flowChartDisplay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Langkah-langkah</a:t>
          </a:r>
          <a:endParaRPr lang="id-ID" sz="2400" kern="1200" dirty="0"/>
        </a:p>
      </dsp:txBody>
      <dsp:txXfrm>
        <a:off x="3511833" y="2439605"/>
        <a:ext cx="1745130" cy="112593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627245" cy="4087495"/>
        <a:chOff x="0" y="0"/>
        <a:chExt cx="4627245" cy="4087495"/>
      </a:xfrm>
    </dsp:grpSpPr>
    <dsp:sp modelId="{46DFBF24-383B-4C50-A565-414BC85B94DD}">
      <dsp:nvSpPr>
        <dsp:cNvPr id="3" name="Rounded Rectangle 2"/>
        <dsp:cNvSpPr/>
      </dsp:nvSpPr>
      <dsp:spPr bwMode="white">
        <a:xfrm>
          <a:off x="0" y="0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0"/>
        <a:ext cx="4627245" cy="375000"/>
      </dsp:txXfrm>
    </dsp:sp>
    <dsp:sp modelId="{85E6D339-1E12-481F-92D1-9298C81E6797}">
      <dsp:nvSpPr>
        <dsp:cNvPr id="4" name="Rounded Rectangle 3"/>
        <dsp:cNvSpPr/>
      </dsp:nvSpPr>
      <dsp:spPr bwMode="white">
        <a:xfrm>
          <a:off x="37500" y="37500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37500"/>
        <a:ext cx="925449" cy="300000"/>
      </dsp:txXfrm>
    </dsp:sp>
    <dsp:sp modelId="{9D28ACD1-386B-425B-A5AA-4CBEB9A42ADF}">
      <dsp:nvSpPr>
        <dsp:cNvPr id="6" name="Rounded Rectangle 5"/>
        <dsp:cNvSpPr/>
      </dsp:nvSpPr>
      <dsp:spPr bwMode="white">
        <a:xfrm>
          <a:off x="0" y="412499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1100000"/>
            <a:satOff val="4444"/>
            <a:lumOff val="95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412499"/>
        <a:ext cx="4627245" cy="375000"/>
      </dsp:txXfrm>
    </dsp:sp>
    <dsp:sp modelId="{634B61C3-63EA-46FD-82CA-3EDFD0F1C684}">
      <dsp:nvSpPr>
        <dsp:cNvPr id="7" name="Rounded Rectangle 6"/>
        <dsp:cNvSpPr/>
      </dsp:nvSpPr>
      <dsp:spPr bwMode="white">
        <a:xfrm>
          <a:off x="37500" y="449999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1186666"/>
            <a:satOff val="5229"/>
            <a:lumOff val="479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449999"/>
        <a:ext cx="925449" cy="300000"/>
      </dsp:txXfrm>
    </dsp:sp>
    <dsp:sp modelId="{4250BA3A-1435-4E55-88CB-129D180A0ED0}">
      <dsp:nvSpPr>
        <dsp:cNvPr id="9" name="Rounded Rectangle 8"/>
        <dsp:cNvSpPr/>
      </dsp:nvSpPr>
      <dsp:spPr bwMode="white">
        <a:xfrm>
          <a:off x="0" y="824999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2200000"/>
            <a:satOff val="8889"/>
            <a:lumOff val="191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824999"/>
        <a:ext cx="4627245" cy="375000"/>
      </dsp:txXfrm>
    </dsp:sp>
    <dsp:sp modelId="{0A5FEB9B-D0C6-41A9-8A2A-79FFAA24BEC9}">
      <dsp:nvSpPr>
        <dsp:cNvPr id="10" name="Rounded Rectangle 9"/>
        <dsp:cNvSpPr/>
      </dsp:nvSpPr>
      <dsp:spPr bwMode="white">
        <a:xfrm>
          <a:off x="37500" y="862499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2373333"/>
            <a:satOff val="10458"/>
            <a:lumOff val="959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862499"/>
        <a:ext cx="925449" cy="300000"/>
      </dsp:txXfrm>
    </dsp:sp>
    <dsp:sp modelId="{56E80860-72E0-45A3-8A3E-432F2A329D3B}">
      <dsp:nvSpPr>
        <dsp:cNvPr id="12" name="Rounded Rectangle 11"/>
        <dsp:cNvSpPr/>
      </dsp:nvSpPr>
      <dsp:spPr bwMode="white">
        <a:xfrm>
          <a:off x="0" y="1237498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3300000"/>
            <a:satOff val="13333"/>
            <a:lumOff val="2876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1237498"/>
        <a:ext cx="4627245" cy="375000"/>
      </dsp:txXfrm>
    </dsp:sp>
    <dsp:sp modelId="{16C45665-9EAC-4737-BF13-61225B1EFB24}">
      <dsp:nvSpPr>
        <dsp:cNvPr id="13" name="Rounded Rectangle 12"/>
        <dsp:cNvSpPr/>
      </dsp:nvSpPr>
      <dsp:spPr bwMode="white">
        <a:xfrm>
          <a:off x="37500" y="1274998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3559999"/>
            <a:satOff val="15686"/>
            <a:lumOff val="1438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1274998"/>
        <a:ext cx="925449" cy="300000"/>
      </dsp:txXfrm>
    </dsp:sp>
    <dsp:sp modelId="{A78015DE-2950-4DFC-93D2-937FD8B03106}">
      <dsp:nvSpPr>
        <dsp:cNvPr id="15" name="Rounded Rectangle 14"/>
        <dsp:cNvSpPr/>
      </dsp:nvSpPr>
      <dsp:spPr bwMode="white">
        <a:xfrm>
          <a:off x="0" y="1649998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4400000"/>
            <a:satOff val="17778"/>
            <a:lumOff val="383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1649998"/>
        <a:ext cx="4627245" cy="375000"/>
      </dsp:txXfrm>
    </dsp:sp>
    <dsp:sp modelId="{B3E7E236-B8A4-4737-A43E-DD216EE03A41}">
      <dsp:nvSpPr>
        <dsp:cNvPr id="16" name="Rounded Rectangle 15"/>
        <dsp:cNvSpPr/>
      </dsp:nvSpPr>
      <dsp:spPr bwMode="white">
        <a:xfrm>
          <a:off x="37500" y="1687498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4746666"/>
            <a:satOff val="20915"/>
            <a:lumOff val="1917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1687498"/>
        <a:ext cx="925449" cy="300000"/>
      </dsp:txXfrm>
    </dsp:sp>
    <dsp:sp modelId="{4BC9F207-792E-4018-B7DD-CA0F7811723A}">
      <dsp:nvSpPr>
        <dsp:cNvPr id="18" name="Rounded Rectangle 17"/>
        <dsp:cNvSpPr/>
      </dsp:nvSpPr>
      <dsp:spPr bwMode="white">
        <a:xfrm>
          <a:off x="0" y="2062497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5500000"/>
            <a:satOff val="22222"/>
            <a:lumOff val="4793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2062497"/>
        <a:ext cx="4627245" cy="375000"/>
      </dsp:txXfrm>
    </dsp:sp>
    <dsp:sp modelId="{91C6039E-6A5E-4FB3-AFD3-3AE886CC0671}">
      <dsp:nvSpPr>
        <dsp:cNvPr id="19" name="Rounded Rectangle 18"/>
        <dsp:cNvSpPr/>
      </dsp:nvSpPr>
      <dsp:spPr bwMode="white">
        <a:xfrm>
          <a:off x="37500" y="2099997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5933333"/>
            <a:satOff val="26144"/>
            <a:lumOff val="2397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2099997"/>
        <a:ext cx="925449" cy="300000"/>
      </dsp:txXfrm>
    </dsp:sp>
    <dsp:sp modelId="{0BD41D66-DAE1-4C1A-96A0-23B959BA6BC9}">
      <dsp:nvSpPr>
        <dsp:cNvPr id="21" name="Rounded Rectangle 20"/>
        <dsp:cNvSpPr/>
      </dsp:nvSpPr>
      <dsp:spPr bwMode="white">
        <a:xfrm>
          <a:off x="0" y="2474997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6600000"/>
            <a:satOff val="26667"/>
            <a:lumOff val="575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2474997"/>
        <a:ext cx="4627245" cy="375000"/>
      </dsp:txXfrm>
    </dsp:sp>
    <dsp:sp modelId="{479B93B6-929A-45C7-93AA-185AEDAEA543}">
      <dsp:nvSpPr>
        <dsp:cNvPr id="22" name="Rounded Rectangle 21"/>
        <dsp:cNvSpPr/>
      </dsp:nvSpPr>
      <dsp:spPr bwMode="white">
        <a:xfrm>
          <a:off x="37500" y="2512497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7119999"/>
            <a:satOff val="31373"/>
            <a:lumOff val="2876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2512497"/>
        <a:ext cx="925449" cy="300000"/>
      </dsp:txXfrm>
    </dsp:sp>
    <dsp:sp modelId="{4ED9FB0E-51B5-47D3-B2DC-D2FC1C23939E}">
      <dsp:nvSpPr>
        <dsp:cNvPr id="24" name="Rounded Rectangle 23"/>
        <dsp:cNvSpPr/>
      </dsp:nvSpPr>
      <dsp:spPr bwMode="white">
        <a:xfrm>
          <a:off x="0" y="2887496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7700000"/>
            <a:satOff val="31111"/>
            <a:lumOff val="671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2887496"/>
        <a:ext cx="4627245" cy="375000"/>
      </dsp:txXfrm>
    </dsp:sp>
    <dsp:sp modelId="{317C5300-528A-415E-A52D-75783D6857F1}">
      <dsp:nvSpPr>
        <dsp:cNvPr id="25" name="Rounded Rectangle 24"/>
        <dsp:cNvSpPr/>
      </dsp:nvSpPr>
      <dsp:spPr bwMode="white">
        <a:xfrm>
          <a:off x="37500" y="2924996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8306666"/>
            <a:satOff val="36601"/>
            <a:lumOff val="3355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2924996"/>
        <a:ext cx="925449" cy="300000"/>
      </dsp:txXfrm>
    </dsp:sp>
    <dsp:sp modelId="{F3189964-6C9D-4F78-A6DE-6671895160BF}">
      <dsp:nvSpPr>
        <dsp:cNvPr id="27" name="Rounded Rectangle 26"/>
        <dsp:cNvSpPr/>
      </dsp:nvSpPr>
      <dsp:spPr bwMode="white">
        <a:xfrm>
          <a:off x="0" y="3299996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8800000"/>
            <a:satOff val="35556"/>
            <a:lumOff val="766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3299996"/>
        <a:ext cx="4627245" cy="375000"/>
      </dsp:txXfrm>
    </dsp:sp>
    <dsp:sp modelId="{866DF4F8-D506-4557-A3C2-1364067C3CCF}">
      <dsp:nvSpPr>
        <dsp:cNvPr id="28" name="Rounded Rectangle 27"/>
        <dsp:cNvSpPr/>
      </dsp:nvSpPr>
      <dsp:spPr bwMode="white">
        <a:xfrm>
          <a:off x="37500" y="3337496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9493333"/>
            <a:satOff val="41830"/>
            <a:lumOff val="3834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3337496"/>
        <a:ext cx="925449" cy="300000"/>
      </dsp:txXfrm>
    </dsp:sp>
    <dsp:sp modelId="{7F919BE7-DDDC-4FBC-A20E-BC050D5D8A6B}">
      <dsp:nvSpPr>
        <dsp:cNvPr id="30" name="Rounded Rectangle 29"/>
        <dsp:cNvSpPr/>
      </dsp:nvSpPr>
      <dsp:spPr bwMode="white">
        <a:xfrm>
          <a:off x="0" y="3712495"/>
          <a:ext cx="4627245" cy="375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-9900000"/>
            <a:satOff val="40000"/>
            <a:lumOff val="862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0" y="3712495"/>
        <a:ext cx="4627245" cy="375000"/>
      </dsp:txXfrm>
    </dsp:sp>
    <dsp:sp modelId="{037EBA2C-E2BB-41C7-8569-E3B16158E5D0}">
      <dsp:nvSpPr>
        <dsp:cNvPr id="31" name="Rounded Rectangle 30"/>
        <dsp:cNvSpPr/>
      </dsp:nvSpPr>
      <dsp:spPr bwMode="white">
        <a:xfrm>
          <a:off x="37500" y="3749995"/>
          <a:ext cx="925449" cy="300000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3">
          <a:scrgbClr r="0" g="0" b="0"/>
        </a:effectRef>
        <a:fontRef idx="minor"/>
      </dsp:style>
      <dsp:txXfrm>
        <a:off x="37500" y="3749995"/>
        <a:ext cx="925449" cy="300000"/>
      </dsp:txXfrm>
    </dsp:sp>
    <dsp:sp modelId="{F925CE40-53D9-4EFA-B308-2374A0DC9534}">
      <dsp:nvSpPr>
        <dsp:cNvPr id="5" name="Rectangle 4"/>
        <dsp:cNvSpPr/>
      </dsp:nvSpPr>
      <dsp:spPr bwMode="white">
        <a:xfrm>
          <a:off x="962949" y="0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Kepala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sp:txBody>
      <dsp:txXfrm>
        <a:off x="962949" y="0"/>
        <a:ext cx="3664296" cy="375000"/>
      </dsp:txXfrm>
    </dsp:sp>
    <dsp:sp modelId="{F5EB0753-5E01-4D10-8FF2-374061F8BF96}">
      <dsp:nvSpPr>
        <dsp:cNvPr id="8" name="Rectangle 7"/>
        <dsp:cNvSpPr/>
      </dsp:nvSpPr>
      <dsp:spPr bwMode="white">
        <a:xfrm>
          <a:off x="962949" y="412499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1100000"/>
            <a:satOff val="4444"/>
            <a:lumOff val="95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Tanggal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sp:txBody>
      <dsp:txXfrm>
        <a:off x="962949" y="412499"/>
        <a:ext cx="3664296" cy="375000"/>
      </dsp:txXfrm>
    </dsp:sp>
    <dsp:sp modelId="{DCCB56E2-CDBA-4CCF-915D-C29DD71751B5}">
      <dsp:nvSpPr>
        <dsp:cNvPr id="11" name="Rectangle 10"/>
        <dsp:cNvSpPr/>
      </dsp:nvSpPr>
      <dsp:spPr bwMode="white">
        <a:xfrm>
          <a:off x="962949" y="824999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2200000"/>
            <a:satOff val="8889"/>
            <a:lumOff val="191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Nomor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sp:txBody>
      <dsp:txXfrm>
        <a:off x="962949" y="824999"/>
        <a:ext cx="3664296" cy="375000"/>
      </dsp:txXfrm>
    </dsp:sp>
    <dsp:sp modelId="{36060845-02AB-44D7-A2E6-C188B2A9D8DE}">
      <dsp:nvSpPr>
        <dsp:cNvPr id="14" name="Rectangle 13"/>
        <dsp:cNvSpPr/>
      </dsp:nvSpPr>
      <dsp:spPr bwMode="white">
        <a:xfrm>
          <a:off x="962949" y="1237498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3300000"/>
            <a:satOff val="13333"/>
            <a:lumOff val="2876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Hal/</a:t>
          </a:r>
          <a:r>
            <a:rPr lang="en-US" dirty="0" err="1" smtClean="0"/>
            <a:t>Perihal</a:t>
          </a:r>
          <a:endParaRPr lang="en-US" dirty="0"/>
        </a:p>
      </dsp:txBody>
      <dsp:txXfrm>
        <a:off x="962949" y="1237498"/>
        <a:ext cx="3664296" cy="375000"/>
      </dsp:txXfrm>
    </dsp:sp>
    <dsp:sp modelId="{C370C0E8-3119-4F19-9858-0B54E006E635}">
      <dsp:nvSpPr>
        <dsp:cNvPr id="17" name="Rectangle 16"/>
        <dsp:cNvSpPr/>
      </dsp:nvSpPr>
      <dsp:spPr bwMode="white">
        <a:xfrm>
          <a:off x="962949" y="1649998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4400000"/>
            <a:satOff val="17778"/>
            <a:lumOff val="3834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Lampiran</a:t>
          </a:r>
          <a:endParaRPr lang="en-US" dirty="0"/>
        </a:p>
      </dsp:txBody>
      <dsp:txXfrm>
        <a:off x="962949" y="1649998"/>
        <a:ext cx="3664296" cy="375000"/>
      </dsp:txXfrm>
    </dsp:sp>
    <dsp:sp modelId="{4565A9A5-76DB-46CC-83A3-ED2F53D61578}">
      <dsp:nvSpPr>
        <dsp:cNvPr id="20" name="Rectangle 19"/>
        <dsp:cNvSpPr/>
      </dsp:nvSpPr>
      <dsp:spPr bwMode="white">
        <a:xfrm>
          <a:off x="962949" y="2062497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5500000"/>
            <a:satOff val="22222"/>
            <a:lumOff val="4793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Alamat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sp:txBody>
      <dsp:txXfrm>
        <a:off x="962949" y="2062497"/>
        <a:ext cx="3664296" cy="375000"/>
      </dsp:txXfrm>
    </dsp:sp>
    <dsp:sp modelId="{DE391F57-5C1D-4A67-BF86-A0A42C7DC626}">
      <dsp:nvSpPr>
        <dsp:cNvPr id="23" name="Rectangle 22"/>
        <dsp:cNvSpPr/>
      </dsp:nvSpPr>
      <dsp:spPr bwMode="white">
        <a:xfrm>
          <a:off x="962949" y="2474997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6600000"/>
            <a:satOff val="26667"/>
            <a:lumOff val="5752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Salam </a:t>
          </a:r>
          <a:r>
            <a:rPr lang="en-US" dirty="0" err="1" smtClean="0"/>
            <a:t>Pembuka</a:t>
          </a:r>
          <a:endParaRPr lang="en-US" dirty="0"/>
        </a:p>
      </dsp:txBody>
      <dsp:txXfrm>
        <a:off x="962949" y="2474997"/>
        <a:ext cx="3664296" cy="375000"/>
      </dsp:txXfrm>
    </dsp:sp>
    <dsp:sp modelId="{8E4FA523-3917-4128-A871-C8238F73F946}">
      <dsp:nvSpPr>
        <dsp:cNvPr id="26" name="Rectangle 25"/>
        <dsp:cNvSpPr/>
      </dsp:nvSpPr>
      <dsp:spPr bwMode="white">
        <a:xfrm>
          <a:off x="962949" y="2887496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7700000"/>
            <a:satOff val="31111"/>
            <a:lumOff val="671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Isi</a:t>
          </a:r>
          <a:r>
            <a:rPr lang="en-US" dirty="0" smtClean="0"/>
            <a:t> </a:t>
          </a:r>
          <a:r>
            <a:rPr lang="en-US" dirty="0" err="1" smtClean="0"/>
            <a:t>Surat</a:t>
          </a:r>
          <a:endParaRPr lang="en-US" dirty="0"/>
        </a:p>
      </dsp:txBody>
      <dsp:txXfrm>
        <a:off x="962949" y="2887496"/>
        <a:ext cx="3664296" cy="375000"/>
      </dsp:txXfrm>
    </dsp:sp>
    <dsp:sp modelId="{A04F5944-DE30-4A6C-AA47-6CF6983E534A}">
      <dsp:nvSpPr>
        <dsp:cNvPr id="29" name="Rectangle 28"/>
        <dsp:cNvSpPr/>
      </dsp:nvSpPr>
      <dsp:spPr bwMode="white">
        <a:xfrm>
          <a:off x="962949" y="3299996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8800000"/>
            <a:satOff val="35556"/>
            <a:lumOff val="7669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Salam </a:t>
          </a:r>
          <a:r>
            <a:rPr lang="en-US" dirty="0" err="1" smtClean="0"/>
            <a:t>Penutup</a:t>
          </a:r>
          <a:endParaRPr lang="en-US" dirty="0"/>
        </a:p>
      </dsp:txBody>
      <dsp:txXfrm>
        <a:off x="962949" y="3299996"/>
        <a:ext cx="3664296" cy="375000"/>
      </dsp:txXfrm>
    </dsp:sp>
    <dsp:sp modelId="{F5AA3690-02C4-44A9-B7FB-01359946BA85}">
      <dsp:nvSpPr>
        <dsp:cNvPr id="32" name="Rectangle 31"/>
        <dsp:cNvSpPr/>
      </dsp:nvSpPr>
      <dsp:spPr bwMode="white">
        <a:xfrm>
          <a:off x="962949" y="3712495"/>
          <a:ext cx="3664296" cy="375000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5">
            <a:hueOff val="-9900000"/>
            <a:satOff val="40000"/>
            <a:lumOff val="8627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Pengirim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Tanda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endParaRPr lang="en-US" dirty="0"/>
        </a:p>
      </dsp:txBody>
      <dsp:txXfrm>
        <a:off x="962949" y="3712495"/>
        <a:ext cx="3664296" cy="3750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9E1FF8FC-D760-44D8-93B2-A36BE18CE021}">
      <dsp:nvSpPr>
        <dsp:cNvPr id="3" name="Chevron 2"/>
        <dsp:cNvSpPr/>
      </dsp:nvSpPr>
      <dsp:spPr bwMode="white">
        <a:xfrm>
          <a:off x="2076597" y="0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1.</a:t>
          </a:r>
          <a:endParaRPr lang="en-US" dirty="0"/>
        </a:p>
      </dsp:txBody>
      <dsp:txXfrm>
        <a:off x="2076597" y="0"/>
        <a:ext cx="1688792" cy="675517"/>
      </dsp:txXfrm>
    </dsp:sp>
    <dsp:sp modelId="{2112C2BF-B7FE-4B6C-9711-63B80F1F735A}">
      <dsp:nvSpPr>
        <dsp:cNvPr id="4" name="Chevron 3"/>
        <dsp:cNvSpPr/>
      </dsp:nvSpPr>
      <dsp:spPr bwMode="white">
        <a:xfrm>
          <a:off x="3545846" y="57419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Mengucapkan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salam</a:t>
          </a:r>
          <a:endParaRPr lang="en-US" dirty="0">
            <a:solidFill>
              <a:schemeClr val="dk1"/>
            </a:solidFill>
          </a:endParaRPr>
        </a:p>
      </dsp:txBody>
      <dsp:txXfrm>
        <a:off x="3545846" y="57419"/>
        <a:ext cx="1401697" cy="560679"/>
      </dsp:txXfrm>
    </dsp:sp>
    <dsp:sp modelId="{22DB0A39-0861-4693-85A8-F667894D0687}">
      <dsp:nvSpPr>
        <dsp:cNvPr id="5" name="Chevron 4"/>
        <dsp:cNvSpPr/>
      </dsp:nvSpPr>
      <dsp:spPr bwMode="white">
        <a:xfrm>
          <a:off x="4751306" y="57419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458181"/>
            <a:satOff val="-249"/>
            <a:lumOff val="0"/>
            <a:alpha val="90196"/>
          </a:schemeClr>
        </a:lnRef>
        <a:fillRef idx="1">
          <a:schemeClr val="accent2">
            <a:tint val="40000"/>
            <a:alpha val="90000"/>
            <a:hueOff val="458181"/>
            <a:satOff val="-249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Membalas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salam</a:t>
          </a:r>
          <a:endParaRPr lang="en-US" dirty="0">
            <a:solidFill>
              <a:schemeClr val="dk1"/>
            </a:solidFill>
          </a:endParaRPr>
        </a:p>
      </dsp:txBody>
      <dsp:txXfrm>
        <a:off x="4751306" y="57419"/>
        <a:ext cx="1401697" cy="560679"/>
      </dsp:txXfrm>
    </dsp:sp>
    <dsp:sp modelId="{A2B322A9-CB10-4780-9838-9B7FE88BD446}">
      <dsp:nvSpPr>
        <dsp:cNvPr id="6" name="Chevron 5"/>
        <dsp:cNvSpPr/>
      </dsp:nvSpPr>
      <dsp:spPr bwMode="white">
        <a:xfrm>
          <a:off x="2076597" y="770089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936000"/>
            <a:satOff val="-1175"/>
            <a:lumOff val="23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2.</a:t>
          </a:r>
          <a:endParaRPr lang="en-US" dirty="0"/>
        </a:p>
      </dsp:txBody>
      <dsp:txXfrm>
        <a:off x="2076597" y="770089"/>
        <a:ext cx="1688792" cy="675517"/>
      </dsp:txXfrm>
    </dsp:sp>
    <dsp:sp modelId="{02666D23-EE50-4B6A-8DF0-29E1FCE59FAB}">
      <dsp:nvSpPr>
        <dsp:cNvPr id="7" name="Chevron 6"/>
        <dsp:cNvSpPr/>
      </dsp:nvSpPr>
      <dsp:spPr bwMode="white">
        <a:xfrm>
          <a:off x="3545846" y="827508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916363"/>
            <a:satOff val="-498"/>
            <a:lumOff val="0"/>
            <a:alpha val="90196"/>
          </a:schemeClr>
        </a:lnRef>
        <a:fillRef idx="1">
          <a:schemeClr val="accent2">
            <a:tint val="40000"/>
            <a:alpha val="90000"/>
            <a:hueOff val="916363"/>
            <a:satOff val="-498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Bertanya</a:t>
          </a:r>
          <a:r>
            <a:rPr lang="en-US" dirty="0" smtClean="0">
              <a:solidFill>
                <a:schemeClr val="dk1"/>
              </a:solidFill>
            </a:rPr>
            <a:t> </a:t>
          </a:r>
          <a:endParaRPr lang="en-US" dirty="0">
            <a:solidFill>
              <a:schemeClr val="dk1"/>
            </a:solidFill>
          </a:endParaRPr>
        </a:p>
      </dsp:txBody>
      <dsp:txXfrm>
        <a:off x="3545846" y="827508"/>
        <a:ext cx="1401697" cy="560679"/>
      </dsp:txXfrm>
    </dsp:sp>
    <dsp:sp modelId="{DA596659-A4D1-43FF-8075-05C7153283ED}">
      <dsp:nvSpPr>
        <dsp:cNvPr id="8" name="Chevron 7"/>
        <dsp:cNvSpPr/>
      </dsp:nvSpPr>
      <dsp:spPr bwMode="white">
        <a:xfrm>
          <a:off x="4751306" y="827508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1374545"/>
            <a:satOff val="-748"/>
            <a:lumOff val="0"/>
            <a:alpha val="90196"/>
          </a:schemeClr>
        </a:lnRef>
        <a:fillRef idx="1">
          <a:schemeClr val="accent2">
            <a:tint val="40000"/>
            <a:alpha val="90000"/>
            <a:hueOff val="1374545"/>
            <a:satOff val="-748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Menjawab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tidak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menjawab</a:t>
          </a:r>
          <a:endParaRPr lang="en-US" dirty="0">
            <a:solidFill>
              <a:schemeClr val="dk1"/>
            </a:solidFill>
          </a:endParaRPr>
        </a:p>
      </dsp:txBody>
      <dsp:txXfrm>
        <a:off x="4751306" y="827508"/>
        <a:ext cx="1401697" cy="560679"/>
      </dsp:txXfrm>
    </dsp:sp>
    <dsp:sp modelId="{7B42B8A0-6330-470B-8215-2111E8B58342}">
      <dsp:nvSpPr>
        <dsp:cNvPr id="9" name="Chevron 8"/>
        <dsp:cNvSpPr/>
      </dsp:nvSpPr>
      <dsp:spPr bwMode="white">
        <a:xfrm>
          <a:off x="2076597" y="1540178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1872000"/>
            <a:satOff val="-2352"/>
            <a:lumOff val="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3.</a:t>
          </a:r>
          <a:endParaRPr lang="en-US" dirty="0"/>
        </a:p>
      </dsp:txBody>
      <dsp:txXfrm>
        <a:off x="2076597" y="1540178"/>
        <a:ext cx="1688792" cy="675517"/>
      </dsp:txXfrm>
    </dsp:sp>
    <dsp:sp modelId="{41958D64-1A14-4E19-B651-EE5BD54D61BC}">
      <dsp:nvSpPr>
        <dsp:cNvPr id="10" name="Chevron 9"/>
        <dsp:cNvSpPr/>
      </dsp:nvSpPr>
      <dsp:spPr bwMode="white">
        <a:xfrm>
          <a:off x="3545846" y="1597597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1832727"/>
            <a:satOff val="-997"/>
            <a:lumOff val="0"/>
            <a:alpha val="90196"/>
          </a:schemeClr>
        </a:lnRef>
        <a:fillRef idx="1">
          <a:schemeClr val="accent2">
            <a:tint val="40000"/>
            <a:alpha val="90000"/>
            <a:hueOff val="1832727"/>
            <a:satOff val="-997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Meminta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tolong</a:t>
          </a:r>
          <a:r>
            <a:rPr lang="en-US" dirty="0" smtClean="0">
              <a:solidFill>
                <a:schemeClr val="dk1"/>
              </a:solidFill>
            </a:rPr>
            <a:t> </a:t>
          </a:r>
          <a:endParaRPr lang="en-US" dirty="0">
            <a:solidFill>
              <a:schemeClr val="dk1"/>
            </a:solidFill>
          </a:endParaRPr>
        </a:p>
      </dsp:txBody>
      <dsp:txXfrm>
        <a:off x="3545846" y="1597597"/>
        <a:ext cx="1401697" cy="560679"/>
      </dsp:txXfrm>
    </dsp:sp>
    <dsp:sp modelId="{11554A36-ADAF-486F-9DDB-35AC097B4DF3}">
      <dsp:nvSpPr>
        <dsp:cNvPr id="11" name="Chevron 10"/>
        <dsp:cNvSpPr/>
      </dsp:nvSpPr>
      <dsp:spPr bwMode="white">
        <a:xfrm>
          <a:off x="4751306" y="1597597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2290909"/>
            <a:satOff val="-1247"/>
            <a:lumOff val="0"/>
            <a:alpha val="90196"/>
          </a:schemeClr>
        </a:lnRef>
        <a:fillRef idx="1">
          <a:schemeClr val="accent2">
            <a:tint val="40000"/>
            <a:alpha val="90000"/>
            <a:hueOff val="2290909"/>
            <a:satOff val="-1247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Memenuhi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menolak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permintaan</a:t>
          </a:r>
          <a:endParaRPr lang="en-US" dirty="0">
            <a:solidFill>
              <a:schemeClr val="dk1"/>
            </a:solidFill>
          </a:endParaRPr>
        </a:p>
      </dsp:txBody>
      <dsp:txXfrm>
        <a:off x="4751306" y="1597597"/>
        <a:ext cx="1401697" cy="560679"/>
      </dsp:txXfrm>
    </dsp:sp>
    <dsp:sp modelId="{6C749B7C-ECB2-4E6D-8E59-49B0762039EE}">
      <dsp:nvSpPr>
        <dsp:cNvPr id="12" name="Chevron 11"/>
        <dsp:cNvSpPr/>
      </dsp:nvSpPr>
      <dsp:spPr bwMode="white">
        <a:xfrm>
          <a:off x="2076597" y="2310268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2808000"/>
            <a:satOff val="-3528"/>
            <a:lumOff val="70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4.</a:t>
          </a:r>
          <a:endParaRPr lang="en-US" dirty="0"/>
        </a:p>
      </dsp:txBody>
      <dsp:txXfrm>
        <a:off x="2076597" y="2310268"/>
        <a:ext cx="1688792" cy="675517"/>
      </dsp:txXfrm>
    </dsp:sp>
    <dsp:sp modelId="{03AD5D12-DE45-481B-B61C-680D81CD3C9C}">
      <dsp:nvSpPr>
        <dsp:cNvPr id="13" name="Chevron 12"/>
        <dsp:cNvSpPr/>
      </dsp:nvSpPr>
      <dsp:spPr bwMode="white">
        <a:xfrm>
          <a:off x="3545846" y="2367687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2749090"/>
            <a:satOff val="-1496"/>
            <a:lumOff val="0"/>
            <a:alpha val="90196"/>
          </a:schemeClr>
        </a:lnRef>
        <a:fillRef idx="1">
          <a:schemeClr val="accent2">
            <a:tint val="40000"/>
            <a:alpha val="90000"/>
            <a:hueOff val="2749090"/>
            <a:satOff val="-1496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Meminta</a:t>
          </a:r>
          <a:endParaRPr lang="en-US" dirty="0">
            <a:solidFill>
              <a:schemeClr val="dk1"/>
            </a:solidFill>
          </a:endParaRPr>
        </a:p>
      </dsp:txBody>
      <dsp:txXfrm>
        <a:off x="3545846" y="2367687"/>
        <a:ext cx="1401697" cy="560679"/>
      </dsp:txXfrm>
    </dsp:sp>
    <dsp:sp modelId="{E48F3325-F7C5-4ABD-9AAE-36D0652DDBF6}">
      <dsp:nvSpPr>
        <dsp:cNvPr id="14" name="Chevron 13"/>
        <dsp:cNvSpPr/>
      </dsp:nvSpPr>
      <dsp:spPr bwMode="white">
        <a:xfrm>
          <a:off x="4751306" y="2367687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3207272"/>
            <a:satOff val="-1746"/>
            <a:lumOff val="0"/>
            <a:alpha val="90196"/>
          </a:schemeClr>
        </a:lnRef>
        <a:fillRef idx="1">
          <a:schemeClr val="accent2">
            <a:tint val="40000"/>
            <a:alpha val="90000"/>
            <a:hueOff val="3207272"/>
            <a:satOff val="-1746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Menerima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menolak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permintaan</a:t>
          </a:r>
          <a:endParaRPr lang="en-US" dirty="0">
            <a:solidFill>
              <a:schemeClr val="dk1"/>
            </a:solidFill>
          </a:endParaRPr>
        </a:p>
      </dsp:txBody>
      <dsp:txXfrm>
        <a:off x="4751306" y="2367687"/>
        <a:ext cx="1401697" cy="560679"/>
      </dsp:txXfrm>
    </dsp:sp>
    <dsp:sp modelId="{736551B0-96A6-40F9-9421-E70C211B8F3E}">
      <dsp:nvSpPr>
        <dsp:cNvPr id="15" name="Chevron 14"/>
        <dsp:cNvSpPr/>
      </dsp:nvSpPr>
      <dsp:spPr bwMode="white">
        <a:xfrm>
          <a:off x="2076597" y="3080357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3744000"/>
            <a:satOff val="-4705"/>
            <a:lumOff val="94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5. </a:t>
          </a:r>
          <a:endParaRPr lang="en-US" dirty="0"/>
        </a:p>
      </dsp:txBody>
      <dsp:txXfrm>
        <a:off x="2076597" y="3080357"/>
        <a:ext cx="1688792" cy="675517"/>
      </dsp:txXfrm>
    </dsp:sp>
    <dsp:sp modelId="{DBBFC4AA-85D6-42FA-BDF4-DB8BEB01BB80}">
      <dsp:nvSpPr>
        <dsp:cNvPr id="16" name="Chevron 15"/>
        <dsp:cNvSpPr/>
      </dsp:nvSpPr>
      <dsp:spPr bwMode="white">
        <a:xfrm>
          <a:off x="3545846" y="3137776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3665454"/>
            <a:satOff val="-1995"/>
            <a:lumOff val="0"/>
            <a:alpha val="90196"/>
          </a:schemeClr>
        </a:lnRef>
        <a:fillRef idx="1">
          <a:schemeClr val="accent2">
            <a:tint val="40000"/>
            <a:alpha val="90000"/>
            <a:hueOff val="3665454"/>
            <a:satOff val="-1995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>
              <a:solidFill>
                <a:schemeClr val="dk1"/>
              </a:solidFill>
            </a:rPr>
            <a:t>Menawarkan </a:t>
          </a:r>
          <a:endParaRPr lang="en-US" dirty="0">
            <a:solidFill>
              <a:schemeClr val="dk1"/>
            </a:solidFill>
          </a:endParaRPr>
        </a:p>
      </dsp:txBody>
      <dsp:txXfrm>
        <a:off x="3545846" y="3137776"/>
        <a:ext cx="1401697" cy="560679"/>
      </dsp:txXfrm>
    </dsp:sp>
    <dsp:sp modelId="{46B5A124-6E2D-47E7-9BC9-E8DC3A907CE8}">
      <dsp:nvSpPr>
        <dsp:cNvPr id="17" name="Chevron 16"/>
        <dsp:cNvSpPr/>
      </dsp:nvSpPr>
      <dsp:spPr bwMode="white">
        <a:xfrm>
          <a:off x="4751306" y="3137776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4123636"/>
            <a:satOff val="-2245"/>
            <a:lumOff val="0"/>
            <a:alpha val="90196"/>
          </a:schemeClr>
        </a:lnRef>
        <a:fillRef idx="1">
          <a:schemeClr val="accent2">
            <a:tint val="40000"/>
            <a:alpha val="90000"/>
            <a:hueOff val="4123636"/>
            <a:satOff val="-2245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Menerima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menolak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tawaran</a:t>
          </a:r>
          <a:endParaRPr lang="en-US" dirty="0">
            <a:solidFill>
              <a:schemeClr val="dk1"/>
            </a:solidFill>
          </a:endParaRPr>
        </a:p>
      </dsp:txBody>
      <dsp:txXfrm>
        <a:off x="4751306" y="3137776"/>
        <a:ext cx="1401697" cy="560679"/>
      </dsp:txXfrm>
    </dsp:sp>
    <dsp:sp modelId="{6FA78E4D-9696-4562-B177-87679F97AA1B}">
      <dsp:nvSpPr>
        <dsp:cNvPr id="18" name="Chevron 17"/>
        <dsp:cNvSpPr/>
      </dsp:nvSpPr>
      <dsp:spPr bwMode="white">
        <a:xfrm>
          <a:off x="2076597" y="3850446"/>
          <a:ext cx="1688792" cy="675517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0800" tIns="25400" rIns="0" bIns="254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6. </a:t>
          </a:r>
          <a:endParaRPr lang="en-US" dirty="0"/>
        </a:p>
      </dsp:txBody>
      <dsp:txXfrm>
        <a:off x="2076597" y="3850446"/>
        <a:ext cx="1688792" cy="675517"/>
      </dsp:txXfrm>
    </dsp:sp>
    <dsp:sp modelId="{B76ABBFB-C287-4285-91A5-EF8D002F4F47}">
      <dsp:nvSpPr>
        <dsp:cNvPr id="19" name="Chevron 18"/>
        <dsp:cNvSpPr/>
      </dsp:nvSpPr>
      <dsp:spPr bwMode="white">
        <a:xfrm>
          <a:off x="3545846" y="3907865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4581818"/>
            <a:satOff val="-2495"/>
            <a:lumOff val="0"/>
            <a:alpha val="90196"/>
          </a:schemeClr>
        </a:lnRef>
        <a:fillRef idx="1">
          <a:schemeClr val="accent2">
            <a:tint val="40000"/>
            <a:alpha val="90000"/>
            <a:hueOff val="4581818"/>
            <a:satOff val="-2495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>
              <a:solidFill>
                <a:schemeClr val="dk1"/>
              </a:solidFill>
            </a:rPr>
            <a:t>Mengusulkan </a:t>
          </a:r>
          <a:endParaRPr lang="en-US" dirty="0">
            <a:solidFill>
              <a:schemeClr val="dk1"/>
            </a:solidFill>
          </a:endParaRPr>
        </a:p>
      </dsp:txBody>
      <dsp:txXfrm>
        <a:off x="3545846" y="3907865"/>
        <a:ext cx="1401697" cy="560679"/>
      </dsp:txXfrm>
    </dsp:sp>
    <dsp:sp modelId="{0F5C0933-2725-4972-8733-B40AA70A48F1}">
      <dsp:nvSpPr>
        <dsp:cNvPr id="20" name="Chevron 19"/>
        <dsp:cNvSpPr/>
      </dsp:nvSpPr>
      <dsp:spPr bwMode="white">
        <a:xfrm>
          <a:off x="4751306" y="3907865"/>
          <a:ext cx="1401697" cy="560679"/>
        </a:xfrm>
        <a:prstGeom prst="chevron">
          <a:avLst/>
        </a:prstGeom>
      </dsp:spPr>
      <dsp:style>
        <a:lnRef idx="2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lnRef>
        <a:fillRef idx="1">
          <a:schemeClr val="accent2">
            <a:tint val="40000"/>
            <a:alpha val="90000"/>
            <a:hueOff val="5040000"/>
            <a:satOff val="-2744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3970" tIns="6985" rIns="0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dk1"/>
              </a:solidFill>
            </a:rPr>
            <a:t>Menerima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menolak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usulan</a:t>
          </a:r>
          <a:endParaRPr lang="en-US" dirty="0">
            <a:solidFill>
              <a:schemeClr val="dk1"/>
            </a:solidFill>
          </a:endParaRPr>
        </a:p>
      </dsp:txBody>
      <dsp:txXfrm>
        <a:off x="4751306" y="3907865"/>
        <a:ext cx="1401697" cy="560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73527" cy="4457267"/>
        <a:chOff x="0" y="0"/>
        <a:chExt cx="8473527" cy="4457267"/>
      </a:xfrm>
    </dsp:grpSpPr>
    <dsp:sp modelId="{65C60D4F-C09C-4405-A84E-E1B031E61F56}">
      <dsp:nvSpPr>
        <dsp:cNvPr id="3" name="Chevron 2"/>
        <dsp:cNvSpPr/>
      </dsp:nvSpPr>
      <dsp:spPr bwMode="white">
        <a:xfrm rot="5400000">
          <a:off x="-106482" y="106482"/>
          <a:ext cx="709879" cy="496915"/>
        </a:xfrm>
        <a:prstGeom prst="chevron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a.</a:t>
          </a:r>
          <a:endParaRPr lang="en-US" dirty="0"/>
        </a:p>
      </dsp:txBody>
      <dsp:txXfrm rot="5400000">
        <a:off x="-106482" y="106482"/>
        <a:ext cx="709879" cy="496915"/>
      </dsp:txXfrm>
    </dsp:sp>
    <dsp:sp modelId="{145902CD-040B-472E-81DD-D17F40461EFC}">
      <dsp:nvSpPr>
        <dsp:cNvPr id="4" name="Round Same Side Corner Rectangle 3"/>
        <dsp:cNvSpPr/>
      </dsp:nvSpPr>
      <dsp:spPr bwMode="white">
        <a:xfrm rot="5400000">
          <a:off x="4254511" y="-3757596"/>
          <a:ext cx="461421" cy="7976612"/>
        </a:xfrm>
        <a:prstGeom prst="round2Same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Menentukan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topik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 yang </a:t>
          </a:r>
          <a:r>
            <a:rPr lang="en-US" dirty="0" err="1" smtClean="0">
              <a:solidFill>
                <a:schemeClr val="dk1"/>
              </a:solidFill>
            </a:rPr>
            <a:t>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diamati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diteliti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3757596"/>
        <a:ext cx="461421" cy="7976612"/>
      </dsp:txXfrm>
    </dsp:sp>
    <dsp:sp modelId="{19AE6F9A-0166-4E6C-8E4B-45B13BA506BC}">
      <dsp:nvSpPr>
        <dsp:cNvPr id="5" name="Chevron 4"/>
        <dsp:cNvSpPr/>
      </dsp:nvSpPr>
      <dsp:spPr bwMode="white">
        <a:xfrm rot="5400000">
          <a:off x="-106482" y="731047"/>
          <a:ext cx="709879" cy="496915"/>
        </a:xfrm>
        <a:prstGeom prst="chevron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b.</a:t>
          </a:r>
          <a:endParaRPr lang="en-US" dirty="0"/>
        </a:p>
      </dsp:txBody>
      <dsp:txXfrm rot="5400000">
        <a:off x="-106482" y="731047"/>
        <a:ext cx="709879" cy="496915"/>
      </dsp:txXfrm>
    </dsp:sp>
    <dsp:sp modelId="{A110A036-4F8C-49EE-B281-9C9F66A639CD}">
      <dsp:nvSpPr>
        <dsp:cNvPr id="6" name="Round Same Side Corner Rectangle 5"/>
        <dsp:cNvSpPr/>
      </dsp:nvSpPr>
      <dsp:spPr bwMode="white">
        <a:xfrm rot="5400000">
          <a:off x="4254511" y="-3133031"/>
          <a:ext cx="461421" cy="7976612"/>
        </a:xfrm>
        <a:prstGeom prst="round2Same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Merencanakan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cara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menyelesaikan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3133031"/>
        <a:ext cx="461421" cy="7976612"/>
      </dsp:txXfrm>
    </dsp:sp>
    <dsp:sp modelId="{D374E4D7-B5E7-4F84-A969-B9FA0868FD0C}">
      <dsp:nvSpPr>
        <dsp:cNvPr id="7" name="Chevron 6"/>
        <dsp:cNvSpPr/>
      </dsp:nvSpPr>
      <dsp:spPr bwMode="white">
        <a:xfrm rot="5400000">
          <a:off x="-106482" y="1355611"/>
          <a:ext cx="709879" cy="496915"/>
        </a:xfrm>
        <a:prstGeom prst="chevron">
          <a:avLst/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c.</a:t>
          </a:r>
          <a:endParaRPr lang="en-US" dirty="0"/>
        </a:p>
      </dsp:txBody>
      <dsp:txXfrm rot="5400000">
        <a:off x="-106482" y="1355611"/>
        <a:ext cx="709879" cy="496915"/>
      </dsp:txXfrm>
    </dsp:sp>
    <dsp:sp modelId="{C720E841-72A8-494F-8A43-4FE77CFB092A}">
      <dsp:nvSpPr>
        <dsp:cNvPr id="8" name="Round Same Side Corner Rectangle 7"/>
        <dsp:cNvSpPr/>
      </dsp:nvSpPr>
      <dsp:spPr bwMode="white">
        <a:xfrm rot="5400000">
          <a:off x="4254511" y="-2508466"/>
          <a:ext cx="461421" cy="7976612"/>
        </a:xfrm>
        <a:prstGeom prst="round2SameRect">
          <a:avLst/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Melakukan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pengamatan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sesuai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dengan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 yang </a:t>
          </a:r>
          <a:r>
            <a:rPr lang="en-US" dirty="0" err="1" smtClean="0">
              <a:solidFill>
                <a:schemeClr val="dk1"/>
              </a:solidFill>
            </a:rPr>
            <a:t>ditentukan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2508466"/>
        <a:ext cx="461421" cy="7976612"/>
      </dsp:txXfrm>
    </dsp:sp>
    <dsp:sp modelId="{53D26655-002F-4D51-BA5C-9CD75DED2D19}">
      <dsp:nvSpPr>
        <dsp:cNvPr id="9" name="Chevron 8"/>
        <dsp:cNvSpPr/>
      </dsp:nvSpPr>
      <dsp:spPr bwMode="white">
        <a:xfrm rot="5400000">
          <a:off x="-106482" y="1980176"/>
          <a:ext cx="709879" cy="496915"/>
        </a:xfrm>
        <a:prstGeom prst="chevron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d. </a:t>
          </a:r>
          <a:endParaRPr lang="en-US" dirty="0"/>
        </a:p>
      </dsp:txBody>
      <dsp:txXfrm rot="5400000">
        <a:off x="-106482" y="1980176"/>
        <a:ext cx="709879" cy="496915"/>
      </dsp:txXfrm>
    </dsp:sp>
    <dsp:sp modelId="{B8C45D3F-5D43-4DD4-9C46-69EB52A9C47C}">
      <dsp:nvSpPr>
        <dsp:cNvPr id="10" name="Round Same Side Corner Rectangle 9"/>
        <dsp:cNvSpPr/>
      </dsp:nvSpPr>
      <dsp:spPr bwMode="white">
        <a:xfrm rot="5400000">
          <a:off x="4254511" y="-1883901"/>
          <a:ext cx="461421" cy="7976612"/>
        </a:xfrm>
        <a:prstGeom prst="round2SameRect">
          <a:avLst/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Meneliti ulang hasil pengamatan.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1883901"/>
        <a:ext cx="461421" cy="7976612"/>
      </dsp:txXfrm>
    </dsp:sp>
    <dsp:sp modelId="{B2F791A8-85E3-4D97-9230-5FD3101BF128}">
      <dsp:nvSpPr>
        <dsp:cNvPr id="11" name="Chevron 10"/>
        <dsp:cNvSpPr/>
      </dsp:nvSpPr>
      <dsp:spPr bwMode="white">
        <a:xfrm rot="5400000">
          <a:off x="-106482" y="2604741"/>
          <a:ext cx="709879" cy="496915"/>
        </a:xfrm>
        <a:prstGeom prst="chevron">
          <a:avLst/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e.</a:t>
          </a:r>
          <a:endParaRPr lang="en-US" dirty="0"/>
        </a:p>
      </dsp:txBody>
      <dsp:txXfrm rot="5400000">
        <a:off x="-106482" y="2604741"/>
        <a:ext cx="709879" cy="496915"/>
      </dsp:txXfrm>
    </dsp:sp>
    <dsp:sp modelId="{69B22262-A4A0-4A54-A4E3-ABD5E9102A88}">
      <dsp:nvSpPr>
        <dsp:cNvPr id="12" name="Round Same Side Corner Rectangle 11"/>
        <dsp:cNvSpPr/>
      </dsp:nvSpPr>
      <dsp:spPr bwMode="white">
        <a:xfrm rot="5400000">
          <a:off x="4254511" y="-1259337"/>
          <a:ext cx="461421" cy="7976612"/>
        </a:xfrm>
        <a:prstGeom prst="round2Same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Membuat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kerangka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laporan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hasil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observasi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1259337"/>
        <a:ext cx="461421" cy="7976612"/>
      </dsp:txXfrm>
    </dsp:sp>
    <dsp:sp modelId="{0CD56BD2-24B7-4269-BDFD-AD2D644721DF}">
      <dsp:nvSpPr>
        <dsp:cNvPr id="13" name="Chevron 12"/>
        <dsp:cNvSpPr/>
      </dsp:nvSpPr>
      <dsp:spPr bwMode="white">
        <a:xfrm rot="5400000">
          <a:off x="-106482" y="3229305"/>
          <a:ext cx="709879" cy="496915"/>
        </a:xfrm>
        <a:prstGeom prst="chevron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f.</a:t>
          </a:r>
          <a:endParaRPr lang="en-US" dirty="0"/>
        </a:p>
      </dsp:txBody>
      <dsp:txXfrm rot="5400000">
        <a:off x="-106482" y="3229305"/>
        <a:ext cx="709879" cy="496915"/>
      </dsp:txXfrm>
    </dsp:sp>
    <dsp:sp modelId="{088714BB-6135-4639-B51F-2C95079F12E7}">
      <dsp:nvSpPr>
        <dsp:cNvPr id="14" name="Round Same Side Corner Rectangle 13"/>
        <dsp:cNvSpPr/>
      </dsp:nvSpPr>
      <dsp:spPr bwMode="white">
        <a:xfrm rot="5400000">
          <a:off x="4254511" y="-634772"/>
          <a:ext cx="461421" cy="7976612"/>
        </a:xfrm>
        <a:prstGeom prst="round2Same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Menyusun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laporan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hasil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observasi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634772"/>
        <a:ext cx="461421" cy="7976612"/>
      </dsp:txXfrm>
    </dsp:sp>
    <dsp:sp modelId="{5BC42AF8-2BDE-4243-A399-C745BC21BAE1}">
      <dsp:nvSpPr>
        <dsp:cNvPr id="15" name="Chevron 14"/>
        <dsp:cNvSpPr/>
      </dsp:nvSpPr>
      <dsp:spPr bwMode="white">
        <a:xfrm rot="5400000">
          <a:off x="-106482" y="3853870"/>
          <a:ext cx="709879" cy="496915"/>
        </a:xfrm>
        <a:prstGeom prst="chevron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g. </a:t>
          </a:r>
          <a:endParaRPr lang="en-US" dirty="0"/>
        </a:p>
      </dsp:txBody>
      <dsp:txXfrm rot="5400000">
        <a:off x="-106482" y="3853870"/>
        <a:ext cx="709879" cy="496915"/>
      </dsp:txXfrm>
    </dsp:sp>
    <dsp:sp modelId="{19128FF8-9D67-447E-B4A6-855A11DB33FB}">
      <dsp:nvSpPr>
        <dsp:cNvPr id="16" name="Round Same Side Corner Rectangle 15"/>
        <dsp:cNvSpPr/>
      </dsp:nvSpPr>
      <dsp:spPr bwMode="white">
        <a:xfrm rot="5400000">
          <a:off x="4254511" y="-10207"/>
          <a:ext cx="461421" cy="7976612"/>
        </a:xfrm>
        <a:prstGeom prst="round2Same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Membenahi laporan.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1" y="-10207"/>
        <a:ext cx="461421" cy="797661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258072" cy="4554551"/>
        <a:chOff x="0" y="0"/>
        <a:chExt cx="7258072" cy="4554551"/>
      </a:xfrm>
    </dsp:grpSpPr>
    <dsp:sp modelId="{61DE0A3E-0BAF-416C-A3BB-B73DF3A15AE1}">
      <dsp:nvSpPr>
        <dsp:cNvPr id="4" name="Pentagon 3"/>
        <dsp:cNvSpPr/>
      </dsp:nvSpPr>
      <dsp:spPr bwMode="white">
        <a:xfrm rot="10800000">
          <a:off x="1349684" y="0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err="1" smtClean="0"/>
            <a:t>Menggunakan</a:t>
          </a:r>
          <a:r>
            <a:rPr lang="en-US" b="1" dirty="0" smtClean="0"/>
            <a:t> </a:t>
          </a:r>
          <a:r>
            <a:rPr lang="en-US" b="1" dirty="0" err="1" smtClean="0"/>
            <a:t>Kalimat</a:t>
          </a:r>
          <a:r>
            <a:rPr lang="en-US" b="1" dirty="0" smtClean="0"/>
            <a:t> </a:t>
          </a:r>
          <a:r>
            <a:rPr lang="en-US" b="1" dirty="0" err="1" smtClean="0"/>
            <a:t>Persuasif</a:t>
          </a:r>
          <a:endParaRPr lang="en-US" dirty="0"/>
        </a:p>
      </dsp:txBody>
      <dsp:txXfrm rot="10800000">
        <a:off x="1349684" y="0"/>
        <a:ext cx="4826618" cy="535830"/>
      </dsp:txXfrm>
    </dsp:sp>
    <dsp:sp modelId="{14FFA2F1-659F-4FCB-8CDD-7D661A48F8EE}">
      <dsp:nvSpPr>
        <dsp:cNvPr id="3" name="Oval 2"/>
        <dsp:cNvSpPr/>
      </dsp:nvSpPr>
      <dsp:spPr bwMode="white">
        <a:xfrm>
          <a:off x="1081770" y="0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0"/>
        <a:ext cx="535830" cy="535830"/>
      </dsp:txXfrm>
    </dsp:sp>
    <dsp:sp modelId="{49C999DE-7C4D-4DC4-9550-AD918802063D}">
      <dsp:nvSpPr>
        <dsp:cNvPr id="6" name="Pentagon 5"/>
        <dsp:cNvSpPr/>
      </dsp:nvSpPr>
      <dsp:spPr bwMode="white">
        <a:xfrm rot="10800000">
          <a:off x="1349684" y="669787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1880000"/>
            <a:satOff val="-2809"/>
            <a:lumOff val="-4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r>
            <a:rPr lang="en-US" dirty="0" smtClean="0"/>
            <a:t> </a:t>
          </a:r>
          <a:r>
            <a:rPr lang="en-US" dirty="0" err="1" smtClean="0"/>
            <a:t>Deklaratif</a:t>
          </a:r>
          <a:endParaRPr lang="en-US" dirty="0"/>
        </a:p>
      </dsp:txBody>
      <dsp:txXfrm rot="10800000">
        <a:off x="1349684" y="669787"/>
        <a:ext cx="4826618" cy="535830"/>
      </dsp:txXfrm>
    </dsp:sp>
    <dsp:sp modelId="{A50700DA-8784-4A6D-8823-E77BB2DE8843}">
      <dsp:nvSpPr>
        <dsp:cNvPr id="5" name="Oval 4"/>
        <dsp:cNvSpPr/>
      </dsp:nvSpPr>
      <dsp:spPr bwMode="white">
        <a:xfrm>
          <a:off x="1081770" y="669787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1809999"/>
            <a:satOff val="-2287"/>
            <a:lumOff val="-195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669787"/>
        <a:ext cx="535830" cy="535830"/>
      </dsp:txXfrm>
    </dsp:sp>
    <dsp:sp modelId="{0B32659C-2FAB-481D-9E15-9231ABEF3717}">
      <dsp:nvSpPr>
        <dsp:cNvPr id="8" name="Pentagon 7"/>
        <dsp:cNvSpPr/>
      </dsp:nvSpPr>
      <dsp:spPr bwMode="white">
        <a:xfrm rot="10800000">
          <a:off x="1349684" y="1339574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3760000"/>
            <a:satOff val="-5620"/>
            <a:lumOff val="-9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Bahasa</a:t>
          </a:r>
          <a:r>
            <a:rPr lang="en-ID" dirty="0" smtClean="0"/>
            <a:t> yang </a:t>
          </a:r>
          <a:r>
            <a:rPr lang="en-ID" dirty="0" err="1" smtClean="0"/>
            <a:t>Santun</a:t>
          </a:r>
          <a:endParaRPr lang="en-US" dirty="0"/>
        </a:p>
      </dsp:txBody>
      <dsp:txXfrm rot="10800000">
        <a:off x="1349684" y="1339574"/>
        <a:ext cx="4826618" cy="535830"/>
      </dsp:txXfrm>
    </dsp:sp>
    <dsp:sp modelId="{446D2C37-296E-41CD-BA71-EDCECC569981}">
      <dsp:nvSpPr>
        <dsp:cNvPr id="7" name="Oval 6"/>
        <dsp:cNvSpPr/>
      </dsp:nvSpPr>
      <dsp:spPr bwMode="white">
        <a:xfrm>
          <a:off x="1081770" y="1339574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3619999"/>
            <a:satOff val="-4574"/>
            <a:lumOff val="-391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1339574"/>
        <a:ext cx="535830" cy="535830"/>
      </dsp:txXfrm>
    </dsp:sp>
    <dsp:sp modelId="{46398329-0C26-4310-B80D-10338E901EE4}">
      <dsp:nvSpPr>
        <dsp:cNvPr id="10" name="Pentagon 9"/>
        <dsp:cNvSpPr/>
      </dsp:nvSpPr>
      <dsp:spPr bwMode="white">
        <a:xfrm rot="10800000">
          <a:off x="1349684" y="2009361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5640000"/>
            <a:satOff val="-8430"/>
            <a:lumOff val="-13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smtClean="0"/>
            <a:t>Menggunakan Pronomina</a:t>
          </a:r>
          <a:endParaRPr lang="en-US" dirty="0"/>
        </a:p>
      </dsp:txBody>
      <dsp:txXfrm rot="10800000">
        <a:off x="1349684" y="2009361"/>
        <a:ext cx="4826618" cy="535830"/>
      </dsp:txXfrm>
    </dsp:sp>
    <dsp:sp modelId="{C0D24A11-B1A2-4963-BDC9-B220BCD42F9A}">
      <dsp:nvSpPr>
        <dsp:cNvPr id="9" name="Oval 8"/>
        <dsp:cNvSpPr/>
      </dsp:nvSpPr>
      <dsp:spPr bwMode="white">
        <a:xfrm>
          <a:off x="1081770" y="2009361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5430000"/>
            <a:satOff val="-6862"/>
            <a:lumOff val="-587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2009361"/>
        <a:ext cx="535830" cy="535830"/>
      </dsp:txXfrm>
    </dsp:sp>
    <dsp:sp modelId="{D196D84A-6027-48B0-AC35-64A273FAF95F}">
      <dsp:nvSpPr>
        <dsp:cNvPr id="12" name="Pentagon 11"/>
        <dsp:cNvSpPr/>
      </dsp:nvSpPr>
      <dsp:spPr bwMode="white">
        <a:xfrm rot="10800000">
          <a:off x="1349684" y="2679148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7520000"/>
            <a:satOff val="-11241"/>
            <a:lumOff val="-182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Langsung</a:t>
          </a:r>
          <a:endParaRPr lang="en-US" dirty="0"/>
        </a:p>
      </dsp:txBody>
      <dsp:txXfrm rot="10800000">
        <a:off x="1349684" y="2679148"/>
        <a:ext cx="4826618" cy="535830"/>
      </dsp:txXfrm>
    </dsp:sp>
    <dsp:sp modelId="{EEE4BDD9-C2A2-45F9-8A73-DCAF8DEBCD46}">
      <dsp:nvSpPr>
        <dsp:cNvPr id="11" name="Oval 10"/>
        <dsp:cNvSpPr/>
      </dsp:nvSpPr>
      <dsp:spPr bwMode="white">
        <a:xfrm>
          <a:off x="1081770" y="2679148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7239999"/>
            <a:satOff val="-9149"/>
            <a:lumOff val="-783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2679148"/>
        <a:ext cx="535830" cy="535830"/>
      </dsp:txXfrm>
    </dsp:sp>
    <dsp:sp modelId="{29FABC23-E3CE-424D-BA49-5792F1AC4596}">
      <dsp:nvSpPr>
        <dsp:cNvPr id="14" name="Pentagon 13"/>
        <dsp:cNvSpPr/>
      </dsp:nvSpPr>
      <dsp:spPr bwMode="white">
        <a:xfrm rot="10800000">
          <a:off x="1349684" y="3348935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9400000"/>
            <a:satOff val="-14051"/>
            <a:lumOff val="-22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yang </a:t>
          </a:r>
          <a:r>
            <a:rPr lang="en-ID" dirty="0" err="1" smtClean="0"/>
            <a:t>Menyatakan</a:t>
          </a:r>
          <a:r>
            <a:rPr lang="en-ID" dirty="0" smtClean="0"/>
            <a:t> </a:t>
          </a:r>
          <a:r>
            <a:rPr lang="en-ID" dirty="0" err="1" smtClean="0"/>
            <a:t>Kesepakatan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Penolakan</a:t>
          </a:r>
          <a:endParaRPr lang="en-US" dirty="0"/>
        </a:p>
      </dsp:txBody>
      <dsp:txXfrm rot="10800000">
        <a:off x="1349684" y="3348935"/>
        <a:ext cx="4826618" cy="535830"/>
      </dsp:txXfrm>
    </dsp:sp>
    <dsp:sp modelId="{79C8C04D-5745-4BC5-9B4F-9D0B88EE30C4}">
      <dsp:nvSpPr>
        <dsp:cNvPr id="13" name="Oval 12"/>
        <dsp:cNvSpPr/>
      </dsp:nvSpPr>
      <dsp:spPr bwMode="white">
        <a:xfrm>
          <a:off x="1081770" y="3348935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9050000"/>
            <a:satOff val="-11437"/>
            <a:lumOff val="-979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3348935"/>
        <a:ext cx="535830" cy="535830"/>
      </dsp:txXfrm>
    </dsp:sp>
    <dsp:sp modelId="{C1DF811F-1183-4C17-BB2B-57C59A5A015A}">
      <dsp:nvSpPr>
        <dsp:cNvPr id="16" name="Pentagon 15"/>
        <dsp:cNvSpPr/>
      </dsp:nvSpPr>
      <dsp:spPr bwMode="white">
        <a:xfrm rot="10800000">
          <a:off x="1349684" y="4018721"/>
          <a:ext cx="4826618" cy="53583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236285" tIns="53340" rIns="99568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err="1" smtClean="0"/>
            <a:t>Menggunakan</a:t>
          </a:r>
          <a:r>
            <a:rPr lang="en-ID" dirty="0" smtClean="0"/>
            <a:t> </a:t>
          </a:r>
          <a:r>
            <a:rPr lang="en-ID" dirty="0" err="1" smtClean="0"/>
            <a:t>Kalimat</a:t>
          </a:r>
          <a:r>
            <a:rPr lang="en-ID" dirty="0" smtClean="0"/>
            <a:t> </a:t>
          </a:r>
          <a:r>
            <a:rPr lang="en-ID" dirty="0" err="1" smtClean="0"/>
            <a:t>Perbandingan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Kontras</a:t>
          </a:r>
          <a:endParaRPr lang="en-US" dirty="0"/>
        </a:p>
      </dsp:txBody>
      <dsp:txXfrm rot="10800000">
        <a:off x="1349684" y="4018721"/>
        <a:ext cx="4826618" cy="535830"/>
      </dsp:txXfrm>
    </dsp:sp>
    <dsp:sp modelId="{BF22A1CA-1092-4020-8570-7940303BBCFB}">
      <dsp:nvSpPr>
        <dsp:cNvPr id="15" name="Oval 14"/>
        <dsp:cNvSpPr/>
      </dsp:nvSpPr>
      <dsp:spPr bwMode="white">
        <a:xfrm>
          <a:off x="1081770" y="4018721"/>
          <a:ext cx="535830" cy="53583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>
            <a:tint val="50000"/>
            <a:hueOff val="10860000"/>
            <a:satOff val="-13724"/>
            <a:lumOff val="-1175"/>
            <a:alpha val="100000"/>
          </a:schemeClr>
        </a:fillRef>
        <a:effectRef idx="0">
          <a:scrgbClr r="0" g="0" b="0"/>
        </a:effectRef>
        <a:fontRef idx="minor"/>
      </dsp:style>
      <dsp:txXfrm>
        <a:off x="1081770" y="4018721"/>
        <a:ext cx="535830" cy="53583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3810000"/>
        <a:chOff x="0" y="0"/>
        <a:chExt cx="6096000" cy="3810000"/>
      </a:xfrm>
    </dsp:grpSpPr>
    <dsp:sp modelId="{579C7A62-D595-404C-AEDA-512E163F69B5}">
      <dsp:nvSpPr>
        <dsp:cNvPr id="3" name="Shape 2"/>
        <dsp:cNvSpPr/>
      </dsp:nvSpPr>
      <dsp:spPr bwMode="white">
        <a:xfrm>
          <a:off x="0" y="127000"/>
          <a:ext cx="6096000" cy="3810000"/>
        </a:xfrm>
        <a:prstGeom prst="swooshArrow">
          <a:avLst>
            <a:gd name="adj1" fmla="val 25000"/>
            <a:gd name="adj2" fmla="val 25000"/>
          </a:avLst>
        </a:prstGeom>
      </dsp:spPr>
      <dsp:style>
        <a:lnRef idx="0">
          <a:schemeClr val="dk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>
        <a:off x="0" y="127000"/>
        <a:ext cx="6096000" cy="3810000"/>
      </dsp:txXfrm>
    </dsp:sp>
    <dsp:sp modelId="{6A66AD97-1588-4E48-B2CC-7973AE0C08B0}">
      <dsp:nvSpPr>
        <dsp:cNvPr id="4" name="Oval 3"/>
        <dsp:cNvSpPr/>
      </dsp:nvSpPr>
      <dsp:spPr bwMode="white">
        <a:xfrm>
          <a:off x="600456" y="2960116"/>
          <a:ext cx="140208" cy="14020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600456" y="2960116"/>
        <a:ext cx="140208" cy="140208"/>
      </dsp:txXfrm>
    </dsp:sp>
    <dsp:sp modelId="{47790B7B-DD0E-478E-B9EB-A4F56C4957D2}">
      <dsp:nvSpPr>
        <dsp:cNvPr id="5" name="Rectangle 4"/>
        <dsp:cNvSpPr/>
      </dsp:nvSpPr>
      <dsp:spPr bwMode="white">
        <a:xfrm>
          <a:off x="670560" y="3030220"/>
          <a:ext cx="1042416" cy="9067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4293" tIns="0" rIns="0" bIns="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Menentukan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topik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permasalahan</a:t>
          </a:r>
          <a:r>
            <a:rPr lang="en-US" dirty="0" smtClean="0">
              <a:solidFill>
                <a:schemeClr val="tx1"/>
              </a:solidFill>
            </a:rPr>
            <a:t>. </a:t>
          </a:r>
          <a:endParaRPr lang="en-US" dirty="0">
            <a:solidFill>
              <a:schemeClr val="tx1"/>
            </a:solidFill>
          </a:endParaRPr>
        </a:p>
      </dsp:txBody>
      <dsp:txXfrm>
        <a:off x="670560" y="3030220"/>
        <a:ext cx="1042416" cy="906780"/>
      </dsp:txXfrm>
    </dsp:sp>
    <dsp:sp modelId="{C0CBEFEB-2A7F-44B0-B2C3-14F83B5E1FC5}">
      <dsp:nvSpPr>
        <dsp:cNvPr id="6" name="Oval 5"/>
        <dsp:cNvSpPr/>
      </dsp:nvSpPr>
      <dsp:spPr bwMode="white">
        <a:xfrm>
          <a:off x="1591056" y="2073910"/>
          <a:ext cx="243840" cy="24384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591056" y="2073910"/>
        <a:ext cx="243840" cy="243840"/>
      </dsp:txXfrm>
    </dsp:sp>
    <dsp:sp modelId="{54E96FB0-8944-4900-9D8B-B104BA150831}">
      <dsp:nvSpPr>
        <dsp:cNvPr id="7" name="Rectangle 6"/>
        <dsp:cNvSpPr/>
      </dsp:nvSpPr>
      <dsp:spPr bwMode="white">
        <a:xfrm>
          <a:off x="1712976" y="2195830"/>
          <a:ext cx="1280160" cy="17411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9205" tIns="0" rIns="0" bIns="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Menentukan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partisipan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berbeda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pentingan</a:t>
          </a:r>
          <a:r>
            <a:rPr lang="en-US" dirty="0" smtClean="0">
              <a:solidFill>
                <a:schemeClr val="tx1"/>
              </a:solidFill>
            </a:rPr>
            <a:t>. </a:t>
          </a:r>
          <a:endParaRPr lang="en-US" dirty="0">
            <a:solidFill>
              <a:schemeClr val="tx1"/>
            </a:solidFill>
          </a:endParaRPr>
        </a:p>
      </dsp:txBody>
      <dsp:txXfrm>
        <a:off x="1712976" y="2195830"/>
        <a:ext cx="1280160" cy="1741170"/>
      </dsp:txXfrm>
    </dsp:sp>
    <dsp:sp modelId="{168AA7BC-7F49-43C9-B874-1A199F8BFEB7}">
      <dsp:nvSpPr>
        <dsp:cNvPr id="8" name="Oval 7"/>
        <dsp:cNvSpPr/>
      </dsp:nvSpPr>
      <dsp:spPr bwMode="white">
        <a:xfrm>
          <a:off x="2855976" y="1420876"/>
          <a:ext cx="323088" cy="323088"/>
        </a:xfrm>
        <a:prstGeom prst="ellipse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855976" y="1420876"/>
        <a:ext cx="323088" cy="323088"/>
      </dsp:txXfrm>
    </dsp:sp>
    <dsp:sp modelId="{ABA51279-CD26-4184-8679-33D4E6225DB9}">
      <dsp:nvSpPr>
        <dsp:cNvPr id="9" name="Rectangle 8"/>
        <dsp:cNvSpPr/>
      </dsp:nvSpPr>
      <dsp:spPr bwMode="white">
        <a:xfrm>
          <a:off x="3017520" y="1582420"/>
          <a:ext cx="1280160" cy="23545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1197" tIns="0" rIns="0" bIns="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Mengembangkan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topik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negosiasi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sesuai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struktur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negosiasi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sp:txBody>
      <dsp:txXfrm>
        <a:off x="3017520" y="1582420"/>
        <a:ext cx="1280160" cy="2354580"/>
      </dsp:txXfrm>
    </dsp:sp>
    <dsp:sp modelId="{14F1D94C-5239-407C-AEC3-EFB3DA6F2B55}">
      <dsp:nvSpPr>
        <dsp:cNvPr id="10" name="Oval 9"/>
        <dsp:cNvSpPr/>
      </dsp:nvSpPr>
      <dsp:spPr bwMode="white">
        <a:xfrm>
          <a:off x="4233672" y="988822"/>
          <a:ext cx="432816" cy="43281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4233672" y="988822"/>
        <a:ext cx="432816" cy="432816"/>
      </dsp:txXfrm>
    </dsp:sp>
    <dsp:sp modelId="{DA065A4B-8856-43B8-8650-9E7AE4404EF5}">
      <dsp:nvSpPr>
        <dsp:cNvPr id="11" name="Rectangle 10"/>
        <dsp:cNvSpPr/>
      </dsp:nvSpPr>
      <dsp:spPr bwMode="white">
        <a:xfrm>
          <a:off x="4450080" y="1205230"/>
          <a:ext cx="1280160" cy="273177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9340" tIns="0" rIns="0" bIns="0" anchor="t"/>
        <a:lstStyle>
          <a:lvl1pPr algn="l">
            <a:defRPr sz="1100"/>
          </a:lvl1pPr>
          <a:lvl2pPr marL="57150" indent="-57150" algn="l">
            <a:defRPr sz="800"/>
          </a:lvl2pPr>
          <a:lvl3pPr marL="114300" indent="-57150" algn="l">
            <a:defRPr sz="800"/>
          </a:lvl3pPr>
          <a:lvl4pPr marL="171450" indent="-57150" algn="l">
            <a:defRPr sz="800"/>
          </a:lvl4pPr>
          <a:lvl5pPr marL="228600" indent="-57150" algn="l">
            <a:defRPr sz="800"/>
          </a:lvl5pPr>
          <a:lvl6pPr marL="285750" indent="-57150" algn="l">
            <a:defRPr sz="800"/>
          </a:lvl6pPr>
          <a:lvl7pPr marL="342900" indent="-57150" algn="l">
            <a:defRPr sz="800"/>
          </a:lvl7pPr>
          <a:lvl8pPr marL="400050" indent="-57150" algn="l">
            <a:defRPr sz="800"/>
          </a:lvl8pPr>
          <a:lvl9pPr marL="457200" indent="-57150" algn="l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Mengembangkan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negosiasi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negosiasi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berbentuk</a:t>
          </a:r>
          <a:r>
            <a:rPr lang="en-US" dirty="0" smtClean="0">
              <a:solidFill>
                <a:schemeClr val="tx1"/>
              </a:solidFill>
            </a:rPr>
            <a:t> dialog.</a:t>
          </a:r>
          <a:endParaRPr lang="en-US" dirty="0">
            <a:solidFill>
              <a:schemeClr val="tx1"/>
            </a:solidFill>
          </a:endParaRPr>
        </a:p>
      </dsp:txBody>
      <dsp:txXfrm>
        <a:off x="4450080" y="1205230"/>
        <a:ext cx="1280160" cy="27317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3810000"/>
        <a:chOff x="0" y="0"/>
        <a:chExt cx="6096000" cy="3810000"/>
      </a:xfrm>
    </dsp:grpSpPr>
    <dsp:sp modelId="{579C7A62-D595-404C-AEDA-512E163F69B5}">
      <dsp:nvSpPr>
        <dsp:cNvPr id="3" name="Shape 2"/>
        <dsp:cNvSpPr/>
      </dsp:nvSpPr>
      <dsp:spPr bwMode="white">
        <a:xfrm>
          <a:off x="0" y="127000"/>
          <a:ext cx="6096000" cy="3810000"/>
        </a:xfrm>
        <a:prstGeom prst="swooshArrow">
          <a:avLst>
            <a:gd name="adj1" fmla="val 25000"/>
            <a:gd name="adj2" fmla="val 25000"/>
          </a:avLst>
        </a:prstGeom>
      </dsp:spPr>
      <dsp:style>
        <a:lnRef idx="0">
          <a:schemeClr val="dk1"/>
        </a:lnRef>
        <a:fillRef idx="1">
          <a:schemeClr val="accent5">
            <a:tint val="40000"/>
          </a:schemeClr>
        </a:fillRef>
        <a:effectRef idx="0">
          <a:scrgbClr r="0" g="0" b="0"/>
        </a:effectRef>
        <a:fontRef idx="minor"/>
      </dsp:style>
      <dsp:txXfrm>
        <a:off x="0" y="127000"/>
        <a:ext cx="6096000" cy="3810000"/>
      </dsp:txXfrm>
    </dsp:sp>
    <dsp:sp modelId="{A6A32B29-4E0F-4A46-9073-0E615AA0BB24}">
      <dsp:nvSpPr>
        <dsp:cNvPr id="4" name="Oval 3"/>
        <dsp:cNvSpPr/>
      </dsp:nvSpPr>
      <dsp:spPr bwMode="white">
        <a:xfrm>
          <a:off x="774192" y="2756662"/>
          <a:ext cx="158496" cy="15849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74192" y="2756662"/>
        <a:ext cx="158496" cy="158496"/>
      </dsp:txXfrm>
    </dsp:sp>
    <dsp:sp modelId="{6790B3EC-08B6-4AB2-8C33-22CBC7BD518E}">
      <dsp:nvSpPr>
        <dsp:cNvPr id="5" name="Rectangle 4"/>
        <dsp:cNvSpPr/>
      </dsp:nvSpPr>
      <dsp:spPr bwMode="white">
        <a:xfrm>
          <a:off x="853440" y="2835910"/>
          <a:ext cx="1420368" cy="110109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83983" tIns="0" rIns="0" bIns="0" anchor="t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Mencari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topik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penawaran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pemesanan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sp:txBody>
      <dsp:txXfrm>
        <a:off x="853440" y="2835910"/>
        <a:ext cx="1420368" cy="1101090"/>
      </dsp:txXfrm>
    </dsp:sp>
    <dsp:sp modelId="{77F1E7E2-89A3-4A66-892B-6745ECF9CF48}">
      <dsp:nvSpPr>
        <dsp:cNvPr id="6" name="Oval 5"/>
        <dsp:cNvSpPr/>
      </dsp:nvSpPr>
      <dsp:spPr bwMode="white">
        <a:xfrm>
          <a:off x="2173224" y="1721104"/>
          <a:ext cx="286512" cy="28651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173224" y="1721104"/>
        <a:ext cx="286512" cy="286512"/>
      </dsp:txXfrm>
    </dsp:sp>
    <dsp:sp modelId="{180DBE16-065B-47E7-BEDB-9922C676098B}">
      <dsp:nvSpPr>
        <dsp:cNvPr id="7" name="Rectangle 6"/>
        <dsp:cNvSpPr/>
      </dsp:nvSpPr>
      <dsp:spPr bwMode="white">
        <a:xfrm>
          <a:off x="2316480" y="1864360"/>
          <a:ext cx="1463040" cy="207264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51816" tIns="0" rIns="0" bIns="0" anchor="t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Mengembangkan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sesuai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surat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resmi</a:t>
          </a:r>
          <a:r>
            <a:rPr lang="en-US" dirty="0" smtClean="0">
              <a:solidFill>
                <a:schemeClr val="tx1"/>
              </a:solidFill>
            </a:rPr>
            <a:t>.. </a:t>
          </a:r>
          <a:endParaRPr lang="en-US" dirty="0">
            <a:solidFill>
              <a:schemeClr val="tx1"/>
            </a:solidFill>
          </a:endParaRPr>
        </a:p>
      </dsp:txBody>
      <dsp:txXfrm>
        <a:off x="2316480" y="1864360"/>
        <a:ext cx="1463040" cy="2072640"/>
      </dsp:txXfrm>
    </dsp:sp>
    <dsp:sp modelId="{0D5E7A2C-7281-4E34-84A5-ECF2D2C45F7A}">
      <dsp:nvSpPr>
        <dsp:cNvPr id="8" name="Oval 7"/>
        <dsp:cNvSpPr/>
      </dsp:nvSpPr>
      <dsp:spPr bwMode="white">
        <a:xfrm>
          <a:off x="3855720" y="1090930"/>
          <a:ext cx="396240" cy="39624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855720" y="1090930"/>
        <a:ext cx="396240" cy="396240"/>
      </dsp:txXfrm>
    </dsp:sp>
    <dsp:sp modelId="{792BEB27-D115-4612-97BF-F5E59F9205C1}">
      <dsp:nvSpPr>
        <dsp:cNvPr id="9" name="Rectangle 8"/>
        <dsp:cNvSpPr/>
      </dsp:nvSpPr>
      <dsp:spPr bwMode="white">
        <a:xfrm>
          <a:off x="4053840" y="1289050"/>
          <a:ext cx="1463040" cy="264795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9959" tIns="0" rIns="0" bIns="0" anchor="t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chemeClr val="tx1"/>
              </a:solidFill>
            </a:rPr>
            <a:t>Mengembangkan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kerangka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surat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penawaran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pemesanan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sp:txBody>
      <dsp:txXfrm>
        <a:off x="4053840" y="1289050"/>
        <a:ext cx="1463040" cy="2647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73527" cy="4457267"/>
        <a:chOff x="0" y="0"/>
        <a:chExt cx="8473527" cy="4457267"/>
      </a:xfrm>
    </dsp:grpSpPr>
    <dsp:sp modelId="{65C60D4F-C09C-4405-A84E-E1B031E61F56}">
      <dsp:nvSpPr>
        <dsp:cNvPr id="3" name="Chevron 2"/>
        <dsp:cNvSpPr/>
      </dsp:nvSpPr>
      <dsp:spPr bwMode="white">
        <a:xfrm rot="5400000">
          <a:off x="-106482" y="106482"/>
          <a:ext cx="709879" cy="496915"/>
        </a:xfrm>
        <a:prstGeom prst="chevron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a.</a:t>
          </a:r>
          <a:endParaRPr lang="en-US" dirty="0"/>
        </a:p>
      </dsp:txBody>
      <dsp:txXfrm rot="5400000">
        <a:off x="-106482" y="106482"/>
        <a:ext cx="709879" cy="496915"/>
      </dsp:txXfrm>
    </dsp:sp>
    <dsp:sp modelId="{145902CD-040B-472E-81DD-D17F40461EFC}">
      <dsp:nvSpPr>
        <dsp:cNvPr id="4" name="Round Same Side Corner Rectangle 3"/>
        <dsp:cNvSpPr/>
      </dsp:nvSpPr>
      <dsp:spPr bwMode="white">
        <a:xfrm rot="5400000">
          <a:off x="4254510" y="-3757595"/>
          <a:ext cx="461421" cy="7976612"/>
        </a:xfrm>
        <a:prstGeom prst="round2Same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Menentukan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topik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 yang </a:t>
          </a:r>
          <a:r>
            <a:rPr lang="en-US" dirty="0" err="1" smtClean="0">
              <a:solidFill>
                <a:schemeClr val="dk1"/>
              </a:solidFill>
            </a:rPr>
            <a:t>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diamati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atau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diteliti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3757595"/>
        <a:ext cx="461421" cy="7976612"/>
      </dsp:txXfrm>
    </dsp:sp>
    <dsp:sp modelId="{19AE6F9A-0166-4E6C-8E4B-45B13BA506BC}">
      <dsp:nvSpPr>
        <dsp:cNvPr id="5" name="Chevron 4"/>
        <dsp:cNvSpPr/>
      </dsp:nvSpPr>
      <dsp:spPr bwMode="white">
        <a:xfrm rot="5400000">
          <a:off x="-106482" y="731047"/>
          <a:ext cx="709879" cy="496915"/>
        </a:xfrm>
        <a:prstGeom prst="chevron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b.</a:t>
          </a:r>
          <a:endParaRPr lang="en-US" dirty="0"/>
        </a:p>
      </dsp:txBody>
      <dsp:txXfrm rot="5400000">
        <a:off x="-106482" y="731047"/>
        <a:ext cx="709879" cy="496915"/>
      </dsp:txXfrm>
    </dsp:sp>
    <dsp:sp modelId="{A110A036-4F8C-49EE-B281-9C9F66A639CD}">
      <dsp:nvSpPr>
        <dsp:cNvPr id="6" name="Round Same Side Corner Rectangle 5"/>
        <dsp:cNvSpPr/>
      </dsp:nvSpPr>
      <dsp:spPr bwMode="white">
        <a:xfrm rot="5400000">
          <a:off x="4254510" y="-3133031"/>
          <a:ext cx="461421" cy="7976612"/>
        </a:xfrm>
        <a:prstGeom prst="round2Same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Merencanakan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cara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menyelesaikan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3133031"/>
        <a:ext cx="461421" cy="7976612"/>
      </dsp:txXfrm>
    </dsp:sp>
    <dsp:sp modelId="{D374E4D7-B5E7-4F84-A969-B9FA0868FD0C}">
      <dsp:nvSpPr>
        <dsp:cNvPr id="7" name="Chevron 6"/>
        <dsp:cNvSpPr/>
      </dsp:nvSpPr>
      <dsp:spPr bwMode="white">
        <a:xfrm rot="5400000">
          <a:off x="-106482" y="1355611"/>
          <a:ext cx="709879" cy="496915"/>
        </a:xfrm>
        <a:prstGeom prst="chevron">
          <a:avLst/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c.</a:t>
          </a:r>
          <a:endParaRPr lang="en-US" dirty="0"/>
        </a:p>
      </dsp:txBody>
      <dsp:txXfrm rot="5400000">
        <a:off x="-106482" y="1355611"/>
        <a:ext cx="709879" cy="496915"/>
      </dsp:txXfrm>
    </dsp:sp>
    <dsp:sp modelId="{C720E841-72A8-494F-8A43-4FE77CFB092A}">
      <dsp:nvSpPr>
        <dsp:cNvPr id="8" name="Round Same Side Corner Rectangle 7"/>
        <dsp:cNvSpPr/>
      </dsp:nvSpPr>
      <dsp:spPr bwMode="white">
        <a:xfrm rot="5400000">
          <a:off x="4254510" y="-2508466"/>
          <a:ext cx="461421" cy="7976612"/>
        </a:xfrm>
        <a:prstGeom prst="round2SameRect">
          <a:avLst/>
        </a:prstGeom>
      </dsp:spPr>
      <dsp:style>
        <a:lnRef idx="2">
          <a:schemeClr val="accent4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Melakukan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pengamatan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sesuai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dengan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masalah</a:t>
          </a:r>
          <a:r>
            <a:rPr lang="en-US" dirty="0" smtClean="0">
              <a:solidFill>
                <a:schemeClr val="dk1"/>
              </a:solidFill>
            </a:rPr>
            <a:t> yang </a:t>
          </a:r>
          <a:r>
            <a:rPr lang="en-US" dirty="0" err="1" smtClean="0">
              <a:solidFill>
                <a:schemeClr val="dk1"/>
              </a:solidFill>
            </a:rPr>
            <a:t>ditentukan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2508466"/>
        <a:ext cx="461421" cy="7976612"/>
      </dsp:txXfrm>
    </dsp:sp>
    <dsp:sp modelId="{53D26655-002F-4D51-BA5C-9CD75DED2D19}">
      <dsp:nvSpPr>
        <dsp:cNvPr id="9" name="Chevron 8"/>
        <dsp:cNvSpPr/>
      </dsp:nvSpPr>
      <dsp:spPr bwMode="white">
        <a:xfrm rot="5400000">
          <a:off x="-106482" y="1980176"/>
          <a:ext cx="709879" cy="496915"/>
        </a:xfrm>
        <a:prstGeom prst="chevron">
          <a:avLst/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d. </a:t>
          </a:r>
          <a:endParaRPr lang="en-US" dirty="0"/>
        </a:p>
      </dsp:txBody>
      <dsp:txXfrm rot="5400000">
        <a:off x="-106482" y="1980176"/>
        <a:ext cx="709879" cy="496915"/>
      </dsp:txXfrm>
    </dsp:sp>
    <dsp:sp modelId="{B8C45D3F-5D43-4DD4-9C46-69EB52A9C47C}">
      <dsp:nvSpPr>
        <dsp:cNvPr id="10" name="Round Same Side Corner Rectangle 9"/>
        <dsp:cNvSpPr/>
      </dsp:nvSpPr>
      <dsp:spPr bwMode="white">
        <a:xfrm rot="5400000">
          <a:off x="4254510" y="-1883901"/>
          <a:ext cx="461421" cy="7976612"/>
        </a:xfrm>
        <a:prstGeom prst="round2SameRect">
          <a:avLst/>
        </a:prstGeom>
      </dsp:spPr>
      <dsp:style>
        <a:lnRef idx="2">
          <a:schemeClr val="accent5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Meneliti ulang hasil pengamatan.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1883901"/>
        <a:ext cx="461421" cy="7976612"/>
      </dsp:txXfrm>
    </dsp:sp>
    <dsp:sp modelId="{B2F791A8-85E3-4D97-9230-5FD3101BF128}">
      <dsp:nvSpPr>
        <dsp:cNvPr id="11" name="Chevron 10"/>
        <dsp:cNvSpPr/>
      </dsp:nvSpPr>
      <dsp:spPr bwMode="white">
        <a:xfrm rot="5400000">
          <a:off x="-106482" y="2604741"/>
          <a:ext cx="709879" cy="496915"/>
        </a:xfrm>
        <a:prstGeom prst="chevron">
          <a:avLst/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e.</a:t>
          </a:r>
          <a:endParaRPr lang="en-US" dirty="0"/>
        </a:p>
      </dsp:txBody>
      <dsp:txXfrm rot="5400000">
        <a:off x="-106482" y="2604741"/>
        <a:ext cx="709879" cy="496915"/>
      </dsp:txXfrm>
    </dsp:sp>
    <dsp:sp modelId="{69B22262-A4A0-4A54-A4E3-ABD5E9102A88}">
      <dsp:nvSpPr>
        <dsp:cNvPr id="12" name="Round Same Side Corner Rectangle 11"/>
        <dsp:cNvSpPr/>
      </dsp:nvSpPr>
      <dsp:spPr bwMode="white">
        <a:xfrm rot="5400000">
          <a:off x="4254510" y="-1259337"/>
          <a:ext cx="461421" cy="7976612"/>
        </a:xfrm>
        <a:prstGeom prst="round2SameRect">
          <a:avLst/>
        </a:prstGeom>
      </dsp:spPr>
      <dsp:style>
        <a:lnRef idx="2">
          <a:schemeClr val="accent6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Membuat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kerangka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laporan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hasil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observasi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1259337"/>
        <a:ext cx="461421" cy="7976612"/>
      </dsp:txXfrm>
    </dsp:sp>
    <dsp:sp modelId="{0CD56BD2-24B7-4269-BDFD-AD2D644721DF}">
      <dsp:nvSpPr>
        <dsp:cNvPr id="13" name="Chevron 12"/>
        <dsp:cNvSpPr/>
      </dsp:nvSpPr>
      <dsp:spPr bwMode="white">
        <a:xfrm rot="5400000">
          <a:off x="-106482" y="3229305"/>
          <a:ext cx="709879" cy="496915"/>
        </a:xfrm>
        <a:prstGeom prst="chevron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f.</a:t>
          </a:r>
          <a:endParaRPr lang="en-US" dirty="0"/>
        </a:p>
      </dsp:txBody>
      <dsp:txXfrm rot="5400000">
        <a:off x="-106482" y="3229305"/>
        <a:ext cx="709879" cy="496915"/>
      </dsp:txXfrm>
    </dsp:sp>
    <dsp:sp modelId="{088714BB-6135-4639-B51F-2C95079F12E7}">
      <dsp:nvSpPr>
        <dsp:cNvPr id="14" name="Round Same Side Corner Rectangle 13"/>
        <dsp:cNvSpPr/>
      </dsp:nvSpPr>
      <dsp:spPr bwMode="white">
        <a:xfrm rot="5400000">
          <a:off x="4254510" y="-634772"/>
          <a:ext cx="461421" cy="7976612"/>
        </a:xfrm>
        <a:prstGeom prst="round2SameRect">
          <a:avLst/>
        </a:prstGeom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err="1" smtClean="0">
              <a:solidFill>
                <a:schemeClr val="dk1"/>
              </a:solidFill>
            </a:rPr>
            <a:t>Menyusun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laporan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hasil</a:t>
          </a:r>
          <a:r>
            <a:rPr lang="en-US" dirty="0" smtClean="0">
              <a:solidFill>
                <a:schemeClr val="dk1"/>
              </a:solidFill>
            </a:rPr>
            <a:t> </a:t>
          </a:r>
          <a:r>
            <a:rPr lang="en-US" dirty="0" err="1" smtClean="0">
              <a:solidFill>
                <a:schemeClr val="dk1"/>
              </a:solidFill>
            </a:rPr>
            <a:t>observasi</a:t>
          </a:r>
          <a:r>
            <a:rPr lang="en-US" dirty="0" smtClean="0">
              <a:solidFill>
                <a:schemeClr val="dk1"/>
              </a:solidFill>
            </a:rPr>
            <a:t>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634772"/>
        <a:ext cx="461421" cy="7976612"/>
      </dsp:txXfrm>
    </dsp:sp>
    <dsp:sp modelId="{5BC42AF8-2BDE-4243-A399-C745BC21BAE1}">
      <dsp:nvSpPr>
        <dsp:cNvPr id="15" name="Chevron 14"/>
        <dsp:cNvSpPr/>
      </dsp:nvSpPr>
      <dsp:spPr bwMode="white">
        <a:xfrm rot="5400000">
          <a:off x="-106482" y="3853870"/>
          <a:ext cx="709879" cy="496915"/>
        </a:xfrm>
        <a:prstGeom prst="chevron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dirty="0" smtClean="0"/>
            <a:t>g. </a:t>
          </a:r>
          <a:endParaRPr lang="en-US" dirty="0"/>
        </a:p>
      </dsp:txBody>
      <dsp:txXfrm rot="5400000">
        <a:off x="-106482" y="3853870"/>
        <a:ext cx="709879" cy="496915"/>
      </dsp:txXfrm>
    </dsp:sp>
    <dsp:sp modelId="{19128FF8-9D67-447E-B4A6-855A11DB33FB}">
      <dsp:nvSpPr>
        <dsp:cNvPr id="16" name="Round Same Side Corner Rectangle 15"/>
        <dsp:cNvSpPr/>
      </dsp:nvSpPr>
      <dsp:spPr bwMode="white">
        <a:xfrm rot="5400000">
          <a:off x="4254510" y="-10207"/>
          <a:ext cx="461421" cy="7976612"/>
        </a:xfrm>
        <a:prstGeom prst="round2SameRect">
          <a:avLst/>
        </a:prstGeom>
      </dsp:spPr>
      <dsp:style>
        <a:lnRef idx="2">
          <a:schemeClr val="accent3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56464" tIns="13970" rIns="13970" bIns="13970" anchor="ctr"/>
        <a:lstStyle>
          <a:lvl1pPr algn="l">
            <a:defRPr sz="22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mtClean="0">
              <a:solidFill>
                <a:schemeClr val="dk1"/>
              </a:solidFill>
            </a:rPr>
            <a:t>Membenahi laporan.</a:t>
          </a:r>
          <a:endParaRPr lang="en-US" dirty="0">
            <a:solidFill>
              <a:schemeClr val="dk1"/>
            </a:solidFill>
          </a:endParaRPr>
        </a:p>
      </dsp:txBody>
      <dsp:txXfrm rot="5400000">
        <a:off x="4254510" y="-10207"/>
        <a:ext cx="461421" cy="7976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714908"/>
        <a:chOff x="0" y="0"/>
        <a:chExt cx="8229600" cy="4714908"/>
      </a:xfrm>
    </dsp:grpSpPr>
    <dsp:sp modelId="{8B9F7AAB-957B-4A0C-8744-F4B72413FAB8}">
      <dsp:nvSpPr>
        <dsp:cNvPr id="5" name="Rectangle 4"/>
        <dsp:cNvSpPr/>
      </dsp:nvSpPr>
      <dsp:spPr bwMode="white">
        <a:xfrm>
          <a:off x="0" y="457748"/>
          <a:ext cx="8229600" cy="469343"/>
        </a:xfrm>
        <a:prstGeom prst="rect">
          <a:avLst/>
        </a:prstGeom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57748"/>
        <a:ext cx="8229600" cy="469343"/>
      </dsp:txXfrm>
    </dsp:sp>
    <dsp:sp modelId="{4DCAC0E5-C99A-4436-B6A6-90D0D6314265}">
      <dsp:nvSpPr>
        <dsp:cNvPr id="4" name="Rounded Rectangle 3"/>
        <dsp:cNvSpPr/>
      </dsp:nvSpPr>
      <dsp:spPr bwMode="white">
        <a:xfrm>
          <a:off x="411480" y="0"/>
          <a:ext cx="6232638" cy="68470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0"/>
        <a:ext cx="6232638" cy="684704"/>
      </dsp:txXfrm>
    </dsp:sp>
    <dsp:sp modelId="{3100DD75-DDA5-4CDD-A5BF-BE90F7C5EC54}">
      <dsp:nvSpPr>
        <dsp:cNvPr id="8" name="Rectangle 7"/>
        <dsp:cNvSpPr/>
      </dsp:nvSpPr>
      <dsp:spPr bwMode="white">
        <a:xfrm>
          <a:off x="0" y="1435090"/>
          <a:ext cx="8229600" cy="517953"/>
        </a:xfrm>
        <a:prstGeom prst="rect">
          <a:avLst/>
        </a:prstGeom>
      </dsp:spPr>
      <dsp:style>
        <a:lnRef idx="2">
          <a:schemeClr val="accent5">
            <a:hueOff val="-2475000"/>
            <a:satOff val="10000"/>
            <a:lumOff val="215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1435090"/>
        <a:ext cx="8229600" cy="517953"/>
      </dsp:txXfrm>
    </dsp:sp>
    <dsp:sp modelId="{5D94E20E-8EB7-4E1C-A687-AC45785A305E}">
      <dsp:nvSpPr>
        <dsp:cNvPr id="7" name="Rounded Rectangle 6"/>
        <dsp:cNvSpPr/>
      </dsp:nvSpPr>
      <dsp:spPr bwMode="white">
        <a:xfrm>
          <a:off x="411480" y="1010124"/>
          <a:ext cx="6252225" cy="651923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1010124"/>
        <a:ext cx="6252225" cy="651923"/>
      </dsp:txXfrm>
    </dsp:sp>
    <dsp:sp modelId="{79A60E6C-551F-40B3-AE46-A1D2AA251E41}">
      <dsp:nvSpPr>
        <dsp:cNvPr id="11" name="Rectangle 10"/>
        <dsp:cNvSpPr/>
      </dsp:nvSpPr>
      <dsp:spPr bwMode="white">
        <a:xfrm>
          <a:off x="0" y="2461047"/>
          <a:ext cx="8229600" cy="499547"/>
        </a:xfrm>
        <a:prstGeom prst="rect">
          <a:avLst/>
        </a:prstGeom>
      </dsp:spPr>
      <dsp:style>
        <a:lnRef idx="2">
          <a:schemeClr val="accent5">
            <a:hueOff val="-4950000"/>
            <a:satOff val="20000"/>
            <a:lumOff val="4314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461047"/>
        <a:ext cx="8229600" cy="499547"/>
      </dsp:txXfrm>
    </dsp:sp>
    <dsp:sp modelId="{7BDC612A-F288-4BA0-AD3E-72D63838F32A}">
      <dsp:nvSpPr>
        <dsp:cNvPr id="10" name="Rounded Rectangle 9"/>
        <dsp:cNvSpPr/>
      </dsp:nvSpPr>
      <dsp:spPr bwMode="white">
        <a:xfrm>
          <a:off x="411480" y="2036076"/>
          <a:ext cx="6231889" cy="65192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2036076"/>
        <a:ext cx="6231889" cy="651927"/>
      </dsp:txXfrm>
    </dsp:sp>
    <dsp:sp modelId="{01F92195-191C-4E48-B0EB-2C42E51B8427}">
      <dsp:nvSpPr>
        <dsp:cNvPr id="14" name="Rectangle 13"/>
        <dsp:cNvSpPr/>
      </dsp:nvSpPr>
      <dsp:spPr bwMode="white">
        <a:xfrm>
          <a:off x="0" y="3468599"/>
          <a:ext cx="8229600" cy="462740"/>
        </a:xfrm>
        <a:prstGeom prst="rect">
          <a:avLst/>
        </a:prstGeom>
      </dsp:spPr>
      <dsp:style>
        <a:lnRef idx="2">
          <a:schemeClr val="accent5">
            <a:hueOff val="-7425000"/>
            <a:satOff val="30000"/>
            <a:lumOff val="647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3468599"/>
        <a:ext cx="8229600" cy="462740"/>
      </dsp:txXfrm>
    </dsp:sp>
    <dsp:sp modelId="{4F1970F3-617F-4936-AF8B-F1745EB0E726}">
      <dsp:nvSpPr>
        <dsp:cNvPr id="13" name="Rounded Rectangle 12"/>
        <dsp:cNvSpPr/>
      </dsp:nvSpPr>
      <dsp:spPr bwMode="white">
        <a:xfrm>
          <a:off x="411480" y="3043628"/>
          <a:ext cx="6189894" cy="651927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3043628"/>
        <a:ext cx="6189894" cy="651927"/>
      </dsp:txXfrm>
    </dsp:sp>
    <dsp:sp modelId="{3748A1A7-635D-4AAB-9B6E-6CD2E2C664C2}">
      <dsp:nvSpPr>
        <dsp:cNvPr id="17" name="Rectangle 16"/>
        <dsp:cNvSpPr/>
      </dsp:nvSpPr>
      <dsp:spPr bwMode="white">
        <a:xfrm>
          <a:off x="0" y="4327422"/>
          <a:ext cx="8229600" cy="387486"/>
        </a:xfrm>
        <a:prstGeom prst="rect">
          <a:avLst/>
        </a:prstGeom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4327422"/>
        <a:ext cx="8229600" cy="387486"/>
      </dsp:txXfrm>
    </dsp:sp>
    <dsp:sp modelId="{A553E53A-1EAF-4C47-B32D-EAB144B9B6CD}">
      <dsp:nvSpPr>
        <dsp:cNvPr id="16" name="Rounded Rectangle 15"/>
        <dsp:cNvSpPr/>
      </dsp:nvSpPr>
      <dsp:spPr bwMode="white">
        <a:xfrm>
          <a:off x="411480" y="4014372"/>
          <a:ext cx="6189318" cy="540006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 dirty="0"/>
        </a:p>
      </dsp:txBody>
      <dsp:txXfrm>
        <a:off x="411480" y="4014372"/>
        <a:ext cx="6189318" cy="540006"/>
      </dsp:txXfrm>
    </dsp:sp>
    <dsp:sp modelId="{11BCC61C-E27B-486E-99A9-C4F8F215EC41}">
      <dsp:nvSpPr>
        <dsp:cNvPr id="3" name="Rectangle 2" hidden="1"/>
        <dsp:cNvSpPr/>
      </dsp:nvSpPr>
      <dsp:spPr bwMode="white">
        <a:xfrm>
          <a:off x="0" y="314327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14327"/>
        <a:ext cx="411480" cy="0"/>
      </dsp:txXfrm>
    </dsp:sp>
    <dsp:sp modelId="{91AB16D0-B276-4E1E-A3BF-91992F05F058}">
      <dsp:nvSpPr>
        <dsp:cNvPr id="6" name="Rectangle 5" hidden="1"/>
        <dsp:cNvSpPr/>
      </dsp:nvSpPr>
      <dsp:spPr bwMode="white">
        <a:xfrm>
          <a:off x="0" y="1324451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1324451"/>
        <a:ext cx="411480" cy="0"/>
      </dsp:txXfrm>
    </dsp:sp>
    <dsp:sp modelId="{4C05B1C4-684F-4281-B40D-78F8D2A61C56}">
      <dsp:nvSpPr>
        <dsp:cNvPr id="9" name="Rectangle 8" hidden="1"/>
        <dsp:cNvSpPr/>
      </dsp:nvSpPr>
      <dsp:spPr bwMode="white">
        <a:xfrm>
          <a:off x="0" y="2350403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2475000"/>
            <a:satOff val="10000"/>
            <a:lumOff val="21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2350403"/>
        <a:ext cx="411480" cy="0"/>
      </dsp:txXfrm>
    </dsp:sp>
    <dsp:sp modelId="{C65A67C0-EDBE-4D56-9910-79A36881A8BB}">
      <dsp:nvSpPr>
        <dsp:cNvPr id="12" name="Rectangle 11" hidden="1"/>
        <dsp:cNvSpPr/>
      </dsp:nvSpPr>
      <dsp:spPr bwMode="white">
        <a:xfrm>
          <a:off x="0" y="3357955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357955"/>
        <a:ext cx="411480" cy="0"/>
      </dsp:txXfrm>
    </dsp:sp>
    <dsp:sp modelId="{382C3B1B-666D-41D1-8D04-5A573EBAD01A}">
      <dsp:nvSpPr>
        <dsp:cNvPr id="15" name="Rectangle 14" hidden="1"/>
        <dsp:cNvSpPr/>
      </dsp:nvSpPr>
      <dsp:spPr bwMode="white">
        <a:xfrm>
          <a:off x="0" y="4328699"/>
          <a:ext cx="411480" cy="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7425000"/>
            <a:satOff val="30000"/>
            <a:lumOff val="6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328699"/>
        <a:ext cx="411480" cy="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7F98F999-E16B-4732-8248-7F066649F3AC}">
      <dsp:nvSpPr>
        <dsp:cNvPr id="3" name="Oval 2"/>
        <dsp:cNvSpPr/>
      </dsp:nvSpPr>
      <dsp:spPr bwMode="white">
        <a:xfrm>
          <a:off x="3081413" y="2459189"/>
          <a:ext cx="2066774" cy="2066774"/>
        </a:xfrm>
        <a:prstGeom prst="ellipse">
          <a:avLst/>
        </a:prstGeom>
        <a:solidFill>
          <a:schemeClr val="accent4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Struktur</a:t>
          </a:r>
          <a:endParaRPr lang="id-ID" dirty="0"/>
        </a:p>
      </dsp:txBody>
      <dsp:txXfrm>
        <a:off x="3081413" y="2459189"/>
        <a:ext cx="2066774" cy="2066774"/>
      </dsp:txXfrm>
    </dsp:sp>
    <dsp:sp modelId="{1C87906C-BFA5-430B-9EF6-1EC9D59A915A}">
      <dsp:nvSpPr>
        <dsp:cNvPr id="4" name="Left Arrow 3"/>
        <dsp:cNvSpPr/>
      </dsp:nvSpPr>
      <dsp:spPr bwMode="white">
        <a:xfrm rot="12899999">
          <a:off x="1791867" y="2125304"/>
          <a:ext cx="1581755" cy="58903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1791867" y="2125304"/>
        <a:ext cx="1581755" cy="589031"/>
      </dsp:txXfrm>
    </dsp:sp>
    <dsp:sp modelId="{4B7EFAB4-2D26-4F8E-851A-73C1486456BD}">
      <dsp:nvSpPr>
        <dsp:cNvPr id="5" name="Rounded Rectangle 4"/>
        <dsp:cNvSpPr/>
      </dsp:nvSpPr>
      <dsp:spPr bwMode="white">
        <a:xfrm>
          <a:off x="915472" y="1154415"/>
          <a:ext cx="1963436" cy="1570749"/>
        </a:xfrm>
        <a:prstGeom prst="roundRect">
          <a:avLst>
            <a:gd name="adj" fmla="val 10000"/>
          </a:avLst>
        </a:prstGeom>
        <a:solidFill>
          <a:srgbClr val="FF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Tesis</a:t>
          </a:r>
          <a:endParaRPr lang="id-ID" dirty="0"/>
        </a:p>
      </dsp:txBody>
      <dsp:txXfrm>
        <a:off x="915472" y="1154415"/>
        <a:ext cx="1963436" cy="1570749"/>
      </dsp:txXfrm>
    </dsp:sp>
    <dsp:sp modelId="{B9001B49-DE3A-4324-9693-8A54E4EA6FEA}">
      <dsp:nvSpPr>
        <dsp:cNvPr id="6" name="Left Arrow 5"/>
        <dsp:cNvSpPr/>
      </dsp:nvSpPr>
      <dsp:spPr bwMode="white">
        <a:xfrm rot="16199999">
          <a:off x="3323923" y="1327766"/>
          <a:ext cx="1581755" cy="58903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3323923" y="1327766"/>
        <a:ext cx="1581755" cy="589031"/>
      </dsp:txXfrm>
    </dsp:sp>
    <dsp:sp modelId="{D2DD2AB5-8BC8-4B96-ADAB-1A658BF34631}">
      <dsp:nvSpPr>
        <dsp:cNvPr id="7" name="Rounded Rectangle 6"/>
        <dsp:cNvSpPr/>
      </dsp:nvSpPr>
      <dsp:spPr bwMode="white">
        <a:xfrm>
          <a:off x="3133082" y="0"/>
          <a:ext cx="1963436" cy="1570749"/>
        </a:xfrm>
        <a:prstGeom prst="roundRect">
          <a:avLst>
            <a:gd name="adj" fmla="val 10000"/>
          </a:avLst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Argumentasi</a:t>
          </a:r>
          <a:endParaRPr lang="id-ID" dirty="0"/>
        </a:p>
      </dsp:txBody>
      <dsp:txXfrm>
        <a:off x="3133082" y="0"/>
        <a:ext cx="1963436" cy="1570749"/>
      </dsp:txXfrm>
    </dsp:sp>
    <dsp:sp modelId="{B1434660-20F8-4B9C-AFF5-01B1BABE921E}">
      <dsp:nvSpPr>
        <dsp:cNvPr id="8" name="Left Arrow 7"/>
        <dsp:cNvSpPr/>
      </dsp:nvSpPr>
      <dsp:spPr bwMode="white">
        <a:xfrm rot="-2099999">
          <a:off x="4855978" y="2125304"/>
          <a:ext cx="1581755" cy="589031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4855978" y="2125304"/>
        <a:ext cx="1581755" cy="589031"/>
      </dsp:txXfrm>
    </dsp:sp>
    <dsp:sp modelId="{23B7C031-D037-4B40-9F82-D93C30642B8F}">
      <dsp:nvSpPr>
        <dsp:cNvPr id="9" name="Rounded Rectangle 8"/>
        <dsp:cNvSpPr/>
      </dsp:nvSpPr>
      <dsp:spPr bwMode="white">
        <a:xfrm>
          <a:off x="5350692" y="1154415"/>
          <a:ext cx="1963436" cy="1570749"/>
        </a:xfrm>
        <a:prstGeom prst="roundRect">
          <a:avLst>
            <a:gd name="adj" fmla="val 10000"/>
          </a:avLst>
        </a:prstGeom>
        <a:solidFill>
          <a:srgbClr val="00B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9530" tIns="49530" rIns="49530" bIns="4953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Penegasan Ulang</a:t>
          </a:r>
          <a:endParaRPr lang="id-ID" dirty="0"/>
        </a:p>
      </dsp:txBody>
      <dsp:txXfrm>
        <a:off x="5350692" y="1154415"/>
        <a:ext cx="1963436" cy="15707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15404" cy="4525963"/>
        <a:chOff x="0" y="0"/>
        <a:chExt cx="8715404" cy="4525963"/>
      </a:xfrm>
    </dsp:grpSpPr>
    <dsp:sp modelId="{FA84C98A-FEDC-4891-BF08-CBFC0815EB9E}">
      <dsp:nvSpPr>
        <dsp:cNvPr id="5" name="Block Arc 4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16199999"/>
            <a:gd name="adj2" fmla="val 19800000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6D6BCED7-7075-4D10-A211-BD9CE8C4D96E}">
      <dsp:nvSpPr>
        <dsp:cNvPr id="7" name="Block Arc 6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19800000"/>
            <a:gd name="adj2" fmla="val 1800000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E0EB7765-A62E-4316-9E67-593DD9821055}">
      <dsp:nvSpPr>
        <dsp:cNvPr id="9" name="Block Arc 8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1800000"/>
            <a:gd name="adj2" fmla="val 5400000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7101B57C-A6DD-4405-858A-5455BD4C47A2}">
      <dsp:nvSpPr>
        <dsp:cNvPr id="11" name="Block Arc 10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5400000"/>
            <a:gd name="adj2" fmla="val 9000000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F1DCFC58-2F56-4308-AEA0-184A487D0C38}">
      <dsp:nvSpPr>
        <dsp:cNvPr id="13" name="Block Arc 12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9000000"/>
            <a:gd name="adj2" fmla="val 12600000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A04E1CC1-C6F1-4A5B-A8A9-912803492E2C}">
      <dsp:nvSpPr>
        <dsp:cNvPr id="15" name="Block Arc 14"/>
        <dsp:cNvSpPr/>
      </dsp:nvSpPr>
      <dsp:spPr bwMode="white">
        <a:xfrm>
          <a:off x="2513476" y="418756"/>
          <a:ext cx="3688451" cy="3688451"/>
        </a:xfrm>
        <a:prstGeom prst="blockArc">
          <a:avLst>
            <a:gd name="adj1" fmla="val 12600000"/>
            <a:gd name="adj2" fmla="val 16199999"/>
            <a:gd name="adj3" fmla="val 3862"/>
          </a:avLst>
        </a:prstGeom>
        <a:solidFill>
          <a:schemeClr val="accent2">
            <a:lumMod val="50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513476" y="418756"/>
        <a:ext cx="3688451" cy="3688451"/>
      </dsp:txXfrm>
    </dsp:sp>
    <dsp:sp modelId="{22757E33-4EEC-4AEB-B342-40BA0E52B8CC}">
      <dsp:nvSpPr>
        <dsp:cNvPr id="3" name="Oval 2"/>
        <dsp:cNvSpPr/>
      </dsp:nvSpPr>
      <dsp:spPr bwMode="white">
        <a:xfrm>
          <a:off x="3570567" y="1475846"/>
          <a:ext cx="1574271" cy="15742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1590" tIns="21590" rIns="21590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Kebahasaan</a:t>
          </a:r>
          <a:endParaRPr lang="id-ID" dirty="0"/>
        </a:p>
      </dsp:txBody>
      <dsp:txXfrm>
        <a:off x="3570567" y="1475846"/>
        <a:ext cx="1574271" cy="1574271"/>
      </dsp:txXfrm>
    </dsp:sp>
    <dsp:sp modelId="{BE4B4D61-DFDF-40FE-81E9-08B376BB53BE}">
      <dsp:nvSpPr>
        <dsp:cNvPr id="4" name="Oval 3"/>
        <dsp:cNvSpPr/>
      </dsp:nvSpPr>
      <dsp:spPr bwMode="white">
        <a:xfrm>
          <a:off x="3806707" y="0"/>
          <a:ext cx="1101989" cy="1101989"/>
        </a:xfrm>
        <a:prstGeom prst="ellipse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320" tIns="20320" rIns="20320" bIns="2032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1600" dirty="0" smtClean="0"/>
            <a:t>Istilah</a:t>
          </a:r>
          <a:endParaRPr lang="id-ID" sz="1600" dirty="0"/>
        </a:p>
      </dsp:txBody>
      <dsp:txXfrm>
        <a:off x="3806707" y="0"/>
        <a:ext cx="1101989" cy="1101989"/>
      </dsp:txXfrm>
    </dsp:sp>
    <dsp:sp modelId="{F716E50C-378E-4576-85DA-320A44DC1D8F}">
      <dsp:nvSpPr>
        <dsp:cNvPr id="6" name="Oval 5"/>
        <dsp:cNvSpPr/>
      </dsp:nvSpPr>
      <dsp:spPr bwMode="white">
        <a:xfrm>
          <a:off x="5289331" y="855993"/>
          <a:ext cx="1101989" cy="1101989"/>
        </a:xfrm>
        <a:prstGeom prst="ellipse">
          <a:avLst/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840" tIns="16840" rIns="16840" bIns="168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Adjektiva</a:t>
          </a:r>
          <a:endParaRPr lang="id-ID" dirty="0"/>
        </a:p>
      </dsp:txBody>
      <dsp:txXfrm>
        <a:off x="5289331" y="855993"/>
        <a:ext cx="1101989" cy="1101989"/>
      </dsp:txXfrm>
    </dsp:sp>
    <dsp:sp modelId="{AA994D5A-35FE-47A0-AC55-953848849CC9}">
      <dsp:nvSpPr>
        <dsp:cNvPr id="8" name="Oval 7"/>
        <dsp:cNvSpPr/>
      </dsp:nvSpPr>
      <dsp:spPr bwMode="white">
        <a:xfrm>
          <a:off x="5289331" y="2567980"/>
          <a:ext cx="1101989" cy="1101989"/>
        </a:xfrm>
        <a:prstGeom prst="ellipse">
          <a:avLst/>
        </a:prstGeom>
        <a:solidFill>
          <a:schemeClr val="accent3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840" tIns="16840" rIns="16840" bIns="168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Afiksasi</a:t>
          </a:r>
          <a:endParaRPr lang="id-ID" dirty="0"/>
        </a:p>
      </dsp:txBody>
      <dsp:txXfrm>
        <a:off x="5289331" y="2567980"/>
        <a:ext cx="1101989" cy="1101989"/>
      </dsp:txXfrm>
    </dsp:sp>
    <dsp:sp modelId="{CF2398B9-648D-47EF-B320-A8621A922AA9}">
      <dsp:nvSpPr>
        <dsp:cNvPr id="10" name="Oval 9"/>
        <dsp:cNvSpPr/>
      </dsp:nvSpPr>
      <dsp:spPr bwMode="white">
        <a:xfrm>
          <a:off x="3806707" y="3423974"/>
          <a:ext cx="1101989" cy="1101989"/>
        </a:xfrm>
        <a:prstGeom prst="ellipse">
          <a:avLst/>
        </a:prstGeom>
        <a:solidFill>
          <a:schemeClr val="accent6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840" tIns="16840" rIns="16840" bIns="168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Verba</a:t>
          </a:r>
          <a:endParaRPr lang="id-ID" dirty="0"/>
        </a:p>
      </dsp:txBody>
      <dsp:txXfrm>
        <a:off x="3806707" y="3423974"/>
        <a:ext cx="1101989" cy="1101989"/>
      </dsp:txXfrm>
    </dsp:sp>
    <dsp:sp modelId="{E90BDF4A-9B4F-464C-B5CC-87DE002F28CA}">
      <dsp:nvSpPr>
        <dsp:cNvPr id="12" name="Oval 11"/>
        <dsp:cNvSpPr/>
      </dsp:nvSpPr>
      <dsp:spPr bwMode="white">
        <a:xfrm>
          <a:off x="2324083" y="2567980"/>
          <a:ext cx="1101989" cy="1101989"/>
        </a:xfrm>
        <a:prstGeom prst="ellipse">
          <a:avLst/>
        </a:prstGeom>
        <a:solidFill>
          <a:srgbClr val="0070C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840" tIns="16840" rIns="16840" bIns="168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Pronomina</a:t>
          </a:r>
          <a:endParaRPr lang="id-ID" dirty="0"/>
        </a:p>
      </dsp:txBody>
      <dsp:txXfrm>
        <a:off x="2324083" y="2567980"/>
        <a:ext cx="1101989" cy="1101989"/>
      </dsp:txXfrm>
    </dsp:sp>
    <dsp:sp modelId="{6B49E47B-2BDF-4774-B83A-7BE814111AB7}">
      <dsp:nvSpPr>
        <dsp:cNvPr id="14" name="Oval 13"/>
        <dsp:cNvSpPr/>
      </dsp:nvSpPr>
      <dsp:spPr bwMode="white">
        <a:xfrm>
          <a:off x="2324083" y="855993"/>
          <a:ext cx="1101989" cy="1101989"/>
        </a:xfrm>
        <a:prstGeom prst="ellipse">
          <a:avLst/>
        </a:prstGeom>
        <a:solidFill>
          <a:schemeClr val="accent2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840" tIns="16840" rIns="16840" bIns="1684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dirty="0" smtClean="0"/>
            <a:t>Konjungsi</a:t>
          </a:r>
          <a:endParaRPr lang="id-ID" dirty="0"/>
        </a:p>
      </dsp:txBody>
      <dsp:txXfrm>
        <a:off x="2324083" y="855993"/>
        <a:ext cx="1101989" cy="11019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00858" cy="4114816"/>
        <a:chOff x="0" y="0"/>
        <a:chExt cx="6500858" cy="4114816"/>
      </a:xfrm>
    </dsp:grpSpPr>
    <dsp:sp modelId="{B545D2FE-F923-452F-9E69-F6F97132EDF7}">
      <dsp:nvSpPr>
        <dsp:cNvPr id="3" name="Minus 2"/>
        <dsp:cNvSpPr/>
      </dsp:nvSpPr>
      <dsp:spPr bwMode="white">
        <a:xfrm rot="-300000">
          <a:off x="19949" y="1687469"/>
          <a:ext cx="6460959" cy="739877"/>
        </a:xfrm>
        <a:prstGeom prst="mathMinus">
          <a:avLst/>
        </a:prstGeom>
        <a:solidFill>
          <a:srgbClr val="0000FF"/>
        </a:solidFill>
      </dsp:spPr>
      <dsp:style>
        <a:lnRef idx="2">
          <a:schemeClr val="lt1"/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/>
      </dsp:style>
      <dsp:txXfrm rot="-300000">
        <a:off x="19949" y="1687469"/>
        <a:ext cx="6460959" cy="739877"/>
      </dsp:txXfrm>
    </dsp:sp>
    <dsp:sp modelId="{1E79FDC6-0D2A-435C-8CF2-1B3AB7A6329E}">
      <dsp:nvSpPr>
        <dsp:cNvPr id="4" name="Down Arrow 3"/>
        <dsp:cNvSpPr/>
      </dsp:nvSpPr>
      <dsp:spPr bwMode="white">
        <a:xfrm>
          <a:off x="780103" y="205741"/>
          <a:ext cx="1950257" cy="1645926"/>
        </a:xfrm>
        <a:prstGeom prst="downArrow">
          <a:avLst/>
        </a:prstGeom>
        <a:solidFill>
          <a:srgbClr val="FFC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80103" y="205741"/>
        <a:ext cx="1950257" cy="1645926"/>
      </dsp:txXfrm>
    </dsp:sp>
    <dsp:sp modelId="{50832CE8-5414-4D31-BD99-32C3FC5EEA0B}">
      <dsp:nvSpPr>
        <dsp:cNvPr id="5" name="Rectangle 4"/>
        <dsp:cNvSpPr/>
      </dsp:nvSpPr>
      <dsp:spPr bwMode="white">
        <a:xfrm>
          <a:off x="3445455" y="0"/>
          <a:ext cx="2080275" cy="172822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400" dirty="0" smtClean="0">
              <a:solidFill>
                <a:schemeClr val="tx1"/>
              </a:solidFill>
            </a:rPr>
            <a:t>Langkah Penyusunan Teks Eksposisi </a:t>
          </a:r>
          <a:endParaRPr lang="id-ID" sz="2400" dirty="0">
            <a:solidFill>
              <a:schemeClr val="tx1"/>
            </a:solidFill>
          </a:endParaRPr>
        </a:p>
      </dsp:txBody>
      <dsp:txXfrm>
        <a:off x="3445455" y="0"/>
        <a:ext cx="2080275" cy="1728223"/>
      </dsp:txXfrm>
    </dsp:sp>
    <dsp:sp modelId="{BB01461D-E38A-42AF-9D75-1C39D95268DD}">
      <dsp:nvSpPr>
        <dsp:cNvPr id="6" name="Up Arrow 5"/>
        <dsp:cNvSpPr/>
      </dsp:nvSpPr>
      <dsp:spPr bwMode="white">
        <a:xfrm>
          <a:off x="3770498" y="2263149"/>
          <a:ext cx="1950257" cy="1645926"/>
        </a:xfrm>
        <a:prstGeom prst="upArrow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770498" y="2263149"/>
        <a:ext cx="1950257" cy="1645926"/>
      </dsp:txXfrm>
    </dsp:sp>
    <dsp:sp modelId="{2F90467F-FE12-438E-B652-DD859258D5B5}">
      <dsp:nvSpPr>
        <dsp:cNvPr id="7" name="Rectangle 6"/>
        <dsp:cNvSpPr/>
      </dsp:nvSpPr>
      <dsp:spPr bwMode="white">
        <a:xfrm>
          <a:off x="975129" y="2386593"/>
          <a:ext cx="2080275" cy="172822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0688" tIns="170688" rIns="170688" bIns="17068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400" dirty="0" smtClean="0">
              <a:solidFill>
                <a:schemeClr val="tx1"/>
              </a:solidFill>
            </a:rPr>
            <a:t>Penyuntingan Teks Eksposisi</a:t>
          </a:r>
          <a:endParaRPr lang="id-ID" sz="2400" dirty="0">
            <a:solidFill>
              <a:schemeClr val="tx1"/>
            </a:solidFill>
          </a:endParaRPr>
        </a:p>
      </dsp:txBody>
      <dsp:txXfrm>
        <a:off x="975129" y="2386593"/>
        <a:ext cx="2080275" cy="1728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58280" cy="3829063"/>
        <a:chOff x="0" y="0"/>
        <a:chExt cx="8858280" cy="3829063"/>
      </a:xfrm>
    </dsp:grpSpPr>
    <dsp:sp modelId="{C8BB54BD-EB5E-4187-B420-00A03D804B9F}">
      <dsp:nvSpPr>
        <dsp:cNvPr id="3" name="Rounded Rectangle 2"/>
        <dsp:cNvSpPr/>
      </dsp:nvSpPr>
      <dsp:spPr bwMode="white">
        <a:xfrm>
          <a:off x="0" y="0"/>
          <a:ext cx="6820876" cy="689231"/>
        </a:xfrm>
        <a:prstGeom prst="roundRect">
          <a:avLst>
            <a:gd name="adj" fmla="val 10000"/>
          </a:avLst>
        </a:prstGeom>
        <a:solidFill>
          <a:schemeClr val="accent3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6820876" cy="689231"/>
      </dsp:txXfrm>
    </dsp:sp>
    <dsp:sp modelId="{5678020A-E650-4AD4-8526-41E74D2E7B95}">
      <dsp:nvSpPr>
        <dsp:cNvPr id="4" name="Rounded Rectangle 3"/>
        <dsp:cNvSpPr/>
      </dsp:nvSpPr>
      <dsp:spPr bwMode="white">
        <a:xfrm>
          <a:off x="509351" y="784958"/>
          <a:ext cx="6820876" cy="68923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09351" y="784958"/>
        <a:ext cx="6820876" cy="689231"/>
      </dsp:txXfrm>
    </dsp:sp>
    <dsp:sp modelId="{39E28B5A-E43D-4C2D-9E62-B6444C7249AE}">
      <dsp:nvSpPr>
        <dsp:cNvPr id="5" name="Rounded Rectangle 4"/>
        <dsp:cNvSpPr/>
      </dsp:nvSpPr>
      <dsp:spPr bwMode="white">
        <a:xfrm>
          <a:off x="1062970" y="1543050"/>
          <a:ext cx="6820876" cy="689231"/>
        </a:xfrm>
        <a:prstGeom prst="roundRect">
          <a:avLst>
            <a:gd name="adj" fmla="val 10000"/>
          </a:avLst>
        </a:prstGeom>
        <a:solidFill>
          <a:schemeClr val="accent3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062970" y="1543050"/>
        <a:ext cx="6820876" cy="689231"/>
      </dsp:txXfrm>
    </dsp:sp>
    <dsp:sp modelId="{54BCF0EC-C966-40CC-9086-73A51E7E5CAF}">
      <dsp:nvSpPr>
        <dsp:cNvPr id="6" name="Rounded Rectangle 5"/>
        <dsp:cNvSpPr/>
      </dsp:nvSpPr>
      <dsp:spPr bwMode="white">
        <a:xfrm>
          <a:off x="1528053" y="2354874"/>
          <a:ext cx="6820876" cy="68923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528053" y="2354874"/>
        <a:ext cx="6820876" cy="689231"/>
      </dsp:txXfrm>
    </dsp:sp>
    <dsp:sp modelId="{4EED6D88-ABFC-4654-B3F2-A7CD6C49BFE6}">
      <dsp:nvSpPr>
        <dsp:cNvPr id="7" name="Rounded Rectangle 6"/>
        <dsp:cNvSpPr/>
      </dsp:nvSpPr>
      <dsp:spPr bwMode="white">
        <a:xfrm>
          <a:off x="2037404" y="3139832"/>
          <a:ext cx="6820876" cy="689231"/>
        </a:xfrm>
        <a:prstGeom prst="roundRect">
          <a:avLst>
            <a:gd name="adj" fmla="val 10000"/>
          </a:avLst>
        </a:prstGeom>
        <a:solidFill>
          <a:schemeClr val="accent3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037404" y="3139832"/>
        <a:ext cx="6820876" cy="689231"/>
      </dsp:txXfrm>
    </dsp:sp>
    <dsp:sp modelId="{71ED27F9-82CC-42D4-915F-76CFD3D70FE3}">
      <dsp:nvSpPr>
        <dsp:cNvPr id="8" name="Down Arrow 7"/>
        <dsp:cNvSpPr/>
      </dsp:nvSpPr>
      <dsp:spPr bwMode="white">
        <a:xfrm>
          <a:off x="6372875" y="503522"/>
          <a:ext cx="448000" cy="44800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dk1"/>
            </a:solidFill>
          </a:endParaRPr>
        </a:p>
      </dsp:txBody>
      <dsp:txXfrm>
        <a:off x="6372875" y="503522"/>
        <a:ext cx="448000" cy="448000"/>
      </dsp:txXfrm>
    </dsp:sp>
    <dsp:sp modelId="{EC0E8AB6-F064-498D-9419-CE38B076C70D}">
      <dsp:nvSpPr>
        <dsp:cNvPr id="9" name="Down Arrow 8"/>
        <dsp:cNvSpPr/>
      </dsp:nvSpPr>
      <dsp:spPr bwMode="white">
        <a:xfrm>
          <a:off x="6882226" y="1288480"/>
          <a:ext cx="448000" cy="44800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dk1"/>
            </a:solidFill>
          </a:endParaRPr>
        </a:p>
      </dsp:txBody>
      <dsp:txXfrm>
        <a:off x="6882226" y="1288480"/>
        <a:ext cx="448000" cy="448000"/>
      </dsp:txXfrm>
    </dsp:sp>
    <dsp:sp modelId="{58F1B672-92E8-40DA-B228-D42D95BB2C63}">
      <dsp:nvSpPr>
        <dsp:cNvPr id="10" name="Down Arrow 9"/>
        <dsp:cNvSpPr/>
      </dsp:nvSpPr>
      <dsp:spPr bwMode="white">
        <a:xfrm>
          <a:off x="7391577" y="2061950"/>
          <a:ext cx="448000" cy="44800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dk1"/>
            </a:solidFill>
          </a:endParaRPr>
        </a:p>
      </dsp:txBody>
      <dsp:txXfrm>
        <a:off x="7391577" y="2061950"/>
        <a:ext cx="448000" cy="448000"/>
      </dsp:txXfrm>
    </dsp:sp>
    <dsp:sp modelId="{258A2904-40D7-4DF7-9E24-9B78C0D8CBD8}">
      <dsp:nvSpPr>
        <dsp:cNvPr id="11" name="Down Arrow 10"/>
        <dsp:cNvSpPr/>
      </dsp:nvSpPr>
      <dsp:spPr bwMode="white">
        <a:xfrm>
          <a:off x="7900929" y="2854566"/>
          <a:ext cx="448000" cy="44800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id-ID">
            <a:solidFill>
              <a:schemeClr val="dk1"/>
            </a:solidFill>
          </a:endParaRPr>
        </a:p>
      </dsp:txBody>
      <dsp:txXfrm>
        <a:off x="7900929" y="2854566"/>
        <a:ext cx="448000" cy="448000"/>
      </dsp:txXfrm>
    </dsp:sp>
    <dsp:sp modelId="{3FD0224D-3C32-4F2D-9B65-C1FEFC0D9674}">
      <dsp:nvSpPr>
        <dsp:cNvPr id="12" name="Rounded Rectangle 11"/>
        <dsp:cNvSpPr/>
      </dsp:nvSpPr>
      <dsp:spPr bwMode="white">
        <a:xfrm>
          <a:off x="0" y="0"/>
          <a:ext cx="6820876" cy="689231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000" dirty="0" smtClean="0">
              <a:solidFill>
                <a:schemeClr val="tx1"/>
              </a:solidFill>
            </a:rPr>
            <a:t>Menentukan topik</a:t>
          </a:r>
          <a:endParaRPr lang="id-ID" sz="2000" dirty="0">
            <a:solidFill>
              <a:schemeClr val="tx1"/>
            </a:solidFill>
          </a:endParaRPr>
        </a:p>
      </dsp:txBody>
      <dsp:txXfrm>
        <a:off x="0" y="0"/>
        <a:ext cx="6820876" cy="689231"/>
      </dsp:txXfrm>
    </dsp:sp>
    <dsp:sp modelId="{F4D8CEDB-F146-4FF9-A56C-F6F148F26436}">
      <dsp:nvSpPr>
        <dsp:cNvPr id="13" name="Rounded Rectangle 12"/>
        <dsp:cNvSpPr/>
      </dsp:nvSpPr>
      <dsp:spPr bwMode="white">
        <a:xfrm>
          <a:off x="509351" y="784958"/>
          <a:ext cx="6820876" cy="689231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000" dirty="0" smtClean="0">
              <a:solidFill>
                <a:schemeClr val="tx1"/>
              </a:solidFill>
            </a:rPr>
            <a:t>Menentukan tujuan penulisan</a:t>
          </a:r>
          <a:endParaRPr lang="id-ID" sz="2000" dirty="0">
            <a:solidFill>
              <a:schemeClr val="tx1"/>
            </a:solidFill>
          </a:endParaRPr>
        </a:p>
      </dsp:txBody>
      <dsp:txXfrm>
        <a:off x="509351" y="784958"/>
        <a:ext cx="6820876" cy="689231"/>
      </dsp:txXfrm>
    </dsp:sp>
    <dsp:sp modelId="{C2024A20-DEC2-492E-A4CB-7F5C2B24CD32}">
      <dsp:nvSpPr>
        <dsp:cNvPr id="14" name="Rounded Rectangle 13"/>
        <dsp:cNvSpPr/>
      </dsp:nvSpPr>
      <dsp:spPr bwMode="white">
        <a:xfrm>
          <a:off x="1062970" y="1543050"/>
          <a:ext cx="6820876" cy="689231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000" dirty="0" smtClean="0">
              <a:solidFill>
                <a:schemeClr val="tx1"/>
              </a:solidFill>
            </a:rPr>
            <a:t>Membuat kerangka teks</a:t>
          </a:r>
          <a:endParaRPr lang="id-ID" sz="2000" dirty="0">
            <a:solidFill>
              <a:schemeClr val="tx1"/>
            </a:solidFill>
          </a:endParaRPr>
        </a:p>
      </dsp:txBody>
      <dsp:txXfrm>
        <a:off x="1062970" y="1543050"/>
        <a:ext cx="6820876" cy="689231"/>
      </dsp:txXfrm>
    </dsp:sp>
    <dsp:sp modelId="{BD48233E-32FE-4094-BAF5-FD60143FB1E3}">
      <dsp:nvSpPr>
        <dsp:cNvPr id="15" name="Rounded Rectangle 14"/>
        <dsp:cNvSpPr/>
      </dsp:nvSpPr>
      <dsp:spPr bwMode="white">
        <a:xfrm>
          <a:off x="1528053" y="2354874"/>
          <a:ext cx="6820876" cy="689231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000" dirty="0" smtClean="0">
              <a:solidFill>
                <a:schemeClr val="tx1"/>
              </a:solidFill>
            </a:rPr>
            <a:t>Mengembangkan gagasan pokok dan gagasan penjelas</a:t>
          </a:r>
          <a:endParaRPr lang="id-ID" sz="2000" dirty="0">
            <a:solidFill>
              <a:schemeClr val="tx1"/>
            </a:solidFill>
          </a:endParaRPr>
        </a:p>
      </dsp:txBody>
      <dsp:txXfrm>
        <a:off x="1528053" y="2354874"/>
        <a:ext cx="6820876" cy="689231"/>
      </dsp:txXfrm>
    </dsp:sp>
    <dsp:sp modelId="{13897014-4094-4CAA-9D85-C021D82A11F8}">
      <dsp:nvSpPr>
        <dsp:cNvPr id="16" name="Rounded Rectangle 15"/>
        <dsp:cNvSpPr/>
      </dsp:nvSpPr>
      <dsp:spPr bwMode="white">
        <a:xfrm>
          <a:off x="2037404" y="3139832"/>
          <a:ext cx="6820876" cy="689231"/>
        </a:xfrm>
        <a:prstGeom prst="roundRect">
          <a:avLst>
            <a:gd name="adj" fmla="val 10000"/>
          </a:avLst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2000" dirty="0" smtClean="0">
              <a:solidFill>
                <a:schemeClr val="tx1"/>
              </a:solidFill>
            </a:rPr>
            <a:t>Menuliskan teks eksposisi secara padu</a:t>
          </a:r>
          <a:endParaRPr lang="id-ID" sz="2000" dirty="0">
            <a:solidFill>
              <a:schemeClr val="tx1"/>
            </a:solidFill>
          </a:endParaRPr>
        </a:p>
      </dsp:txBody>
      <dsp:txXfrm>
        <a:off x="2037404" y="3139832"/>
        <a:ext cx="6820876" cy="689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#3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2#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#1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type="mathMinus" r:blip="" rot="-5">
                <dgm:adjLst/>
              </dgm:shape>
            </dgm:if>
            <dgm:else name="Name13">
              <dgm:shape xmlns:r="http://schemas.openxmlformats.org/officeDocument/2006/relationships" type="mathMinus" r:blip="" rot="5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3EFD42F7-718C-4B98-AAEC-167E6DDD60A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1109663" y="1279525"/>
            <a:ext cx="48847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 indent="0"/>
            <a:r>
              <a:rPr lang="en-US" altLang="zh-CN"/>
              <a:t>Second level</a:t>
            </a:r>
            <a:endParaRPr lang="en-US" altLang="zh-CN"/>
          </a:p>
          <a:p>
            <a:pPr lvl="2" indent="0"/>
            <a:r>
              <a:rPr lang="en-US" altLang="zh-CN"/>
              <a:t>Third level</a:t>
            </a:r>
            <a:endParaRPr lang="en-US" altLang="zh-CN"/>
          </a:p>
          <a:p>
            <a:pPr lvl="3" indent="0"/>
            <a:r>
              <a:rPr lang="en-US" altLang="zh-CN"/>
              <a:t>Fourth level</a:t>
            </a:r>
            <a:endParaRPr lang="en-US" altLang="zh-CN"/>
          </a:p>
          <a:p>
            <a:pPr lvl="4" indent="0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21B2AA4F-B828-4D7C-AFD3-893933DAFCB4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dirty="0"/>
              <a:t>© Copyright </a:t>
            </a:r>
            <a:r>
              <a:rPr lang="en-US" altLang="zh-CN" b="1" dirty="0"/>
              <a:t>PresentationGo.com</a:t>
            </a:r>
            <a:r>
              <a:rPr lang="en-US" altLang="zh-CN" dirty="0"/>
              <a:t> – The free PowerPoint library</a:t>
            </a:r>
            <a:endParaRPr lang="en-US" altLang="zh-CN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r>
              <a:rPr lang="en-US" altLang="zh-CN"/>
              <a:t>© Copyright </a:t>
            </a:r>
            <a:r>
              <a:rPr lang="en-US" altLang="zh-CN" b="1"/>
              <a:t>PresentationGo.com</a:t>
            </a:r>
            <a:r>
              <a:rPr lang="en-US" altLang="zh-CN"/>
              <a:t> – The free PowerPoint template library</a:t>
            </a:r>
            <a:endParaRPr lang="en-US" altLang="zh-CN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r>
              <a:rPr lang="en-US" altLang="zh-CN"/>
              <a:t>© Copyright </a:t>
            </a:r>
            <a:r>
              <a:rPr lang="en-US" altLang="zh-CN" b="1"/>
              <a:t>PresentationGo.com</a:t>
            </a:r>
            <a:r>
              <a:rPr lang="en-US" altLang="zh-CN"/>
              <a:t> – The free PowerPoint template library</a:t>
            </a:r>
            <a:endParaRPr lang="en-US" altLang="zh-CN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r>
              <a:rPr lang="en-US" altLang="zh-CN"/>
              <a:t>© Copyright </a:t>
            </a:r>
            <a:r>
              <a:rPr lang="en-US" altLang="zh-CN" b="1"/>
              <a:t>PresentationGo.com</a:t>
            </a:r>
            <a:r>
              <a:rPr lang="en-US" altLang="zh-CN"/>
              <a:t> – The free PowerPoint template library</a:t>
            </a:r>
            <a:endParaRPr lang="en-US" altLang="zh-CN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en-US" altLang="zh-CN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pPr fontAlgn="auto"/>
            <a:r>
              <a:rPr lang="en-US" sz="6615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pPr fontAlgn="auto"/>
            <a:r>
              <a:rPr lang="en-US" sz="2645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5075" y="402500"/>
            <a:ext cx="9221850" cy="6406751"/>
          </a:xfrm>
        </p:spPr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pPr fontAlgn="auto"/>
            <a:r>
              <a:rPr lang="en-US" sz="6615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z="2645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68" y="1853251"/>
            <a:ext cx="4523217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 fontAlgn="auto"/>
            <a:r>
              <a:rPr lang="en-US" sz="2645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68" y="2761500"/>
            <a:ext cx="4523217" cy="4061751"/>
          </a:xfrm>
        </p:spPr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825" y="1853251"/>
            <a:ext cx="4545493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 fontAlgn="auto"/>
            <a:r>
              <a:rPr lang="en-US" sz="2645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825" y="2761500"/>
            <a:ext cx="4545493" cy="4061751"/>
          </a:xfrm>
        </p:spPr>
        <p:txBody>
          <a:bodyPr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pPr fontAlgn="auto"/>
            <a:r>
              <a:rPr lang="en-US" sz="353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 fontAlgn="auto"/>
            <a:r>
              <a:rPr lang="en-US" sz="1765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462" y="402500"/>
            <a:ext cx="2305462" cy="6406751"/>
          </a:xfrm>
        </p:spPr>
        <p:txBody>
          <a:bodyPr vert="eaVert"/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6782737" cy="6406751"/>
          </a:xfrm>
        </p:spPr>
        <p:txBody>
          <a:bodyPr vert="eaVert"/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en-US" sz="4850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8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en-US" sz="3085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z="2645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z="2205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985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985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3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FDE934FF-F4E1-47C5-9CA5-30A81DDE2BE4}" type="datetimeFigureOut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3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3561BA9-CDCF-4958-B8AB-66F3BF063E13}" type="slidenum">
              <a:rPr lang="en-US" sz="1325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4.xml"/><Relationship Id="rId3" Type="http://schemas.openxmlformats.org/officeDocument/2006/relationships/image" Target="../media/image5.jpeg"/><Relationship Id="rId2" Type="http://schemas.openxmlformats.org/officeDocument/2006/relationships/slide" Target="slide13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4.xml"/><Relationship Id="rId3" Type="http://schemas.openxmlformats.org/officeDocument/2006/relationships/image" Target="../media/image6.jpeg"/><Relationship Id="rId2" Type="http://schemas.openxmlformats.org/officeDocument/2006/relationships/slide" Target="slide16.xml"/><Relationship Id="rId1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26.xml"/><Relationship Id="rId8" Type="http://schemas.openxmlformats.org/officeDocument/2006/relationships/slide" Target="slide25.xml"/><Relationship Id="rId7" Type="http://schemas.openxmlformats.org/officeDocument/2006/relationships/slide" Target="slide22.xml"/><Relationship Id="rId6" Type="http://schemas.openxmlformats.org/officeDocument/2006/relationships/slide" Target="slide18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0" Type="http://schemas.openxmlformats.org/officeDocument/2006/relationships/slide" Target="slide29.xml"/><Relationship Id="rId1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20.xml"/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7.xml"/><Relationship Id="rId2" Type="http://schemas.openxmlformats.org/officeDocument/2006/relationships/slide" Target="slide24.xml"/><Relationship Id="rId1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7.xml"/><Relationship Id="rId2" Type="http://schemas.openxmlformats.org/officeDocument/2006/relationships/slide" Target="slide28.xml"/><Relationship Id="rId1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17.xml"/><Relationship Id="rId7" Type="http://schemas.openxmlformats.org/officeDocument/2006/relationships/slide" Target="slide31.xml"/><Relationship Id="rId6" Type="http://schemas.openxmlformats.org/officeDocument/2006/relationships/slide" Target="slide30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32.xml"/><Relationship Id="rId7" Type="http://schemas.openxmlformats.org/officeDocument/2006/relationships/slide" Target="slide17.xml"/><Relationship Id="rId6" Type="http://schemas.openxmlformats.org/officeDocument/2006/relationships/slide" Target="slide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.xml"/><Relationship Id="rId10" Type="http://schemas.openxmlformats.org/officeDocument/2006/relationships/slide" Target="slide63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" Target="slide41.xml"/><Relationship Id="rId8" Type="http://schemas.openxmlformats.org/officeDocument/2006/relationships/slide" Target="slide40.xml"/><Relationship Id="rId7" Type="http://schemas.openxmlformats.org/officeDocument/2006/relationships/slide" Target="slide37.xml"/><Relationship Id="rId6" Type="http://schemas.openxmlformats.org/officeDocument/2006/relationships/slide" Target="slide33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0" Type="http://schemas.openxmlformats.org/officeDocument/2006/relationships/slide" Target="slide44.xml"/><Relationship Id="rId1" Type="http://schemas.openxmlformats.org/officeDocument/2006/relationships/diagramData" Target="../diagrams/data10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" Target="slide32.xml"/><Relationship Id="rId8" Type="http://schemas.openxmlformats.org/officeDocument/2006/relationships/slide" Target="slide36.xml"/><Relationship Id="rId7" Type="http://schemas.openxmlformats.org/officeDocument/2006/relationships/slide" Target="slide35.xml"/><Relationship Id="rId6" Type="http://schemas.openxmlformats.org/officeDocument/2006/relationships/slide" Target="slide34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0" Type="http://schemas.openxmlformats.org/officeDocument/2006/relationships/slideLayout" Target="../slideLayouts/slideLayout1.xml"/><Relationship Id="rId1" Type="http://schemas.openxmlformats.org/officeDocument/2006/relationships/diagramData" Target="../diagrams/data11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" Target="slide33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slide" Target="slide5.xml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0" Type="http://schemas.openxmlformats.org/officeDocument/2006/relationships/slideLayout" Target="../slideLayouts/slideLayout2.xml"/><Relationship Id="rId1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2.xml"/><Relationship Id="rId7" Type="http://schemas.openxmlformats.org/officeDocument/2006/relationships/slide" Target="slide39.xml"/><Relationship Id="rId6" Type="http://schemas.openxmlformats.org/officeDocument/2006/relationships/slide" Target="slide38.xml"/><Relationship Id="rId5" Type="http://schemas.microsoft.com/office/2007/relationships/diagramDrawing" Target="../diagrams/drawing14.xml"/><Relationship Id="rId4" Type="http://schemas.openxmlformats.org/officeDocument/2006/relationships/diagramColors" Target="../diagrams/colors14.xml"/><Relationship Id="rId3" Type="http://schemas.openxmlformats.org/officeDocument/2006/relationships/diagramQuickStyle" Target="../diagrams/quickStyle14.xml"/><Relationship Id="rId2" Type="http://schemas.openxmlformats.org/officeDocument/2006/relationships/diagramLayout" Target="../diagrams/layout14.xml"/><Relationship Id="rId1" Type="http://schemas.openxmlformats.org/officeDocument/2006/relationships/diagramData" Target="../diagrams/data14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.xml"/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2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6.xml"/><Relationship Id="rId6" Type="http://schemas.openxmlformats.org/officeDocument/2006/relationships/slide" Target="slide41.xml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" Type="http://schemas.openxmlformats.org/officeDocument/2006/relationships/diagramData" Target="../diagrams/data17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2.xml"/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slide" Target="slide44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59.xml"/><Relationship Id="rId8" Type="http://schemas.openxmlformats.org/officeDocument/2006/relationships/slide" Target="slide62.xml"/><Relationship Id="rId7" Type="http://schemas.openxmlformats.org/officeDocument/2006/relationships/slide" Target="slide53.xml"/><Relationship Id="rId6" Type="http://schemas.openxmlformats.org/officeDocument/2006/relationships/slide" Target="slide49.xml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3.xml"/><Relationship Id="rId10" Type="http://schemas.openxmlformats.org/officeDocument/2006/relationships/slide" Target="slide56.xml"/><Relationship Id="rId1" Type="http://schemas.openxmlformats.org/officeDocument/2006/relationships/diagramData" Target="../diagrams/data19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4.xml"/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slide" Target="slide4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slide" Target="slide55.xml"/><Relationship Id="rId1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slide" Target="slide53.xml"/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48.xml"/><Relationship Id="rId2" Type="http://schemas.openxmlformats.org/officeDocument/2006/relationships/slide" Target="slide58.xml"/><Relationship Id="rId1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48.xml"/><Relationship Id="rId2" Type="http://schemas.openxmlformats.org/officeDocument/2006/relationships/slide" Target="slide60.xml"/><Relationship Id="rId1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6.xml"/><Relationship Id="rId1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48.xml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1.xml"/><Relationship Id="rId4" Type="http://schemas.openxmlformats.org/officeDocument/2006/relationships/slide" Target="slide76.xml"/><Relationship Id="rId3" Type="http://schemas.openxmlformats.org/officeDocument/2006/relationships/slide" Target="slide68.xml"/><Relationship Id="rId2" Type="http://schemas.openxmlformats.org/officeDocument/2006/relationships/slide" Target="slide64.xml"/><Relationship Id="rId1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image" Target="../media/image11.jpeg"/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" Type="http://schemas.openxmlformats.org/officeDocument/2006/relationships/diagramData" Target="../diagrams/data20.xml"/></Relationships>
</file>

<file path=ppt/slides/_rels/slide6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microsoft.com/office/2007/relationships/diagramDrawing" Target="../diagrams/drawing21.xml"/><Relationship Id="rId4" Type="http://schemas.openxmlformats.org/officeDocument/2006/relationships/diagramColors" Target="../diagrams/colors21.xml"/><Relationship Id="rId3" Type="http://schemas.openxmlformats.org/officeDocument/2006/relationships/diagramQuickStyle" Target="../diagrams/quickStyle21.xml"/><Relationship Id="rId2" Type="http://schemas.openxmlformats.org/officeDocument/2006/relationships/diagramLayout" Target="../diagrams/layout21.xml"/><Relationship Id="rId1" Type="http://schemas.openxmlformats.org/officeDocument/2006/relationships/diagramData" Target="../diagrams/data21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slide" Target="slide63.xml"/><Relationship Id="rId8" Type="http://schemas.openxmlformats.org/officeDocument/2006/relationships/slide" Target="slide75.xml"/><Relationship Id="rId7" Type="http://schemas.openxmlformats.org/officeDocument/2006/relationships/slide" Target="slide73.xml"/><Relationship Id="rId6" Type="http://schemas.openxmlformats.org/officeDocument/2006/relationships/slide" Target="slide74.xml"/><Relationship Id="rId5" Type="http://schemas.openxmlformats.org/officeDocument/2006/relationships/slide" Target="slide72.xml"/><Relationship Id="rId4" Type="http://schemas.openxmlformats.org/officeDocument/2006/relationships/slide" Target="slide71.xml"/><Relationship Id="rId3" Type="http://schemas.openxmlformats.org/officeDocument/2006/relationships/slide" Target="slide70.xml"/><Relationship Id="rId2" Type="http://schemas.openxmlformats.org/officeDocument/2006/relationships/slide" Target="slide6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" Type="http://schemas.openxmlformats.org/officeDocument/2006/relationships/diagramQuickStyle" Target="../diagrams/quickStyle22.xml"/><Relationship Id="rId2" Type="http://schemas.openxmlformats.org/officeDocument/2006/relationships/diagramLayout" Target="../diagrams/layout22.xml"/><Relationship Id="rId1" Type="http://schemas.openxmlformats.org/officeDocument/2006/relationships/diagramData" Target="../diagrams/data22.xml"/></Relationships>
</file>

<file path=ppt/slides/_rels/slide7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microsoft.com/office/2007/relationships/diagramDrawing" Target="../diagrams/drawing23.xml"/><Relationship Id="rId4" Type="http://schemas.openxmlformats.org/officeDocument/2006/relationships/diagramColors" Target="../diagrams/colors23.xml"/><Relationship Id="rId3" Type="http://schemas.openxmlformats.org/officeDocument/2006/relationships/diagramQuickStyle" Target="../diagrams/quickStyle23.xml"/><Relationship Id="rId2" Type="http://schemas.openxmlformats.org/officeDocument/2006/relationships/diagramLayout" Target="../diagrams/layout23.xml"/><Relationship Id="rId1" Type="http://schemas.openxmlformats.org/officeDocument/2006/relationships/diagramData" Target="../diagrams/data23.xml"/></Relationships>
</file>

<file path=ppt/slides/_rels/slide7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microsoft.com/office/2007/relationships/diagramDrawing" Target="../diagrams/drawing24.xml"/><Relationship Id="rId4" Type="http://schemas.openxmlformats.org/officeDocument/2006/relationships/diagramColors" Target="../diagrams/colors24.xml"/><Relationship Id="rId3" Type="http://schemas.openxmlformats.org/officeDocument/2006/relationships/diagramQuickStyle" Target="../diagrams/quickStyle24.xml"/><Relationship Id="rId2" Type="http://schemas.openxmlformats.org/officeDocument/2006/relationships/diagramLayout" Target="../diagrams/layout24.xml"/><Relationship Id="rId1" Type="http://schemas.openxmlformats.org/officeDocument/2006/relationships/diagramData" Target="../diagrams/data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68.xml"/></Relationships>
</file>

<file path=ppt/slides/_rels/slide7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microsoft.com/office/2007/relationships/diagramDrawing" Target="../diagrams/drawing25.xml"/><Relationship Id="rId4" Type="http://schemas.openxmlformats.org/officeDocument/2006/relationships/diagramColors" Target="../diagrams/colors25.xml"/><Relationship Id="rId3" Type="http://schemas.openxmlformats.org/officeDocument/2006/relationships/diagramQuickStyle" Target="../diagrams/quickStyle25.xml"/><Relationship Id="rId2" Type="http://schemas.openxmlformats.org/officeDocument/2006/relationships/diagramLayout" Target="../diagrams/layout25.xml"/><Relationship Id="rId1" Type="http://schemas.openxmlformats.org/officeDocument/2006/relationships/diagramData" Target="../diagrams/data25.xml"/></Relationships>
</file>

<file path=ppt/slides/_rels/slide7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microsoft.com/office/2007/relationships/diagramDrawing" Target="../diagrams/drawing26.xml"/><Relationship Id="rId4" Type="http://schemas.openxmlformats.org/officeDocument/2006/relationships/diagramColors" Target="../diagrams/colors26.xml"/><Relationship Id="rId3" Type="http://schemas.openxmlformats.org/officeDocument/2006/relationships/diagramQuickStyle" Target="../diagrams/quickStyle26.xml"/><Relationship Id="rId2" Type="http://schemas.openxmlformats.org/officeDocument/2006/relationships/diagramLayout" Target="../diagrams/layout26.xml"/><Relationship Id="rId1" Type="http://schemas.openxmlformats.org/officeDocument/2006/relationships/diagramData" Target="../diagrams/data26.xml"/></Relationships>
</file>

<file path=ppt/slides/_rels/slide7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79.xml"/><Relationship Id="rId4" Type="http://schemas.openxmlformats.org/officeDocument/2006/relationships/slide" Target="slide78.xml"/><Relationship Id="rId3" Type="http://schemas.openxmlformats.org/officeDocument/2006/relationships/image" Target="../media/image13.jpeg"/><Relationship Id="rId2" Type="http://schemas.openxmlformats.org/officeDocument/2006/relationships/slide" Target="slide80.xml"/><Relationship Id="rId1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microsoft.com/office/2007/relationships/diagramDrawing" Target="../diagrams/drawing27.xml"/><Relationship Id="rId4" Type="http://schemas.openxmlformats.org/officeDocument/2006/relationships/diagramColors" Target="../diagrams/colors27.xml"/><Relationship Id="rId3" Type="http://schemas.openxmlformats.org/officeDocument/2006/relationships/diagramQuickStyle" Target="../diagrams/quickStyle27.xml"/><Relationship Id="rId2" Type="http://schemas.openxmlformats.org/officeDocument/2006/relationships/diagramLayout" Target="../diagrams/layout27.xml"/><Relationship Id="rId1" Type="http://schemas.openxmlformats.org/officeDocument/2006/relationships/diagramData" Target="../diagrams/data27.xml"/></Relationships>
</file>

<file path=ppt/slides/_rels/slide7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microsoft.com/office/2007/relationships/diagramDrawing" Target="../diagrams/drawing28.xml"/><Relationship Id="rId4" Type="http://schemas.openxmlformats.org/officeDocument/2006/relationships/diagramColors" Target="../diagrams/colors28.xml"/><Relationship Id="rId3" Type="http://schemas.openxmlformats.org/officeDocument/2006/relationships/diagramQuickStyle" Target="../diagrams/quickStyle28.xml"/><Relationship Id="rId2" Type="http://schemas.openxmlformats.org/officeDocument/2006/relationships/diagramLayout" Target="../diagrams/layout28.xml"/><Relationship Id="rId1" Type="http://schemas.openxmlformats.org/officeDocument/2006/relationships/diagramData" Target="../diagrams/data28.xml"/></Relationships>
</file>

<file path=ppt/slides/_rels/slide7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microsoft.com/office/2007/relationships/diagramDrawing" Target="../diagrams/drawing29.xml"/><Relationship Id="rId4" Type="http://schemas.openxmlformats.org/officeDocument/2006/relationships/diagramColors" Target="../diagrams/colors29.xml"/><Relationship Id="rId3" Type="http://schemas.openxmlformats.org/officeDocument/2006/relationships/diagramQuickStyle" Target="../diagrams/quickStyle29.xml"/><Relationship Id="rId2" Type="http://schemas.openxmlformats.org/officeDocument/2006/relationships/diagramLayout" Target="../diagrams/layout29.xml"/><Relationship Id="rId1" Type="http://schemas.openxmlformats.org/officeDocument/2006/relationships/diagramData" Target="../diagrams/data2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" Target="slide9.xml"/></Relationships>
</file>

<file path=ppt/slides/_rels/slide8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microsoft.com/office/2007/relationships/diagramDrawing" Target="../diagrams/drawing30.xml"/><Relationship Id="rId4" Type="http://schemas.openxmlformats.org/officeDocument/2006/relationships/diagramColors" Target="../diagrams/colors30.xml"/><Relationship Id="rId3" Type="http://schemas.openxmlformats.org/officeDocument/2006/relationships/diagramQuickStyle" Target="../diagrams/quickStyle30.xml"/><Relationship Id="rId2" Type="http://schemas.openxmlformats.org/officeDocument/2006/relationships/diagramLayout" Target="../diagrams/layout30.xml"/><Relationship Id="rId1" Type="http://schemas.openxmlformats.org/officeDocument/2006/relationships/diagramData" Target="../diagrams/data30.xml"/></Relationships>
</file>

<file path=ppt/slides/_rels/slide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63.xml"/><Relationship Id="rId3" Type="http://schemas.openxmlformats.org/officeDocument/2006/relationships/image" Target="../media/image6.jpeg"/><Relationship Id="rId2" Type="http://schemas.openxmlformats.org/officeDocument/2006/relationships/slide" Target="slide83.xml"/><Relationship Id="rId1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.xml"/><Relationship Id="rId6" Type="http://schemas.openxmlformats.org/officeDocument/2006/relationships/slide" Target="slide81.xml"/><Relationship Id="rId5" Type="http://schemas.microsoft.com/office/2007/relationships/diagramDrawing" Target="../diagrams/drawing32.xml"/><Relationship Id="rId4" Type="http://schemas.openxmlformats.org/officeDocument/2006/relationships/diagramColors" Target="../diagrams/colors32.xml"/><Relationship Id="rId3" Type="http://schemas.openxmlformats.org/officeDocument/2006/relationships/diagramQuickStyle" Target="../diagrams/quickStyle32.xml"/><Relationship Id="rId2" Type="http://schemas.openxmlformats.org/officeDocument/2006/relationships/diagramLayout" Target="../diagrams/layout32.xml"/><Relationship Id="rId1" Type="http://schemas.openxmlformats.org/officeDocument/2006/relationships/diagramData" Target="../diagrams/data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988" y="708025"/>
            <a:ext cx="5859463" cy="1214438"/>
          </a:xfrm>
        </p:spPr>
        <p:txBody>
          <a:bodyPr anchor="b">
            <a:normAutofit/>
          </a:bodyPr>
          <a:lstStyle/>
          <a:p>
            <a:pPr fontAlgn="auto"/>
            <a:endParaRPr lang="id-ID" strike="noStrike" noProof="1" dirty="0"/>
          </a:p>
        </p:txBody>
      </p:sp>
      <p:sp>
        <p:nvSpPr>
          <p:cNvPr id="5" name="Rounded Rectangle 4"/>
          <p:cNvSpPr/>
          <p:nvPr/>
        </p:nvSpPr>
        <p:spPr>
          <a:xfrm>
            <a:off x="798513" y="446088"/>
            <a:ext cx="9188450" cy="1825625"/>
          </a:xfrm>
          <a:prstGeom prst="roundRect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0" tIns="52140" rIns="104280" bIns="52140" rtlCol="0" anchor="ctr"/>
          <a:lstStyle/>
          <a:p>
            <a:pPr algn="ctr" fontAlgn="auto"/>
            <a:r>
              <a:rPr lang="id-ID" sz="5000" b="1" strike="noStrike" noProof="1" dirty="0" smtClean="0">
                <a:solidFill>
                  <a:schemeClr val="bg1"/>
                </a:solidFill>
                <a:latin typeface="+mj-lt"/>
              </a:rPr>
              <a:t>Bahasa Indonesia</a:t>
            </a:r>
            <a:br>
              <a:rPr lang="id-ID" sz="3600" b="1" dirty="0" smtClean="0">
                <a:solidFill>
                  <a:schemeClr val="bg1"/>
                </a:solidFill>
                <a:latin typeface="+mj-lt"/>
              </a:rPr>
            </a:br>
            <a:r>
              <a:rPr lang="id-ID" sz="3600" strike="noStrike" noProof="1" dirty="0" smtClean="0">
                <a:solidFill>
                  <a:schemeClr val="bg1"/>
                </a:solidFill>
                <a:latin typeface="+mj-lt"/>
              </a:rPr>
              <a:t>SMA/MA</a:t>
            </a:r>
            <a:br>
              <a:rPr lang="id-ID" sz="3600" dirty="0" smtClean="0">
                <a:solidFill>
                  <a:schemeClr val="bg1"/>
                </a:solidFill>
                <a:latin typeface="+mj-lt"/>
              </a:rPr>
            </a:br>
            <a:r>
              <a:rPr lang="id-ID" sz="3200" strike="noStrike" noProof="1" dirty="0" smtClean="0">
                <a:solidFill>
                  <a:schemeClr val="bg1"/>
                </a:solidFill>
                <a:latin typeface="+mj-lt"/>
              </a:rPr>
              <a:t>Kelas X Semester 1</a:t>
            </a:r>
            <a:endParaRPr lang="id-ID" sz="3200" strike="noStrike" noProof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5" name="Rectangle 9"/>
          <p:cNvSpPr/>
          <p:nvPr/>
        </p:nvSpPr>
        <p:spPr>
          <a:xfrm>
            <a:off x="4810125" y="3343275"/>
            <a:ext cx="4672013" cy="1335088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Penulis:</a:t>
            </a:r>
            <a:r>
              <a:rPr lang="en-US" altLang="zh-CN" sz="2000" b="1" dirty="0">
                <a:solidFill>
                  <a:srgbClr val="0D0D0D"/>
                </a:solidFill>
                <a:latin typeface="Calibri" panose="020F0502020204030204" charset="0"/>
              </a:rPr>
              <a:t>	</a:t>
            </a:r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 Uti Darmawati</a:t>
            </a:r>
            <a:endParaRPr lang="id-ID" altLang="en-US" sz="2000" b="1" dirty="0">
              <a:solidFill>
                <a:srgbClr val="0D0D0D"/>
              </a:solidFill>
              <a:latin typeface="Calibri" panose="020F0502020204030204" charset="0"/>
            </a:endParaRPr>
          </a:p>
          <a:p>
            <a:r>
              <a:rPr lang="en-US" altLang="zh-CN" sz="2000" b="1" dirty="0">
                <a:solidFill>
                  <a:srgbClr val="0D0D0D"/>
                </a:solidFill>
                <a:latin typeface="Calibri" panose="020F0502020204030204" charset="0"/>
              </a:rPr>
              <a:t>               	</a:t>
            </a:r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Y. Budi Artati</a:t>
            </a:r>
            <a:endParaRPr lang="en-US" altLang="zh-CN" sz="2000" b="1" dirty="0">
              <a:solidFill>
                <a:srgbClr val="0D0D0D"/>
              </a:solidFill>
              <a:latin typeface="Calibri" panose="020F0502020204030204" charset="0"/>
            </a:endParaRPr>
          </a:p>
          <a:p>
            <a:r>
              <a:rPr lang="en-US" altLang="zh-CN" sz="2000" b="1" dirty="0">
                <a:solidFill>
                  <a:srgbClr val="0D0D0D"/>
                </a:solidFill>
                <a:latin typeface="Calibri" panose="020F0502020204030204" charset="0"/>
              </a:rPr>
              <a:t>E</a:t>
            </a:r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ditor:</a:t>
            </a:r>
            <a:r>
              <a:rPr lang="en-US" altLang="zh-CN" sz="2000" b="1" dirty="0">
                <a:solidFill>
                  <a:srgbClr val="0D0D0D"/>
                </a:solidFill>
                <a:latin typeface="Calibri" panose="020F0502020204030204" charset="0"/>
              </a:rPr>
              <a:t>	</a:t>
            </a:r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Apriyanto Dwi Santoso</a:t>
            </a:r>
            <a:endParaRPr lang="id-ID" altLang="en-US" sz="2000" b="1" dirty="0">
              <a:solidFill>
                <a:srgbClr val="0D0D0D"/>
              </a:solidFill>
              <a:latin typeface="Calibri" panose="020F0502020204030204" charset="0"/>
            </a:endParaRPr>
          </a:p>
          <a:p>
            <a:r>
              <a:rPr lang="en-US" altLang="zh-CN" sz="2000" b="1" dirty="0">
                <a:solidFill>
                  <a:srgbClr val="0D0D0D"/>
                </a:solidFill>
                <a:latin typeface="Calibri" panose="020F0502020204030204" charset="0"/>
              </a:rPr>
              <a:t>	</a:t>
            </a:r>
            <a:r>
              <a:rPr lang="id-ID" altLang="en-US" sz="2000" b="1" dirty="0">
                <a:solidFill>
                  <a:srgbClr val="0D0D0D"/>
                </a:solidFill>
                <a:latin typeface="Calibri" panose="020F0502020204030204" charset="0"/>
              </a:rPr>
              <a:t>Ika Yuliana Putri</a:t>
            </a:r>
            <a:endParaRPr lang="id-ID" altLang="en-US" sz="2000" b="1" dirty="0">
              <a:solidFill>
                <a:srgbClr val="0D0D0D"/>
              </a:solidFill>
              <a:latin typeface="Calibri" panose="020F0502020204030204" charset="0"/>
            </a:endParaRPr>
          </a:p>
        </p:txBody>
      </p:sp>
      <p:pic>
        <p:nvPicPr>
          <p:cNvPr id="3076" name="Picture 2" descr="Dokumen 8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2439988"/>
            <a:ext cx="340677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608888" y="6840538"/>
            <a:ext cx="51752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544" y="866403"/>
            <a:ext cx="4378239" cy="2374601"/>
          </a:xfrm>
        </p:spPr>
        <p:txBody>
          <a:bodyPr>
            <a:normAutofit fontScale="90000"/>
          </a:bodyPr>
          <a:lstStyle/>
          <a:p>
            <a:pPr fontAlgn="auto"/>
            <a:br>
              <a:rPr lang="id-ID" b="1" baseline="30000" dirty="0" smtClean="0"/>
            </a:br>
            <a:br>
              <a:rPr lang="id-ID" b="1" baseline="30000" dirty="0" smtClean="0"/>
            </a:br>
            <a:br>
              <a:rPr lang="id-ID" b="1" baseline="3000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baseline="3000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baseline="30000" dirty="0" smtClean="0"/>
            </a:br>
            <a:endParaRPr lang="id-ID" strike="noStrike" noProof="1" dirty="0"/>
          </a:p>
        </p:txBody>
      </p:sp>
      <p:sp>
        <p:nvSpPr>
          <p:cNvPr id="5" name="Rounded Rectangle 4"/>
          <p:cNvSpPr/>
          <p:nvPr/>
        </p:nvSpPr>
        <p:spPr>
          <a:xfrm>
            <a:off x="857250" y="1890713"/>
            <a:ext cx="3306763" cy="14954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985" strike="noStrike" noProof="1" dirty="0" err="1" smtClean="0">
                <a:solidFill>
                  <a:schemeClr val="tx1"/>
                </a:solidFill>
              </a:rPr>
              <a:t>Simpulan teks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observasi</a:t>
            </a:r>
            <a:endParaRPr lang="en-ID" sz="1985" strike="noStrike" noProof="1" dirty="0" err="1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00550" y="2441575"/>
            <a:ext cx="1339850" cy="3937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9" name="Rounded Rectangle 8"/>
          <p:cNvSpPr/>
          <p:nvPr/>
        </p:nvSpPr>
        <p:spPr>
          <a:xfrm>
            <a:off x="6040438" y="1127125"/>
            <a:ext cx="3702050" cy="36226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sz="1985" strike="noStrike" noProof="1" dirty="0" err="1" smtClean="0">
                <a:solidFill>
                  <a:schemeClr val="tx1"/>
                </a:solidFill>
              </a:rPr>
              <a:t>Interpretasi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terhadap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hasi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observasi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dapat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dilakukan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dengan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menyimpulkan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observarsi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.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Simpulan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adalah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rumusan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akhir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tentang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sesuatu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,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dalam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hal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ini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adalah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.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Simpulan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disusun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berdasarkan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pemahaman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atau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penalaran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kita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terhadap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keseluruhan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isi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tersebut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.</a:t>
            </a:r>
            <a:endParaRPr lang="en-US" sz="1985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4" name="Action Button: Back or Previous 3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Box 8"/>
          <p:cNvSpPr txBox="1"/>
          <p:nvPr/>
        </p:nvSpPr>
        <p:spPr>
          <a:xfrm>
            <a:off x="868363" y="219075"/>
            <a:ext cx="9351962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ID" altLang="en-US" sz="3600" b="1" dirty="0">
                <a:latin typeface="Calibri" panose="020F0502020204030204" charset="0"/>
              </a:rPr>
              <a:t>C. </a:t>
            </a:r>
            <a:r>
              <a:rPr lang="en-ID" altLang="en-US" sz="3600" b="1" dirty="0" err="1">
                <a:latin typeface="Calibri" panose="020F0502020204030204" charset="0"/>
              </a:rPr>
              <a:t>Struktur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dan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Kaidah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Kebahasaan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Teks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Laporan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Hasil</a:t>
            </a:r>
            <a:r>
              <a:rPr lang="en-ID" altLang="en-US" sz="3600" b="1" dirty="0">
                <a:latin typeface="Calibri" panose="020F0502020204030204" charset="0"/>
              </a:rPr>
              <a:t> </a:t>
            </a:r>
            <a:r>
              <a:rPr lang="en-ID" altLang="en-US" sz="3600" b="1" dirty="0" err="1">
                <a:latin typeface="Calibri" panose="020F0502020204030204" charset="0"/>
              </a:rPr>
              <a:t>Observasi</a:t>
            </a:r>
            <a:endParaRPr lang="en-US" altLang="zh-CN" sz="3600" b="1" dirty="0">
              <a:latin typeface="Calibri" panose="020F0502020204030204" charset="0"/>
            </a:endParaRPr>
          </a:p>
        </p:txBody>
      </p:sp>
      <p:sp>
        <p:nvSpPr>
          <p:cNvPr id="11" name="Oval Callout 10">
            <a:hlinkClick r:id="rId1" action="ppaction://hlinksldjump"/>
          </p:cNvPr>
          <p:cNvSpPr/>
          <p:nvPr/>
        </p:nvSpPr>
        <p:spPr>
          <a:xfrm>
            <a:off x="750888" y="1417638"/>
            <a:ext cx="3306763" cy="1101725"/>
          </a:xfrm>
          <a:prstGeom prst="wedgeEllipseCallout">
            <a:avLst>
              <a:gd name="adj1" fmla="val 18121"/>
              <a:gd name="adj2" fmla="val 993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sz="1985" strike="noStrike" noProof="1" dirty="0" err="1" smtClean="0"/>
              <a:t>Struktur Teks Laporan Hasil Observasi</a:t>
            </a:r>
            <a:endParaRPr lang="id-ID" sz="1985" strike="noStrike" noProof="1" dirty="0"/>
          </a:p>
        </p:txBody>
      </p:sp>
      <p:sp>
        <p:nvSpPr>
          <p:cNvPr id="12" name="Oval Callout 11">
            <a:hlinkClick r:id="rId2" action="ppaction://hlinksldjump"/>
          </p:cNvPr>
          <p:cNvSpPr/>
          <p:nvPr/>
        </p:nvSpPr>
        <p:spPr>
          <a:xfrm>
            <a:off x="6369050" y="1417638"/>
            <a:ext cx="3387725" cy="1338263"/>
          </a:xfrm>
          <a:prstGeom prst="wedgeEllipseCallout">
            <a:avLst>
              <a:gd name="adj1" fmla="val -43970"/>
              <a:gd name="adj2" fmla="val 7462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1985" strike="noStrike" noProof="1" dirty="0" err="1" smtClean="0"/>
              <a:t>K</a:t>
            </a:r>
            <a:r>
              <a:rPr lang="en-ID" sz="1985" strike="noStrike" noProof="1" dirty="0" err="1" smtClean="0"/>
              <a:t>aidah</a:t>
            </a:r>
            <a:r>
              <a:rPr lang="en-ID" sz="1985" strike="noStrike" noProof="1" dirty="0" smtClean="0"/>
              <a:t> </a:t>
            </a:r>
            <a:r>
              <a:rPr lang="id-ID" altLang="en-ID" sz="1985" strike="noStrike" noProof="1" dirty="0" smtClean="0"/>
              <a:t>K</a:t>
            </a:r>
            <a:r>
              <a:rPr lang="en-ID" sz="1985" strike="noStrike" noProof="1" dirty="0" err="1" smtClean="0"/>
              <a:t>ebahasaan </a:t>
            </a:r>
            <a:r>
              <a:rPr lang="id-ID" altLang="en-ID" sz="1985" strike="noStrike" noProof="1" dirty="0" err="1" smtClean="0"/>
              <a:t>T</a:t>
            </a:r>
            <a:r>
              <a:rPr lang="en-ID" sz="1985" strike="noStrike" noProof="1" dirty="0" err="1" smtClean="0"/>
              <a:t>eks</a:t>
            </a:r>
            <a:r>
              <a:rPr lang="en-ID" sz="1985" strike="noStrike" noProof="1" dirty="0" smtClean="0"/>
              <a:t> </a:t>
            </a:r>
            <a:r>
              <a:rPr lang="id-ID" altLang="en-ID" sz="1985" strike="noStrike" noProof="1" dirty="0" smtClean="0"/>
              <a:t>L</a:t>
            </a:r>
            <a:r>
              <a:rPr lang="en-ID" sz="1985" strike="noStrike" noProof="1" dirty="0" err="1" smtClean="0"/>
              <a:t>aporan </a:t>
            </a:r>
            <a:r>
              <a:rPr lang="id-ID" altLang="en-ID" sz="1985" strike="noStrike" noProof="1" dirty="0" err="1" smtClean="0"/>
              <a:t>H</a:t>
            </a:r>
            <a:r>
              <a:rPr lang="en-ID" sz="1985" strike="noStrike" noProof="1" dirty="0" err="1" smtClean="0"/>
              <a:t>asil</a:t>
            </a:r>
            <a:r>
              <a:rPr lang="en-ID" sz="1985" strike="noStrike" noProof="1" dirty="0" smtClean="0"/>
              <a:t> </a:t>
            </a:r>
            <a:r>
              <a:rPr lang="id-ID" altLang="en-ID" sz="1985" strike="noStrike" noProof="1" dirty="0" smtClean="0"/>
              <a:t>O</a:t>
            </a:r>
            <a:r>
              <a:rPr lang="en-ID" sz="1985" strike="noStrike" noProof="1" dirty="0" err="1" smtClean="0"/>
              <a:t>bservasi</a:t>
            </a:r>
            <a:endParaRPr lang="en-US" sz="1985" strike="noStrike" noProof="1" dirty="0"/>
          </a:p>
        </p:txBody>
      </p:sp>
      <p:pic>
        <p:nvPicPr>
          <p:cNvPr id="13316" name="Picture 2" descr="C:\Users\User PC\AppData\Local\Microsoft\Windows\INetCache\IE\UBOH1X3L\magnifying-glass-1020142_640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1025" y="3114675"/>
            <a:ext cx="3248025" cy="3127375"/>
          </a:xfrm>
          <a:noFill/>
          <a:ln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0929" y="1351089"/>
          <a:ext cx="8032044" cy="492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7488" y="473075"/>
            <a:ext cx="6772275" cy="566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ID" sz="3085" b="1" noProof="1" dirty="0" smtClean="0">
                <a:latin typeface="+mn-lt"/>
                <a:ea typeface="+mn-ea"/>
                <a:cs typeface="+mn-cs"/>
              </a:rPr>
              <a:t>Struktur </a:t>
            </a:r>
            <a:r>
              <a:rPr lang="en-ID" sz="3085" b="1" noProof="1" dirty="0" err="1" smtClean="0">
                <a:latin typeface="+mn-lt"/>
                <a:ea typeface="+mn-ea"/>
                <a:cs typeface="+mn-cs"/>
              </a:rPr>
              <a:t>Teks</a:t>
            </a:r>
            <a:r>
              <a:rPr lang="en-ID" sz="3085" b="1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3085" b="1" noProof="1" dirty="0" err="1" smtClean="0">
                <a:latin typeface="+mn-lt"/>
                <a:ea typeface="+mn-ea"/>
                <a:cs typeface="+mn-cs"/>
              </a:rPr>
              <a:t>Laporan</a:t>
            </a:r>
            <a:r>
              <a:rPr lang="en-ID" sz="3085" b="1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3085" b="1" noProof="1" dirty="0" err="1" smtClean="0">
                <a:latin typeface="+mn-lt"/>
                <a:ea typeface="+mn-ea"/>
                <a:cs typeface="+mn-cs"/>
              </a:rPr>
              <a:t>Hasil</a:t>
            </a:r>
            <a:r>
              <a:rPr lang="en-ID" sz="3085" b="1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3085" b="1" noProof="1" dirty="0" err="1" smtClean="0">
                <a:latin typeface="+mn-lt"/>
                <a:ea typeface="+mn-ea"/>
                <a:cs typeface="+mn-cs"/>
              </a:rPr>
              <a:t>Observasi</a:t>
            </a:r>
            <a:endParaRPr lang="en-US" sz="3085" b="1" noProof="1" dirty="0"/>
          </a:p>
        </p:txBody>
      </p:sp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936625" y="6521450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/>
            <a:r>
              <a:rPr lang="en-ID" sz="3530" strike="noStrike" noProof="1" dirty="0" err="1" smtClean="0"/>
              <a:t>Kaidah Kebahasaan</a:t>
            </a:r>
            <a:r>
              <a:rPr lang="en-ID" sz="3530" strike="noStrike" noProof="1" dirty="0" smtClean="0"/>
              <a:t> </a:t>
            </a:r>
            <a:r>
              <a:rPr lang="en-ID" sz="3530" strike="noStrike" noProof="1" dirty="0" err="1" smtClean="0"/>
              <a:t>Teks</a:t>
            </a:r>
            <a:r>
              <a:rPr lang="en-ID" sz="3530" strike="noStrike" noProof="1" dirty="0" smtClean="0"/>
              <a:t> </a:t>
            </a:r>
            <a:r>
              <a:rPr lang="en-ID" sz="3530" strike="noStrike" noProof="1" dirty="0" err="1" smtClean="0"/>
              <a:t>Laporan</a:t>
            </a:r>
            <a:r>
              <a:rPr lang="en-ID" sz="3530" strike="noStrike" noProof="1" dirty="0" smtClean="0"/>
              <a:t> </a:t>
            </a:r>
            <a:r>
              <a:rPr lang="en-ID" sz="3530" strike="noStrike" noProof="1" dirty="0" err="1" smtClean="0"/>
              <a:t>Hasil</a:t>
            </a:r>
            <a:r>
              <a:rPr lang="en-ID" sz="3530" strike="noStrike" noProof="1" dirty="0" smtClean="0"/>
              <a:t> </a:t>
            </a:r>
            <a:r>
              <a:rPr lang="en-ID" sz="3530" strike="noStrike" noProof="1" dirty="0" err="1" smtClean="0"/>
              <a:t>Observasi</a:t>
            </a:r>
            <a:endParaRPr lang="en-US" sz="3530" strike="noStrike" noProof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059563" y="1540133"/>
          <a:ext cx="8643486" cy="447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936625" y="6521450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itle 5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900112"/>
          </a:xfrm>
          <a:noFill/>
          <a:ln>
            <a:noFill/>
          </a:ln>
        </p:spPr>
        <p:txBody>
          <a:bodyPr lIns="91434" tIns="45717" rIns="91434" bIns="45717" anchor="ctr"/>
          <a:p>
            <a:r>
              <a:rPr lang="en-ID" altLang="en-US" sz="3600" b="1" dirty="0"/>
              <a:t>D. </a:t>
            </a:r>
            <a:r>
              <a:rPr lang="en-ID" altLang="en-US" sz="3600" b="1" dirty="0" err="1"/>
              <a:t>Penyusunan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Teks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Laporan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Hasil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Observasi</a:t>
            </a:r>
            <a:endParaRPr lang="en-US" altLang="zh-CN" sz="3600" b="1" dirty="0"/>
          </a:p>
        </p:txBody>
      </p:sp>
      <p:sp>
        <p:nvSpPr>
          <p:cNvPr id="8" name="Oval Callout 7">
            <a:hlinkClick r:id="rId1" action="ppaction://hlinksldjump"/>
          </p:cNvPr>
          <p:cNvSpPr/>
          <p:nvPr/>
        </p:nvSpPr>
        <p:spPr>
          <a:xfrm>
            <a:off x="620713" y="1338263"/>
            <a:ext cx="4252913" cy="1811338"/>
          </a:xfrm>
          <a:prstGeom prst="wedgeEllipseCallout">
            <a:avLst>
              <a:gd name="adj1" fmla="val 46582"/>
              <a:gd name="adj2" fmla="val 5803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2000" b="1" strike="noStrike" noProof="1" dirty="0" err="1" smtClean="0">
                <a:sym typeface="+mn-ea"/>
              </a:rPr>
              <a:t>Gagasan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Pokok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dan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Gagasan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Penjelas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dalam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Menyusun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Teks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Laporan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Hasil</a:t>
            </a:r>
            <a:r>
              <a:rPr lang="en-ID" sz="2000" b="1" strike="noStrike" noProof="1" dirty="0" smtClean="0">
                <a:sym typeface="+mn-ea"/>
              </a:rPr>
              <a:t> </a:t>
            </a:r>
            <a:r>
              <a:rPr lang="en-ID" sz="2000" b="1" strike="noStrike" noProof="1" dirty="0" err="1" smtClean="0">
                <a:sym typeface="+mn-ea"/>
              </a:rPr>
              <a:t>Observasi</a:t>
            </a:r>
            <a:endParaRPr lang="en-US" sz="2000" strike="noStrike" noProof="1" dirty="0"/>
          </a:p>
        </p:txBody>
      </p:sp>
      <p:sp>
        <p:nvSpPr>
          <p:cNvPr id="10" name="Oval Callout 9">
            <a:hlinkClick r:id="rId2" action="ppaction://hlinksldjump"/>
          </p:cNvPr>
          <p:cNvSpPr/>
          <p:nvPr/>
        </p:nvSpPr>
        <p:spPr>
          <a:xfrm>
            <a:off x="5581650" y="1181100"/>
            <a:ext cx="4568825" cy="1417638"/>
          </a:xfrm>
          <a:prstGeom prst="wedgeEllipseCallout">
            <a:avLst>
              <a:gd name="adj1" fmla="val -39125"/>
              <a:gd name="adj2" fmla="val 9683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2000" b="1" strike="noStrike" noProof="1" dirty="0" err="1" smtClean="0"/>
              <a:t>M</a:t>
            </a:r>
            <a:r>
              <a:rPr lang="en-ID" sz="2000" b="1" strike="noStrike" noProof="1" dirty="0" err="1" smtClean="0"/>
              <a:t>enyusun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T</a:t>
            </a:r>
            <a:r>
              <a:rPr lang="en-ID" sz="2000" b="1" strike="noStrike" noProof="1" dirty="0" err="1" smtClean="0"/>
              <a:t>eks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L</a:t>
            </a:r>
            <a:r>
              <a:rPr lang="en-ID" sz="2000" b="1" strike="noStrike" noProof="1" dirty="0" err="1" smtClean="0"/>
              <a:t>aporan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H</a:t>
            </a:r>
            <a:r>
              <a:rPr lang="en-ID" sz="2000" b="1" strike="noStrike" noProof="1" dirty="0" err="1" smtClean="0"/>
              <a:t>asil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O</a:t>
            </a:r>
            <a:r>
              <a:rPr lang="en-ID" sz="2000" b="1" strike="noStrike" noProof="1" dirty="0" err="1" smtClean="0"/>
              <a:t>bservasi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dengan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M</a:t>
            </a:r>
            <a:r>
              <a:rPr lang="en-ID" sz="2000" b="1" strike="noStrike" noProof="1" dirty="0" err="1" smtClean="0"/>
              <a:t>emperhatikan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I</a:t>
            </a:r>
            <a:r>
              <a:rPr lang="en-ID" sz="2000" b="1" strike="noStrike" noProof="1" dirty="0" err="1" smtClean="0"/>
              <a:t>si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dan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K</a:t>
            </a:r>
            <a:r>
              <a:rPr lang="en-ID" sz="2000" b="1" strike="noStrike" noProof="1" dirty="0" err="1" smtClean="0"/>
              <a:t>aidah</a:t>
            </a:r>
            <a:r>
              <a:rPr lang="en-ID" sz="2000" b="1" strike="noStrike" noProof="1" dirty="0" smtClean="0"/>
              <a:t> </a:t>
            </a:r>
            <a:r>
              <a:rPr lang="id-ID" altLang="en-ID" sz="2000" b="1" strike="noStrike" noProof="1" dirty="0" smtClean="0"/>
              <a:t>K</a:t>
            </a:r>
            <a:r>
              <a:rPr lang="en-ID" sz="2000" b="1" strike="noStrike" noProof="1" dirty="0" err="1" smtClean="0"/>
              <a:t>ebahasaan</a:t>
            </a:r>
            <a:endParaRPr lang="en-US" sz="2000" b="1" strike="noStrike" noProof="1" dirty="0"/>
          </a:p>
        </p:txBody>
      </p:sp>
      <p:pic>
        <p:nvPicPr>
          <p:cNvPr id="16388" name="Picture 4" descr="C:\Users\User PC\AppData\Local\Microsoft\Windows\INetCache\IE\UBOH1X3L\16010-female-hands-typing-on-a-laptop-keyboard-pv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88" y="3306763"/>
            <a:ext cx="4646612" cy="267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117725" y="2362200"/>
            <a:ext cx="6850063" cy="2755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10000"/>
              </a:lnSpc>
            </a:pPr>
            <a:r>
              <a:rPr lang="en-ID" sz="1985" strike="noStrike" noProof="1" dirty="0" err="1" smtClean="0">
                <a:solidFill>
                  <a:schemeClr val="tx1"/>
                </a:solidFill>
              </a:rPr>
              <a:t>Sebuah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tulisan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atau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terdiri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atas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pokok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gagasan-gagasan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penjelas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.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Sebelum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menyusun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observasi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,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Anda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diharuskan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menentukan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pokok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penjelas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observasi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akan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Anda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strike="noStrike" noProof="1" dirty="0" err="1" smtClean="0">
                <a:solidFill>
                  <a:schemeClr val="tx1"/>
                </a:solidFill>
              </a:rPr>
              <a:t>susun</a:t>
            </a:r>
            <a:r>
              <a:rPr lang="en-ID" sz="1985" strike="noStrike" noProof="1" dirty="0" smtClean="0">
                <a:solidFill>
                  <a:schemeClr val="tx1"/>
                </a:solidFill>
              </a:rPr>
              <a:t>.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Mengembangkan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dimulai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dengan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menuliskan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gagasan-gagasan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pokok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terlebih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dahulu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.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Setiap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pokok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dikembangkan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menjadi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satu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985" strike="noStrike" noProof="1" dirty="0" err="1" smtClean="0">
                <a:solidFill>
                  <a:schemeClr val="tx1"/>
                </a:solidFill>
              </a:rPr>
              <a:t>paragraf</a:t>
            </a:r>
            <a:r>
              <a:rPr lang="en-US" sz="1985" strike="noStrike" noProof="1" dirty="0" smtClean="0">
                <a:solidFill>
                  <a:schemeClr val="tx1"/>
                </a:solidFill>
              </a:rPr>
              <a:t>.</a:t>
            </a:r>
            <a:endParaRPr lang="en-US" sz="1985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2050" y="787400"/>
            <a:ext cx="6064250" cy="944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985" b="1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Pokok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Gagasan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Penjelas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dalam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Menyusun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ID" sz="1985" b="1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1985" b="1" strike="noStrike" noProof="1" dirty="0" err="1" smtClean="0">
                <a:solidFill>
                  <a:schemeClr val="tx1"/>
                </a:solidFill>
              </a:rPr>
              <a:t>Observasi</a:t>
            </a:r>
            <a:endParaRPr lang="en-ID" sz="1985" b="1" strike="noStrike" noProof="1" dirty="0" err="1" smtClean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67325" y="1731963"/>
            <a:ext cx="314325" cy="63023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2" name="Action Button: Back or Previous 1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itle 5"/>
          <p:cNvSpPr>
            <a:spLocks noGrp="1"/>
          </p:cNvSpPr>
          <p:nvPr>
            <p:ph type="title"/>
          </p:nvPr>
        </p:nvSpPr>
        <p:spPr>
          <a:xfrm>
            <a:off x="534988" y="719138"/>
            <a:ext cx="9621837" cy="685800"/>
          </a:xfrm>
          <a:noFill/>
          <a:ln>
            <a:noFill/>
          </a:ln>
        </p:spPr>
        <p:txBody>
          <a:bodyPr lIns="91434" tIns="45717" rIns="91434" bIns="45717" anchor="ctr"/>
          <a:p>
            <a:r>
              <a:rPr lang="en-ID" altLang="en-US" sz="3200" dirty="0" err="1"/>
              <a:t>Langkah</a:t>
            </a:r>
            <a:r>
              <a:rPr lang="en-ID" altLang="en-US" sz="3200" dirty="0"/>
              <a:t> </a:t>
            </a:r>
            <a:r>
              <a:rPr lang="en-ID" altLang="en-US" sz="3200" dirty="0" err="1"/>
              <a:t>Menyusun</a:t>
            </a:r>
            <a:r>
              <a:rPr lang="en-ID" altLang="en-US" sz="3200" dirty="0"/>
              <a:t> </a:t>
            </a:r>
            <a:r>
              <a:rPr lang="en-ID" altLang="en-US" sz="3200" dirty="0" err="1"/>
              <a:t>Teks</a:t>
            </a:r>
            <a:r>
              <a:rPr lang="en-ID" altLang="en-US" sz="3200" dirty="0"/>
              <a:t> </a:t>
            </a:r>
            <a:r>
              <a:rPr lang="en-ID" altLang="en-US" sz="3200" dirty="0" err="1"/>
              <a:t>Laporan</a:t>
            </a:r>
            <a:r>
              <a:rPr lang="en-ID" altLang="en-US" sz="3200" dirty="0"/>
              <a:t> </a:t>
            </a:r>
            <a:r>
              <a:rPr lang="en-ID" altLang="en-US" sz="3200" dirty="0" err="1"/>
              <a:t>Hasil</a:t>
            </a:r>
            <a:r>
              <a:rPr lang="en-ID" altLang="en-US" sz="3200" dirty="0"/>
              <a:t> </a:t>
            </a:r>
            <a:r>
              <a:rPr lang="en-ID" altLang="en-US" sz="3200" dirty="0" err="1"/>
              <a:t>Observasi</a:t>
            </a:r>
            <a:endParaRPr lang="en-US" altLang="zh-CN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408387" y="1764120"/>
          <a:ext cx="8473024" cy="445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22" y="393383"/>
            <a:ext cx="7922258" cy="1193448"/>
          </a:xfrm>
        </p:spPr>
        <p:txBody>
          <a:bodyPr>
            <a:normAutofit fontScale="90000"/>
          </a:bodyPr>
          <a:lstStyle/>
          <a:p>
            <a:pPr algn="l" fontAlgn="auto"/>
            <a:r>
              <a:rPr lang="id-ID" sz="3085" b="1" strike="noStrike" noProof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 II </a:t>
            </a:r>
            <a:br>
              <a:rPr lang="id-ID" sz="308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d-ID" sz="3085" b="1" strike="noStrike" noProof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Pemaparan Objek untuk Memperluas Pengetahuan</a:t>
            </a:r>
            <a:endParaRPr lang="id-ID" sz="3085" b="1" strike="noStrike" noProof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3213" y="2930525"/>
            <a:ext cx="5005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7" name="Rectangle 6"/>
          <p:cNvSpPr/>
          <p:nvPr/>
        </p:nvSpPr>
        <p:spPr>
          <a:xfrm>
            <a:off x="2843213" y="1968500"/>
            <a:ext cx="5005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8" name="Rectangle 7"/>
          <p:cNvSpPr/>
          <p:nvPr/>
        </p:nvSpPr>
        <p:spPr>
          <a:xfrm>
            <a:off x="2843213" y="3851275"/>
            <a:ext cx="5005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9" name="Rectangle 8"/>
          <p:cNvSpPr/>
          <p:nvPr/>
        </p:nvSpPr>
        <p:spPr>
          <a:xfrm>
            <a:off x="2843213" y="4794250"/>
            <a:ext cx="50053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10" name="Rectangle 9"/>
          <p:cNvSpPr/>
          <p:nvPr/>
        </p:nvSpPr>
        <p:spPr>
          <a:xfrm>
            <a:off x="2843213" y="5735638"/>
            <a:ext cx="5005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4" name="Rectangle 3"/>
          <p:cNvSpPr/>
          <p:nvPr/>
        </p:nvSpPr>
        <p:spPr>
          <a:xfrm>
            <a:off x="2886075" y="1976438"/>
            <a:ext cx="46815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6" name="Rectangle 5"/>
          <p:cNvSpPr/>
          <p:nvPr/>
        </p:nvSpPr>
        <p:spPr>
          <a:xfrm>
            <a:off x="2886075" y="2930525"/>
            <a:ext cx="4681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11" name="Rectangle 10"/>
          <p:cNvSpPr/>
          <p:nvPr/>
        </p:nvSpPr>
        <p:spPr>
          <a:xfrm>
            <a:off x="2843213" y="3851275"/>
            <a:ext cx="4683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12" name="Rectangle 11"/>
          <p:cNvSpPr/>
          <p:nvPr/>
        </p:nvSpPr>
        <p:spPr>
          <a:xfrm>
            <a:off x="2886075" y="4803775"/>
            <a:ext cx="4681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13" name="Rectangle 12"/>
          <p:cNvSpPr/>
          <p:nvPr/>
        </p:nvSpPr>
        <p:spPr>
          <a:xfrm>
            <a:off x="2903538" y="5735638"/>
            <a:ext cx="4681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1250924" y="1649128"/>
          <a:ext cx="8205047" cy="490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085" name="Text Box 16">
            <a:hlinkClick r:id="rId6" action="ppaction://hlinksldjump"/>
          </p:cNvPr>
          <p:cNvSpPr txBox="1"/>
          <p:nvPr/>
        </p:nvSpPr>
        <p:spPr>
          <a:xfrm>
            <a:off x="1816100" y="1825625"/>
            <a:ext cx="4719638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A. Definisi, Ciri, dan Jenis Teks Eksposisi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3086" name="Text Box 17">
            <a:hlinkClick r:id="rId7" action="ppaction://hlinksldjump"/>
          </p:cNvPr>
          <p:cNvSpPr txBox="1"/>
          <p:nvPr/>
        </p:nvSpPr>
        <p:spPr>
          <a:xfrm>
            <a:off x="1801813" y="2887663"/>
            <a:ext cx="4654550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B. Identifikasi Teks Eksposisi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3087" name="Text Box 19">
            <a:hlinkClick r:id="rId8" action="ppaction://hlinksldjump"/>
          </p:cNvPr>
          <p:cNvSpPr txBox="1"/>
          <p:nvPr/>
        </p:nvSpPr>
        <p:spPr>
          <a:xfrm>
            <a:off x="1801813" y="3879850"/>
            <a:ext cx="5688013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C. Pengembangan Isi Teks Eksposisi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3088" name="Text Box 20">
            <a:hlinkClick r:id="rId9" action="ppaction://hlinksldjump"/>
          </p:cNvPr>
          <p:cNvSpPr txBox="1"/>
          <p:nvPr/>
        </p:nvSpPr>
        <p:spPr>
          <a:xfrm>
            <a:off x="1787525" y="4957763"/>
            <a:ext cx="5780088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D. Struktur dan Kebahasaan Teks Eksposisi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3089" name="Text Box 21">
            <a:hlinkClick r:id="rId10" action="ppaction://hlinksldjump"/>
          </p:cNvPr>
          <p:cNvSpPr txBox="1"/>
          <p:nvPr/>
        </p:nvSpPr>
        <p:spPr>
          <a:xfrm>
            <a:off x="1816100" y="5894388"/>
            <a:ext cx="5435600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E. Penyusunan Teks Eksposisi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5" name="Left Arrow 4">
            <a:hlinkClick r:id="rId11" action="ppaction://hlinksldjump"/>
          </p:cNvPr>
          <p:cNvSpPr/>
          <p:nvPr/>
        </p:nvSpPr>
        <p:spPr>
          <a:xfrm>
            <a:off x="436563" y="6596063"/>
            <a:ext cx="719138" cy="531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Left Arrow 4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grpSp>
        <p:nvGrpSpPr>
          <p:cNvPr id="20482" name="Group 2"/>
          <p:cNvGrpSpPr/>
          <p:nvPr/>
        </p:nvGrpSpPr>
        <p:grpSpPr>
          <a:xfrm rot="10800000">
            <a:off x="3403600" y="3148013"/>
            <a:ext cx="3125788" cy="1819275"/>
            <a:chOff x="2860675" y="1731963"/>
            <a:chExt cx="6645275" cy="3287713"/>
          </a:xfrm>
        </p:grpSpPr>
        <p:sp>
          <p:nvSpPr>
            <p:cNvPr id="6" name="Freeform 43"/>
            <p:cNvSpPr/>
            <p:nvPr/>
          </p:nvSpPr>
          <p:spPr bwMode="auto">
            <a:xfrm>
              <a:off x="5035550" y="1731963"/>
              <a:ext cx="642938" cy="1847850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8" name="Freeform 44"/>
            <p:cNvSpPr/>
            <p:nvPr/>
          </p:nvSpPr>
          <p:spPr bwMode="auto">
            <a:xfrm>
              <a:off x="2860675" y="2824163"/>
              <a:ext cx="2738438" cy="1001713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" name="Freeform 48"/>
            <p:cNvSpPr/>
            <p:nvPr/>
          </p:nvSpPr>
          <p:spPr bwMode="auto">
            <a:xfrm>
              <a:off x="5667375" y="1731963"/>
              <a:ext cx="1001713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6704013" y="1731963"/>
              <a:ext cx="642938" cy="1847850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6784975" y="2824163"/>
              <a:ext cx="2720975" cy="1001713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</p:grp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250950" y="3622675"/>
            <a:ext cx="2032000" cy="8715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Definisi Teks Eksposisi</a:t>
            </a:r>
            <a:endParaRPr lang="en-US" sz="1985" strike="noStrike" noProof="1"/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6686550" y="3649663"/>
            <a:ext cx="1966913" cy="8715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Jenis Teks Eksposisi</a:t>
            </a:r>
            <a:endParaRPr lang="en-US" sz="1985" strike="noStrike" noProof="1"/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3932238" y="2147888"/>
            <a:ext cx="2084388" cy="87312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Ciri Teks Eksposisi</a:t>
            </a:r>
            <a:endParaRPr lang="en-US" sz="1985" strike="noStrike" noProof="1"/>
          </a:p>
        </p:txBody>
      </p:sp>
      <p:sp>
        <p:nvSpPr>
          <p:cNvPr id="15" name="Text Box 14"/>
          <p:cNvSpPr txBox="1"/>
          <p:nvPr/>
        </p:nvSpPr>
        <p:spPr>
          <a:xfrm>
            <a:off x="1041400" y="617538"/>
            <a:ext cx="8796338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id-ID" sz="3525" b="1" noProof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A. Definisi, Ciri, dan Jenis Teks Eksposisi</a:t>
            </a:r>
            <a:endParaRPr lang="id-ID" sz="3525" b="1" noProof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Horizontal Scroll 3"/>
          <p:cNvSpPr/>
          <p:nvPr/>
        </p:nvSpPr>
        <p:spPr>
          <a:xfrm>
            <a:off x="1330325" y="630238"/>
            <a:ext cx="8110538" cy="55118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10000"/>
              </a:lnSpc>
            </a:pPr>
            <a:r>
              <a:rPr lang="en-US" sz="2205" strike="noStrike" noProof="1" dirty="0" err="1">
                <a:solidFill>
                  <a:schemeClr val="tx1"/>
                </a:solidFill>
              </a:rPr>
              <a:t>Eksposisi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merupakan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paparan</a:t>
            </a:r>
            <a:r>
              <a:rPr lang="en-US" sz="2205" strike="noStrike" noProof="1" dirty="0">
                <a:solidFill>
                  <a:schemeClr val="tx1"/>
                </a:solidFill>
              </a:rPr>
              <a:t> yang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bertujuan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memberi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tahu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menerangkan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sesuatu</a:t>
            </a:r>
            <a:r>
              <a:rPr lang="en-US" sz="2205" strike="noStrike" noProof="1" dirty="0">
                <a:solidFill>
                  <a:schemeClr val="tx1"/>
                </a:solidFill>
              </a:rPr>
              <a:t>.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Menurut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i="1" strike="noStrike" noProof="1" dirty="0" err="1">
                <a:solidFill>
                  <a:schemeClr val="tx1"/>
                </a:solidFill>
              </a:rPr>
              <a:t>Kamus</a:t>
            </a:r>
            <a:r>
              <a:rPr lang="en-US" sz="2205" i="1" strike="noStrike" noProof="1" dirty="0">
                <a:solidFill>
                  <a:schemeClr val="tx1"/>
                </a:solidFill>
              </a:rPr>
              <a:t> </a:t>
            </a:r>
            <a:r>
              <a:rPr lang="en-US" sz="2205" i="1" strike="noStrike" noProof="1" dirty="0" err="1">
                <a:solidFill>
                  <a:schemeClr val="tx1"/>
                </a:solidFill>
              </a:rPr>
              <a:t>Besar</a:t>
            </a:r>
            <a:r>
              <a:rPr lang="en-US" sz="2205" i="1" strike="noStrike" noProof="1" dirty="0">
                <a:solidFill>
                  <a:schemeClr val="tx1"/>
                </a:solidFill>
              </a:rPr>
              <a:t> </a:t>
            </a:r>
            <a:r>
              <a:rPr lang="en-US" sz="2205" i="1" strike="noStrike" noProof="1" dirty="0" err="1">
                <a:solidFill>
                  <a:schemeClr val="tx1"/>
                </a:solidFill>
              </a:rPr>
              <a:t>Bahasa</a:t>
            </a:r>
            <a:r>
              <a:rPr lang="en-US" sz="2205" i="1" strike="noStrike" noProof="1" dirty="0">
                <a:solidFill>
                  <a:schemeClr val="tx1"/>
                </a:solidFill>
              </a:rPr>
              <a:t> Indonesia</a:t>
            </a:r>
            <a:r>
              <a:rPr lang="en-US" sz="2205" strike="noStrike" noProof="1" dirty="0">
                <a:solidFill>
                  <a:schemeClr val="tx1"/>
                </a:solidFill>
              </a:rPr>
              <a:t>,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eksposisi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berarti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uraian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paparan</a:t>
            </a:r>
            <a:r>
              <a:rPr lang="en-US" sz="2205" strike="noStrike" noProof="1" dirty="0">
                <a:solidFill>
                  <a:schemeClr val="tx1"/>
                </a:solidFill>
              </a:rPr>
              <a:t> yang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bertujuan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menjelaskan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maksud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dan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tujuan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dalam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karangan</a:t>
            </a:r>
            <a:r>
              <a:rPr lang="en-US" sz="2205" strike="noStrike" noProof="1" dirty="0">
                <a:solidFill>
                  <a:schemeClr val="tx1"/>
                </a:solidFill>
              </a:rPr>
              <a:t>.</a:t>
            </a:r>
            <a:endParaRPr lang="en-US" sz="2205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endParaRPr lang="en-US" sz="2205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z="2205" strike="noStrike" noProof="1" dirty="0" err="1">
                <a:solidFill>
                  <a:schemeClr val="tx1"/>
                </a:solidFill>
              </a:rPr>
              <a:t>Menurut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Gorys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Keraf</a:t>
            </a:r>
            <a:r>
              <a:rPr lang="en-US" sz="2205" strike="noStrike" noProof="1" dirty="0">
                <a:solidFill>
                  <a:schemeClr val="tx1"/>
                </a:solidFill>
              </a:rPr>
              <a:t>,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eksposisi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pemaparan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adalah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salah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satu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jenis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teks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keterampilan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bahasa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secara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efektif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yang </a:t>
            </a:r>
            <a:r>
              <a:rPr lang="en-US" sz="2205" strike="noStrike" noProof="1" dirty="0" err="1" smtClean="0">
                <a:solidFill>
                  <a:schemeClr val="tx1"/>
                </a:solidFill>
              </a:rPr>
              <a:t>berusaha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 smtClean="0">
                <a:solidFill>
                  <a:schemeClr val="tx1"/>
                </a:solidFill>
              </a:rPr>
              <a:t>untuk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 smtClean="0">
                <a:solidFill>
                  <a:schemeClr val="tx1"/>
                </a:solidFill>
              </a:rPr>
              <a:t>menerangkan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 smtClean="0">
                <a:solidFill>
                  <a:schemeClr val="tx1"/>
                </a:solidFill>
              </a:rPr>
              <a:t>menguraikan</a:t>
            </a:r>
            <a:r>
              <a:rPr lang="en-US" sz="220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suatu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pokok</a:t>
            </a:r>
            <a:r>
              <a:rPr lang="en-US" sz="2205" strike="noStrike" noProof="1" dirty="0">
                <a:solidFill>
                  <a:schemeClr val="tx1"/>
                </a:solidFill>
              </a:rPr>
              <a:t> </a:t>
            </a:r>
            <a:r>
              <a:rPr lang="en-US" sz="2205" strike="noStrike" noProof="1" dirty="0" err="1">
                <a:solidFill>
                  <a:schemeClr val="tx1"/>
                </a:solidFill>
              </a:rPr>
              <a:t>pikiran</a:t>
            </a:r>
            <a:r>
              <a:rPr lang="en-US" sz="2205" strike="noStrike" noProof="1" dirty="0">
                <a:solidFill>
                  <a:schemeClr val="tx1"/>
                </a:solidFill>
              </a:rPr>
              <a:t>.</a:t>
            </a:r>
            <a:endParaRPr lang="en-US" sz="2205" strike="noStrike" noProof="1" dirty="0">
              <a:solidFill>
                <a:schemeClr val="tx1"/>
              </a:solidFill>
            </a:endParaRPr>
          </a:p>
        </p:txBody>
      </p:sp>
      <p:sp>
        <p:nvSpPr>
          <p:cNvPr id="5" name="Left Arrow 4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lded Corner 4"/>
          <p:cNvSpPr/>
          <p:nvPr/>
        </p:nvSpPr>
        <p:spPr>
          <a:xfrm>
            <a:off x="1430338" y="1525588"/>
            <a:ext cx="8081963" cy="565785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4280" tIns="52140" rIns="104280" bIns="52140"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983" y="251000"/>
            <a:ext cx="5984519" cy="914346"/>
          </a:xfrm>
        </p:spPr>
        <p:txBody>
          <a:bodyPr lIns="88853" tIns="88853" rIns="88853" bIns="88853" anchor="t" anchorCtr="0">
            <a:noAutofit/>
          </a:bodyPr>
          <a:lstStyle/>
          <a:p>
            <a:pPr fontAlgn="auto"/>
            <a:r>
              <a:rPr lang="en-US" sz="8200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DISKLAIMER</a:t>
            </a:r>
            <a:endParaRPr lang="en-US" sz="8200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725613" y="1716088"/>
            <a:ext cx="7493000" cy="4125913"/>
          </a:xfrm>
        </p:spPr>
        <p:txBody>
          <a:bodyPr lIns="88853" tIns="88853" rIns="88853" bIns="88853" anchor="t" anchorCtr="0">
            <a:noAutofit/>
          </a:bodyPr>
          <a:lstStyle/>
          <a:p>
            <a:pPr algn="l" fontAlgn="auto">
              <a:buClr>
                <a:srgbClr val="8EC641"/>
              </a:buClr>
              <a:buFont typeface="Roboto Slab"/>
            </a:pPr>
            <a:r>
              <a:rPr lang="en-US" sz="1800" i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Powerpoint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pembelajaran ini dibuat sebagai alternatif guna membantu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  <a:sym typeface="+mn-ea"/>
              </a:rPr>
              <a:t>Bapak/Ibu Guru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melaksanakan pembelajaran. </a:t>
            </a:r>
            <a:endParaRPr lang="en-US" sz="1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B" panose="020B0800000000000000" charset="-128"/>
              <a:ea typeface="Kozuka Gothic Pro B" panose="020B0800000000000000" charset="-128"/>
              <a:cs typeface="+mn-lt"/>
            </a:endParaRPr>
          </a:p>
          <a:p>
            <a:pPr algn="l" fontAlgn="auto">
              <a:buClr>
                <a:srgbClr val="8EC641"/>
              </a:buClr>
              <a:buFont typeface="Roboto Slab"/>
            </a:pP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Materi </a:t>
            </a:r>
            <a:r>
              <a:rPr lang="en-US" sz="1800" i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powerpoint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ini </a:t>
            </a:r>
            <a:r>
              <a:rPr lang="en-US" sz="1800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mengacu Kompetensi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Inti (KI) dan Kompetensi Dasar (KD) Kurikulum 2013.</a:t>
            </a:r>
            <a:endParaRPr lang="en-US" sz="1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B" panose="020B0800000000000000" charset="-128"/>
              <a:ea typeface="Kozuka Gothic Pro B" panose="020B0800000000000000" charset="-128"/>
              <a:cs typeface="+mn-lt"/>
            </a:endParaRPr>
          </a:p>
          <a:p>
            <a:pPr algn="l" fontAlgn="auto">
              <a:buClr>
                <a:srgbClr val="8EC641"/>
              </a:buClr>
              <a:buFont typeface="Roboto Slab"/>
            </a:pP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Dengan berbagai alasan, materi dalam </a:t>
            </a:r>
            <a:r>
              <a:rPr lang="en-US" sz="1800" i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powerpoint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ini disajikan secara ringkas, hanya memuat poin-poin besar saja. </a:t>
            </a:r>
            <a:endParaRPr lang="en-US" sz="1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B" panose="020B0800000000000000" charset="-128"/>
              <a:ea typeface="Kozuka Gothic Pro B" panose="020B0800000000000000" charset="-128"/>
              <a:cs typeface="+mn-lt"/>
            </a:endParaRPr>
          </a:p>
          <a:p>
            <a:pPr algn="l" fontAlgn="auto">
              <a:buClr>
                <a:srgbClr val="8EC641"/>
              </a:buClr>
              <a:buFont typeface="Roboto Slab"/>
            </a:pP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Dalam penggunaannya nanti,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  <a:sym typeface="+mn-ea"/>
              </a:rPr>
              <a:t>Bapak/Ibu Guru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dapat mengembangkannya sesuai kebutuhan.  </a:t>
            </a:r>
            <a:endParaRPr lang="en-US" sz="1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B" panose="020B0800000000000000" charset="-128"/>
              <a:ea typeface="Kozuka Gothic Pro B" panose="020B0800000000000000" charset="-128"/>
              <a:cs typeface="+mn-lt"/>
            </a:endParaRPr>
          </a:p>
          <a:p>
            <a:pPr algn="l" fontAlgn="auto">
              <a:buClr>
                <a:srgbClr val="8EC641"/>
              </a:buClr>
              <a:buFont typeface="Roboto Slab"/>
            </a:pP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Harapan kami, dengan </a:t>
            </a:r>
            <a:r>
              <a:rPr lang="en-US" sz="1800" i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powerpoint </a:t>
            </a:r>
            <a:r>
              <a:rPr lang="en-US" sz="1800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ozuka Gothic Pro B" panose="020B0800000000000000" charset="-128"/>
                <a:ea typeface="Kozuka Gothic Pro B" panose="020B0800000000000000" charset="-128"/>
                <a:cs typeface="+mn-lt"/>
              </a:rPr>
              <a:t>ini Bapak/Ibu Guru dapat mengembangkan pembelajaran secara kreatif dan interaktif.</a:t>
            </a:r>
            <a:endParaRPr lang="en-US" sz="1800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zuka Gothic Pro B" panose="020B0800000000000000" charset="-128"/>
              <a:ea typeface="Kozuka Gothic Pro B" panose="020B0800000000000000" charset="-128"/>
              <a:cs typeface="+mn-lt"/>
            </a:endParaRPr>
          </a:p>
        </p:txBody>
      </p:sp>
      <p:sp>
        <p:nvSpPr>
          <p:cNvPr id="4" name="Right Arrow 3">
            <a:hlinkClick r:id="rId1" action="ppaction://hlinksldjump"/>
          </p:cNvPr>
          <p:cNvSpPr/>
          <p:nvPr/>
        </p:nvSpPr>
        <p:spPr>
          <a:xfrm>
            <a:off x="365125" y="6596063"/>
            <a:ext cx="474663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  <p:transition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Up Ribbon 3"/>
          <p:cNvSpPr/>
          <p:nvPr/>
        </p:nvSpPr>
        <p:spPr>
          <a:xfrm>
            <a:off x="903288" y="1433513"/>
            <a:ext cx="9126538" cy="321151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en-US" sz="2205" strike="noStrike" noProof="1">
                <a:solidFill>
                  <a:schemeClr val="tx1"/>
                </a:solidFill>
              </a:rPr>
              <a:t>a. Penjelasan pokok persoalan secara objektif, tidak ada unsur subjektif dan emosional. </a:t>
            </a:r>
            <a:endParaRPr lang="en-US" sz="2205" strike="noStrike" noProof="1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</a:pPr>
            <a:r>
              <a:rPr lang="en-US" sz="2205" strike="noStrike" noProof="1">
                <a:solidFill>
                  <a:schemeClr val="tx1"/>
                </a:solidFill>
              </a:rPr>
              <a:t>b. Gaya penulisan informatif. </a:t>
            </a:r>
            <a:endParaRPr lang="en-US" sz="2205" strike="noStrike" noProof="1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</a:pPr>
            <a:r>
              <a:rPr lang="en-US" sz="2205" strike="noStrike" noProof="1">
                <a:solidFill>
                  <a:schemeClr val="tx1"/>
                </a:solidFill>
              </a:rPr>
              <a:t>c. Teks memuat fakta. </a:t>
            </a:r>
            <a:endParaRPr lang="en-US" sz="2205" strike="noStrike" noProof="1">
              <a:solidFill>
                <a:schemeClr val="tx1"/>
              </a:solidFill>
            </a:endParaRPr>
          </a:p>
        </p:txBody>
      </p: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Group 3"/>
          <p:cNvGrpSpPr/>
          <p:nvPr/>
        </p:nvGrpSpPr>
        <p:grpSpPr>
          <a:xfrm>
            <a:off x="3783013" y="3362325"/>
            <a:ext cx="3125787" cy="1819275"/>
            <a:chOff x="2860675" y="1731963"/>
            <a:chExt cx="6645275" cy="3287713"/>
          </a:xfrm>
        </p:grpSpPr>
        <p:sp>
          <p:nvSpPr>
            <p:cNvPr id="33" name="Freeform 43"/>
            <p:cNvSpPr/>
            <p:nvPr/>
          </p:nvSpPr>
          <p:spPr bwMode="auto">
            <a:xfrm>
              <a:off x="5035550" y="1731963"/>
              <a:ext cx="642938" cy="1847850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2860675" y="2824163"/>
              <a:ext cx="2738438" cy="1001713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5667375" y="1731963"/>
              <a:ext cx="1001713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6704013" y="1731963"/>
              <a:ext cx="642938" cy="1847850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6784975" y="2824163"/>
              <a:ext cx="2720975" cy="1001713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</p:grpSp>
      <p:grpSp>
        <p:nvGrpSpPr>
          <p:cNvPr id="23559" name="Group 4"/>
          <p:cNvGrpSpPr/>
          <p:nvPr/>
        </p:nvGrpSpPr>
        <p:grpSpPr>
          <a:xfrm rot="10800000">
            <a:off x="3792538" y="1509713"/>
            <a:ext cx="3124200" cy="1820862"/>
            <a:chOff x="2860675" y="1731963"/>
            <a:chExt cx="6645275" cy="3287713"/>
          </a:xfrm>
        </p:grpSpPr>
        <p:sp>
          <p:nvSpPr>
            <p:cNvPr id="6" name="Freeform 43"/>
            <p:cNvSpPr/>
            <p:nvPr/>
          </p:nvSpPr>
          <p:spPr bwMode="auto">
            <a:xfrm>
              <a:off x="5035550" y="1731963"/>
              <a:ext cx="642938" cy="1847850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8" name="Freeform 44"/>
            <p:cNvSpPr/>
            <p:nvPr/>
          </p:nvSpPr>
          <p:spPr bwMode="auto">
            <a:xfrm>
              <a:off x="2860675" y="2824163"/>
              <a:ext cx="2738438" cy="1001713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9" name="Freeform 48"/>
            <p:cNvSpPr/>
            <p:nvPr/>
          </p:nvSpPr>
          <p:spPr bwMode="auto">
            <a:xfrm>
              <a:off x="5667375" y="1731963"/>
              <a:ext cx="1001713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6704013" y="1731963"/>
              <a:ext cx="642938" cy="1847850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6784975" y="2824163"/>
              <a:ext cx="2720975" cy="1001713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997325" y="684213"/>
            <a:ext cx="2776538" cy="7143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eksposisi definisi</a:t>
            </a:r>
            <a:endParaRPr lang="id-ID" altLang="en-US" sz="1985" strike="noStrike" noProof="1"/>
          </a:p>
        </p:txBody>
      </p:sp>
      <p:sp>
        <p:nvSpPr>
          <p:cNvPr id="14" name="Rounded Rectangle 13"/>
          <p:cNvSpPr/>
          <p:nvPr/>
        </p:nvSpPr>
        <p:spPr>
          <a:xfrm>
            <a:off x="4130675" y="5307013"/>
            <a:ext cx="2778125" cy="7159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eksposisi ilustrasi</a:t>
            </a:r>
            <a:endParaRPr lang="id-ID" altLang="en-US" sz="1985" strike="noStrike" noProof="1"/>
          </a:p>
        </p:txBody>
      </p:sp>
      <p:sp>
        <p:nvSpPr>
          <p:cNvPr id="15" name="Rounded Rectangle 14"/>
          <p:cNvSpPr/>
          <p:nvPr/>
        </p:nvSpPr>
        <p:spPr>
          <a:xfrm>
            <a:off x="7053263" y="3806825"/>
            <a:ext cx="2779713" cy="7127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</a:t>
            </a:r>
            <a:r>
              <a:rPr lang="en-US" sz="1985" strike="noStrike" noProof="1"/>
              <a:t>sposisi </a:t>
            </a:r>
            <a:r>
              <a:rPr lang="id-ID" altLang="en-US" sz="1985" strike="noStrike" noProof="1"/>
              <a:t>p</a:t>
            </a:r>
            <a:r>
              <a:rPr lang="en-US" sz="1985" strike="noStrike" noProof="1"/>
              <a:t>erbandingan atau </a:t>
            </a:r>
            <a:r>
              <a:rPr lang="id-ID" altLang="en-US" sz="1985" strike="noStrike" noProof="1"/>
              <a:t>p</a:t>
            </a:r>
            <a:r>
              <a:rPr lang="en-US" sz="1985" strike="noStrike" noProof="1"/>
              <a:t>ertentangan</a:t>
            </a:r>
            <a:endParaRPr lang="en-US" sz="1985" strike="noStrike" noProof="1"/>
          </a:p>
        </p:txBody>
      </p:sp>
      <p:sp>
        <p:nvSpPr>
          <p:cNvPr id="16" name="Rounded Rectangle 15"/>
          <p:cNvSpPr/>
          <p:nvPr/>
        </p:nvSpPr>
        <p:spPr>
          <a:xfrm>
            <a:off x="889000" y="3965575"/>
            <a:ext cx="2776538" cy="7159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eksposisi klasifikasi</a:t>
            </a:r>
            <a:endParaRPr lang="id-ID" altLang="en-US" sz="1985" strike="noStrike" noProof="1"/>
          </a:p>
        </p:txBody>
      </p:sp>
      <p:sp>
        <p:nvSpPr>
          <p:cNvPr id="17" name="Rounded Rectangle 16"/>
          <p:cNvSpPr/>
          <p:nvPr/>
        </p:nvSpPr>
        <p:spPr>
          <a:xfrm>
            <a:off x="7053263" y="2011363"/>
            <a:ext cx="2779713" cy="712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eksposisi identifikasi</a:t>
            </a:r>
            <a:endParaRPr lang="id-ID" altLang="en-US" sz="1985" strike="noStrike" noProof="1"/>
          </a:p>
        </p:txBody>
      </p:sp>
      <p:sp>
        <p:nvSpPr>
          <p:cNvPr id="18" name="Rounded Rectangle 17"/>
          <p:cNvSpPr/>
          <p:nvPr/>
        </p:nvSpPr>
        <p:spPr>
          <a:xfrm>
            <a:off x="889000" y="2011363"/>
            <a:ext cx="2776538" cy="7127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US" sz="1985" strike="noStrike" noProof="1"/>
              <a:t>eksposisi analisis</a:t>
            </a:r>
            <a:endParaRPr lang="id-ID" altLang="en-US" sz="1985" strike="noStrike" noProof="1"/>
          </a:p>
        </p:txBody>
      </p:sp>
      <p:sp>
        <p:nvSpPr>
          <p:cNvPr id="5" name="Left Arrow 4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1" cy="14612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/>
            <a:r>
              <a:rPr lang="id-ID" sz="3525" b="1" strike="noStrike" spc="50" noProof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B. Identifikasi Teks Eksposisi</a:t>
            </a:r>
            <a:endParaRPr lang="id-ID" sz="3525" b="1" strike="noStrike" spc="50" noProof="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5" name="Freeform 203"/>
          <p:cNvSpPr/>
          <p:nvPr/>
        </p:nvSpPr>
        <p:spPr>
          <a:xfrm>
            <a:off x="1093788" y="2090738"/>
            <a:ext cx="8788400" cy="3451225"/>
          </a:xfrm>
          <a:custGeom>
            <a:avLst/>
            <a:gdLst/>
            <a:ahLst/>
            <a:cxnLst>
              <a:cxn ang="0">
                <a:pos x="3151856" y="510"/>
              </a:cxn>
              <a:cxn ang="0">
                <a:pos x="2661919" y="24526"/>
              </a:cxn>
              <a:cxn ang="0">
                <a:pos x="2197324" y="82265"/>
              </a:cxn>
              <a:cxn ang="0">
                <a:pos x="1762294" y="171172"/>
              </a:cxn>
              <a:cxn ang="0">
                <a:pos x="1362108" y="288694"/>
              </a:cxn>
              <a:cxn ang="0">
                <a:pos x="1003103" y="432275"/>
              </a:cxn>
              <a:cxn ang="0">
                <a:pos x="690557" y="598849"/>
              </a:cxn>
              <a:cxn ang="0">
                <a:pos x="427638" y="786372"/>
              </a:cxn>
              <a:cxn ang="0">
                <a:pos x="223850" y="991269"/>
              </a:cxn>
              <a:cxn ang="0">
                <a:pos x="82360" y="1212005"/>
              </a:cxn>
              <a:cxn ang="0">
                <a:pos x="9503" y="1445005"/>
              </a:cxn>
              <a:cxn ang="0">
                <a:pos x="0" y="1605958"/>
              </a:cxn>
              <a:cxn ang="0">
                <a:pos x="50683" y="1843045"/>
              </a:cxn>
              <a:cxn ang="0">
                <a:pos x="169999" y="2067358"/>
              </a:cxn>
              <a:cxn ang="0">
                <a:pos x="353725" y="2278386"/>
              </a:cxn>
              <a:cxn ang="0">
                <a:pos x="596582" y="2471530"/>
              </a:cxn>
              <a:cxn ang="0">
                <a:pos x="893289" y="2645258"/>
              </a:cxn>
              <a:cxn ang="0">
                <a:pos x="1237512" y="2797014"/>
              </a:cxn>
              <a:cxn ang="0">
                <a:pos x="1623971" y="2923222"/>
              </a:cxn>
              <a:cxn ang="0">
                <a:pos x="2048442" y="3022349"/>
              </a:cxn>
              <a:cxn ang="0">
                <a:pos x="2503534" y="3090818"/>
              </a:cxn>
              <a:cxn ang="0">
                <a:pos x="2986079" y="3126586"/>
              </a:cxn>
              <a:cxn ang="0">
                <a:pos x="3170862" y="3130163"/>
              </a:cxn>
              <a:cxn ang="0">
                <a:pos x="2798130" y="3112279"/>
              </a:cxn>
              <a:cxn ang="0">
                <a:pos x="2443348" y="3067825"/>
              </a:cxn>
              <a:cxn ang="0">
                <a:pos x="2111796" y="3000378"/>
              </a:cxn>
              <a:cxn ang="0">
                <a:pos x="1805585" y="2910959"/>
              </a:cxn>
              <a:cxn ang="0">
                <a:pos x="1532108" y="2801102"/>
              </a:cxn>
              <a:cxn ang="0">
                <a:pos x="1292419" y="2673872"/>
              </a:cxn>
              <a:cxn ang="0">
                <a:pos x="1093910" y="2530802"/>
              </a:cxn>
              <a:cxn ang="0">
                <a:pos x="937637" y="2374447"/>
              </a:cxn>
              <a:cxn ang="0">
                <a:pos x="829935" y="2206340"/>
              </a:cxn>
              <a:cxn ang="0">
                <a:pos x="773973" y="2028525"/>
              </a:cxn>
              <a:cxn ang="0">
                <a:pos x="767637" y="1905894"/>
              </a:cxn>
              <a:cxn ang="0">
                <a:pos x="805650" y="1725524"/>
              </a:cxn>
              <a:cxn ang="0">
                <a:pos x="896457" y="1553840"/>
              </a:cxn>
              <a:cxn ang="0">
                <a:pos x="1036891" y="1392886"/>
              </a:cxn>
              <a:cxn ang="0">
                <a:pos x="1221674" y="1245218"/>
              </a:cxn>
              <a:cxn ang="0">
                <a:pos x="1447636" y="1112878"/>
              </a:cxn>
              <a:cxn ang="0">
                <a:pos x="1710555" y="996890"/>
              </a:cxn>
              <a:cxn ang="0">
                <a:pos x="2006206" y="900317"/>
              </a:cxn>
              <a:cxn ang="0">
                <a:pos x="2329311" y="825206"/>
              </a:cxn>
              <a:cxn ang="0">
                <a:pos x="2676701" y="772576"/>
              </a:cxn>
              <a:cxn ang="0">
                <a:pos x="3044154" y="746006"/>
              </a:cxn>
              <a:cxn ang="0">
                <a:pos x="6431475" y="742430"/>
              </a:cxn>
              <a:cxn ang="0">
                <a:pos x="6816878" y="719436"/>
              </a:cxn>
              <a:cxn ang="0">
                <a:pos x="7229734" y="635127"/>
              </a:cxn>
              <a:cxn ang="0">
                <a:pos x="7571845" y="499722"/>
              </a:cxn>
              <a:cxn ang="0">
                <a:pos x="7819981" y="322418"/>
              </a:cxn>
              <a:cxn ang="0">
                <a:pos x="7955136" y="113433"/>
              </a:cxn>
              <a:cxn ang="0">
                <a:pos x="6431475" y="0"/>
              </a:cxn>
            </a:cxnLst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rgbClr val="F36F13"/>
          </a:solidFill>
          <a:ln w="9525">
            <a:noFill/>
          </a:ln>
        </p:spPr>
        <p:txBody>
          <a:bodyPr/>
          <a:p>
            <a:pPr fontAlgn="auto"/>
            <a:endParaRPr lang="en-US" sz="1985" strike="noStrike" noProof="1"/>
          </a:p>
        </p:txBody>
      </p:sp>
      <p:sp>
        <p:nvSpPr>
          <p:cNvPr id="8196" name="Freeform 204"/>
          <p:cNvSpPr/>
          <p:nvPr/>
        </p:nvSpPr>
        <p:spPr>
          <a:xfrm>
            <a:off x="2292350" y="2820988"/>
            <a:ext cx="6384925" cy="2705100"/>
          </a:xfrm>
          <a:custGeom>
            <a:avLst/>
            <a:gdLst/>
            <a:ahLst/>
            <a:cxnLst>
              <a:cxn ang="0">
                <a:pos x="2356896" y="0"/>
              </a:cxn>
              <a:cxn ang="0">
                <a:pos x="2175108" y="3303"/>
              </a:cxn>
              <a:cxn ang="0">
                <a:pos x="1939419" y="18717"/>
              </a:cxn>
              <a:cxn ang="0">
                <a:pos x="1711127" y="46243"/>
              </a:cxn>
              <a:cxn ang="0">
                <a:pos x="1492348" y="84779"/>
              </a:cxn>
              <a:cxn ang="0">
                <a:pos x="1283081" y="134325"/>
              </a:cxn>
              <a:cxn ang="0">
                <a:pos x="1086497" y="193230"/>
              </a:cxn>
              <a:cxn ang="0">
                <a:pos x="902596" y="261494"/>
              </a:cxn>
              <a:cxn ang="0">
                <a:pos x="731377" y="339116"/>
              </a:cxn>
              <a:cxn ang="0">
                <a:pos x="574955" y="423895"/>
              </a:cxn>
              <a:cxn ang="0">
                <a:pos x="435444" y="516381"/>
              </a:cxn>
              <a:cxn ang="0">
                <a:pos x="311786" y="616575"/>
              </a:cxn>
              <a:cxn ang="0">
                <a:pos x="208210" y="722274"/>
              </a:cxn>
              <a:cxn ang="0">
                <a:pos x="123657" y="833477"/>
              </a:cxn>
              <a:cxn ang="0">
                <a:pos x="60243" y="950186"/>
              </a:cxn>
              <a:cxn ang="0">
                <a:pos x="19024" y="1070749"/>
              </a:cxn>
              <a:cxn ang="0">
                <a:pos x="0" y="1195715"/>
              </a:cxn>
              <a:cxn ang="0">
                <a:pos x="0" y="1258474"/>
              </a:cxn>
              <a:cxn ang="0">
                <a:pos x="17967" y="1380688"/>
              </a:cxn>
              <a:cxn ang="0">
                <a:pos x="57072" y="1499049"/>
              </a:cxn>
              <a:cxn ang="0">
                <a:pos x="119430" y="1613555"/>
              </a:cxn>
              <a:cxn ang="0">
                <a:pos x="199754" y="1723108"/>
              </a:cxn>
              <a:cxn ang="0">
                <a:pos x="326583" y="1852478"/>
              </a:cxn>
              <a:cxn ang="0">
                <a:pos x="588695" y="2039103"/>
              </a:cxn>
              <a:cxn ang="0">
                <a:pos x="909994" y="2197100"/>
              </a:cxn>
              <a:cxn ang="0">
                <a:pos x="1286252" y="2320966"/>
              </a:cxn>
              <a:cxn ang="0">
                <a:pos x="1543080" y="2379320"/>
              </a:cxn>
              <a:cxn ang="0">
                <a:pos x="1759745" y="2415104"/>
              </a:cxn>
              <a:cxn ang="0">
                <a:pos x="1984866" y="2439326"/>
              </a:cxn>
              <a:cxn ang="0">
                <a:pos x="2216328" y="2452538"/>
              </a:cxn>
              <a:cxn ang="0">
                <a:pos x="2196246" y="2451437"/>
              </a:cxn>
              <a:cxn ang="0">
                <a:pos x="1895029" y="2420058"/>
              </a:cxn>
              <a:cxn ang="0">
                <a:pos x="1618120" y="2361153"/>
              </a:cxn>
              <a:cxn ang="0">
                <a:pos x="1370804" y="2276374"/>
              </a:cxn>
              <a:cxn ang="0">
                <a:pos x="1157310" y="2170125"/>
              </a:cxn>
              <a:cxn ang="0">
                <a:pos x="983977" y="2044608"/>
              </a:cxn>
              <a:cxn ang="0">
                <a:pos x="858206" y="1903676"/>
              </a:cxn>
              <a:cxn ang="0">
                <a:pos x="784222" y="1749532"/>
              </a:cxn>
              <a:cxn ang="0">
                <a:pos x="767312" y="1627318"/>
              </a:cxn>
              <a:cxn ang="0">
                <a:pos x="786336" y="1501251"/>
              </a:cxn>
              <a:cxn ang="0">
                <a:pos x="863490" y="1342703"/>
              </a:cxn>
              <a:cxn ang="0">
                <a:pos x="996660" y="1197918"/>
              </a:cxn>
              <a:cxn ang="0">
                <a:pos x="1180561" y="1070749"/>
              </a:cxn>
              <a:cxn ang="0">
                <a:pos x="1405682" y="963949"/>
              </a:cxn>
              <a:cxn ang="0">
                <a:pos x="1667794" y="881372"/>
              </a:cxn>
              <a:cxn ang="0">
                <a:pos x="1959500" y="825770"/>
              </a:cxn>
              <a:cxn ang="0">
                <a:pos x="2275514" y="800447"/>
              </a:cxn>
              <a:cxn ang="0">
                <a:pos x="3562824" y="799896"/>
              </a:cxn>
              <a:cxn ang="0">
                <a:pos x="4326965" y="798245"/>
              </a:cxn>
              <a:cxn ang="0">
                <a:pos x="4632411" y="774572"/>
              </a:cxn>
              <a:cxn ang="0">
                <a:pos x="4915661" y="720622"/>
              </a:cxn>
              <a:cxn ang="0">
                <a:pos x="5170375" y="640798"/>
              </a:cxn>
              <a:cxn ang="0">
                <a:pos x="5389154" y="537301"/>
              </a:cxn>
              <a:cxn ang="0">
                <a:pos x="5566714" y="415087"/>
              </a:cxn>
              <a:cxn ang="0">
                <a:pos x="5696713" y="275256"/>
              </a:cxn>
              <a:cxn ang="0">
                <a:pos x="5772810" y="121663"/>
              </a:cxn>
              <a:cxn ang="0">
                <a:pos x="5791835" y="0"/>
              </a:cxn>
            </a:cxnLst>
            <a:pathLst>
              <a:path w="5480" h="4457">
                <a:moveTo>
                  <a:pt x="4019" y="0"/>
                </a:moveTo>
                <a:lnTo>
                  <a:pt x="2230" y="0"/>
                </a:lnTo>
                <a:lnTo>
                  <a:pt x="2172" y="0"/>
                </a:lnTo>
                <a:lnTo>
                  <a:pt x="2058" y="6"/>
                </a:lnTo>
                <a:lnTo>
                  <a:pt x="1946" y="17"/>
                </a:lnTo>
                <a:lnTo>
                  <a:pt x="1835" y="34"/>
                </a:lnTo>
                <a:lnTo>
                  <a:pt x="1726" y="57"/>
                </a:lnTo>
                <a:lnTo>
                  <a:pt x="1619" y="84"/>
                </a:lnTo>
                <a:lnTo>
                  <a:pt x="1515" y="117"/>
                </a:lnTo>
                <a:lnTo>
                  <a:pt x="1412" y="154"/>
                </a:lnTo>
                <a:lnTo>
                  <a:pt x="1313" y="196"/>
                </a:lnTo>
                <a:lnTo>
                  <a:pt x="1214" y="244"/>
                </a:lnTo>
                <a:lnTo>
                  <a:pt x="1120" y="295"/>
                </a:lnTo>
                <a:lnTo>
                  <a:pt x="1028" y="351"/>
                </a:lnTo>
                <a:lnTo>
                  <a:pt x="939" y="411"/>
                </a:lnTo>
                <a:lnTo>
                  <a:pt x="854" y="475"/>
                </a:lnTo>
                <a:lnTo>
                  <a:pt x="771" y="543"/>
                </a:lnTo>
                <a:lnTo>
                  <a:pt x="692" y="616"/>
                </a:lnTo>
                <a:lnTo>
                  <a:pt x="616" y="691"/>
                </a:lnTo>
                <a:lnTo>
                  <a:pt x="544" y="770"/>
                </a:lnTo>
                <a:lnTo>
                  <a:pt x="476" y="853"/>
                </a:lnTo>
                <a:lnTo>
                  <a:pt x="412" y="938"/>
                </a:lnTo>
                <a:lnTo>
                  <a:pt x="351" y="1028"/>
                </a:lnTo>
                <a:lnTo>
                  <a:pt x="295" y="1120"/>
                </a:lnTo>
                <a:lnTo>
                  <a:pt x="243" y="1214"/>
                </a:lnTo>
                <a:lnTo>
                  <a:pt x="197" y="1312"/>
                </a:lnTo>
                <a:lnTo>
                  <a:pt x="155" y="1412"/>
                </a:lnTo>
                <a:lnTo>
                  <a:pt x="117" y="1514"/>
                </a:lnTo>
                <a:lnTo>
                  <a:pt x="85" y="1619"/>
                </a:lnTo>
                <a:lnTo>
                  <a:pt x="57" y="1726"/>
                </a:lnTo>
                <a:lnTo>
                  <a:pt x="35" y="1835"/>
                </a:lnTo>
                <a:lnTo>
                  <a:pt x="18" y="1945"/>
                </a:lnTo>
                <a:lnTo>
                  <a:pt x="7" y="2058"/>
                </a:lnTo>
                <a:lnTo>
                  <a:pt x="0" y="2172"/>
                </a:lnTo>
                <a:lnTo>
                  <a:pt x="0" y="2230"/>
                </a:lnTo>
                <a:lnTo>
                  <a:pt x="0" y="2286"/>
                </a:lnTo>
                <a:lnTo>
                  <a:pt x="6" y="2398"/>
                </a:lnTo>
                <a:lnTo>
                  <a:pt x="17" y="2508"/>
                </a:lnTo>
                <a:lnTo>
                  <a:pt x="33" y="2617"/>
                </a:lnTo>
                <a:lnTo>
                  <a:pt x="54" y="2723"/>
                </a:lnTo>
                <a:lnTo>
                  <a:pt x="81" y="2827"/>
                </a:lnTo>
                <a:lnTo>
                  <a:pt x="113" y="2931"/>
                </a:lnTo>
                <a:lnTo>
                  <a:pt x="148" y="3032"/>
                </a:lnTo>
                <a:lnTo>
                  <a:pt x="189" y="3130"/>
                </a:lnTo>
                <a:lnTo>
                  <a:pt x="234" y="3226"/>
                </a:lnTo>
                <a:lnTo>
                  <a:pt x="309" y="3365"/>
                </a:lnTo>
                <a:lnTo>
                  <a:pt x="425" y="3540"/>
                </a:lnTo>
                <a:lnTo>
                  <a:pt x="557" y="3704"/>
                </a:lnTo>
                <a:lnTo>
                  <a:pt x="702" y="3855"/>
                </a:lnTo>
                <a:lnTo>
                  <a:pt x="861" y="3991"/>
                </a:lnTo>
                <a:lnTo>
                  <a:pt x="1033" y="4112"/>
                </a:lnTo>
                <a:lnTo>
                  <a:pt x="1217" y="4216"/>
                </a:lnTo>
                <a:lnTo>
                  <a:pt x="1360" y="4283"/>
                </a:lnTo>
                <a:lnTo>
                  <a:pt x="1460" y="4322"/>
                </a:lnTo>
                <a:lnTo>
                  <a:pt x="1561" y="4357"/>
                </a:lnTo>
                <a:lnTo>
                  <a:pt x="1665" y="4387"/>
                </a:lnTo>
                <a:lnTo>
                  <a:pt x="1770" y="4412"/>
                </a:lnTo>
                <a:lnTo>
                  <a:pt x="1878" y="4431"/>
                </a:lnTo>
                <a:lnTo>
                  <a:pt x="1987" y="4446"/>
                </a:lnTo>
                <a:lnTo>
                  <a:pt x="2097" y="4455"/>
                </a:lnTo>
                <a:lnTo>
                  <a:pt x="2153" y="4457"/>
                </a:lnTo>
                <a:lnTo>
                  <a:pt x="2078" y="4453"/>
                </a:lnTo>
                <a:lnTo>
                  <a:pt x="1934" y="4431"/>
                </a:lnTo>
                <a:lnTo>
                  <a:pt x="1793" y="4396"/>
                </a:lnTo>
                <a:lnTo>
                  <a:pt x="1659" y="4348"/>
                </a:lnTo>
                <a:lnTo>
                  <a:pt x="1531" y="4289"/>
                </a:lnTo>
                <a:lnTo>
                  <a:pt x="1410" y="4217"/>
                </a:lnTo>
                <a:lnTo>
                  <a:pt x="1297" y="4135"/>
                </a:lnTo>
                <a:lnTo>
                  <a:pt x="1191" y="4044"/>
                </a:lnTo>
                <a:lnTo>
                  <a:pt x="1095" y="3942"/>
                </a:lnTo>
                <a:lnTo>
                  <a:pt x="1007" y="3832"/>
                </a:lnTo>
                <a:lnTo>
                  <a:pt x="931" y="3714"/>
                </a:lnTo>
                <a:lnTo>
                  <a:pt x="866" y="3590"/>
                </a:lnTo>
                <a:lnTo>
                  <a:pt x="812" y="3458"/>
                </a:lnTo>
                <a:lnTo>
                  <a:pt x="771" y="3321"/>
                </a:lnTo>
                <a:lnTo>
                  <a:pt x="742" y="3178"/>
                </a:lnTo>
                <a:lnTo>
                  <a:pt x="728" y="3032"/>
                </a:lnTo>
                <a:lnTo>
                  <a:pt x="726" y="2956"/>
                </a:lnTo>
                <a:lnTo>
                  <a:pt x="728" y="2878"/>
                </a:lnTo>
                <a:lnTo>
                  <a:pt x="744" y="2727"/>
                </a:lnTo>
                <a:lnTo>
                  <a:pt x="774" y="2580"/>
                </a:lnTo>
                <a:lnTo>
                  <a:pt x="817" y="2439"/>
                </a:lnTo>
                <a:lnTo>
                  <a:pt x="874" y="2304"/>
                </a:lnTo>
                <a:lnTo>
                  <a:pt x="943" y="2176"/>
                </a:lnTo>
                <a:lnTo>
                  <a:pt x="1025" y="2056"/>
                </a:lnTo>
                <a:lnTo>
                  <a:pt x="1117" y="1945"/>
                </a:lnTo>
                <a:lnTo>
                  <a:pt x="1219" y="1842"/>
                </a:lnTo>
                <a:lnTo>
                  <a:pt x="1330" y="1751"/>
                </a:lnTo>
                <a:lnTo>
                  <a:pt x="1450" y="1670"/>
                </a:lnTo>
                <a:lnTo>
                  <a:pt x="1578" y="1601"/>
                </a:lnTo>
                <a:lnTo>
                  <a:pt x="1713" y="1543"/>
                </a:lnTo>
                <a:lnTo>
                  <a:pt x="1854" y="1500"/>
                </a:lnTo>
                <a:lnTo>
                  <a:pt x="2001" y="1470"/>
                </a:lnTo>
                <a:lnTo>
                  <a:pt x="2153" y="1454"/>
                </a:lnTo>
                <a:lnTo>
                  <a:pt x="2230" y="1453"/>
                </a:lnTo>
                <a:lnTo>
                  <a:pt x="3371" y="1453"/>
                </a:lnTo>
                <a:lnTo>
                  <a:pt x="4019" y="1451"/>
                </a:lnTo>
                <a:lnTo>
                  <a:pt x="4094" y="1450"/>
                </a:lnTo>
                <a:lnTo>
                  <a:pt x="4242" y="1436"/>
                </a:lnTo>
                <a:lnTo>
                  <a:pt x="4383" y="1407"/>
                </a:lnTo>
                <a:lnTo>
                  <a:pt x="4520" y="1364"/>
                </a:lnTo>
                <a:lnTo>
                  <a:pt x="4651" y="1309"/>
                </a:lnTo>
                <a:lnTo>
                  <a:pt x="4775" y="1242"/>
                </a:lnTo>
                <a:lnTo>
                  <a:pt x="4892" y="1164"/>
                </a:lnTo>
                <a:lnTo>
                  <a:pt x="5000" y="1076"/>
                </a:lnTo>
                <a:lnTo>
                  <a:pt x="5099" y="976"/>
                </a:lnTo>
                <a:lnTo>
                  <a:pt x="5188" y="869"/>
                </a:lnTo>
                <a:lnTo>
                  <a:pt x="5267" y="754"/>
                </a:lnTo>
                <a:lnTo>
                  <a:pt x="5335" y="630"/>
                </a:lnTo>
                <a:lnTo>
                  <a:pt x="5390" y="500"/>
                </a:lnTo>
                <a:lnTo>
                  <a:pt x="5433" y="363"/>
                </a:lnTo>
                <a:lnTo>
                  <a:pt x="5462" y="221"/>
                </a:lnTo>
                <a:lnTo>
                  <a:pt x="5477" y="74"/>
                </a:lnTo>
                <a:lnTo>
                  <a:pt x="5480" y="0"/>
                </a:lnTo>
                <a:lnTo>
                  <a:pt x="4019" y="0"/>
                </a:lnTo>
                <a:close/>
              </a:path>
            </a:pathLst>
          </a:custGeom>
          <a:solidFill>
            <a:srgbClr val="A2B969"/>
          </a:solidFill>
          <a:ln w="9525">
            <a:noFill/>
          </a:ln>
        </p:spPr>
        <p:txBody>
          <a:bodyPr/>
          <a:p>
            <a:pPr fontAlgn="auto"/>
            <a:endParaRPr lang="en-US" sz="1985" strike="noStrike" noProof="1"/>
          </a:p>
        </p:txBody>
      </p:sp>
      <p:grpSp>
        <p:nvGrpSpPr>
          <p:cNvPr id="24580" name="Group 8"/>
          <p:cNvGrpSpPr/>
          <p:nvPr/>
        </p:nvGrpSpPr>
        <p:grpSpPr>
          <a:xfrm>
            <a:off x="3043238" y="3687763"/>
            <a:ext cx="2508250" cy="1911350"/>
            <a:chOff x="3335" y="5595"/>
            <a:chExt cx="1758" cy="1728"/>
          </a:xfrm>
        </p:grpSpPr>
        <p:sp>
          <p:nvSpPr>
            <p:cNvPr id="121" name="Oval 120"/>
            <p:cNvSpPr/>
            <p:nvPr/>
          </p:nvSpPr>
          <p:spPr>
            <a:xfrm>
              <a:off x="3335" y="5595"/>
              <a:ext cx="1758" cy="17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985" strike="noStrike" noProof="1"/>
            </a:p>
          </p:txBody>
        </p:sp>
        <p:sp>
          <p:nvSpPr>
            <p:cNvPr id="122" name="Freeform 455"/>
            <p:cNvSpPr/>
            <p:nvPr/>
          </p:nvSpPr>
          <p:spPr>
            <a:xfrm>
              <a:off x="3480" y="5719"/>
              <a:ext cx="1475" cy="1141"/>
            </a:xfrm>
            <a:custGeom>
              <a:avLst/>
              <a:gdLst/>
              <a:ahLst/>
              <a:cxnLst/>
              <a:rect l="l" t="t" r="r" b="b"/>
              <a:pathLst>
                <a:path w="504825" h="396648">
                  <a:moveTo>
                    <a:pt x="252413" y="0"/>
                  </a:moveTo>
                  <a:cubicBezTo>
                    <a:pt x="286593" y="0"/>
                    <a:pt x="319272" y="6667"/>
                    <a:pt x="350447" y="20001"/>
                  </a:cubicBezTo>
                  <a:cubicBezTo>
                    <a:pt x="381623" y="33336"/>
                    <a:pt x="408480" y="51271"/>
                    <a:pt x="431017" y="73808"/>
                  </a:cubicBezTo>
                  <a:cubicBezTo>
                    <a:pt x="453554" y="96345"/>
                    <a:pt x="471489" y="123201"/>
                    <a:pt x="484824" y="154377"/>
                  </a:cubicBezTo>
                  <a:cubicBezTo>
                    <a:pt x="498158" y="185553"/>
                    <a:pt x="504825" y="218231"/>
                    <a:pt x="504825" y="252412"/>
                  </a:cubicBezTo>
                  <a:cubicBezTo>
                    <a:pt x="504825" y="301430"/>
                    <a:pt x="491584" y="346785"/>
                    <a:pt x="465104" y="388479"/>
                  </a:cubicBezTo>
                  <a:cubicBezTo>
                    <a:pt x="461535" y="393925"/>
                    <a:pt x="456465" y="396648"/>
                    <a:pt x="449891" y="396648"/>
                  </a:cubicBezTo>
                  <a:lnTo>
                    <a:pt x="54933" y="396648"/>
                  </a:lnTo>
                  <a:cubicBezTo>
                    <a:pt x="48360" y="396648"/>
                    <a:pt x="43290" y="393925"/>
                    <a:pt x="39721" y="388479"/>
                  </a:cubicBezTo>
                  <a:cubicBezTo>
                    <a:pt x="13241" y="346973"/>
                    <a:pt x="0" y="301618"/>
                    <a:pt x="0" y="252412"/>
                  </a:cubicBezTo>
                  <a:cubicBezTo>
                    <a:pt x="0" y="218231"/>
                    <a:pt x="6667" y="185553"/>
                    <a:pt x="20001" y="154377"/>
                  </a:cubicBezTo>
                  <a:cubicBezTo>
                    <a:pt x="33335" y="123201"/>
                    <a:pt x="51271" y="96345"/>
                    <a:pt x="73808" y="73808"/>
                  </a:cubicBezTo>
                  <a:cubicBezTo>
                    <a:pt x="96345" y="51271"/>
                    <a:pt x="123201" y="33336"/>
                    <a:pt x="154377" y="20001"/>
                  </a:cubicBezTo>
                  <a:cubicBezTo>
                    <a:pt x="185553" y="6667"/>
                    <a:pt x="218232" y="0"/>
                    <a:pt x="252413" y="0"/>
                  </a:cubicBezTo>
                  <a:close/>
                  <a:moveTo>
                    <a:pt x="252413" y="36059"/>
                  </a:moveTo>
                  <a:cubicBezTo>
                    <a:pt x="242459" y="36059"/>
                    <a:pt x="233960" y="39580"/>
                    <a:pt x="226918" y="46623"/>
                  </a:cubicBezTo>
                  <a:cubicBezTo>
                    <a:pt x="219875" y="53666"/>
                    <a:pt x="216353" y="62164"/>
                    <a:pt x="216353" y="72118"/>
                  </a:cubicBezTo>
                  <a:cubicBezTo>
                    <a:pt x="216353" y="82071"/>
                    <a:pt x="219875" y="90570"/>
                    <a:pt x="226918" y="97613"/>
                  </a:cubicBezTo>
                  <a:cubicBezTo>
                    <a:pt x="233960" y="104655"/>
                    <a:pt x="242459" y="108177"/>
                    <a:pt x="252413" y="108177"/>
                  </a:cubicBezTo>
                  <a:cubicBezTo>
                    <a:pt x="262366" y="108177"/>
                    <a:pt x="270864" y="104655"/>
                    <a:pt x="277907" y="97613"/>
                  </a:cubicBezTo>
                  <a:cubicBezTo>
                    <a:pt x="284949" y="90570"/>
                    <a:pt x="288471" y="82071"/>
                    <a:pt x="288471" y="72118"/>
                  </a:cubicBezTo>
                  <a:cubicBezTo>
                    <a:pt x="288471" y="62164"/>
                    <a:pt x="284949" y="53666"/>
                    <a:pt x="277907" y="46623"/>
                  </a:cubicBezTo>
                  <a:cubicBezTo>
                    <a:pt x="270864" y="39580"/>
                    <a:pt x="262366" y="36059"/>
                    <a:pt x="252413" y="36059"/>
                  </a:cubicBezTo>
                  <a:close/>
                  <a:moveTo>
                    <a:pt x="378618" y="90147"/>
                  </a:moveTo>
                  <a:cubicBezTo>
                    <a:pt x="368665" y="90147"/>
                    <a:pt x="360166" y="93669"/>
                    <a:pt x="353124" y="100711"/>
                  </a:cubicBezTo>
                  <a:cubicBezTo>
                    <a:pt x="346081" y="107754"/>
                    <a:pt x="342560" y="116252"/>
                    <a:pt x="342560" y="126206"/>
                  </a:cubicBezTo>
                  <a:cubicBezTo>
                    <a:pt x="342560" y="136160"/>
                    <a:pt x="346081" y="144658"/>
                    <a:pt x="353124" y="151701"/>
                  </a:cubicBezTo>
                  <a:cubicBezTo>
                    <a:pt x="360166" y="158744"/>
                    <a:pt x="368665" y="162265"/>
                    <a:pt x="378618" y="162265"/>
                  </a:cubicBezTo>
                  <a:cubicBezTo>
                    <a:pt x="388572" y="162265"/>
                    <a:pt x="397071" y="158744"/>
                    <a:pt x="404113" y="151701"/>
                  </a:cubicBezTo>
                  <a:cubicBezTo>
                    <a:pt x="411156" y="144658"/>
                    <a:pt x="414678" y="136160"/>
                    <a:pt x="414678" y="126206"/>
                  </a:cubicBezTo>
                  <a:cubicBezTo>
                    <a:pt x="414678" y="116252"/>
                    <a:pt x="411156" y="107754"/>
                    <a:pt x="404113" y="100711"/>
                  </a:cubicBezTo>
                  <a:cubicBezTo>
                    <a:pt x="397071" y="93669"/>
                    <a:pt x="388572" y="90147"/>
                    <a:pt x="378618" y="90147"/>
                  </a:cubicBezTo>
                  <a:close/>
                  <a:moveTo>
                    <a:pt x="126206" y="90147"/>
                  </a:moveTo>
                  <a:cubicBezTo>
                    <a:pt x="116252" y="90147"/>
                    <a:pt x="107754" y="93669"/>
                    <a:pt x="100712" y="100711"/>
                  </a:cubicBezTo>
                  <a:cubicBezTo>
                    <a:pt x="93668" y="107754"/>
                    <a:pt x="90147" y="116252"/>
                    <a:pt x="90147" y="126206"/>
                  </a:cubicBezTo>
                  <a:cubicBezTo>
                    <a:pt x="90147" y="136160"/>
                    <a:pt x="93668" y="144658"/>
                    <a:pt x="100712" y="151701"/>
                  </a:cubicBezTo>
                  <a:cubicBezTo>
                    <a:pt x="107754" y="158744"/>
                    <a:pt x="116252" y="162265"/>
                    <a:pt x="126206" y="162265"/>
                  </a:cubicBezTo>
                  <a:cubicBezTo>
                    <a:pt x="136160" y="162265"/>
                    <a:pt x="144658" y="158744"/>
                    <a:pt x="151701" y="151701"/>
                  </a:cubicBezTo>
                  <a:cubicBezTo>
                    <a:pt x="158744" y="144658"/>
                    <a:pt x="162265" y="136160"/>
                    <a:pt x="162265" y="126206"/>
                  </a:cubicBezTo>
                  <a:cubicBezTo>
                    <a:pt x="162265" y="116252"/>
                    <a:pt x="158744" y="107754"/>
                    <a:pt x="151701" y="100711"/>
                  </a:cubicBezTo>
                  <a:cubicBezTo>
                    <a:pt x="144658" y="93669"/>
                    <a:pt x="136160" y="90147"/>
                    <a:pt x="126206" y="90147"/>
                  </a:cubicBezTo>
                  <a:close/>
                  <a:moveTo>
                    <a:pt x="291429" y="131594"/>
                  </a:moveTo>
                  <a:cubicBezTo>
                    <a:pt x="289175" y="131899"/>
                    <a:pt x="286969" y="132685"/>
                    <a:pt x="284809" y="133953"/>
                  </a:cubicBezTo>
                  <a:cubicBezTo>
                    <a:pt x="280489" y="136488"/>
                    <a:pt x="277672" y="140198"/>
                    <a:pt x="276358" y="145081"/>
                  </a:cubicBezTo>
                  <a:lnTo>
                    <a:pt x="247905" y="252694"/>
                  </a:lnTo>
                  <a:cubicBezTo>
                    <a:pt x="236636" y="253633"/>
                    <a:pt x="226589" y="257718"/>
                    <a:pt x="217762" y="264948"/>
                  </a:cubicBezTo>
                  <a:cubicBezTo>
                    <a:pt x="208935" y="272179"/>
                    <a:pt x="203019" y="281428"/>
                    <a:pt x="200015" y="292697"/>
                  </a:cubicBezTo>
                  <a:cubicBezTo>
                    <a:pt x="196258" y="307158"/>
                    <a:pt x="198136" y="320868"/>
                    <a:pt x="205648" y="333827"/>
                  </a:cubicBezTo>
                  <a:cubicBezTo>
                    <a:pt x="213161" y="346785"/>
                    <a:pt x="224147" y="355143"/>
                    <a:pt x="238609" y="358899"/>
                  </a:cubicBezTo>
                  <a:cubicBezTo>
                    <a:pt x="253070" y="362655"/>
                    <a:pt x="266780" y="360777"/>
                    <a:pt x="279739" y="353265"/>
                  </a:cubicBezTo>
                  <a:cubicBezTo>
                    <a:pt x="292697" y="345752"/>
                    <a:pt x="301054" y="334766"/>
                    <a:pt x="304811" y="320305"/>
                  </a:cubicBezTo>
                  <a:cubicBezTo>
                    <a:pt x="307815" y="309036"/>
                    <a:pt x="307252" y="298050"/>
                    <a:pt x="303120" y="287344"/>
                  </a:cubicBezTo>
                  <a:cubicBezTo>
                    <a:pt x="298988" y="276639"/>
                    <a:pt x="292227" y="268094"/>
                    <a:pt x="282837" y="261709"/>
                  </a:cubicBezTo>
                  <a:lnTo>
                    <a:pt x="311290" y="154096"/>
                  </a:lnTo>
                  <a:cubicBezTo>
                    <a:pt x="312417" y="149212"/>
                    <a:pt x="311712" y="144658"/>
                    <a:pt x="309177" y="140432"/>
                  </a:cubicBezTo>
                  <a:cubicBezTo>
                    <a:pt x="306642" y="136207"/>
                    <a:pt x="303026" y="133437"/>
                    <a:pt x="298331" y="132122"/>
                  </a:cubicBezTo>
                  <a:cubicBezTo>
                    <a:pt x="295983" y="131465"/>
                    <a:pt x="293683" y="131289"/>
                    <a:pt x="291429" y="131594"/>
                  </a:cubicBezTo>
                  <a:close/>
                  <a:moveTo>
                    <a:pt x="432707" y="216353"/>
                  </a:moveTo>
                  <a:cubicBezTo>
                    <a:pt x="422753" y="216353"/>
                    <a:pt x="414255" y="219875"/>
                    <a:pt x="407213" y="226918"/>
                  </a:cubicBezTo>
                  <a:cubicBezTo>
                    <a:pt x="400169" y="233960"/>
                    <a:pt x="396648" y="242458"/>
                    <a:pt x="396648" y="252412"/>
                  </a:cubicBezTo>
                  <a:cubicBezTo>
                    <a:pt x="396648" y="262366"/>
                    <a:pt x="400169" y="270864"/>
                    <a:pt x="407213" y="277907"/>
                  </a:cubicBezTo>
                  <a:cubicBezTo>
                    <a:pt x="414255" y="284950"/>
                    <a:pt x="422753" y="288471"/>
                    <a:pt x="432707" y="288471"/>
                  </a:cubicBezTo>
                  <a:cubicBezTo>
                    <a:pt x="442661" y="288471"/>
                    <a:pt x="451159" y="284950"/>
                    <a:pt x="458202" y="277907"/>
                  </a:cubicBezTo>
                  <a:cubicBezTo>
                    <a:pt x="465245" y="270864"/>
                    <a:pt x="468766" y="262366"/>
                    <a:pt x="468766" y="252412"/>
                  </a:cubicBezTo>
                  <a:cubicBezTo>
                    <a:pt x="468766" y="242458"/>
                    <a:pt x="465245" y="233960"/>
                    <a:pt x="458202" y="226918"/>
                  </a:cubicBezTo>
                  <a:cubicBezTo>
                    <a:pt x="451159" y="219875"/>
                    <a:pt x="442661" y="216353"/>
                    <a:pt x="432707" y="216353"/>
                  </a:cubicBezTo>
                  <a:close/>
                  <a:moveTo>
                    <a:pt x="72118" y="216353"/>
                  </a:moveTo>
                  <a:cubicBezTo>
                    <a:pt x="62164" y="216353"/>
                    <a:pt x="53666" y="219875"/>
                    <a:pt x="46623" y="226918"/>
                  </a:cubicBezTo>
                  <a:cubicBezTo>
                    <a:pt x="39580" y="233960"/>
                    <a:pt x="36059" y="242458"/>
                    <a:pt x="36059" y="252412"/>
                  </a:cubicBezTo>
                  <a:cubicBezTo>
                    <a:pt x="36059" y="262366"/>
                    <a:pt x="39580" y="270864"/>
                    <a:pt x="46623" y="277907"/>
                  </a:cubicBezTo>
                  <a:cubicBezTo>
                    <a:pt x="53666" y="284950"/>
                    <a:pt x="62164" y="288471"/>
                    <a:pt x="72118" y="288471"/>
                  </a:cubicBezTo>
                  <a:cubicBezTo>
                    <a:pt x="82072" y="288471"/>
                    <a:pt x="90570" y="284950"/>
                    <a:pt x="97612" y="277907"/>
                  </a:cubicBezTo>
                  <a:cubicBezTo>
                    <a:pt x="104655" y="270864"/>
                    <a:pt x="108177" y="262366"/>
                    <a:pt x="108177" y="252412"/>
                  </a:cubicBezTo>
                  <a:cubicBezTo>
                    <a:pt x="108177" y="242458"/>
                    <a:pt x="104655" y="233960"/>
                    <a:pt x="97612" y="226918"/>
                  </a:cubicBezTo>
                  <a:cubicBezTo>
                    <a:pt x="90570" y="219875"/>
                    <a:pt x="82072" y="216353"/>
                    <a:pt x="72118" y="2163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/>
            </a:p>
          </p:txBody>
        </p:sp>
      </p:grpSp>
      <p:sp>
        <p:nvSpPr>
          <p:cNvPr id="8200" name="Text Box 9">
            <a:hlinkClick r:id="rId1" action="ppaction://hlinksldjump"/>
          </p:cNvPr>
          <p:cNvSpPr txBox="1"/>
          <p:nvPr/>
        </p:nvSpPr>
        <p:spPr>
          <a:xfrm>
            <a:off x="3376613" y="2100263"/>
            <a:ext cx="6900863" cy="703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Identifikasi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Permasalahan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Argumentasi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Pengetahuan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Rekomendasi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dalam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Eksposisi</a:t>
            </a:r>
            <a:endParaRPr lang="en-US" altLang="zh-CN" sz="1985" b="1" noProof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8201" name="Text Box 10">
            <a:hlinkClick r:id="rId2" action="ppaction://hlinksldjump"/>
          </p:cNvPr>
          <p:cNvSpPr txBox="1"/>
          <p:nvPr/>
        </p:nvSpPr>
        <p:spPr>
          <a:xfrm>
            <a:off x="3930650" y="3044825"/>
            <a:ext cx="4113213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US" altLang="zh-CN" sz="1985" b="1" noProof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Fakta dan Opini dalam Teks Eksposisi</a:t>
            </a:r>
            <a:endParaRPr lang="en-US" altLang="zh-CN" sz="1985" b="1" noProof="1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Group 4"/>
          <p:cNvGrpSpPr/>
          <p:nvPr/>
        </p:nvGrpSpPr>
        <p:grpSpPr>
          <a:xfrm>
            <a:off x="700088" y="944563"/>
            <a:ext cx="9212262" cy="5037137"/>
            <a:chOff x="2766086" y="1294823"/>
            <a:chExt cx="6659828" cy="2898486"/>
          </a:xfrm>
        </p:grpSpPr>
        <p:sp>
          <p:nvSpPr>
            <p:cNvPr id="9218" name="Freeform 1119"/>
            <p:cNvSpPr/>
            <p:nvPr/>
          </p:nvSpPr>
          <p:spPr>
            <a:xfrm>
              <a:off x="2766086" y="1299101"/>
              <a:ext cx="3133787" cy="2894208"/>
            </a:xfrm>
            <a:custGeom>
              <a:avLst/>
              <a:gdLst/>
              <a:ahLst/>
              <a:cxnLst>
                <a:cxn ang="0">
                  <a:pos x="3055966" y="3850"/>
                </a:cxn>
                <a:cxn ang="0">
                  <a:pos x="2749813" y="30379"/>
                </a:cxn>
                <a:cxn ang="0">
                  <a:pos x="2452212" y="72740"/>
                </a:cxn>
                <a:cxn ang="0">
                  <a:pos x="2164446" y="131788"/>
                </a:cxn>
                <a:cxn ang="0">
                  <a:pos x="1888225" y="207095"/>
                </a:cxn>
                <a:cxn ang="0">
                  <a:pos x="1625686" y="297807"/>
                </a:cxn>
                <a:cxn ang="0">
                  <a:pos x="1376830" y="403922"/>
                </a:cxn>
                <a:cxn ang="0">
                  <a:pos x="1143368" y="524585"/>
                </a:cxn>
                <a:cxn ang="0">
                  <a:pos x="980029" y="625138"/>
                </a:cxn>
                <a:cxn ang="0">
                  <a:pos x="809422" y="746229"/>
                </a:cxn>
                <a:cxn ang="0">
                  <a:pos x="606318" y="920806"/>
                </a:cxn>
                <a:cxn ang="0">
                  <a:pos x="431435" y="1109075"/>
                </a:cxn>
                <a:cxn ang="0">
                  <a:pos x="285200" y="1310608"/>
                </a:cxn>
                <a:cxn ang="0">
                  <a:pos x="167614" y="1522839"/>
                </a:cxn>
                <a:cxn ang="0">
                  <a:pos x="80813" y="1745767"/>
                </a:cxn>
                <a:cxn ang="0">
                  <a:pos x="24800" y="1976824"/>
                </a:cxn>
                <a:cxn ang="0">
                  <a:pos x="427" y="2215583"/>
                </a:cxn>
                <a:cxn ang="0">
                  <a:pos x="427" y="2308434"/>
                </a:cxn>
                <a:cxn ang="0">
                  <a:pos x="26082" y="2430809"/>
                </a:cxn>
                <a:cxn ang="0">
                  <a:pos x="82096" y="2544198"/>
                </a:cxn>
                <a:cxn ang="0">
                  <a:pos x="166331" y="2646035"/>
                </a:cxn>
                <a:cxn ang="0">
                  <a:pos x="274938" y="2733751"/>
                </a:cxn>
                <a:cxn ang="0">
                  <a:pos x="403642" y="2804780"/>
                </a:cxn>
                <a:cxn ang="0">
                  <a:pos x="549877" y="2856982"/>
                </a:cxn>
                <a:cxn ang="0">
                  <a:pos x="710222" y="2886933"/>
                </a:cxn>
                <a:cxn ang="0">
                  <a:pos x="838071" y="2894208"/>
                </a:cxn>
                <a:cxn ang="0">
                  <a:pos x="965919" y="2886933"/>
                </a:cxn>
                <a:cxn ang="0">
                  <a:pos x="1125837" y="2856982"/>
                </a:cxn>
                <a:cxn ang="0">
                  <a:pos x="1272499" y="2804780"/>
                </a:cxn>
                <a:cxn ang="0">
                  <a:pos x="1401631" y="2733751"/>
                </a:cxn>
                <a:cxn ang="0">
                  <a:pos x="1509810" y="2646035"/>
                </a:cxn>
                <a:cxn ang="0">
                  <a:pos x="1593617" y="2544198"/>
                </a:cxn>
                <a:cxn ang="0">
                  <a:pos x="1650059" y="2430809"/>
                </a:cxn>
                <a:cxn ang="0">
                  <a:pos x="1675714" y="2308434"/>
                </a:cxn>
                <a:cxn ang="0">
                  <a:pos x="1676142" y="2276771"/>
                </a:cxn>
                <a:cxn ang="0">
                  <a:pos x="1680417" y="2090213"/>
                </a:cxn>
                <a:cxn ang="0">
                  <a:pos x="1701369" y="1849742"/>
                </a:cxn>
                <a:cxn ang="0">
                  <a:pos x="1738142" y="1616973"/>
                </a:cxn>
                <a:cxn ang="0">
                  <a:pos x="1791590" y="1394474"/>
                </a:cxn>
                <a:cxn ang="0">
                  <a:pos x="1823232" y="1289214"/>
                </a:cxn>
                <a:cxn ang="0">
                  <a:pos x="1896349" y="1092388"/>
                </a:cxn>
                <a:cxn ang="0">
                  <a:pos x="1982722" y="908397"/>
                </a:cxn>
                <a:cxn ang="0">
                  <a:pos x="2082349" y="737244"/>
                </a:cxn>
                <a:cxn ang="0">
                  <a:pos x="2166157" y="618292"/>
                </a:cxn>
                <a:cxn ang="0">
                  <a:pos x="2240129" y="526725"/>
                </a:cxn>
                <a:cxn ang="0">
                  <a:pos x="2345743" y="413763"/>
                </a:cxn>
                <a:cxn ang="0">
                  <a:pos x="2457343" y="314066"/>
                </a:cxn>
                <a:cxn ang="0">
                  <a:pos x="2575785" y="225922"/>
                </a:cxn>
                <a:cxn ang="0">
                  <a:pos x="2699358" y="151470"/>
                </a:cxn>
                <a:cxn ang="0">
                  <a:pos x="2828062" y="89855"/>
                </a:cxn>
                <a:cxn ang="0">
                  <a:pos x="2961469" y="41076"/>
                </a:cxn>
                <a:cxn ang="0">
                  <a:pos x="3098724" y="6418"/>
                </a:cxn>
                <a:cxn ang="0">
                  <a:pos x="3133787" y="0"/>
                </a:cxn>
              </a:cxnLst>
              <a:pathLst>
                <a:path w="7329" h="6764">
                  <a:moveTo>
                    <a:pt x="7329" y="0"/>
                  </a:moveTo>
                  <a:lnTo>
                    <a:pt x="7147" y="9"/>
                  </a:lnTo>
                  <a:lnTo>
                    <a:pt x="6786" y="35"/>
                  </a:lnTo>
                  <a:lnTo>
                    <a:pt x="6431" y="71"/>
                  </a:lnTo>
                  <a:lnTo>
                    <a:pt x="6080" y="115"/>
                  </a:lnTo>
                  <a:lnTo>
                    <a:pt x="5735" y="170"/>
                  </a:lnTo>
                  <a:lnTo>
                    <a:pt x="5395" y="235"/>
                  </a:lnTo>
                  <a:lnTo>
                    <a:pt x="5062" y="308"/>
                  </a:lnTo>
                  <a:lnTo>
                    <a:pt x="4736" y="391"/>
                  </a:lnTo>
                  <a:lnTo>
                    <a:pt x="4416" y="484"/>
                  </a:lnTo>
                  <a:lnTo>
                    <a:pt x="4105" y="586"/>
                  </a:lnTo>
                  <a:lnTo>
                    <a:pt x="3802" y="696"/>
                  </a:lnTo>
                  <a:lnTo>
                    <a:pt x="3506" y="816"/>
                  </a:lnTo>
                  <a:lnTo>
                    <a:pt x="3220" y="944"/>
                  </a:lnTo>
                  <a:lnTo>
                    <a:pt x="2942" y="1080"/>
                  </a:lnTo>
                  <a:lnTo>
                    <a:pt x="2674" y="1226"/>
                  </a:lnTo>
                  <a:lnTo>
                    <a:pt x="2417" y="1381"/>
                  </a:lnTo>
                  <a:lnTo>
                    <a:pt x="2292" y="1461"/>
                  </a:lnTo>
                  <a:lnTo>
                    <a:pt x="2155" y="1552"/>
                  </a:lnTo>
                  <a:lnTo>
                    <a:pt x="1893" y="1744"/>
                  </a:lnTo>
                  <a:lnTo>
                    <a:pt x="1648" y="1943"/>
                  </a:lnTo>
                  <a:lnTo>
                    <a:pt x="1418" y="2152"/>
                  </a:lnTo>
                  <a:lnTo>
                    <a:pt x="1205" y="2369"/>
                  </a:lnTo>
                  <a:lnTo>
                    <a:pt x="1009" y="2592"/>
                  </a:lnTo>
                  <a:lnTo>
                    <a:pt x="829" y="2825"/>
                  </a:lnTo>
                  <a:lnTo>
                    <a:pt x="667" y="3063"/>
                  </a:lnTo>
                  <a:lnTo>
                    <a:pt x="521" y="3309"/>
                  </a:lnTo>
                  <a:lnTo>
                    <a:pt x="392" y="3559"/>
                  </a:lnTo>
                  <a:lnTo>
                    <a:pt x="282" y="3817"/>
                  </a:lnTo>
                  <a:lnTo>
                    <a:pt x="189" y="4080"/>
                  </a:lnTo>
                  <a:lnTo>
                    <a:pt x="115" y="4348"/>
                  </a:lnTo>
                  <a:lnTo>
                    <a:pt x="58" y="4620"/>
                  </a:lnTo>
                  <a:lnTo>
                    <a:pt x="21" y="4897"/>
                  </a:lnTo>
                  <a:lnTo>
                    <a:pt x="1" y="5178"/>
                  </a:lnTo>
                  <a:lnTo>
                    <a:pt x="0" y="5321"/>
                  </a:lnTo>
                  <a:lnTo>
                    <a:pt x="1" y="5395"/>
                  </a:lnTo>
                  <a:lnTo>
                    <a:pt x="22" y="5540"/>
                  </a:lnTo>
                  <a:lnTo>
                    <a:pt x="61" y="5681"/>
                  </a:lnTo>
                  <a:lnTo>
                    <a:pt x="118" y="5816"/>
                  </a:lnTo>
                  <a:lnTo>
                    <a:pt x="192" y="5946"/>
                  </a:lnTo>
                  <a:lnTo>
                    <a:pt x="283" y="6069"/>
                  </a:lnTo>
                  <a:lnTo>
                    <a:pt x="389" y="6184"/>
                  </a:lnTo>
                  <a:lnTo>
                    <a:pt x="509" y="6291"/>
                  </a:lnTo>
                  <a:lnTo>
                    <a:pt x="643" y="6389"/>
                  </a:lnTo>
                  <a:lnTo>
                    <a:pt x="787" y="6477"/>
                  </a:lnTo>
                  <a:lnTo>
                    <a:pt x="944" y="6555"/>
                  </a:lnTo>
                  <a:lnTo>
                    <a:pt x="1110" y="6622"/>
                  </a:lnTo>
                  <a:lnTo>
                    <a:pt x="1286" y="6677"/>
                  </a:lnTo>
                  <a:lnTo>
                    <a:pt x="1470" y="6719"/>
                  </a:lnTo>
                  <a:lnTo>
                    <a:pt x="1661" y="6747"/>
                  </a:lnTo>
                  <a:lnTo>
                    <a:pt x="1859" y="6763"/>
                  </a:lnTo>
                  <a:lnTo>
                    <a:pt x="1960" y="6764"/>
                  </a:lnTo>
                  <a:lnTo>
                    <a:pt x="2061" y="6763"/>
                  </a:lnTo>
                  <a:lnTo>
                    <a:pt x="2259" y="6747"/>
                  </a:lnTo>
                  <a:lnTo>
                    <a:pt x="2450" y="6719"/>
                  </a:lnTo>
                  <a:lnTo>
                    <a:pt x="2633" y="6677"/>
                  </a:lnTo>
                  <a:lnTo>
                    <a:pt x="2809" y="6622"/>
                  </a:lnTo>
                  <a:lnTo>
                    <a:pt x="2976" y="6555"/>
                  </a:lnTo>
                  <a:lnTo>
                    <a:pt x="3132" y="6477"/>
                  </a:lnTo>
                  <a:lnTo>
                    <a:pt x="3278" y="6389"/>
                  </a:lnTo>
                  <a:lnTo>
                    <a:pt x="3411" y="6291"/>
                  </a:lnTo>
                  <a:lnTo>
                    <a:pt x="3531" y="6184"/>
                  </a:lnTo>
                  <a:lnTo>
                    <a:pt x="3637" y="6069"/>
                  </a:lnTo>
                  <a:lnTo>
                    <a:pt x="3727" y="5946"/>
                  </a:lnTo>
                  <a:lnTo>
                    <a:pt x="3802" y="5816"/>
                  </a:lnTo>
                  <a:lnTo>
                    <a:pt x="3859" y="5681"/>
                  </a:lnTo>
                  <a:lnTo>
                    <a:pt x="3898" y="5540"/>
                  </a:lnTo>
                  <a:lnTo>
                    <a:pt x="3919" y="5395"/>
                  </a:lnTo>
                  <a:lnTo>
                    <a:pt x="3920" y="5321"/>
                  </a:lnTo>
                  <a:lnTo>
                    <a:pt x="3920" y="5321"/>
                  </a:lnTo>
                  <a:lnTo>
                    <a:pt x="3921" y="5174"/>
                  </a:lnTo>
                  <a:lnTo>
                    <a:pt x="3930" y="4885"/>
                  </a:lnTo>
                  <a:lnTo>
                    <a:pt x="3950" y="4601"/>
                  </a:lnTo>
                  <a:lnTo>
                    <a:pt x="3979" y="4323"/>
                  </a:lnTo>
                  <a:lnTo>
                    <a:pt x="4017" y="4048"/>
                  </a:lnTo>
                  <a:lnTo>
                    <a:pt x="4065" y="3779"/>
                  </a:lnTo>
                  <a:lnTo>
                    <a:pt x="4123" y="3516"/>
                  </a:lnTo>
                  <a:lnTo>
                    <a:pt x="4190" y="3259"/>
                  </a:lnTo>
                  <a:lnTo>
                    <a:pt x="4227" y="3132"/>
                  </a:lnTo>
                  <a:lnTo>
                    <a:pt x="4264" y="3013"/>
                  </a:lnTo>
                  <a:lnTo>
                    <a:pt x="4345" y="2779"/>
                  </a:lnTo>
                  <a:lnTo>
                    <a:pt x="4435" y="2553"/>
                  </a:lnTo>
                  <a:lnTo>
                    <a:pt x="4532" y="2334"/>
                  </a:lnTo>
                  <a:lnTo>
                    <a:pt x="4637" y="2123"/>
                  </a:lnTo>
                  <a:lnTo>
                    <a:pt x="4750" y="1920"/>
                  </a:lnTo>
                  <a:lnTo>
                    <a:pt x="4870" y="1723"/>
                  </a:lnTo>
                  <a:lnTo>
                    <a:pt x="4999" y="1536"/>
                  </a:lnTo>
                  <a:lnTo>
                    <a:pt x="5066" y="1445"/>
                  </a:lnTo>
                  <a:lnTo>
                    <a:pt x="5123" y="1372"/>
                  </a:lnTo>
                  <a:lnTo>
                    <a:pt x="5239" y="1231"/>
                  </a:lnTo>
                  <a:lnTo>
                    <a:pt x="5360" y="1096"/>
                  </a:lnTo>
                  <a:lnTo>
                    <a:pt x="5486" y="967"/>
                  </a:lnTo>
                  <a:lnTo>
                    <a:pt x="5614" y="847"/>
                  </a:lnTo>
                  <a:lnTo>
                    <a:pt x="5747" y="734"/>
                  </a:lnTo>
                  <a:lnTo>
                    <a:pt x="5884" y="627"/>
                  </a:lnTo>
                  <a:lnTo>
                    <a:pt x="6024" y="528"/>
                  </a:lnTo>
                  <a:lnTo>
                    <a:pt x="6167" y="438"/>
                  </a:lnTo>
                  <a:lnTo>
                    <a:pt x="6313" y="354"/>
                  </a:lnTo>
                  <a:lnTo>
                    <a:pt x="6462" y="278"/>
                  </a:lnTo>
                  <a:lnTo>
                    <a:pt x="6614" y="210"/>
                  </a:lnTo>
                  <a:lnTo>
                    <a:pt x="6769" y="149"/>
                  </a:lnTo>
                  <a:lnTo>
                    <a:pt x="6926" y="96"/>
                  </a:lnTo>
                  <a:lnTo>
                    <a:pt x="7085" y="52"/>
                  </a:lnTo>
                  <a:lnTo>
                    <a:pt x="7247" y="15"/>
                  </a:lnTo>
                  <a:lnTo>
                    <a:pt x="7329" y="0"/>
                  </a:lnTo>
                  <a:lnTo>
                    <a:pt x="732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fontAlgn="auto"/>
              <a:endParaRPr lang="en-US" sz="1985" strike="noStrike" noProof="1"/>
            </a:p>
          </p:txBody>
        </p:sp>
        <p:sp>
          <p:nvSpPr>
            <p:cNvPr id="37" name="Freeform: Shape 36"/>
            <p:cNvSpPr/>
            <p:nvPr/>
          </p:nvSpPr>
          <p:spPr bwMode="auto">
            <a:xfrm>
              <a:off x="4425103" y="1295467"/>
              <a:ext cx="1664736" cy="2897842"/>
            </a:xfrm>
            <a:custGeom>
              <a:avLst/>
              <a:gdLst>
                <a:gd name="connsiteX0" fmla="*/ 1235456 w 1235456"/>
                <a:gd name="connsiteY0" fmla="*/ 0 h 2150585"/>
                <a:gd name="connsiteX1" fmla="*/ 1235456 w 1235456"/>
                <a:gd name="connsiteY1" fmla="*/ 1769566 h 2150585"/>
                <a:gd name="connsiteX2" fmla="*/ 1225233 w 1235456"/>
                <a:gd name="connsiteY2" fmla="*/ 1806517 h 2150585"/>
                <a:gd name="connsiteX3" fmla="*/ 1206818 w 1235456"/>
                <a:gd name="connsiteY3" fmla="*/ 1849367 h 2150585"/>
                <a:gd name="connsiteX4" fmla="*/ 1183323 w 1235456"/>
                <a:gd name="connsiteY4" fmla="*/ 1890629 h 2150585"/>
                <a:gd name="connsiteX5" fmla="*/ 1154430 w 1235456"/>
                <a:gd name="connsiteY5" fmla="*/ 1929670 h 2150585"/>
                <a:gd name="connsiteX6" fmla="*/ 1120775 w 1235456"/>
                <a:gd name="connsiteY6" fmla="*/ 1966172 h 2150585"/>
                <a:gd name="connsiteX7" fmla="*/ 1082675 w 1235456"/>
                <a:gd name="connsiteY7" fmla="*/ 2000452 h 2150585"/>
                <a:gd name="connsiteX8" fmla="*/ 1040448 w 1235456"/>
                <a:gd name="connsiteY8" fmla="*/ 2031240 h 2150585"/>
                <a:gd name="connsiteX9" fmla="*/ 994728 w 1235456"/>
                <a:gd name="connsiteY9" fmla="*/ 2059172 h 2150585"/>
                <a:gd name="connsiteX10" fmla="*/ 944880 w 1235456"/>
                <a:gd name="connsiteY10" fmla="*/ 2083930 h 2150585"/>
                <a:gd name="connsiteX11" fmla="*/ 891858 w 1235456"/>
                <a:gd name="connsiteY11" fmla="*/ 2105196 h 2150585"/>
                <a:gd name="connsiteX12" fmla="*/ 836295 w 1235456"/>
                <a:gd name="connsiteY12" fmla="*/ 2122653 h 2150585"/>
                <a:gd name="connsiteX13" fmla="*/ 777558 w 1235456"/>
                <a:gd name="connsiteY13" fmla="*/ 2135984 h 2150585"/>
                <a:gd name="connsiteX14" fmla="*/ 716915 w 1235456"/>
                <a:gd name="connsiteY14" fmla="*/ 2145507 h 2150585"/>
                <a:gd name="connsiteX15" fmla="*/ 654050 w 1235456"/>
                <a:gd name="connsiteY15" fmla="*/ 2149950 h 2150585"/>
                <a:gd name="connsiteX16" fmla="*/ 622300 w 1235456"/>
                <a:gd name="connsiteY16" fmla="*/ 2150585 h 2150585"/>
                <a:gd name="connsiteX17" fmla="*/ 590233 w 1235456"/>
                <a:gd name="connsiteY17" fmla="*/ 2149950 h 2150585"/>
                <a:gd name="connsiteX18" fmla="*/ 527685 w 1235456"/>
                <a:gd name="connsiteY18" fmla="*/ 2145507 h 2150585"/>
                <a:gd name="connsiteX19" fmla="*/ 467043 w 1235456"/>
                <a:gd name="connsiteY19" fmla="*/ 2135984 h 2150585"/>
                <a:gd name="connsiteX20" fmla="*/ 408305 w 1235456"/>
                <a:gd name="connsiteY20" fmla="*/ 2122653 h 2150585"/>
                <a:gd name="connsiteX21" fmla="*/ 352743 w 1235456"/>
                <a:gd name="connsiteY21" fmla="*/ 2105196 h 2150585"/>
                <a:gd name="connsiteX22" fmla="*/ 299403 w 1235456"/>
                <a:gd name="connsiteY22" fmla="*/ 2083930 h 2150585"/>
                <a:gd name="connsiteX23" fmla="*/ 250190 w 1235456"/>
                <a:gd name="connsiteY23" fmla="*/ 2059172 h 2150585"/>
                <a:gd name="connsiteX24" fmla="*/ 203835 w 1235456"/>
                <a:gd name="connsiteY24" fmla="*/ 2031240 h 2150585"/>
                <a:gd name="connsiteX25" fmla="*/ 161608 w 1235456"/>
                <a:gd name="connsiteY25" fmla="*/ 2000452 h 2150585"/>
                <a:gd name="connsiteX26" fmla="*/ 123508 w 1235456"/>
                <a:gd name="connsiteY26" fmla="*/ 1966172 h 2150585"/>
                <a:gd name="connsiteX27" fmla="*/ 90170 w 1235456"/>
                <a:gd name="connsiteY27" fmla="*/ 1929670 h 2150585"/>
                <a:gd name="connsiteX28" fmla="*/ 61278 w 1235456"/>
                <a:gd name="connsiteY28" fmla="*/ 1890629 h 2150585"/>
                <a:gd name="connsiteX29" fmla="*/ 37465 w 1235456"/>
                <a:gd name="connsiteY29" fmla="*/ 1849367 h 2150585"/>
                <a:gd name="connsiteX30" fmla="*/ 19368 w 1235456"/>
                <a:gd name="connsiteY30" fmla="*/ 1806517 h 2150585"/>
                <a:gd name="connsiteX31" fmla="*/ 6985 w 1235456"/>
                <a:gd name="connsiteY31" fmla="*/ 1761762 h 2150585"/>
                <a:gd name="connsiteX32" fmla="*/ 635 w 1235456"/>
                <a:gd name="connsiteY32" fmla="*/ 1715738 h 2150585"/>
                <a:gd name="connsiteX33" fmla="*/ 0 w 1235456"/>
                <a:gd name="connsiteY33" fmla="*/ 1692250 h 2150585"/>
                <a:gd name="connsiteX34" fmla="*/ 318 w 1235456"/>
                <a:gd name="connsiteY34" fmla="*/ 1646861 h 2150585"/>
                <a:gd name="connsiteX35" fmla="*/ 3175 w 1235456"/>
                <a:gd name="connsiteY35" fmla="*/ 1557353 h 2150585"/>
                <a:gd name="connsiteX36" fmla="*/ 9208 w 1235456"/>
                <a:gd name="connsiteY36" fmla="*/ 1469748 h 2150585"/>
                <a:gd name="connsiteX37" fmla="*/ 18098 w 1235456"/>
                <a:gd name="connsiteY37" fmla="*/ 1383731 h 2150585"/>
                <a:gd name="connsiteX38" fmla="*/ 29528 w 1235456"/>
                <a:gd name="connsiteY38" fmla="*/ 1299619 h 2150585"/>
                <a:gd name="connsiteX39" fmla="*/ 44133 w 1235456"/>
                <a:gd name="connsiteY39" fmla="*/ 1217093 h 2150585"/>
                <a:gd name="connsiteX40" fmla="*/ 61595 w 1235456"/>
                <a:gd name="connsiteY40" fmla="*/ 1136789 h 2150585"/>
                <a:gd name="connsiteX41" fmla="*/ 80963 w 1235456"/>
                <a:gd name="connsiteY41" fmla="*/ 1058390 h 2150585"/>
                <a:gd name="connsiteX42" fmla="*/ 103823 w 1235456"/>
                <a:gd name="connsiteY42" fmla="*/ 982212 h 2150585"/>
                <a:gd name="connsiteX43" fmla="*/ 128905 w 1235456"/>
                <a:gd name="connsiteY43" fmla="*/ 908257 h 2150585"/>
                <a:gd name="connsiteX44" fmla="*/ 156210 w 1235456"/>
                <a:gd name="connsiteY44" fmla="*/ 836523 h 2150585"/>
                <a:gd name="connsiteX45" fmla="*/ 186055 w 1235456"/>
                <a:gd name="connsiteY45" fmla="*/ 767328 h 2150585"/>
                <a:gd name="connsiteX46" fmla="*/ 218123 w 1235456"/>
                <a:gd name="connsiteY46" fmla="*/ 700038 h 2150585"/>
                <a:gd name="connsiteX47" fmla="*/ 253048 w 1235456"/>
                <a:gd name="connsiteY47" fmla="*/ 635604 h 2150585"/>
                <a:gd name="connsiteX48" fmla="*/ 289560 w 1235456"/>
                <a:gd name="connsiteY48" fmla="*/ 574028 h 2150585"/>
                <a:gd name="connsiteX49" fmla="*/ 328613 w 1235456"/>
                <a:gd name="connsiteY49" fmla="*/ 514990 h 2150585"/>
                <a:gd name="connsiteX50" fmla="*/ 369570 w 1235456"/>
                <a:gd name="connsiteY50" fmla="*/ 458492 h 2150585"/>
                <a:gd name="connsiteX51" fmla="*/ 412750 w 1235456"/>
                <a:gd name="connsiteY51" fmla="*/ 404850 h 2150585"/>
                <a:gd name="connsiteX52" fmla="*/ 457835 w 1235456"/>
                <a:gd name="connsiteY52" fmla="*/ 354382 h 2150585"/>
                <a:gd name="connsiteX53" fmla="*/ 504825 w 1235456"/>
                <a:gd name="connsiteY53" fmla="*/ 306772 h 2150585"/>
                <a:gd name="connsiteX54" fmla="*/ 554038 w 1235456"/>
                <a:gd name="connsiteY54" fmla="*/ 262335 h 2150585"/>
                <a:gd name="connsiteX55" fmla="*/ 604838 w 1235456"/>
                <a:gd name="connsiteY55" fmla="*/ 221072 h 2150585"/>
                <a:gd name="connsiteX56" fmla="*/ 657543 w 1235456"/>
                <a:gd name="connsiteY56" fmla="*/ 182983 h 2150585"/>
                <a:gd name="connsiteX57" fmla="*/ 711835 w 1235456"/>
                <a:gd name="connsiteY57" fmla="*/ 148386 h 2150585"/>
                <a:gd name="connsiteX58" fmla="*/ 767715 w 1235456"/>
                <a:gd name="connsiteY58" fmla="*/ 117280 h 2150585"/>
                <a:gd name="connsiteX59" fmla="*/ 825183 w 1235456"/>
                <a:gd name="connsiteY59" fmla="*/ 89348 h 2150585"/>
                <a:gd name="connsiteX60" fmla="*/ 884238 w 1235456"/>
                <a:gd name="connsiteY60" fmla="*/ 65225 h 2150585"/>
                <a:gd name="connsiteX61" fmla="*/ 944880 w 1235456"/>
                <a:gd name="connsiteY61" fmla="*/ 44594 h 2150585"/>
                <a:gd name="connsiteX62" fmla="*/ 1007110 w 1235456"/>
                <a:gd name="connsiteY62" fmla="*/ 27771 h 2150585"/>
                <a:gd name="connsiteX63" fmla="*/ 1069975 w 1235456"/>
                <a:gd name="connsiteY63" fmla="*/ 14758 h 2150585"/>
                <a:gd name="connsiteX64" fmla="*/ 1134745 w 1235456"/>
                <a:gd name="connsiteY64" fmla="*/ 5870 h 2150585"/>
                <a:gd name="connsiteX65" fmla="*/ 1200785 w 1235456"/>
                <a:gd name="connsiteY65" fmla="*/ 792 h 2150585"/>
                <a:gd name="connsiteX66" fmla="*/ 1234123 w 1235456"/>
                <a:gd name="connsiteY66" fmla="*/ 157 h 215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35456" h="2150585">
                  <a:moveTo>
                    <a:pt x="1235456" y="0"/>
                  </a:moveTo>
                  <a:lnTo>
                    <a:pt x="1235456" y="1769566"/>
                  </a:lnTo>
                  <a:lnTo>
                    <a:pt x="1225233" y="1806517"/>
                  </a:lnTo>
                  <a:lnTo>
                    <a:pt x="1206818" y="1849367"/>
                  </a:lnTo>
                  <a:lnTo>
                    <a:pt x="1183323" y="1890629"/>
                  </a:lnTo>
                  <a:lnTo>
                    <a:pt x="1154430" y="1929670"/>
                  </a:lnTo>
                  <a:lnTo>
                    <a:pt x="1120775" y="1966172"/>
                  </a:lnTo>
                  <a:lnTo>
                    <a:pt x="1082675" y="2000452"/>
                  </a:lnTo>
                  <a:lnTo>
                    <a:pt x="1040448" y="2031240"/>
                  </a:lnTo>
                  <a:lnTo>
                    <a:pt x="994728" y="2059172"/>
                  </a:lnTo>
                  <a:lnTo>
                    <a:pt x="944880" y="2083930"/>
                  </a:lnTo>
                  <a:lnTo>
                    <a:pt x="891858" y="2105196"/>
                  </a:lnTo>
                  <a:lnTo>
                    <a:pt x="836295" y="2122653"/>
                  </a:lnTo>
                  <a:lnTo>
                    <a:pt x="777558" y="2135984"/>
                  </a:lnTo>
                  <a:lnTo>
                    <a:pt x="716915" y="2145507"/>
                  </a:lnTo>
                  <a:lnTo>
                    <a:pt x="654050" y="2149950"/>
                  </a:lnTo>
                  <a:lnTo>
                    <a:pt x="622300" y="2150585"/>
                  </a:lnTo>
                  <a:lnTo>
                    <a:pt x="590233" y="2149950"/>
                  </a:lnTo>
                  <a:lnTo>
                    <a:pt x="527685" y="2145507"/>
                  </a:lnTo>
                  <a:lnTo>
                    <a:pt x="467043" y="2135984"/>
                  </a:lnTo>
                  <a:lnTo>
                    <a:pt x="408305" y="2122653"/>
                  </a:lnTo>
                  <a:lnTo>
                    <a:pt x="352743" y="2105196"/>
                  </a:lnTo>
                  <a:lnTo>
                    <a:pt x="299403" y="2083930"/>
                  </a:lnTo>
                  <a:lnTo>
                    <a:pt x="250190" y="2059172"/>
                  </a:lnTo>
                  <a:lnTo>
                    <a:pt x="203835" y="2031240"/>
                  </a:lnTo>
                  <a:lnTo>
                    <a:pt x="161608" y="2000452"/>
                  </a:lnTo>
                  <a:lnTo>
                    <a:pt x="123508" y="1966172"/>
                  </a:lnTo>
                  <a:lnTo>
                    <a:pt x="90170" y="1929670"/>
                  </a:lnTo>
                  <a:lnTo>
                    <a:pt x="61278" y="1890629"/>
                  </a:lnTo>
                  <a:lnTo>
                    <a:pt x="37465" y="1849367"/>
                  </a:lnTo>
                  <a:lnTo>
                    <a:pt x="19368" y="1806517"/>
                  </a:lnTo>
                  <a:lnTo>
                    <a:pt x="6985" y="1761762"/>
                  </a:lnTo>
                  <a:lnTo>
                    <a:pt x="635" y="1715738"/>
                  </a:lnTo>
                  <a:lnTo>
                    <a:pt x="0" y="1692250"/>
                  </a:lnTo>
                  <a:lnTo>
                    <a:pt x="318" y="1646861"/>
                  </a:lnTo>
                  <a:lnTo>
                    <a:pt x="3175" y="1557353"/>
                  </a:lnTo>
                  <a:lnTo>
                    <a:pt x="9208" y="1469748"/>
                  </a:lnTo>
                  <a:lnTo>
                    <a:pt x="18098" y="1383731"/>
                  </a:lnTo>
                  <a:lnTo>
                    <a:pt x="29528" y="1299619"/>
                  </a:lnTo>
                  <a:lnTo>
                    <a:pt x="44133" y="1217093"/>
                  </a:lnTo>
                  <a:lnTo>
                    <a:pt x="61595" y="1136789"/>
                  </a:lnTo>
                  <a:lnTo>
                    <a:pt x="80963" y="1058390"/>
                  </a:lnTo>
                  <a:lnTo>
                    <a:pt x="103823" y="982212"/>
                  </a:lnTo>
                  <a:lnTo>
                    <a:pt x="128905" y="908257"/>
                  </a:lnTo>
                  <a:lnTo>
                    <a:pt x="156210" y="836523"/>
                  </a:lnTo>
                  <a:lnTo>
                    <a:pt x="186055" y="767328"/>
                  </a:lnTo>
                  <a:lnTo>
                    <a:pt x="218123" y="700038"/>
                  </a:lnTo>
                  <a:lnTo>
                    <a:pt x="253048" y="635604"/>
                  </a:lnTo>
                  <a:lnTo>
                    <a:pt x="289560" y="574028"/>
                  </a:lnTo>
                  <a:lnTo>
                    <a:pt x="328613" y="514990"/>
                  </a:lnTo>
                  <a:lnTo>
                    <a:pt x="369570" y="458492"/>
                  </a:lnTo>
                  <a:lnTo>
                    <a:pt x="412750" y="404850"/>
                  </a:lnTo>
                  <a:lnTo>
                    <a:pt x="457835" y="354382"/>
                  </a:lnTo>
                  <a:lnTo>
                    <a:pt x="504825" y="306772"/>
                  </a:lnTo>
                  <a:lnTo>
                    <a:pt x="554038" y="262335"/>
                  </a:lnTo>
                  <a:lnTo>
                    <a:pt x="604838" y="221072"/>
                  </a:lnTo>
                  <a:lnTo>
                    <a:pt x="657543" y="182983"/>
                  </a:lnTo>
                  <a:lnTo>
                    <a:pt x="711835" y="148386"/>
                  </a:lnTo>
                  <a:lnTo>
                    <a:pt x="767715" y="117280"/>
                  </a:lnTo>
                  <a:lnTo>
                    <a:pt x="825183" y="89348"/>
                  </a:lnTo>
                  <a:lnTo>
                    <a:pt x="884238" y="65225"/>
                  </a:lnTo>
                  <a:lnTo>
                    <a:pt x="944880" y="44594"/>
                  </a:lnTo>
                  <a:lnTo>
                    <a:pt x="1007110" y="27771"/>
                  </a:lnTo>
                  <a:lnTo>
                    <a:pt x="1069975" y="14758"/>
                  </a:lnTo>
                  <a:lnTo>
                    <a:pt x="1134745" y="5870"/>
                  </a:lnTo>
                  <a:lnTo>
                    <a:pt x="1200785" y="792"/>
                  </a:lnTo>
                  <a:lnTo>
                    <a:pt x="1234123" y="1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>
              <a:noAutofit/>
            </a:bodyPr>
            <a:lstStyle/>
            <a:p>
              <a:pPr fontAlgn="auto"/>
              <a:endParaRPr lang="en-US" sz="1765" b="1" strike="noStrike" noProof="1"/>
            </a:p>
          </p:txBody>
        </p:sp>
        <p:sp>
          <p:nvSpPr>
            <p:cNvPr id="34" name="Freeform 1116"/>
            <p:cNvSpPr/>
            <p:nvPr/>
          </p:nvSpPr>
          <p:spPr bwMode="auto">
            <a:xfrm>
              <a:off x="6289988" y="1299101"/>
              <a:ext cx="3135926" cy="2894208"/>
            </a:xfrm>
            <a:custGeom>
              <a:avLst/>
              <a:gdLst>
                <a:gd name="T0" fmla="*/ 3409 w 7328"/>
                <a:gd name="T1" fmla="*/ 5395 h 6765"/>
                <a:gd name="T2" fmla="*/ 3469 w 7328"/>
                <a:gd name="T3" fmla="*/ 5681 h 6765"/>
                <a:gd name="T4" fmla="*/ 3600 w 7328"/>
                <a:gd name="T5" fmla="*/ 5946 h 6765"/>
                <a:gd name="T6" fmla="*/ 3797 w 7328"/>
                <a:gd name="T7" fmla="*/ 6184 h 6765"/>
                <a:gd name="T8" fmla="*/ 4051 w 7328"/>
                <a:gd name="T9" fmla="*/ 6389 h 6765"/>
                <a:gd name="T10" fmla="*/ 4352 w 7328"/>
                <a:gd name="T11" fmla="*/ 6555 h 6765"/>
                <a:gd name="T12" fmla="*/ 4695 w 7328"/>
                <a:gd name="T13" fmla="*/ 6677 h 6765"/>
                <a:gd name="T14" fmla="*/ 5069 w 7328"/>
                <a:gd name="T15" fmla="*/ 6749 h 6765"/>
                <a:gd name="T16" fmla="*/ 5369 w 7328"/>
                <a:gd name="T17" fmla="*/ 6765 h 6765"/>
                <a:gd name="T18" fmla="*/ 5667 w 7328"/>
                <a:gd name="T19" fmla="*/ 6749 h 6765"/>
                <a:gd name="T20" fmla="*/ 6041 w 7328"/>
                <a:gd name="T21" fmla="*/ 6677 h 6765"/>
                <a:gd name="T22" fmla="*/ 6384 w 7328"/>
                <a:gd name="T23" fmla="*/ 6555 h 6765"/>
                <a:gd name="T24" fmla="*/ 6686 w 7328"/>
                <a:gd name="T25" fmla="*/ 6389 h 6765"/>
                <a:gd name="T26" fmla="*/ 6939 w 7328"/>
                <a:gd name="T27" fmla="*/ 6184 h 6765"/>
                <a:gd name="T28" fmla="*/ 7135 w 7328"/>
                <a:gd name="T29" fmla="*/ 5946 h 6765"/>
                <a:gd name="T30" fmla="*/ 7267 w 7328"/>
                <a:gd name="T31" fmla="*/ 5681 h 6765"/>
                <a:gd name="T32" fmla="*/ 7327 w 7328"/>
                <a:gd name="T33" fmla="*/ 5395 h 6765"/>
                <a:gd name="T34" fmla="*/ 7327 w 7328"/>
                <a:gd name="T35" fmla="*/ 5178 h 6765"/>
                <a:gd name="T36" fmla="*/ 7269 w 7328"/>
                <a:gd name="T37" fmla="*/ 4621 h 6765"/>
                <a:gd name="T38" fmla="*/ 7139 w 7328"/>
                <a:gd name="T39" fmla="*/ 4080 h 6765"/>
                <a:gd name="T40" fmla="*/ 6936 w 7328"/>
                <a:gd name="T41" fmla="*/ 3560 h 6765"/>
                <a:gd name="T42" fmla="*/ 6662 w 7328"/>
                <a:gd name="T43" fmla="*/ 3063 h 6765"/>
                <a:gd name="T44" fmla="*/ 6319 w 7328"/>
                <a:gd name="T45" fmla="*/ 2594 h 6765"/>
                <a:gd name="T46" fmla="*/ 5910 w 7328"/>
                <a:gd name="T47" fmla="*/ 2152 h 6765"/>
                <a:gd name="T48" fmla="*/ 5434 w 7328"/>
                <a:gd name="T49" fmla="*/ 1744 h 6765"/>
                <a:gd name="T50" fmla="*/ 5036 w 7328"/>
                <a:gd name="T51" fmla="*/ 1461 h 6765"/>
                <a:gd name="T52" fmla="*/ 4654 w 7328"/>
                <a:gd name="T53" fmla="*/ 1226 h 6765"/>
                <a:gd name="T54" fmla="*/ 4108 w 7328"/>
                <a:gd name="T55" fmla="*/ 944 h 6765"/>
                <a:gd name="T56" fmla="*/ 3527 w 7328"/>
                <a:gd name="T57" fmla="*/ 697 h 6765"/>
                <a:gd name="T58" fmla="*/ 2911 w 7328"/>
                <a:gd name="T59" fmla="*/ 484 h 6765"/>
                <a:gd name="T60" fmla="*/ 2266 w 7328"/>
                <a:gd name="T61" fmla="*/ 309 h 6765"/>
                <a:gd name="T62" fmla="*/ 1594 w 7328"/>
                <a:gd name="T63" fmla="*/ 171 h 6765"/>
                <a:gd name="T64" fmla="*/ 897 w 7328"/>
                <a:gd name="T65" fmla="*/ 71 h 6765"/>
                <a:gd name="T66" fmla="*/ 181 w 7328"/>
                <a:gd name="T67" fmla="*/ 9 h 6765"/>
                <a:gd name="T68" fmla="*/ 81 w 7328"/>
                <a:gd name="T69" fmla="*/ 15 h 6765"/>
                <a:gd name="T70" fmla="*/ 402 w 7328"/>
                <a:gd name="T71" fmla="*/ 96 h 6765"/>
                <a:gd name="T72" fmla="*/ 713 w 7328"/>
                <a:gd name="T73" fmla="*/ 210 h 6765"/>
                <a:gd name="T74" fmla="*/ 1015 w 7328"/>
                <a:gd name="T75" fmla="*/ 354 h 6765"/>
                <a:gd name="T76" fmla="*/ 1304 w 7328"/>
                <a:gd name="T77" fmla="*/ 528 h 6765"/>
                <a:gd name="T78" fmla="*/ 1581 w 7328"/>
                <a:gd name="T79" fmla="*/ 734 h 6765"/>
                <a:gd name="T80" fmla="*/ 1842 w 7328"/>
                <a:gd name="T81" fmla="*/ 968 h 6765"/>
                <a:gd name="T82" fmla="*/ 2088 w 7328"/>
                <a:gd name="T83" fmla="*/ 1231 h 6765"/>
                <a:gd name="T84" fmla="*/ 2262 w 7328"/>
                <a:gd name="T85" fmla="*/ 1445 h 6765"/>
                <a:gd name="T86" fmla="*/ 2458 w 7328"/>
                <a:gd name="T87" fmla="*/ 1724 h 6765"/>
                <a:gd name="T88" fmla="*/ 2691 w 7328"/>
                <a:gd name="T89" fmla="*/ 2123 h 6765"/>
                <a:gd name="T90" fmla="*/ 2893 w 7328"/>
                <a:gd name="T91" fmla="*/ 2554 h 6765"/>
                <a:gd name="T92" fmla="*/ 3064 w 7328"/>
                <a:gd name="T93" fmla="*/ 3013 h 6765"/>
                <a:gd name="T94" fmla="*/ 3138 w 7328"/>
                <a:gd name="T95" fmla="*/ 3259 h 6765"/>
                <a:gd name="T96" fmla="*/ 3262 w 7328"/>
                <a:gd name="T97" fmla="*/ 3779 h 6765"/>
                <a:gd name="T98" fmla="*/ 3349 w 7328"/>
                <a:gd name="T99" fmla="*/ 4323 h 6765"/>
                <a:gd name="T100" fmla="*/ 3397 w 7328"/>
                <a:gd name="T101" fmla="*/ 4885 h 6765"/>
                <a:gd name="T102" fmla="*/ 3408 w 7328"/>
                <a:gd name="T103" fmla="*/ 5321 h 6765"/>
                <a:gd name="T104" fmla="*/ 3408 w 7328"/>
                <a:gd name="T105" fmla="*/ 5321 h 6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28" h="6765">
                  <a:moveTo>
                    <a:pt x="3408" y="5321"/>
                  </a:moveTo>
                  <a:lnTo>
                    <a:pt x="3409" y="5395"/>
                  </a:lnTo>
                  <a:lnTo>
                    <a:pt x="3430" y="5540"/>
                  </a:lnTo>
                  <a:lnTo>
                    <a:pt x="3469" y="5681"/>
                  </a:lnTo>
                  <a:lnTo>
                    <a:pt x="3527" y="5816"/>
                  </a:lnTo>
                  <a:lnTo>
                    <a:pt x="3600" y="5946"/>
                  </a:lnTo>
                  <a:lnTo>
                    <a:pt x="3691" y="6069"/>
                  </a:lnTo>
                  <a:lnTo>
                    <a:pt x="3797" y="6184"/>
                  </a:lnTo>
                  <a:lnTo>
                    <a:pt x="3917" y="6292"/>
                  </a:lnTo>
                  <a:lnTo>
                    <a:pt x="4051" y="6389"/>
                  </a:lnTo>
                  <a:lnTo>
                    <a:pt x="4196" y="6477"/>
                  </a:lnTo>
                  <a:lnTo>
                    <a:pt x="4352" y="6555"/>
                  </a:lnTo>
                  <a:lnTo>
                    <a:pt x="4519" y="6622"/>
                  </a:lnTo>
                  <a:lnTo>
                    <a:pt x="4695" y="6677"/>
                  </a:lnTo>
                  <a:lnTo>
                    <a:pt x="4878" y="6719"/>
                  </a:lnTo>
                  <a:lnTo>
                    <a:pt x="5069" y="6749"/>
                  </a:lnTo>
                  <a:lnTo>
                    <a:pt x="5267" y="6763"/>
                  </a:lnTo>
                  <a:lnTo>
                    <a:pt x="5369" y="6765"/>
                  </a:lnTo>
                  <a:lnTo>
                    <a:pt x="5469" y="6763"/>
                  </a:lnTo>
                  <a:lnTo>
                    <a:pt x="5667" y="6749"/>
                  </a:lnTo>
                  <a:lnTo>
                    <a:pt x="5858" y="6719"/>
                  </a:lnTo>
                  <a:lnTo>
                    <a:pt x="6041" y="6677"/>
                  </a:lnTo>
                  <a:lnTo>
                    <a:pt x="6217" y="6622"/>
                  </a:lnTo>
                  <a:lnTo>
                    <a:pt x="6384" y="6555"/>
                  </a:lnTo>
                  <a:lnTo>
                    <a:pt x="6540" y="6477"/>
                  </a:lnTo>
                  <a:lnTo>
                    <a:pt x="6686" y="6389"/>
                  </a:lnTo>
                  <a:lnTo>
                    <a:pt x="6819" y="6292"/>
                  </a:lnTo>
                  <a:lnTo>
                    <a:pt x="6939" y="6184"/>
                  </a:lnTo>
                  <a:lnTo>
                    <a:pt x="7045" y="6069"/>
                  </a:lnTo>
                  <a:lnTo>
                    <a:pt x="7135" y="5946"/>
                  </a:lnTo>
                  <a:lnTo>
                    <a:pt x="7210" y="5816"/>
                  </a:lnTo>
                  <a:lnTo>
                    <a:pt x="7267" y="5681"/>
                  </a:lnTo>
                  <a:lnTo>
                    <a:pt x="7306" y="5540"/>
                  </a:lnTo>
                  <a:lnTo>
                    <a:pt x="7327" y="5395"/>
                  </a:lnTo>
                  <a:lnTo>
                    <a:pt x="7328" y="5321"/>
                  </a:lnTo>
                  <a:lnTo>
                    <a:pt x="7327" y="5178"/>
                  </a:lnTo>
                  <a:lnTo>
                    <a:pt x="7307" y="4897"/>
                  </a:lnTo>
                  <a:lnTo>
                    <a:pt x="7269" y="4621"/>
                  </a:lnTo>
                  <a:lnTo>
                    <a:pt x="7213" y="4348"/>
                  </a:lnTo>
                  <a:lnTo>
                    <a:pt x="7139" y="4080"/>
                  </a:lnTo>
                  <a:lnTo>
                    <a:pt x="7046" y="3817"/>
                  </a:lnTo>
                  <a:lnTo>
                    <a:pt x="6936" y="3560"/>
                  </a:lnTo>
                  <a:lnTo>
                    <a:pt x="6807" y="3309"/>
                  </a:lnTo>
                  <a:lnTo>
                    <a:pt x="6662" y="3063"/>
                  </a:lnTo>
                  <a:lnTo>
                    <a:pt x="6499" y="2825"/>
                  </a:lnTo>
                  <a:lnTo>
                    <a:pt x="6319" y="2594"/>
                  </a:lnTo>
                  <a:lnTo>
                    <a:pt x="6122" y="2369"/>
                  </a:lnTo>
                  <a:lnTo>
                    <a:pt x="5910" y="2152"/>
                  </a:lnTo>
                  <a:lnTo>
                    <a:pt x="5680" y="1943"/>
                  </a:lnTo>
                  <a:lnTo>
                    <a:pt x="5434" y="1744"/>
                  </a:lnTo>
                  <a:lnTo>
                    <a:pt x="5173" y="1552"/>
                  </a:lnTo>
                  <a:lnTo>
                    <a:pt x="5036" y="1461"/>
                  </a:lnTo>
                  <a:lnTo>
                    <a:pt x="4911" y="1381"/>
                  </a:lnTo>
                  <a:lnTo>
                    <a:pt x="4654" y="1226"/>
                  </a:lnTo>
                  <a:lnTo>
                    <a:pt x="4386" y="1081"/>
                  </a:lnTo>
                  <a:lnTo>
                    <a:pt x="4108" y="944"/>
                  </a:lnTo>
                  <a:lnTo>
                    <a:pt x="3822" y="816"/>
                  </a:lnTo>
                  <a:lnTo>
                    <a:pt x="3527" y="697"/>
                  </a:lnTo>
                  <a:lnTo>
                    <a:pt x="3222" y="586"/>
                  </a:lnTo>
                  <a:lnTo>
                    <a:pt x="2911" y="484"/>
                  </a:lnTo>
                  <a:lnTo>
                    <a:pt x="2592" y="392"/>
                  </a:lnTo>
                  <a:lnTo>
                    <a:pt x="2266" y="309"/>
                  </a:lnTo>
                  <a:lnTo>
                    <a:pt x="1933" y="235"/>
                  </a:lnTo>
                  <a:lnTo>
                    <a:pt x="1594" y="171"/>
                  </a:lnTo>
                  <a:lnTo>
                    <a:pt x="1248" y="116"/>
                  </a:lnTo>
                  <a:lnTo>
                    <a:pt x="897" y="71"/>
                  </a:lnTo>
                  <a:lnTo>
                    <a:pt x="542" y="35"/>
                  </a:lnTo>
                  <a:lnTo>
                    <a:pt x="181" y="9"/>
                  </a:lnTo>
                  <a:lnTo>
                    <a:pt x="0" y="0"/>
                  </a:lnTo>
                  <a:lnTo>
                    <a:pt x="81" y="15"/>
                  </a:lnTo>
                  <a:lnTo>
                    <a:pt x="243" y="52"/>
                  </a:lnTo>
                  <a:lnTo>
                    <a:pt x="402" y="96"/>
                  </a:lnTo>
                  <a:lnTo>
                    <a:pt x="559" y="149"/>
                  </a:lnTo>
                  <a:lnTo>
                    <a:pt x="713" y="210"/>
                  </a:lnTo>
                  <a:lnTo>
                    <a:pt x="866" y="278"/>
                  </a:lnTo>
                  <a:lnTo>
                    <a:pt x="1015" y="354"/>
                  </a:lnTo>
                  <a:lnTo>
                    <a:pt x="1161" y="438"/>
                  </a:lnTo>
                  <a:lnTo>
                    <a:pt x="1304" y="528"/>
                  </a:lnTo>
                  <a:lnTo>
                    <a:pt x="1444" y="628"/>
                  </a:lnTo>
                  <a:lnTo>
                    <a:pt x="1581" y="734"/>
                  </a:lnTo>
                  <a:lnTo>
                    <a:pt x="1714" y="847"/>
                  </a:lnTo>
                  <a:lnTo>
                    <a:pt x="1842" y="968"/>
                  </a:lnTo>
                  <a:lnTo>
                    <a:pt x="1967" y="1096"/>
                  </a:lnTo>
                  <a:lnTo>
                    <a:pt x="2088" y="1231"/>
                  </a:lnTo>
                  <a:lnTo>
                    <a:pt x="2206" y="1372"/>
                  </a:lnTo>
                  <a:lnTo>
                    <a:pt x="2262" y="1445"/>
                  </a:lnTo>
                  <a:lnTo>
                    <a:pt x="2329" y="1536"/>
                  </a:lnTo>
                  <a:lnTo>
                    <a:pt x="2458" y="1724"/>
                  </a:lnTo>
                  <a:lnTo>
                    <a:pt x="2578" y="1920"/>
                  </a:lnTo>
                  <a:lnTo>
                    <a:pt x="2691" y="2123"/>
                  </a:lnTo>
                  <a:lnTo>
                    <a:pt x="2796" y="2334"/>
                  </a:lnTo>
                  <a:lnTo>
                    <a:pt x="2893" y="2554"/>
                  </a:lnTo>
                  <a:lnTo>
                    <a:pt x="2983" y="2779"/>
                  </a:lnTo>
                  <a:lnTo>
                    <a:pt x="3064" y="3013"/>
                  </a:lnTo>
                  <a:lnTo>
                    <a:pt x="3100" y="3132"/>
                  </a:lnTo>
                  <a:lnTo>
                    <a:pt x="3138" y="3259"/>
                  </a:lnTo>
                  <a:lnTo>
                    <a:pt x="3205" y="3516"/>
                  </a:lnTo>
                  <a:lnTo>
                    <a:pt x="3262" y="3779"/>
                  </a:lnTo>
                  <a:lnTo>
                    <a:pt x="3311" y="4048"/>
                  </a:lnTo>
                  <a:lnTo>
                    <a:pt x="3349" y="4323"/>
                  </a:lnTo>
                  <a:lnTo>
                    <a:pt x="3378" y="4601"/>
                  </a:lnTo>
                  <a:lnTo>
                    <a:pt x="3397" y="4885"/>
                  </a:lnTo>
                  <a:lnTo>
                    <a:pt x="3407" y="5175"/>
                  </a:lnTo>
                  <a:lnTo>
                    <a:pt x="3408" y="5321"/>
                  </a:lnTo>
                  <a:lnTo>
                    <a:pt x="3408" y="5321"/>
                  </a:lnTo>
                  <a:lnTo>
                    <a:pt x="3408" y="53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/>
            <a:lstStyle/>
            <a:p>
              <a:pPr fontAlgn="auto"/>
              <a:endParaRPr lang="en-US" sz="1765" b="1" strike="noStrike" noProof="1"/>
            </a:p>
          </p:txBody>
        </p:sp>
        <p:sp>
          <p:nvSpPr>
            <p:cNvPr id="35" name="Freeform: Shape 34"/>
            <p:cNvSpPr/>
            <p:nvPr/>
          </p:nvSpPr>
          <p:spPr bwMode="auto">
            <a:xfrm>
              <a:off x="6089839" y="1294823"/>
              <a:ext cx="1677057" cy="2898486"/>
            </a:xfrm>
            <a:custGeom>
              <a:avLst/>
              <a:gdLst>
                <a:gd name="connsiteX0" fmla="*/ 0 w 1244600"/>
                <a:gd name="connsiteY0" fmla="*/ 0 h 2151063"/>
                <a:gd name="connsiteX1" fmla="*/ 5080 w 1244600"/>
                <a:gd name="connsiteY1" fmla="*/ 0 h 2151063"/>
                <a:gd name="connsiteX2" fmla="*/ 10478 w 1244600"/>
                <a:gd name="connsiteY2" fmla="*/ 635 h 2151063"/>
                <a:gd name="connsiteX3" fmla="*/ 43815 w 1244600"/>
                <a:gd name="connsiteY3" fmla="*/ 1270 h 2151063"/>
                <a:gd name="connsiteX4" fmla="*/ 109538 w 1244600"/>
                <a:gd name="connsiteY4" fmla="*/ 6348 h 2151063"/>
                <a:gd name="connsiteX5" fmla="*/ 174308 w 1244600"/>
                <a:gd name="connsiteY5" fmla="*/ 15236 h 2151063"/>
                <a:gd name="connsiteX6" fmla="*/ 237490 w 1244600"/>
                <a:gd name="connsiteY6" fmla="*/ 28249 h 2151063"/>
                <a:gd name="connsiteX7" fmla="*/ 299720 w 1244600"/>
                <a:gd name="connsiteY7" fmla="*/ 45072 h 2151063"/>
                <a:gd name="connsiteX8" fmla="*/ 360363 w 1244600"/>
                <a:gd name="connsiteY8" fmla="*/ 65703 h 2151063"/>
                <a:gd name="connsiteX9" fmla="*/ 419418 w 1244600"/>
                <a:gd name="connsiteY9" fmla="*/ 89826 h 2151063"/>
                <a:gd name="connsiteX10" fmla="*/ 476885 w 1244600"/>
                <a:gd name="connsiteY10" fmla="*/ 117758 h 2151063"/>
                <a:gd name="connsiteX11" fmla="*/ 532765 w 1244600"/>
                <a:gd name="connsiteY11" fmla="*/ 148864 h 2151063"/>
                <a:gd name="connsiteX12" fmla="*/ 587058 w 1244600"/>
                <a:gd name="connsiteY12" fmla="*/ 183461 h 2151063"/>
                <a:gd name="connsiteX13" fmla="*/ 639763 w 1244600"/>
                <a:gd name="connsiteY13" fmla="*/ 221550 h 2151063"/>
                <a:gd name="connsiteX14" fmla="*/ 690563 w 1244600"/>
                <a:gd name="connsiteY14" fmla="*/ 262813 h 2151063"/>
                <a:gd name="connsiteX15" fmla="*/ 739458 w 1244600"/>
                <a:gd name="connsiteY15" fmla="*/ 307250 h 2151063"/>
                <a:gd name="connsiteX16" fmla="*/ 786448 w 1244600"/>
                <a:gd name="connsiteY16" fmla="*/ 354860 h 2151063"/>
                <a:gd name="connsiteX17" fmla="*/ 831850 w 1244600"/>
                <a:gd name="connsiteY17" fmla="*/ 405328 h 2151063"/>
                <a:gd name="connsiteX18" fmla="*/ 875030 w 1244600"/>
                <a:gd name="connsiteY18" fmla="*/ 458970 h 2151063"/>
                <a:gd name="connsiteX19" fmla="*/ 916305 w 1244600"/>
                <a:gd name="connsiteY19" fmla="*/ 515468 h 2151063"/>
                <a:gd name="connsiteX20" fmla="*/ 955040 w 1244600"/>
                <a:gd name="connsiteY20" fmla="*/ 574506 h 2151063"/>
                <a:gd name="connsiteX21" fmla="*/ 991870 w 1244600"/>
                <a:gd name="connsiteY21" fmla="*/ 636082 h 2151063"/>
                <a:gd name="connsiteX22" fmla="*/ 1026160 w 1244600"/>
                <a:gd name="connsiteY22" fmla="*/ 700516 h 2151063"/>
                <a:gd name="connsiteX23" fmla="*/ 1058545 w 1244600"/>
                <a:gd name="connsiteY23" fmla="*/ 767806 h 2151063"/>
                <a:gd name="connsiteX24" fmla="*/ 1088390 w 1244600"/>
                <a:gd name="connsiteY24" fmla="*/ 837001 h 2151063"/>
                <a:gd name="connsiteX25" fmla="*/ 1115695 w 1244600"/>
                <a:gd name="connsiteY25" fmla="*/ 908735 h 2151063"/>
                <a:gd name="connsiteX26" fmla="*/ 1140778 w 1244600"/>
                <a:gd name="connsiteY26" fmla="*/ 982690 h 2151063"/>
                <a:gd name="connsiteX27" fmla="*/ 1163320 w 1244600"/>
                <a:gd name="connsiteY27" fmla="*/ 1058868 h 2151063"/>
                <a:gd name="connsiteX28" fmla="*/ 1183323 w 1244600"/>
                <a:gd name="connsiteY28" fmla="*/ 1137267 h 2151063"/>
                <a:gd name="connsiteX29" fmla="*/ 1200468 w 1244600"/>
                <a:gd name="connsiteY29" fmla="*/ 1217571 h 2151063"/>
                <a:gd name="connsiteX30" fmla="*/ 1214755 w 1244600"/>
                <a:gd name="connsiteY30" fmla="*/ 1300097 h 2151063"/>
                <a:gd name="connsiteX31" fmla="*/ 1226503 w 1244600"/>
                <a:gd name="connsiteY31" fmla="*/ 1384209 h 2151063"/>
                <a:gd name="connsiteX32" fmla="*/ 1235393 w 1244600"/>
                <a:gd name="connsiteY32" fmla="*/ 1470226 h 2151063"/>
                <a:gd name="connsiteX33" fmla="*/ 1241425 w 1244600"/>
                <a:gd name="connsiteY33" fmla="*/ 1557831 h 2151063"/>
                <a:gd name="connsiteX34" fmla="*/ 1244283 w 1244600"/>
                <a:gd name="connsiteY34" fmla="*/ 1647339 h 2151063"/>
                <a:gd name="connsiteX35" fmla="*/ 1244600 w 1244600"/>
                <a:gd name="connsiteY35" fmla="*/ 1692728 h 2151063"/>
                <a:gd name="connsiteX36" fmla="*/ 1243965 w 1244600"/>
                <a:gd name="connsiteY36" fmla="*/ 1716216 h 2151063"/>
                <a:gd name="connsiteX37" fmla="*/ 1237615 w 1244600"/>
                <a:gd name="connsiteY37" fmla="*/ 1762240 h 2151063"/>
                <a:gd name="connsiteX38" fmla="*/ 1225233 w 1244600"/>
                <a:gd name="connsiteY38" fmla="*/ 1806995 h 2151063"/>
                <a:gd name="connsiteX39" fmla="*/ 1207135 w 1244600"/>
                <a:gd name="connsiteY39" fmla="*/ 1849845 h 2151063"/>
                <a:gd name="connsiteX40" fmla="*/ 1183323 w 1244600"/>
                <a:gd name="connsiteY40" fmla="*/ 1891107 h 2151063"/>
                <a:gd name="connsiteX41" fmla="*/ 1154430 w 1244600"/>
                <a:gd name="connsiteY41" fmla="*/ 1930148 h 2151063"/>
                <a:gd name="connsiteX42" fmla="*/ 1120775 w 1244600"/>
                <a:gd name="connsiteY42" fmla="*/ 1966650 h 2151063"/>
                <a:gd name="connsiteX43" fmla="*/ 1082993 w 1244600"/>
                <a:gd name="connsiteY43" fmla="*/ 2000930 h 2151063"/>
                <a:gd name="connsiteX44" fmla="*/ 1040765 w 1244600"/>
                <a:gd name="connsiteY44" fmla="*/ 2031718 h 2151063"/>
                <a:gd name="connsiteX45" fmla="*/ 994728 w 1244600"/>
                <a:gd name="connsiteY45" fmla="*/ 2059650 h 2151063"/>
                <a:gd name="connsiteX46" fmla="*/ 944880 w 1244600"/>
                <a:gd name="connsiteY46" fmla="*/ 2084408 h 2151063"/>
                <a:gd name="connsiteX47" fmla="*/ 891858 w 1244600"/>
                <a:gd name="connsiteY47" fmla="*/ 2105674 h 2151063"/>
                <a:gd name="connsiteX48" fmla="*/ 836295 w 1244600"/>
                <a:gd name="connsiteY48" fmla="*/ 2123131 h 2151063"/>
                <a:gd name="connsiteX49" fmla="*/ 777558 w 1244600"/>
                <a:gd name="connsiteY49" fmla="*/ 2136462 h 2151063"/>
                <a:gd name="connsiteX50" fmla="*/ 716915 w 1244600"/>
                <a:gd name="connsiteY50" fmla="*/ 2145985 h 2151063"/>
                <a:gd name="connsiteX51" fmla="*/ 654685 w 1244600"/>
                <a:gd name="connsiteY51" fmla="*/ 2150428 h 2151063"/>
                <a:gd name="connsiteX52" fmla="*/ 622300 w 1244600"/>
                <a:gd name="connsiteY52" fmla="*/ 2151063 h 2151063"/>
                <a:gd name="connsiteX53" fmla="*/ 590550 w 1244600"/>
                <a:gd name="connsiteY53" fmla="*/ 2150428 h 2151063"/>
                <a:gd name="connsiteX54" fmla="*/ 527685 w 1244600"/>
                <a:gd name="connsiteY54" fmla="*/ 2145985 h 2151063"/>
                <a:gd name="connsiteX55" fmla="*/ 467043 w 1244600"/>
                <a:gd name="connsiteY55" fmla="*/ 2136462 h 2151063"/>
                <a:gd name="connsiteX56" fmla="*/ 408305 w 1244600"/>
                <a:gd name="connsiteY56" fmla="*/ 2123131 h 2151063"/>
                <a:gd name="connsiteX57" fmla="*/ 352743 w 1244600"/>
                <a:gd name="connsiteY57" fmla="*/ 2105674 h 2151063"/>
                <a:gd name="connsiteX58" fmla="*/ 299720 w 1244600"/>
                <a:gd name="connsiteY58" fmla="*/ 2084408 h 2151063"/>
                <a:gd name="connsiteX59" fmla="*/ 250190 w 1244600"/>
                <a:gd name="connsiteY59" fmla="*/ 2059650 h 2151063"/>
                <a:gd name="connsiteX60" fmla="*/ 203835 w 1244600"/>
                <a:gd name="connsiteY60" fmla="*/ 2031718 h 2151063"/>
                <a:gd name="connsiteX61" fmla="*/ 161925 w 1244600"/>
                <a:gd name="connsiteY61" fmla="*/ 2000930 h 2151063"/>
                <a:gd name="connsiteX62" fmla="*/ 123825 w 1244600"/>
                <a:gd name="connsiteY62" fmla="*/ 1966650 h 2151063"/>
                <a:gd name="connsiteX63" fmla="*/ 90170 w 1244600"/>
                <a:gd name="connsiteY63" fmla="*/ 1930148 h 2151063"/>
                <a:gd name="connsiteX64" fmla="*/ 61278 w 1244600"/>
                <a:gd name="connsiteY64" fmla="*/ 1891107 h 2151063"/>
                <a:gd name="connsiteX65" fmla="*/ 37783 w 1244600"/>
                <a:gd name="connsiteY65" fmla="*/ 1849845 h 2151063"/>
                <a:gd name="connsiteX66" fmla="*/ 19368 w 1244600"/>
                <a:gd name="connsiteY66" fmla="*/ 1806995 h 2151063"/>
                <a:gd name="connsiteX67" fmla="*/ 6668 w 1244600"/>
                <a:gd name="connsiteY67" fmla="*/ 1762240 h 2151063"/>
                <a:gd name="connsiteX68" fmla="*/ 635 w 1244600"/>
                <a:gd name="connsiteY68" fmla="*/ 1716216 h 2151063"/>
                <a:gd name="connsiteX69" fmla="*/ 0 w 1244600"/>
                <a:gd name="connsiteY69" fmla="*/ 1692728 h 215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44600" h="2151063">
                  <a:moveTo>
                    <a:pt x="0" y="0"/>
                  </a:moveTo>
                  <a:lnTo>
                    <a:pt x="5080" y="0"/>
                  </a:lnTo>
                  <a:lnTo>
                    <a:pt x="10478" y="635"/>
                  </a:lnTo>
                  <a:lnTo>
                    <a:pt x="43815" y="1270"/>
                  </a:lnTo>
                  <a:lnTo>
                    <a:pt x="109538" y="6348"/>
                  </a:lnTo>
                  <a:lnTo>
                    <a:pt x="174308" y="15236"/>
                  </a:lnTo>
                  <a:lnTo>
                    <a:pt x="237490" y="28249"/>
                  </a:lnTo>
                  <a:lnTo>
                    <a:pt x="299720" y="45072"/>
                  </a:lnTo>
                  <a:lnTo>
                    <a:pt x="360363" y="65703"/>
                  </a:lnTo>
                  <a:lnTo>
                    <a:pt x="419418" y="89826"/>
                  </a:lnTo>
                  <a:lnTo>
                    <a:pt x="476885" y="117758"/>
                  </a:lnTo>
                  <a:lnTo>
                    <a:pt x="532765" y="148864"/>
                  </a:lnTo>
                  <a:lnTo>
                    <a:pt x="587058" y="183461"/>
                  </a:lnTo>
                  <a:lnTo>
                    <a:pt x="639763" y="221550"/>
                  </a:lnTo>
                  <a:lnTo>
                    <a:pt x="690563" y="262813"/>
                  </a:lnTo>
                  <a:lnTo>
                    <a:pt x="739458" y="307250"/>
                  </a:lnTo>
                  <a:lnTo>
                    <a:pt x="786448" y="354860"/>
                  </a:lnTo>
                  <a:lnTo>
                    <a:pt x="831850" y="405328"/>
                  </a:lnTo>
                  <a:lnTo>
                    <a:pt x="875030" y="458970"/>
                  </a:lnTo>
                  <a:lnTo>
                    <a:pt x="916305" y="515468"/>
                  </a:lnTo>
                  <a:lnTo>
                    <a:pt x="955040" y="574506"/>
                  </a:lnTo>
                  <a:lnTo>
                    <a:pt x="991870" y="636082"/>
                  </a:lnTo>
                  <a:lnTo>
                    <a:pt x="1026160" y="700516"/>
                  </a:lnTo>
                  <a:lnTo>
                    <a:pt x="1058545" y="767806"/>
                  </a:lnTo>
                  <a:lnTo>
                    <a:pt x="1088390" y="837001"/>
                  </a:lnTo>
                  <a:lnTo>
                    <a:pt x="1115695" y="908735"/>
                  </a:lnTo>
                  <a:lnTo>
                    <a:pt x="1140778" y="982690"/>
                  </a:lnTo>
                  <a:lnTo>
                    <a:pt x="1163320" y="1058868"/>
                  </a:lnTo>
                  <a:lnTo>
                    <a:pt x="1183323" y="1137267"/>
                  </a:lnTo>
                  <a:lnTo>
                    <a:pt x="1200468" y="1217571"/>
                  </a:lnTo>
                  <a:lnTo>
                    <a:pt x="1214755" y="1300097"/>
                  </a:lnTo>
                  <a:lnTo>
                    <a:pt x="1226503" y="1384209"/>
                  </a:lnTo>
                  <a:lnTo>
                    <a:pt x="1235393" y="1470226"/>
                  </a:lnTo>
                  <a:lnTo>
                    <a:pt x="1241425" y="1557831"/>
                  </a:lnTo>
                  <a:lnTo>
                    <a:pt x="1244283" y="1647339"/>
                  </a:lnTo>
                  <a:lnTo>
                    <a:pt x="1244600" y="1692728"/>
                  </a:lnTo>
                  <a:lnTo>
                    <a:pt x="1243965" y="1716216"/>
                  </a:lnTo>
                  <a:lnTo>
                    <a:pt x="1237615" y="1762240"/>
                  </a:lnTo>
                  <a:lnTo>
                    <a:pt x="1225233" y="1806995"/>
                  </a:lnTo>
                  <a:lnTo>
                    <a:pt x="1207135" y="1849845"/>
                  </a:lnTo>
                  <a:lnTo>
                    <a:pt x="1183323" y="1891107"/>
                  </a:lnTo>
                  <a:lnTo>
                    <a:pt x="1154430" y="1930148"/>
                  </a:lnTo>
                  <a:lnTo>
                    <a:pt x="1120775" y="1966650"/>
                  </a:lnTo>
                  <a:lnTo>
                    <a:pt x="1082993" y="2000930"/>
                  </a:lnTo>
                  <a:lnTo>
                    <a:pt x="1040765" y="2031718"/>
                  </a:lnTo>
                  <a:lnTo>
                    <a:pt x="994728" y="2059650"/>
                  </a:lnTo>
                  <a:lnTo>
                    <a:pt x="944880" y="2084408"/>
                  </a:lnTo>
                  <a:lnTo>
                    <a:pt x="891858" y="2105674"/>
                  </a:lnTo>
                  <a:lnTo>
                    <a:pt x="836295" y="2123131"/>
                  </a:lnTo>
                  <a:lnTo>
                    <a:pt x="777558" y="2136462"/>
                  </a:lnTo>
                  <a:lnTo>
                    <a:pt x="716915" y="2145985"/>
                  </a:lnTo>
                  <a:lnTo>
                    <a:pt x="654685" y="2150428"/>
                  </a:lnTo>
                  <a:lnTo>
                    <a:pt x="622300" y="2151063"/>
                  </a:lnTo>
                  <a:lnTo>
                    <a:pt x="590550" y="2150428"/>
                  </a:lnTo>
                  <a:lnTo>
                    <a:pt x="527685" y="2145985"/>
                  </a:lnTo>
                  <a:lnTo>
                    <a:pt x="467043" y="2136462"/>
                  </a:lnTo>
                  <a:lnTo>
                    <a:pt x="408305" y="2123131"/>
                  </a:lnTo>
                  <a:lnTo>
                    <a:pt x="352743" y="2105674"/>
                  </a:lnTo>
                  <a:lnTo>
                    <a:pt x="299720" y="2084408"/>
                  </a:lnTo>
                  <a:lnTo>
                    <a:pt x="250190" y="2059650"/>
                  </a:lnTo>
                  <a:lnTo>
                    <a:pt x="203835" y="2031718"/>
                  </a:lnTo>
                  <a:lnTo>
                    <a:pt x="161925" y="2000930"/>
                  </a:lnTo>
                  <a:lnTo>
                    <a:pt x="123825" y="1966650"/>
                  </a:lnTo>
                  <a:lnTo>
                    <a:pt x="90170" y="1930148"/>
                  </a:lnTo>
                  <a:lnTo>
                    <a:pt x="61278" y="1891107"/>
                  </a:lnTo>
                  <a:lnTo>
                    <a:pt x="37783" y="1849845"/>
                  </a:lnTo>
                  <a:lnTo>
                    <a:pt x="19368" y="1806995"/>
                  </a:lnTo>
                  <a:lnTo>
                    <a:pt x="6668" y="1762240"/>
                  </a:lnTo>
                  <a:lnTo>
                    <a:pt x="635" y="1716216"/>
                  </a:lnTo>
                  <a:lnTo>
                    <a:pt x="0" y="1692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5596" tIns="37798" rIns="75596" bIns="37798" numCol="1" anchor="t" anchorCtr="0" compatLnSpc="1">
              <a:noAutofit/>
            </a:bodyPr>
            <a:lstStyle/>
            <a:p>
              <a:pPr fontAlgn="auto"/>
              <a:endParaRPr lang="en-US" sz="1765" b="1" strike="noStrike" noProof="1"/>
            </a:p>
          </p:txBody>
        </p:sp>
      </p:grpSp>
      <p:sp>
        <p:nvSpPr>
          <p:cNvPr id="9222" name="Text Box 3"/>
          <p:cNvSpPr txBox="1"/>
          <p:nvPr/>
        </p:nvSpPr>
        <p:spPr>
          <a:xfrm>
            <a:off x="1958975" y="2284413"/>
            <a:ext cx="7165975" cy="2447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eksposisi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berisi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paparan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yang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disampaikan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kepada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pembaca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atau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pendengar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.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Salah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satu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cara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menyampaikan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paparan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kepada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pendengar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adalah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dengan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berpidato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. </a:t>
            </a:r>
            <a:endParaRPr lang="en-US" altLang="zh-CN" sz="1985" b="1" noProof="1" dirty="0">
              <a:solidFill>
                <a:schemeClr val="bg1"/>
              </a:solidFill>
              <a:latin typeface="Calibri" panose="020F050202020403020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Dalam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naskah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pidato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terdapat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paparan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yang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berupa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argumentasi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rekomendasi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.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Argumentasi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berisi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pendapat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yang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dikemukakan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dalam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pidato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sedangkan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rekomendasi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merupakan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kesimpulan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yang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disampaikan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dalam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pidato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1985" b="1" noProof="1" dirty="0" err="1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tersebut</a:t>
            </a:r>
            <a:r>
              <a:rPr lang="en-US" altLang="zh-CN" sz="1985" b="1" noProof="1" dirty="0">
                <a:solidFill>
                  <a:schemeClr val="bg1"/>
                </a:solidFill>
                <a:latin typeface="Calibri" panose="020F0502020204030204" charset="0"/>
                <a:ea typeface="+mn-ea"/>
                <a:cs typeface="+mn-cs"/>
              </a:rPr>
              <a:t>.</a:t>
            </a:r>
            <a:endParaRPr lang="en-US" altLang="zh-CN" sz="1985" b="1" noProof="1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6" name="Left Arrow 5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Freeform 55"/>
          <p:cNvSpPr/>
          <p:nvPr/>
        </p:nvSpPr>
        <p:spPr>
          <a:xfrm rot="360000">
            <a:off x="2052638" y="239713"/>
            <a:ext cx="6096000" cy="5434013"/>
          </a:xfrm>
          <a:custGeom>
            <a:avLst/>
            <a:gdLst>
              <a:gd name="connsiteX0" fmla="*/ 1467058 w 1910375"/>
              <a:gd name="connsiteY0" fmla="*/ 0 h 1763322"/>
              <a:gd name="connsiteX1" fmla="*/ 1488507 w 1910375"/>
              <a:gd name="connsiteY1" fmla="*/ 13030 h 1763322"/>
              <a:gd name="connsiteX2" fmla="*/ 1910375 w 1910375"/>
              <a:gd name="connsiteY2" fmla="*/ 806468 h 1763322"/>
              <a:gd name="connsiteX3" fmla="*/ 953521 w 1910375"/>
              <a:gd name="connsiteY3" fmla="*/ 1763322 h 1763322"/>
              <a:gd name="connsiteX4" fmla="*/ 1607 w 1910375"/>
              <a:gd name="connsiteY4" fmla="*/ 904301 h 1763322"/>
              <a:gd name="connsiteX5" fmla="*/ 0 w 1910375"/>
              <a:gd name="connsiteY5" fmla="*/ 872480 h 1763322"/>
              <a:gd name="connsiteX6" fmla="*/ 56314 w 1910375"/>
              <a:gd name="connsiteY6" fmla="*/ 898762 h 1763322"/>
              <a:gd name="connsiteX7" fmla="*/ 435907 w 1910375"/>
              <a:gd name="connsiteY7" fmla="*/ 970569 h 1763322"/>
              <a:gd name="connsiteX8" fmla="*/ 929359 w 1910375"/>
              <a:gd name="connsiteY8" fmla="*/ 845622 h 1763322"/>
              <a:gd name="connsiteX9" fmla="*/ 952247 w 1910375"/>
              <a:gd name="connsiteY9" fmla="*/ 831718 h 1763322"/>
              <a:gd name="connsiteX10" fmla="*/ 952247 w 1910375"/>
              <a:gd name="connsiteY10" fmla="*/ 831717 h 1763322"/>
              <a:gd name="connsiteX11" fmla="*/ 1014713 w 1910375"/>
              <a:gd name="connsiteY11" fmla="*/ 793768 h 1763322"/>
              <a:gd name="connsiteX12" fmla="*/ 1462820 w 1910375"/>
              <a:gd name="connsiteY12" fmla="*/ 67189 h 1763322"/>
              <a:gd name="connsiteX13" fmla="*/ 1467058 w 1910375"/>
              <a:gd name="connsiteY13" fmla="*/ 0 h 176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0375" h="1763322">
                <a:moveTo>
                  <a:pt x="1467058" y="0"/>
                </a:moveTo>
                <a:lnTo>
                  <a:pt x="1488507" y="13030"/>
                </a:lnTo>
                <a:cubicBezTo>
                  <a:pt x="1743032" y="184983"/>
                  <a:pt x="1910375" y="476183"/>
                  <a:pt x="1910375" y="806468"/>
                </a:cubicBezTo>
                <a:cubicBezTo>
                  <a:pt x="1910375" y="1334924"/>
                  <a:pt x="1481977" y="1763322"/>
                  <a:pt x="953521" y="1763322"/>
                </a:cubicBezTo>
                <a:cubicBezTo>
                  <a:pt x="458094" y="1763322"/>
                  <a:pt x="50608" y="1386801"/>
                  <a:pt x="1607" y="904301"/>
                </a:cubicBezTo>
                <a:lnTo>
                  <a:pt x="0" y="872480"/>
                </a:lnTo>
                <a:lnTo>
                  <a:pt x="56314" y="898762"/>
                </a:lnTo>
                <a:cubicBezTo>
                  <a:pt x="173850" y="945109"/>
                  <a:pt x="301905" y="970569"/>
                  <a:pt x="435907" y="970569"/>
                </a:cubicBezTo>
                <a:cubicBezTo>
                  <a:pt x="614577" y="970569"/>
                  <a:pt x="782674" y="925307"/>
                  <a:pt x="929359" y="845622"/>
                </a:cubicBezTo>
                <a:lnTo>
                  <a:pt x="952247" y="831718"/>
                </a:lnTo>
                <a:lnTo>
                  <a:pt x="952247" y="831717"/>
                </a:lnTo>
                <a:lnTo>
                  <a:pt x="1014713" y="793768"/>
                </a:lnTo>
                <a:cubicBezTo>
                  <a:pt x="1255665" y="630984"/>
                  <a:pt x="1424401" y="369424"/>
                  <a:pt x="1462820" y="67189"/>
                </a:cubicBezTo>
                <a:lnTo>
                  <a:pt x="1467058" y="0"/>
                </a:lnTo>
                <a:close/>
              </a:path>
            </a:pathLst>
          </a:custGeom>
          <a:solidFill>
            <a:srgbClr val="A1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>
              <a:solidFill>
                <a:schemeClr val="tx1"/>
              </a:solidFill>
            </a:endParaRPr>
          </a:p>
        </p:txBody>
      </p:sp>
      <p:sp>
        <p:nvSpPr>
          <p:cNvPr id="10242" name="Text Box 3"/>
          <p:cNvSpPr txBox="1"/>
          <p:nvPr/>
        </p:nvSpPr>
        <p:spPr>
          <a:xfrm>
            <a:off x="3117850" y="3117850"/>
            <a:ext cx="4632325" cy="1774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Menurut </a:t>
            </a:r>
            <a:r>
              <a:rPr lang="en-US" altLang="zh-CN" sz="1985" i="1" noProof="1">
                <a:latin typeface="Calibri" panose="020F0502020204030204" charset="0"/>
                <a:ea typeface="+mn-ea"/>
                <a:cs typeface="+mn-cs"/>
              </a:rPr>
              <a:t>Kamus Besar Bahasa Indonesia</a:t>
            </a:r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, fakta adalah suatu keadaan atau peristiwa yang berisi kenyataan dan benar-benar terjadi, </a:t>
            </a:r>
            <a:r>
              <a:rPr lang="id-ID" altLang="en-US" sz="1985" noProof="1">
                <a:latin typeface="Calibri" panose="020F0502020204030204" charset="0"/>
                <a:ea typeface="+mn-ea"/>
                <a:cs typeface="+mn-cs"/>
              </a:rPr>
              <a:t>sedangkan</a:t>
            </a:r>
            <a:r>
              <a:rPr lang="en-US" altLang="zh-CN" sz="1985" noProof="1">
                <a:latin typeface="Calibri" panose="020F0502020204030204" charset="0"/>
                <a:ea typeface="+mn-ea"/>
                <a:cs typeface="+mn-cs"/>
              </a:rPr>
              <a:t> opini adalah pendapat yang dikemukakan.</a:t>
            </a:r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6" name="Left Arrow 5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46" y="445181"/>
            <a:ext cx="5857349" cy="562076"/>
          </a:xfrm>
        </p:spPr>
        <p:txBody>
          <a:bodyPr>
            <a:normAutofit fontScale="90000"/>
          </a:bodyPr>
          <a:lstStyle/>
          <a:p>
            <a:pPr algn="l" fontAlgn="auto"/>
            <a:b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d-ID" sz="4850" b="1" strike="noStrike" baseline="30000" noProof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id-ID" sz="4850" b="1" strike="noStrike" baseline="30000" noProof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. Pengembangan Isi  Teks Eksposisi</a:t>
            </a:r>
            <a:endParaRPr lang="id-ID" b="1" strike="noStrike" noProof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67" name="Shape 3750"/>
          <p:cNvSpPr/>
          <p:nvPr/>
        </p:nvSpPr>
        <p:spPr>
          <a:xfrm rot="-10800000" flipH="1">
            <a:off x="2479675" y="5083175"/>
            <a:ext cx="1612900" cy="387350"/>
          </a:xfrm>
          <a:prstGeom prst="rect">
            <a:avLst/>
          </a:prstGeom>
          <a:solidFill>
            <a:srgbClr val="17375E"/>
          </a:solidFill>
          <a:ln w="12700">
            <a:noFill/>
          </a:ln>
        </p:spPr>
        <p:txBody>
          <a:bodyPr wrap="square" lIns="50396" tIns="50396" rIns="50396" bIns="50396" anchor="ctr"/>
          <a:p>
            <a:pPr algn="ctr" fontAlgn="auto"/>
            <a:endParaRPr lang="en-US" sz="1985" strike="noStrike" noProof="1">
              <a:latin typeface="Calibri" panose="020F0502020204030204" charset="0"/>
            </a:endParaRPr>
          </a:p>
        </p:txBody>
      </p:sp>
      <p:sp>
        <p:nvSpPr>
          <p:cNvPr id="11268" name="Shape 3760"/>
          <p:cNvSpPr/>
          <p:nvPr/>
        </p:nvSpPr>
        <p:spPr>
          <a:xfrm rot="8100000">
            <a:off x="3348038" y="3649663"/>
            <a:ext cx="388938" cy="1978025"/>
          </a:xfrm>
          <a:custGeom>
            <a:avLst/>
            <a:gdLst/>
            <a:ahLst/>
            <a:cxnLst>
              <a:cxn ang="0">
                <a:pos x="177482" y="896937"/>
              </a:cxn>
              <a:cxn ang="5400000">
                <a:pos x="177482" y="896937"/>
              </a:cxn>
              <a:cxn ang="10800000">
                <a:pos x="177482" y="896937"/>
              </a:cxn>
              <a:cxn ang="16200000">
                <a:pos x="177482" y="896937"/>
              </a:cxn>
            </a:cxnLst>
            <a:pathLst>
              <a:path w="21600" h="21600">
                <a:moveTo>
                  <a:pt x="21421" y="0"/>
                </a:moveTo>
                <a:lnTo>
                  <a:pt x="21600" y="0"/>
                </a:lnTo>
                <a:lnTo>
                  <a:pt x="21480" y="8637"/>
                </a:lnTo>
                <a:lnTo>
                  <a:pt x="21483" y="8637"/>
                </a:lnTo>
                <a:lnTo>
                  <a:pt x="21483" y="21600"/>
                </a:lnTo>
                <a:lnTo>
                  <a:pt x="479" y="21600"/>
                </a:lnTo>
                <a:lnTo>
                  <a:pt x="479" y="16792"/>
                </a:lnTo>
                <a:lnTo>
                  <a:pt x="0" y="16791"/>
                </a:lnTo>
                <a:lnTo>
                  <a:pt x="174" y="4207"/>
                </a:lnTo>
                <a:close/>
              </a:path>
            </a:pathLst>
          </a:custGeom>
          <a:solidFill>
            <a:srgbClr val="558ED5"/>
          </a:solidFill>
          <a:ln w="12700">
            <a:noFill/>
          </a:ln>
        </p:spPr>
        <p:txBody>
          <a:bodyPr/>
          <a:p>
            <a:pPr fontAlgn="auto"/>
            <a:endParaRPr lang="en-US" sz="1985" strike="noStrike" noProof="1"/>
          </a:p>
        </p:txBody>
      </p:sp>
      <p:sp>
        <p:nvSpPr>
          <p:cNvPr id="11269" name="Freeform: Shape 55"/>
          <p:cNvSpPr/>
          <p:nvPr/>
        </p:nvSpPr>
        <p:spPr>
          <a:xfrm rot="8100000">
            <a:off x="2054225" y="4413250"/>
            <a:ext cx="1962150" cy="458788"/>
          </a:xfrm>
          <a:custGeom>
            <a:avLst/>
            <a:gdLst/>
            <a:ahLst/>
            <a:cxnLst>
              <a:cxn ang="0">
                <a:pos x="0" y="414944"/>
              </a:cxn>
              <a:cxn ang="0">
                <a:pos x="1709" y="415117"/>
              </a:cxn>
              <a:cxn ang="0">
                <a:pos x="0" y="415290"/>
              </a:cxn>
              <a:cxn ang="0">
                <a:pos x="2377" y="239"/>
              </a:cxn>
              <a:cxn ang="0">
                <a:pos x="41818" y="4218"/>
              </a:cxn>
              <a:cxn ang="0">
                <a:pos x="80767" y="16317"/>
              </a:cxn>
              <a:cxn ang="0">
                <a:pos x="105230" y="29603"/>
              </a:cxn>
              <a:cxn ang="0">
                <a:pos x="1383003" y="29603"/>
              </a:cxn>
              <a:cxn ang="0">
                <a:pos x="1383003" y="32870"/>
              </a:cxn>
              <a:cxn ang="0">
                <a:pos x="1779270" y="33958"/>
              </a:cxn>
              <a:cxn ang="0">
                <a:pos x="1428742" y="389055"/>
              </a:cxn>
              <a:cxn ang="0">
                <a:pos x="387233" y="386196"/>
              </a:cxn>
              <a:cxn ang="0">
                <a:pos x="387234" y="385661"/>
              </a:cxn>
              <a:cxn ang="0">
                <a:pos x="105275" y="385661"/>
              </a:cxn>
              <a:cxn ang="0">
                <a:pos x="80767" y="398973"/>
              </a:cxn>
              <a:cxn ang="0">
                <a:pos x="41818" y="411071"/>
              </a:cxn>
              <a:cxn ang="0">
                <a:pos x="2377" y="415050"/>
              </a:cxn>
              <a:cxn ang="0">
                <a:pos x="0" y="0"/>
              </a:cxn>
              <a:cxn ang="0">
                <a:pos x="1009" y="102"/>
              </a:cxn>
              <a:cxn ang="0">
                <a:pos x="0" y="254"/>
              </a:cxn>
            </a:cxnLst>
            <a:pathLst>
              <a:path w="1966201" h="458601">
                <a:moveTo>
                  <a:pt x="0" y="458220"/>
                </a:moveTo>
                <a:lnTo>
                  <a:pt x="1889" y="458411"/>
                </a:lnTo>
                <a:lnTo>
                  <a:pt x="0" y="458601"/>
                </a:lnTo>
                <a:close/>
                <a:moveTo>
                  <a:pt x="2627" y="265"/>
                </a:moveTo>
                <a:lnTo>
                  <a:pt x="46212" y="4659"/>
                </a:lnTo>
                <a:cubicBezTo>
                  <a:pt x="61138" y="7713"/>
                  <a:pt x="75537" y="12218"/>
                  <a:pt x="89253" y="18019"/>
                </a:cubicBezTo>
                <a:lnTo>
                  <a:pt x="116286" y="32691"/>
                </a:lnTo>
                <a:lnTo>
                  <a:pt x="1528302" y="32691"/>
                </a:lnTo>
                <a:lnTo>
                  <a:pt x="1528302" y="36299"/>
                </a:lnTo>
                <a:lnTo>
                  <a:pt x="1966201" y="37500"/>
                </a:lnTo>
                <a:lnTo>
                  <a:pt x="1578847" y="429631"/>
                </a:lnTo>
                <a:lnTo>
                  <a:pt x="427916" y="426473"/>
                </a:lnTo>
                <a:lnTo>
                  <a:pt x="427918" y="425883"/>
                </a:lnTo>
                <a:lnTo>
                  <a:pt x="116336" y="425883"/>
                </a:lnTo>
                <a:lnTo>
                  <a:pt x="89253" y="440583"/>
                </a:lnTo>
                <a:cubicBezTo>
                  <a:pt x="75537" y="446384"/>
                  <a:pt x="61138" y="450889"/>
                  <a:pt x="46212" y="453943"/>
                </a:cubicBezTo>
                <a:lnTo>
                  <a:pt x="2627" y="458336"/>
                </a:lnTo>
                <a:close/>
                <a:moveTo>
                  <a:pt x="0" y="0"/>
                </a:moveTo>
                <a:lnTo>
                  <a:pt x="1116" y="113"/>
                </a:lnTo>
                <a:lnTo>
                  <a:pt x="0" y="281"/>
                </a:lnTo>
                <a:close/>
              </a:path>
            </a:pathLst>
          </a:custGeom>
          <a:solidFill>
            <a:srgbClr val="558ED5"/>
          </a:solidFill>
          <a:ln w="12700">
            <a:noFill/>
          </a:ln>
        </p:spPr>
        <p:txBody>
          <a:bodyPr/>
          <a:p>
            <a:pPr fontAlgn="auto"/>
            <a:endParaRPr lang="en-US" sz="1985" strike="noStrike" noProof="1"/>
          </a:p>
        </p:txBody>
      </p:sp>
      <p:sp>
        <p:nvSpPr>
          <p:cNvPr id="11270" name="Shape 3765"/>
          <p:cNvSpPr/>
          <p:nvPr/>
        </p:nvSpPr>
        <p:spPr>
          <a:xfrm rot="-8100000">
            <a:off x="2682875" y="3906838"/>
            <a:ext cx="455613" cy="230188"/>
          </a:xfrm>
          <a:custGeom>
            <a:avLst/>
            <a:gdLst/>
            <a:ahLst/>
            <a:cxnLst>
              <a:cxn ang="0">
                <a:pos x="103822" y="207645"/>
              </a:cxn>
              <a:cxn ang="5400000">
                <a:pos x="103822" y="207645"/>
              </a:cxn>
              <a:cxn ang="10800000">
                <a:pos x="103822" y="207645"/>
              </a:cxn>
              <a:cxn ang="16200000">
                <a:pos x="103822" y="207645"/>
              </a:cxn>
            </a:cxnLst>
            <a:pathLst>
              <a:path w="21600" h="21600">
                <a:moveTo>
                  <a:pt x="21600" y="0"/>
                </a:moveTo>
                <a:lnTo>
                  <a:pt x="21600" y="21600"/>
                </a:lnTo>
                <a:cubicBezTo>
                  <a:pt x="9671" y="21600"/>
                  <a:pt x="0" y="16765"/>
                  <a:pt x="0" y="10800"/>
                </a:cubicBezTo>
                <a:cubicBezTo>
                  <a:pt x="0" y="4835"/>
                  <a:pt x="9671" y="0"/>
                  <a:pt x="21600" y="0"/>
                </a:cubicBezTo>
                <a:close/>
              </a:path>
            </a:pathLst>
          </a:custGeom>
          <a:solidFill>
            <a:srgbClr val="558ED5"/>
          </a:solidFill>
          <a:ln w="12700">
            <a:noFill/>
          </a:ln>
        </p:spPr>
        <p:txBody>
          <a:bodyPr/>
          <a:p>
            <a:pPr fontAlgn="auto"/>
            <a:endParaRPr lang="en-US" sz="1985" strike="noStrike" noProof="1"/>
          </a:p>
        </p:txBody>
      </p:sp>
      <p:grpSp>
        <p:nvGrpSpPr>
          <p:cNvPr id="27654" name="Group 3"/>
          <p:cNvGrpSpPr/>
          <p:nvPr/>
        </p:nvGrpSpPr>
        <p:grpSpPr>
          <a:xfrm rot="8100000">
            <a:off x="2293938" y="1657350"/>
            <a:ext cx="1963737" cy="2022475"/>
            <a:chOff x="4512" y="5794"/>
            <a:chExt cx="2805" cy="2891"/>
          </a:xfrm>
        </p:grpSpPr>
        <p:sp>
          <p:nvSpPr>
            <p:cNvPr id="50" name="Shape 3754"/>
            <p:cNvSpPr/>
            <p:nvPr/>
          </p:nvSpPr>
          <p:spPr>
            <a:xfrm rot="13500000" flipH="1">
              <a:off x="4374" y="7256"/>
              <a:ext cx="2304" cy="5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396" tIns="50396" rIns="50396" bIns="50396" numCol="1" anchor="ctr">
              <a:noAutofit/>
            </a:bodyPr>
            <a:lstStyle/>
            <a:p>
              <a:pPr algn="ctr" fontAlgn="auto">
                <a:defRPr>
                  <a:solidFill>
                    <a:srgbClr val="FFFFFF"/>
                  </a:solidFill>
                </a:defRPr>
              </a:pPr>
              <a:endParaRPr sz="1985" strike="noStrike" noProof="1"/>
            </a:p>
          </p:txBody>
        </p:sp>
        <p:sp>
          <p:nvSpPr>
            <p:cNvPr id="52" name="Shape 3756"/>
            <p:cNvSpPr/>
            <p:nvPr/>
          </p:nvSpPr>
          <p:spPr>
            <a:xfrm>
              <a:off x="6134" y="5794"/>
              <a:ext cx="559" cy="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" y="0"/>
                  </a:moveTo>
                  <a:lnTo>
                    <a:pt x="21423" y="0"/>
                  </a:lnTo>
                  <a:lnTo>
                    <a:pt x="21423" y="4332"/>
                  </a:lnTo>
                  <a:lnTo>
                    <a:pt x="21600" y="4333"/>
                  </a:lnTo>
                  <a:lnTo>
                    <a:pt x="21426" y="17273"/>
                  </a:lnTo>
                  <a:lnTo>
                    <a:pt x="179" y="21600"/>
                  </a:lnTo>
                  <a:lnTo>
                    <a:pt x="0" y="21600"/>
                  </a:lnTo>
                  <a:lnTo>
                    <a:pt x="233" y="4321"/>
                  </a:lnTo>
                  <a:lnTo>
                    <a:pt x="419" y="4321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396" tIns="50396" rIns="50396" bIns="50396" numCol="1" anchor="ctr">
              <a:noAutofit/>
            </a:bodyPr>
            <a:lstStyle/>
            <a:p>
              <a:pPr algn="ctr" fontAlgn="auto">
                <a:defRPr>
                  <a:solidFill>
                    <a:srgbClr val="FFFFFF"/>
                  </a:solidFill>
                </a:defRPr>
              </a:pPr>
              <a:endParaRPr sz="1985" strike="noStrike" noProof="1"/>
            </a:p>
          </p:txBody>
        </p:sp>
        <p:sp>
          <p:nvSpPr>
            <p:cNvPr id="54" name="Shape 3759"/>
            <p:cNvSpPr/>
            <p:nvPr/>
          </p:nvSpPr>
          <p:spPr>
            <a:xfrm rot="5400000">
              <a:off x="5634" y="5237"/>
              <a:ext cx="558" cy="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347"/>
                  </a:moveTo>
                  <a:lnTo>
                    <a:pt x="174" y="4711"/>
                  </a:lnTo>
                  <a:lnTo>
                    <a:pt x="508" y="4711"/>
                  </a:lnTo>
                  <a:lnTo>
                    <a:pt x="508" y="0"/>
                  </a:lnTo>
                  <a:lnTo>
                    <a:pt x="21570" y="0"/>
                  </a:lnTo>
                  <a:lnTo>
                    <a:pt x="21570" y="4722"/>
                  </a:lnTo>
                  <a:lnTo>
                    <a:pt x="21600" y="4722"/>
                  </a:lnTo>
                  <a:lnTo>
                    <a:pt x="21570" y="6911"/>
                  </a:lnTo>
                  <a:lnTo>
                    <a:pt x="21570" y="13065"/>
                  </a:lnTo>
                  <a:lnTo>
                    <a:pt x="21485" y="13065"/>
                  </a:lnTo>
                  <a:lnTo>
                    <a:pt x="21367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396" tIns="50396" rIns="50396" bIns="50396" numCol="1" anchor="ctr">
              <a:noAutofit/>
            </a:bodyPr>
            <a:lstStyle/>
            <a:p>
              <a:pPr algn="ctr" fontAlgn="auto">
                <a:defRPr>
                  <a:solidFill>
                    <a:srgbClr val="FFFFFF"/>
                  </a:solidFill>
                </a:defRPr>
              </a:pPr>
              <a:endParaRPr sz="1985" strike="noStrike" noProof="1"/>
            </a:p>
          </p:txBody>
        </p:sp>
        <p:sp>
          <p:nvSpPr>
            <p:cNvPr id="58" name="Shape 3764"/>
            <p:cNvSpPr/>
            <p:nvPr/>
          </p:nvSpPr>
          <p:spPr>
            <a:xfrm rot="5400000">
              <a:off x="6265" y="5664"/>
              <a:ext cx="327" cy="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396" tIns="50396" rIns="50396" bIns="50396" numCol="1" anchor="ctr">
              <a:noAutofit/>
            </a:bodyPr>
            <a:lstStyle/>
            <a:p>
              <a:pPr algn="ctr" fontAlgn="auto">
                <a:defRPr>
                  <a:solidFill>
                    <a:srgbClr val="FFFFFF"/>
                  </a:solidFill>
                </a:defRPr>
              </a:pPr>
              <a:endParaRPr sz="1985" strike="noStrike" noProof="1"/>
            </a:p>
          </p:txBody>
        </p:sp>
        <p:sp>
          <p:nvSpPr>
            <p:cNvPr id="61" name="Shape 3767"/>
            <p:cNvSpPr/>
            <p:nvPr/>
          </p:nvSpPr>
          <p:spPr>
            <a:xfrm>
              <a:off x="6990" y="6308"/>
              <a:ext cx="327" cy="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0396" tIns="50396" rIns="50396" bIns="50396" numCol="1" anchor="ctr">
              <a:noAutofit/>
            </a:bodyPr>
            <a:lstStyle/>
            <a:p>
              <a:pPr algn="ctr" fontAlgn="auto">
                <a:defRPr>
                  <a:solidFill>
                    <a:srgbClr val="FFFFFF"/>
                  </a:solidFill>
                </a:defRPr>
              </a:pPr>
              <a:endParaRPr sz="1985" strike="noStrike" noProof="1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63625" y="1422400"/>
            <a:ext cx="4445000" cy="795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Melengkapi Tesis dengan Argumen</a:t>
            </a:r>
            <a:endParaRPr lang="en-US" sz="1985" strike="noStrike" noProof="1"/>
          </a:p>
        </p:txBody>
      </p:sp>
      <p:sp>
        <p:nvSpPr>
          <p:cNvPr id="8" name="Rectangle 7"/>
          <p:cNvSpPr/>
          <p:nvPr/>
        </p:nvSpPr>
        <p:spPr>
          <a:xfrm>
            <a:off x="1100138" y="5391150"/>
            <a:ext cx="4445000" cy="793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Menyampaikan Kembali Isi Teks Eksposisi dengan Gaya Bahasa yang Berbeda</a:t>
            </a:r>
            <a:endParaRPr lang="en-US" sz="1985" strike="noStrike" noProof="1"/>
          </a:p>
        </p:txBody>
      </p:sp>
      <p:sp>
        <p:nvSpPr>
          <p:cNvPr id="12" name="Left Arrow Callout 11"/>
          <p:cNvSpPr/>
          <p:nvPr/>
        </p:nvSpPr>
        <p:spPr>
          <a:xfrm>
            <a:off x="5884863" y="444500"/>
            <a:ext cx="3887788" cy="2787650"/>
          </a:xfrm>
          <a:prstGeom prst="left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en-US" sz="1545" strike="noStrike" noProof="1"/>
              <a:t>Tesis adalah bagian pembuka teks eksposisi. Tesis berisi pernyataan pendapat. Pendapat dalam tesis merupakan gagasan pokok dari suatu teks eksposisi. Gagasan pokok tersebut dapat dikembangkan dengan beberapa argumen penjelas.</a:t>
            </a:r>
            <a:endParaRPr lang="en-US" sz="1545" strike="noStrike" noProof="1"/>
          </a:p>
        </p:txBody>
      </p:sp>
      <p:sp>
        <p:nvSpPr>
          <p:cNvPr id="13" name="Left Arrow Callout 12"/>
          <p:cNvSpPr/>
          <p:nvPr/>
        </p:nvSpPr>
        <p:spPr>
          <a:xfrm>
            <a:off x="5884863" y="4264025"/>
            <a:ext cx="3887788" cy="2886075"/>
          </a:xfrm>
          <a:prstGeom prst="left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20000"/>
              </a:lnSpc>
            </a:pPr>
            <a:r>
              <a:rPr lang="en-US" sz="1545" strike="noStrike" noProof="1"/>
              <a:t>Cara </a:t>
            </a:r>
            <a:r>
              <a:rPr lang="id-ID" altLang="en-US" sz="1545" strike="noStrike" noProof="1"/>
              <a:t>menyampaikan kembali isi teks</a:t>
            </a:r>
            <a:r>
              <a:rPr lang="en-US" sz="1545" strike="noStrike" noProof="1"/>
              <a:t> dengan membuat gagasan penjelas dari setiap kalimat utama yang terdapat pada teks eksposisi</a:t>
            </a:r>
            <a:r>
              <a:rPr lang="id-ID" altLang="en-US" sz="1545" strike="noStrike" noProof="1"/>
              <a:t>.</a:t>
            </a:r>
            <a:r>
              <a:rPr lang="en-US" sz="1545" strike="noStrike" noProof="1"/>
              <a:t> </a:t>
            </a:r>
            <a:r>
              <a:rPr lang="id-ID" altLang="en-US" sz="1545" strike="noStrike" noProof="1"/>
              <a:t>Tetap perhatikan</a:t>
            </a:r>
            <a:r>
              <a:rPr lang="en-US" sz="1545" strike="noStrike" noProof="1"/>
              <a:t> isi dari teks eksposisi tersebut. Isi teks eksposisi baru yang  </a:t>
            </a:r>
            <a:r>
              <a:rPr lang="id-ID" altLang="en-US" sz="1545" strike="noStrike" noProof="1"/>
              <a:t>di</a:t>
            </a:r>
            <a:r>
              <a:rPr lang="en-US" sz="1545" strike="noStrike" noProof="1"/>
              <a:t>kembangkan harus sesuai dengan isi teks asli.</a:t>
            </a:r>
            <a:endParaRPr lang="en-US" sz="1545" strike="noStrike" noProof="1"/>
          </a:p>
        </p:txBody>
      </p:sp>
      <p:sp>
        <p:nvSpPr>
          <p:cNvPr id="5" name="Left Arrow 4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303213"/>
            <a:ext cx="8167688" cy="914400"/>
          </a:xfrm>
        </p:spPr>
        <p:txBody>
          <a:bodyPr>
            <a:normAutofit/>
          </a:bodyPr>
          <a:lstStyle/>
          <a:p>
            <a:pPr fontAlgn="auto"/>
            <a:r>
              <a:rPr lang="id-ID" sz="3525" strike="noStrike" noProof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Struktur dan Kebahasaan Teks Eksposisi</a:t>
            </a:r>
            <a:endParaRPr lang="id-ID" sz="3525" strike="noStrike" noProof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325" y="3222625"/>
            <a:ext cx="3968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7" name="Rectangle 6"/>
          <p:cNvSpPr/>
          <p:nvPr/>
        </p:nvSpPr>
        <p:spPr>
          <a:xfrm>
            <a:off x="5913438" y="3222625"/>
            <a:ext cx="3968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5" name="Right Arrow 4">
            <a:hlinkClick r:id="rId1" action="ppaction://hlinksldjump"/>
          </p:cNvPr>
          <p:cNvSpPr/>
          <p:nvPr/>
        </p:nvSpPr>
        <p:spPr>
          <a:xfrm>
            <a:off x="1897063" y="2668588"/>
            <a:ext cx="3175000" cy="28575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2645" strike="noStrike" noProof="1"/>
              <a:t>Struktur Teks Eksposisi</a:t>
            </a:r>
            <a:endParaRPr lang="en-US" sz="2645" strike="noStrike" noProof="1"/>
          </a:p>
        </p:txBody>
      </p:sp>
      <p:sp>
        <p:nvSpPr>
          <p:cNvPr id="9" name="Left Arrow 8">
            <a:hlinkClick r:id="rId2" action="ppaction://hlinksldjump"/>
          </p:cNvPr>
          <p:cNvSpPr/>
          <p:nvPr/>
        </p:nvSpPr>
        <p:spPr>
          <a:xfrm>
            <a:off x="5583238" y="2587625"/>
            <a:ext cx="3275013" cy="301783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2645" strike="noStrike" noProof="1"/>
              <a:t>Kebahasaan Teks Eksposisi</a:t>
            </a:r>
            <a:endParaRPr lang="en-US" sz="2645" strike="noStrike" noProof="1"/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88" y="615950"/>
            <a:ext cx="5354638" cy="714375"/>
          </a:xfrm>
          <a:solidFill>
            <a:schemeClr val="bg2">
              <a:lumMod val="50000"/>
            </a:schemeClr>
          </a:solidFill>
          <a:ln w="25400">
            <a:solidFill>
              <a:schemeClr val="accent1"/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/>
            <a:r>
              <a:rPr lang="id-ID" sz="3525" strike="noStrike" noProof="1" dirty="0" smtClean="0">
                <a:solidFill>
                  <a:schemeClr val="bg1"/>
                </a:solidFill>
              </a:rPr>
              <a:t>Struktur Teks Eksposisi</a:t>
            </a:r>
            <a:endParaRPr lang="id-ID" sz="3525" strike="noStrike" noProof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9943" y="1763924"/>
          <a:ext cx="9071609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Left Arrow 2">
            <a:hlinkClick r:id="rId6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1" cy="1461251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/>
            <a:r>
              <a:rPr lang="id-ID" sz="3525" b="1" strike="noStrike" cap="all" noProof="1" dirty="0" smtClean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Kebahasaan Teks Eksposisi</a:t>
            </a:r>
            <a:endParaRPr lang="id-ID" sz="3525" b="1" strike="noStrike" cap="all" noProof="1" dirty="0"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4653" y="1574918"/>
          <a:ext cx="8819683" cy="503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7088" y="1845810"/>
          <a:ext cx="7165991" cy="453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5029200" y="2349500"/>
            <a:ext cx="2698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5186363" y="2033588"/>
            <a:ext cx="2382838" cy="1587500"/>
          </a:xfrm>
          <a:prstGeom prst="rect">
            <a:avLst/>
          </a:prstGeom>
          <a:noFill/>
          <a:ln w="28575" cmpd="sng">
            <a:solidFill>
              <a:srgbClr val="F4750C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2487613" y="4732338"/>
            <a:ext cx="2460625" cy="1508125"/>
          </a:xfrm>
          <a:prstGeom prst="rect">
            <a:avLst/>
          </a:prstGeom>
          <a:noFill/>
          <a:ln w="28575" cmpd="sng">
            <a:solidFill>
              <a:schemeClr val="bg2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8" name="Text Box 7"/>
          <p:cNvSpPr txBox="1"/>
          <p:nvPr/>
        </p:nvSpPr>
        <p:spPr>
          <a:xfrm>
            <a:off x="1835150" y="733425"/>
            <a:ext cx="5491163" cy="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id-ID" sz="3525" noProof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E. Penyusunan Teks Eksposisi</a:t>
            </a:r>
            <a:endParaRPr lang="id-ID" sz="3525" noProof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Left Arrow 1">
            <a:hlinkClick r:id="rId8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15" y="145458"/>
            <a:ext cx="9655505" cy="1193360"/>
          </a:xfrm>
        </p:spPr>
        <p:txBody>
          <a:bodyPr>
            <a:normAutofit/>
          </a:bodyPr>
          <a:lstStyle/>
          <a:p>
            <a:pPr fontAlgn="auto"/>
            <a:r>
              <a:rPr lang="en-US" sz="4850" b="1" strike="noStrike" noProof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Daftar</a:t>
            </a:r>
            <a:r>
              <a:rPr lang="en-US" sz="4850" b="1" strike="noStrike" noProof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50" b="1" strike="noStrike" noProof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Isi</a:t>
            </a:r>
            <a:endParaRPr lang="id-ID" b="1" strike="noStrike" noProof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916696" y="1565391"/>
          <a:ext cx="8582096" cy="5039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123" name="TextBox 7">
            <a:hlinkClick r:id="rId6" action="ppaction://hlinksldjump"/>
          </p:cNvPr>
          <p:cNvSpPr txBox="1"/>
          <p:nvPr/>
        </p:nvSpPr>
        <p:spPr>
          <a:xfrm>
            <a:off x="1503363" y="1851025"/>
            <a:ext cx="6272212" cy="423863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Bab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I    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Mengobservasi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Kekayaan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Laut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Indonesia</a:t>
            </a:r>
            <a:endParaRPr lang="en-US" altLang="zh-CN" sz="3200" b="1" baseline="30000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5124" name="TextBox 8">
            <a:hlinkClick r:id="rId7" action="ppaction://hlinksldjump"/>
          </p:cNvPr>
          <p:cNvSpPr txBox="1"/>
          <p:nvPr/>
        </p:nvSpPr>
        <p:spPr>
          <a:xfrm>
            <a:off x="1503363" y="2816225"/>
            <a:ext cx="7200900" cy="422275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id-ID" altLang="en-US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B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ab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II   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Pemaparan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Objek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untuk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Memperluas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Pengetahuan</a:t>
            </a:r>
            <a:endParaRPr lang="en-US" altLang="zh-CN" sz="3200" b="1" baseline="30000" dirty="0" err="1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5125" name="TextBox 9">
            <a:hlinkClick r:id="rId8" action="ppaction://hlinksldjump"/>
          </p:cNvPr>
          <p:cNvSpPr txBox="1"/>
          <p:nvPr/>
        </p:nvSpPr>
        <p:spPr>
          <a:xfrm>
            <a:off x="1487488" y="3779838"/>
            <a:ext cx="7502525" cy="596900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Bab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III 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Kritikan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dan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Nasihat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dalam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Balutan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Humor</a:t>
            </a:r>
            <a:r>
              <a:rPr lang="en-US" altLang="zh-CN" sz="3200" b="1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Menghibur</a:t>
            </a:r>
            <a:endParaRPr lang="en-US" altLang="zh-CN" sz="3200" b="1" baseline="30000" dirty="0" err="1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5126" name="TextBox 11">
            <a:hlinkClick r:id="rId9" action="ppaction://hlinksldjump"/>
          </p:cNvPr>
          <p:cNvSpPr txBox="1"/>
          <p:nvPr/>
        </p:nvSpPr>
        <p:spPr>
          <a:xfrm>
            <a:off x="1503363" y="4765675"/>
            <a:ext cx="6097587" cy="422275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sv-SE" altLang="en-US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Bab IV  Menelusuri Nilai-Nilai dalam Karya Sastra</a:t>
            </a:r>
            <a:endParaRPr lang="sv-SE" altLang="en-US" sz="3200" b="1" baseline="30000" dirty="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5127" name="TextBox 12">
            <a:hlinkClick r:id="rId10" action="ppaction://hlinksldjump"/>
          </p:cNvPr>
          <p:cNvSpPr txBox="1"/>
          <p:nvPr/>
        </p:nvSpPr>
        <p:spPr>
          <a:xfrm>
            <a:off x="1503363" y="5851525"/>
            <a:ext cx="6015037" cy="423863"/>
          </a:xfrm>
          <a:prstGeom prst="rect">
            <a:avLst/>
          </a:prstGeom>
          <a:noFill/>
          <a:ln w="9525">
            <a:noFill/>
          </a:ln>
        </p:spPr>
        <p:txBody>
          <a:bodyPr wrap="square" lIns="104280" tIns="52140" rIns="104280" bIns="52140" anchor="t">
            <a:spAutoFit/>
          </a:bodyPr>
          <a:p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Bab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V 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Bersepakat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Melalui</a:t>
            </a:r>
            <a:r>
              <a:rPr lang="en-US" altLang="zh-CN" sz="3200" b="1" baseline="30000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en-US" altLang="zh-CN" sz="3200" b="1" baseline="30000" dirty="0" err="1">
                <a:solidFill>
                  <a:schemeClr val="bg1"/>
                </a:solidFill>
                <a:latin typeface="Calibri" panose="020F0502020204030204" charset="0"/>
              </a:rPr>
              <a:t>Negosiasi</a:t>
            </a:r>
            <a:endParaRPr lang="en-US" altLang="zh-CN" sz="3200" b="1" baseline="30000" dirty="0" err="1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4" name="Left Arrow 3">
            <a:hlinkClick r:id="rId11" action="ppaction://hlinksldjump"/>
          </p:cNvPr>
          <p:cNvSpPr/>
          <p:nvPr/>
        </p:nvSpPr>
        <p:spPr>
          <a:xfrm>
            <a:off x="465138" y="6854825"/>
            <a:ext cx="531813" cy="5889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1" cy="1461251"/>
          </a:xfrm>
        </p:spPr>
        <p:txBody>
          <a:bodyPr>
            <a:normAutofit/>
          </a:bodyPr>
          <a:lstStyle/>
          <a:p>
            <a:pPr fontAlgn="auto"/>
            <a:r>
              <a:rPr lang="id-ID" sz="3525" b="1" strike="noStrike" noProof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Langkah Penyusunan Teks Eksposisi</a:t>
            </a:r>
            <a:endParaRPr lang="id-ID" sz="3525" b="1" strike="noStrike" noProof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554" y="1835321"/>
          <a:ext cx="9764613" cy="422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Left Arrow 2">
            <a:hlinkClick r:id="rId6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Callout 6"/>
          <p:cNvSpPr/>
          <p:nvPr/>
        </p:nvSpPr>
        <p:spPr>
          <a:xfrm>
            <a:off x="1014413" y="1023938"/>
            <a:ext cx="8347075" cy="441007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17410" name="Text Box 3"/>
          <p:cNvSpPr txBox="1"/>
          <p:nvPr/>
        </p:nvSpPr>
        <p:spPr>
          <a:xfrm>
            <a:off x="2117725" y="1654175"/>
            <a:ext cx="6613525" cy="2706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Penyuntingan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adalah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kegiatan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proses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cara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perbuatan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menyunting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. </a:t>
            </a:r>
            <a:endParaRPr lang="en-US" altLang="zh-CN" sz="2205" noProof="1" dirty="0">
              <a:latin typeface="Calibri" panose="020F050202020403020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Kegiatan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menyunting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dapat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dilakukan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dengan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membaca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mencermati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menambah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,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atau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mengurangi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isi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. </a:t>
            </a:r>
            <a:endParaRPr lang="en-US" altLang="zh-CN" sz="2205" noProof="1" dirty="0">
              <a:latin typeface="Calibri" panose="020F050202020403020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Kegiatan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menyunting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juga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dapat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dilakukan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dengan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memperbaiki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kesalahan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kebahasaan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dan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unsur-unsur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yang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kurang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tepat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dalam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US" altLang="zh-CN" sz="2205" noProof="1" dirty="0" err="1"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US" altLang="zh-CN" sz="2205" noProof="1" dirty="0">
                <a:latin typeface="Calibri" panose="020F0502020204030204" charset="0"/>
                <a:ea typeface="+mn-ea"/>
                <a:cs typeface="+mn-cs"/>
              </a:rPr>
              <a:t>.</a:t>
            </a:r>
            <a:endParaRPr lang="en-US" altLang="zh-CN" sz="2205" noProof="1" dirty="0">
              <a:latin typeface="Calibri" panose="020F0502020204030204" charset="0"/>
            </a:endParaRPr>
          </a:p>
        </p:txBody>
      </p:sp>
      <p:sp>
        <p:nvSpPr>
          <p:cNvPr id="3" name="Left Arrow 2">
            <a:hlinkClick r:id="rId1" action="ppaction://hlinksldjump"/>
          </p:cNvPr>
          <p:cNvSpPr/>
          <p:nvPr/>
        </p:nvSpPr>
        <p:spPr>
          <a:xfrm>
            <a:off x="620713" y="6772275"/>
            <a:ext cx="630238" cy="550863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713" y="403225"/>
            <a:ext cx="9796463" cy="1460500"/>
          </a:xfrm>
        </p:spPr>
        <p:txBody>
          <a:bodyPr>
            <a:noAutofit/>
          </a:bodyPr>
          <a:lstStyle/>
          <a:p>
            <a:pPr algn="ctr" fontAlgn="auto"/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III</a:t>
            </a:r>
            <a:br>
              <a:rPr lang="en-US" sz="353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Anekdot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br>
              <a:rPr lang="en-US" sz="353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530" b="1" strike="noStrike" noProof="1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Kritikan</a:t>
            </a:r>
            <a:r>
              <a:rPr lang="en-US" sz="353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Nasihat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Balutan</a:t>
            </a:r>
            <a:r>
              <a:rPr lang="en-US" sz="353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Humor </a:t>
            </a:r>
            <a:r>
              <a:rPr lang="en-US" sz="3530" b="1" strike="noStrike" noProof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Menghibur</a:t>
            </a:r>
            <a:endParaRPr lang="en-US" sz="3530" b="1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Diagram 6"/>
          <p:cNvGraphicFramePr>
            <a:graphicFrameLocks noGrp="1"/>
          </p:cNvGraphicFramePr>
          <p:nvPr/>
        </p:nvGraphicFramePr>
        <p:xfrm>
          <a:off x="1132602" y="2012590"/>
          <a:ext cx="8425808" cy="503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Text Box 7">
            <a:hlinkClick r:id="rId6" action="ppaction://hlinksldjump"/>
          </p:cNvPr>
          <p:cNvSpPr txBox="1"/>
          <p:nvPr/>
        </p:nvSpPr>
        <p:spPr>
          <a:xfrm>
            <a:off x="1666875" y="2162175"/>
            <a:ext cx="6021388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 dirty="0">
                <a:latin typeface="+mn-lt"/>
                <a:ea typeface="+mn-ea"/>
                <a:cs typeface="+mn-cs"/>
              </a:rPr>
              <a:t>A.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Definisi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,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Ciri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,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Jenis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Anekdot</a:t>
            </a:r>
            <a:endParaRPr lang="en-US" sz="1985" noProof="1" dirty="0"/>
          </a:p>
        </p:txBody>
      </p:sp>
      <p:sp>
        <p:nvSpPr>
          <p:cNvPr id="10" name="Text Box 9">
            <a:hlinkClick r:id="rId7" action="ppaction://hlinksldjump"/>
          </p:cNvPr>
          <p:cNvSpPr txBox="1"/>
          <p:nvPr/>
        </p:nvSpPr>
        <p:spPr>
          <a:xfrm>
            <a:off x="1666875" y="3246438"/>
            <a:ext cx="5857875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 dirty="0">
                <a:latin typeface="+mn-lt"/>
                <a:ea typeface="+mn-ea"/>
                <a:cs typeface="+mn-cs"/>
              </a:rPr>
              <a:t>B.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Mengevalusai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Makna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Tersirat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dalam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Teks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Anekdot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endParaRPr lang="en-US" sz="1985" noProof="1" dirty="0"/>
          </a:p>
        </p:txBody>
      </p:sp>
      <p:sp>
        <p:nvSpPr>
          <p:cNvPr id="13" name="Text Box 12">
            <a:hlinkClick r:id="rId8" action="ppaction://hlinksldjump"/>
          </p:cNvPr>
          <p:cNvSpPr txBox="1"/>
          <p:nvPr/>
        </p:nvSpPr>
        <p:spPr>
          <a:xfrm>
            <a:off x="1716088" y="4333875"/>
            <a:ext cx="6167438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>
                <a:latin typeface="+mn-lt"/>
                <a:ea typeface="+mn-ea"/>
                <a:cs typeface="+mn-cs"/>
              </a:rPr>
              <a:t>C. Menyimpulkan Makna Tersirat dalam Teks Anekdot</a:t>
            </a:r>
            <a:endParaRPr lang="en-US" sz="1985" noProof="1"/>
          </a:p>
        </p:txBody>
      </p:sp>
      <p:sp>
        <p:nvSpPr>
          <p:cNvPr id="14" name="Text Box 13">
            <a:hlinkClick r:id="rId9" action="ppaction://hlinksldjump"/>
          </p:cNvPr>
          <p:cNvSpPr txBox="1"/>
          <p:nvPr/>
        </p:nvSpPr>
        <p:spPr>
          <a:xfrm>
            <a:off x="1716088" y="5268913"/>
            <a:ext cx="6194425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 dirty="0">
                <a:latin typeface="+mn-lt"/>
                <a:ea typeface="+mn-ea"/>
                <a:cs typeface="+mn-cs"/>
              </a:rPr>
              <a:t>D.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Menganalisis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Struktur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Kebahasaan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Teks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Anekdot</a:t>
            </a:r>
            <a:endParaRPr lang="en-US" sz="1985" noProof="1" dirty="0"/>
          </a:p>
        </p:txBody>
      </p:sp>
      <p:sp>
        <p:nvSpPr>
          <p:cNvPr id="15" name="Text Box 14">
            <a:hlinkClick r:id="rId10" action="ppaction://hlinksldjump"/>
          </p:cNvPr>
          <p:cNvSpPr txBox="1"/>
          <p:nvPr/>
        </p:nvSpPr>
        <p:spPr>
          <a:xfrm>
            <a:off x="1687513" y="6211888"/>
            <a:ext cx="6948488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E.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Menyusun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Teks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Anekdot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Berdasarkan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Struktur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dan</a:t>
            </a:r>
            <a:r>
              <a:rPr lang="en-US" sz="1985" noProof="1" dirty="0"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  <a:sym typeface="+mn-ea"/>
              </a:rPr>
              <a:t>Kebahasaan</a:t>
            </a:r>
            <a:endParaRPr lang="en-US" sz="1985" noProof="1" dirty="0"/>
          </a:p>
        </p:txBody>
      </p:sp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436563" y="6596063"/>
            <a:ext cx="719138" cy="531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970338"/>
            <a:ext cx="5514975" cy="819150"/>
          </a:xfrm>
        </p:spPr>
        <p:txBody>
          <a:bodyPr/>
          <a:lstStyle/>
          <a:p>
            <a:pPr fontAlgn="auto"/>
            <a:endParaRPr lang="en-US" strike="noStrike" noProof="1" dirty="0"/>
          </a:p>
        </p:txBody>
      </p:sp>
      <p:sp>
        <p:nvSpPr>
          <p:cNvPr id="4" name="Rounded Rectangle 3"/>
          <p:cNvSpPr/>
          <p:nvPr/>
        </p:nvSpPr>
        <p:spPr>
          <a:xfrm>
            <a:off x="1463588" y="325325"/>
            <a:ext cx="6980140" cy="8800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3530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A.Definisi, Ciri, dan Jenis Anekdot</a:t>
            </a:r>
            <a:endParaRPr lang="en-US" sz="3530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7241" y="1541867"/>
          <a:ext cx="7480858" cy="511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 Box 5">
            <a:hlinkClick r:id="rId6" action="ppaction://hlinksldjump"/>
          </p:cNvPr>
          <p:cNvSpPr txBox="1"/>
          <p:nvPr/>
        </p:nvSpPr>
        <p:spPr>
          <a:xfrm>
            <a:off x="1376363" y="3678238"/>
            <a:ext cx="2181225" cy="7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Pengertian Anekdot</a:t>
            </a:r>
            <a:endParaRPr lang="en-US" sz="1985" noProof="1"/>
          </a:p>
        </p:txBody>
      </p:sp>
      <p:sp>
        <p:nvSpPr>
          <p:cNvPr id="7" name="Text Box 6">
            <a:hlinkClick r:id="rId7" action="ppaction://hlinksldjump"/>
          </p:cNvPr>
          <p:cNvSpPr txBox="1"/>
          <p:nvPr/>
        </p:nvSpPr>
        <p:spPr>
          <a:xfrm>
            <a:off x="4092575" y="3830638"/>
            <a:ext cx="208280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Ciri Anekdot</a:t>
            </a:r>
            <a:endParaRPr lang="en-US" sz="1985" noProof="1"/>
          </a:p>
        </p:txBody>
      </p:sp>
      <p:sp>
        <p:nvSpPr>
          <p:cNvPr id="8" name="Text Box 7">
            <a:hlinkClick r:id="rId8" action="ppaction://hlinksldjump"/>
          </p:cNvPr>
          <p:cNvSpPr txBox="1"/>
          <p:nvPr/>
        </p:nvSpPr>
        <p:spPr>
          <a:xfrm>
            <a:off x="6856413" y="3830638"/>
            <a:ext cx="170180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>
                <a:latin typeface="+mn-lt"/>
                <a:ea typeface="+mn-ea"/>
                <a:cs typeface="+mn-cs"/>
              </a:rPr>
              <a:t>Jenis Anekdot</a:t>
            </a:r>
            <a:endParaRPr lang="en-US" sz="1985" noProof="1"/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827356" y="819326"/>
          <a:ext cx="9313627" cy="592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2944748" y="1038263"/>
            <a:ext cx="4801870" cy="7696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auto"/>
            <a:r>
              <a:rPr lang="en-US" sz="4410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Pengertian Anekdot</a:t>
            </a:r>
            <a:endParaRPr lang="en-US" sz="4410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Freeform 15"/>
          <p:cNvSpPr/>
          <p:nvPr/>
        </p:nvSpPr>
        <p:spPr bwMode="auto">
          <a:xfrm flipH="1">
            <a:off x="5683250" y="6399213"/>
            <a:ext cx="2122488" cy="533400"/>
          </a:xfrm>
          <a:custGeom>
            <a:avLst/>
            <a:gdLst>
              <a:gd name="T0" fmla="*/ 1087 w 1142"/>
              <a:gd name="T1" fmla="*/ 0 h 287"/>
              <a:gd name="T2" fmla="*/ 0 w 1142"/>
              <a:gd name="T3" fmla="*/ 287 h 287"/>
              <a:gd name="T4" fmla="*/ 335 w 1142"/>
              <a:gd name="T5" fmla="*/ 287 h 287"/>
              <a:gd name="T6" fmla="*/ 1142 w 1142"/>
              <a:gd name="T7" fmla="*/ 0 h 287"/>
              <a:gd name="T8" fmla="*/ 1087 w 1142"/>
              <a:gd name="T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2" h="287">
                <a:moveTo>
                  <a:pt x="1087" y="0"/>
                </a:moveTo>
                <a:lnTo>
                  <a:pt x="0" y="287"/>
                </a:lnTo>
                <a:lnTo>
                  <a:pt x="335" y="287"/>
                </a:lnTo>
                <a:lnTo>
                  <a:pt x="1142" y="0"/>
                </a:lnTo>
                <a:lnTo>
                  <a:pt x="10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45" name="Freeform 17"/>
          <p:cNvSpPr/>
          <p:nvPr/>
        </p:nvSpPr>
        <p:spPr bwMode="auto">
          <a:xfrm flipH="1">
            <a:off x="5494338" y="6392863"/>
            <a:ext cx="1243013" cy="549275"/>
          </a:xfrm>
          <a:custGeom>
            <a:avLst/>
            <a:gdLst>
              <a:gd name="T0" fmla="*/ 611 w 668"/>
              <a:gd name="T1" fmla="*/ 0 h 295"/>
              <a:gd name="T2" fmla="*/ 0 w 668"/>
              <a:gd name="T3" fmla="*/ 295 h 295"/>
              <a:gd name="T4" fmla="*/ 344 w 668"/>
              <a:gd name="T5" fmla="*/ 295 h 295"/>
              <a:gd name="T6" fmla="*/ 668 w 668"/>
              <a:gd name="T7" fmla="*/ 0 h 295"/>
              <a:gd name="T8" fmla="*/ 611 w 668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295">
                <a:moveTo>
                  <a:pt x="611" y="0"/>
                </a:moveTo>
                <a:lnTo>
                  <a:pt x="0" y="295"/>
                </a:lnTo>
                <a:lnTo>
                  <a:pt x="344" y="295"/>
                </a:lnTo>
                <a:lnTo>
                  <a:pt x="668" y="0"/>
                </a:lnTo>
                <a:lnTo>
                  <a:pt x="61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46" name="Freeform 45"/>
          <p:cNvSpPr/>
          <p:nvPr/>
        </p:nvSpPr>
        <p:spPr bwMode="auto">
          <a:xfrm flipH="1">
            <a:off x="5037138" y="6403975"/>
            <a:ext cx="631825" cy="538163"/>
          </a:xfrm>
          <a:custGeom>
            <a:avLst/>
            <a:gdLst>
              <a:gd name="T0" fmla="*/ 145 w 340"/>
              <a:gd name="T1" fmla="*/ 0 h 289"/>
              <a:gd name="T2" fmla="*/ 0 w 340"/>
              <a:gd name="T3" fmla="*/ 289 h 289"/>
              <a:gd name="T4" fmla="*/ 340 w 340"/>
              <a:gd name="T5" fmla="*/ 289 h 289"/>
              <a:gd name="T6" fmla="*/ 201 w 340"/>
              <a:gd name="T7" fmla="*/ 0 h 289"/>
              <a:gd name="T8" fmla="*/ 145 w 340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289">
                <a:moveTo>
                  <a:pt x="145" y="0"/>
                </a:moveTo>
                <a:lnTo>
                  <a:pt x="0" y="289"/>
                </a:lnTo>
                <a:lnTo>
                  <a:pt x="340" y="289"/>
                </a:lnTo>
                <a:lnTo>
                  <a:pt x="201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49" name="Freeform 21"/>
          <p:cNvSpPr/>
          <p:nvPr/>
        </p:nvSpPr>
        <p:spPr bwMode="auto">
          <a:xfrm flipH="1">
            <a:off x="3959225" y="6392863"/>
            <a:ext cx="1241425" cy="554038"/>
          </a:xfrm>
          <a:custGeom>
            <a:avLst/>
            <a:gdLst>
              <a:gd name="T0" fmla="*/ 0 w 668"/>
              <a:gd name="T1" fmla="*/ 0 h 298"/>
              <a:gd name="T2" fmla="*/ 328 w 668"/>
              <a:gd name="T3" fmla="*/ 298 h 298"/>
              <a:gd name="T4" fmla="*/ 668 w 668"/>
              <a:gd name="T5" fmla="*/ 298 h 298"/>
              <a:gd name="T6" fmla="*/ 55 w 668"/>
              <a:gd name="T7" fmla="*/ 0 h 298"/>
              <a:gd name="T8" fmla="*/ 0 w 668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298">
                <a:moveTo>
                  <a:pt x="0" y="0"/>
                </a:moveTo>
                <a:lnTo>
                  <a:pt x="328" y="298"/>
                </a:lnTo>
                <a:lnTo>
                  <a:pt x="668" y="298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52" name="Freeform 23"/>
          <p:cNvSpPr/>
          <p:nvPr/>
        </p:nvSpPr>
        <p:spPr bwMode="auto">
          <a:xfrm flipH="1">
            <a:off x="2265363" y="6403975"/>
            <a:ext cx="2400300" cy="685800"/>
          </a:xfrm>
          <a:custGeom>
            <a:avLst/>
            <a:gdLst>
              <a:gd name="T0" fmla="*/ 0 w 1148"/>
              <a:gd name="T1" fmla="*/ 0 h 304"/>
              <a:gd name="T2" fmla="*/ 804 w 1148"/>
              <a:gd name="T3" fmla="*/ 304 h 304"/>
              <a:gd name="T4" fmla="*/ 1148 w 1148"/>
              <a:gd name="T5" fmla="*/ 304 h 304"/>
              <a:gd name="T6" fmla="*/ 55 w 1148"/>
              <a:gd name="T7" fmla="*/ 0 h 304"/>
              <a:gd name="T8" fmla="*/ 0 w 1148"/>
              <a:gd name="T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8" h="304">
                <a:moveTo>
                  <a:pt x="0" y="0"/>
                </a:moveTo>
                <a:lnTo>
                  <a:pt x="804" y="304"/>
                </a:lnTo>
                <a:lnTo>
                  <a:pt x="1148" y="304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55" name="Freeform 5"/>
          <p:cNvSpPr>
            <a:spLocks noEditPoints="1"/>
          </p:cNvSpPr>
          <p:nvPr/>
        </p:nvSpPr>
        <p:spPr bwMode="auto">
          <a:xfrm flipH="1">
            <a:off x="5295900" y="1603375"/>
            <a:ext cx="2111375" cy="4800600"/>
          </a:xfrm>
          <a:custGeom>
            <a:avLst/>
            <a:gdLst>
              <a:gd name="T0" fmla="*/ 61 w 1007"/>
              <a:gd name="T1" fmla="*/ 146 h 2288"/>
              <a:gd name="T2" fmla="*/ 147 w 1007"/>
              <a:gd name="T3" fmla="*/ 60 h 2288"/>
              <a:gd name="T4" fmla="*/ 233 w 1007"/>
              <a:gd name="T5" fmla="*/ 146 h 2288"/>
              <a:gd name="T6" fmla="*/ 147 w 1007"/>
              <a:gd name="T7" fmla="*/ 233 h 2288"/>
              <a:gd name="T8" fmla="*/ 61 w 1007"/>
              <a:gd name="T9" fmla="*/ 146 h 2288"/>
              <a:gd name="T10" fmla="*/ 0 w 1007"/>
              <a:gd name="T11" fmla="*/ 146 h 2288"/>
              <a:gd name="T12" fmla="*/ 147 w 1007"/>
              <a:gd name="T13" fmla="*/ 293 h 2288"/>
              <a:gd name="T14" fmla="*/ 291 w 1007"/>
              <a:gd name="T15" fmla="*/ 171 h 2288"/>
              <a:gd name="T16" fmla="*/ 728 w 1007"/>
              <a:gd name="T17" fmla="*/ 171 h 2288"/>
              <a:gd name="T18" fmla="*/ 957 w 1007"/>
              <a:gd name="T19" fmla="*/ 351 h 2288"/>
              <a:gd name="T20" fmla="*/ 957 w 1007"/>
              <a:gd name="T21" fmla="*/ 2288 h 2288"/>
              <a:gd name="T22" fmla="*/ 1007 w 1007"/>
              <a:gd name="T23" fmla="*/ 2288 h 2288"/>
              <a:gd name="T24" fmla="*/ 1007 w 1007"/>
              <a:gd name="T25" fmla="*/ 351 h 2288"/>
              <a:gd name="T26" fmla="*/ 914 w 1007"/>
              <a:gd name="T27" fmla="*/ 170 h 2288"/>
              <a:gd name="T28" fmla="*/ 728 w 1007"/>
              <a:gd name="T29" fmla="*/ 122 h 2288"/>
              <a:gd name="T30" fmla="*/ 291 w 1007"/>
              <a:gd name="T31" fmla="*/ 122 h 2288"/>
              <a:gd name="T32" fmla="*/ 147 w 1007"/>
              <a:gd name="T33" fmla="*/ 0 h 2288"/>
              <a:gd name="T34" fmla="*/ 0 w 1007"/>
              <a:gd name="T35" fmla="*/ 146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58" name="Freeform 7"/>
          <p:cNvSpPr>
            <a:spLocks noEditPoints="1"/>
          </p:cNvSpPr>
          <p:nvPr/>
        </p:nvSpPr>
        <p:spPr bwMode="auto">
          <a:xfrm flipH="1">
            <a:off x="5494338" y="3201988"/>
            <a:ext cx="1912938" cy="3190875"/>
          </a:xfrm>
          <a:custGeom>
            <a:avLst/>
            <a:gdLst>
              <a:gd name="T0" fmla="*/ 61 w 912"/>
              <a:gd name="T1" fmla="*/ 146 h 1520"/>
              <a:gd name="T2" fmla="*/ 147 w 912"/>
              <a:gd name="T3" fmla="*/ 60 h 1520"/>
              <a:gd name="T4" fmla="*/ 233 w 912"/>
              <a:gd name="T5" fmla="*/ 146 h 1520"/>
              <a:gd name="T6" fmla="*/ 147 w 912"/>
              <a:gd name="T7" fmla="*/ 232 h 1520"/>
              <a:gd name="T8" fmla="*/ 61 w 912"/>
              <a:gd name="T9" fmla="*/ 146 h 1520"/>
              <a:gd name="T10" fmla="*/ 0 w 912"/>
              <a:gd name="T11" fmla="*/ 146 h 1520"/>
              <a:gd name="T12" fmla="*/ 147 w 912"/>
              <a:gd name="T13" fmla="*/ 292 h 1520"/>
              <a:gd name="T14" fmla="*/ 290 w 912"/>
              <a:gd name="T15" fmla="*/ 174 h 1520"/>
              <a:gd name="T16" fmla="*/ 673 w 912"/>
              <a:gd name="T17" fmla="*/ 174 h 1520"/>
              <a:gd name="T18" fmla="*/ 862 w 912"/>
              <a:gd name="T19" fmla="*/ 317 h 1520"/>
              <a:gd name="T20" fmla="*/ 862 w 912"/>
              <a:gd name="T21" fmla="*/ 1520 h 1520"/>
              <a:gd name="T22" fmla="*/ 912 w 912"/>
              <a:gd name="T23" fmla="*/ 1520 h 1520"/>
              <a:gd name="T24" fmla="*/ 912 w 912"/>
              <a:gd name="T25" fmla="*/ 317 h 1520"/>
              <a:gd name="T26" fmla="*/ 673 w 912"/>
              <a:gd name="T27" fmla="*/ 125 h 1520"/>
              <a:gd name="T28" fmla="*/ 292 w 912"/>
              <a:gd name="T29" fmla="*/ 125 h 1520"/>
              <a:gd name="T30" fmla="*/ 147 w 912"/>
              <a:gd name="T31" fmla="*/ 0 h 1520"/>
              <a:gd name="T32" fmla="*/ 0 w 912"/>
              <a:gd name="T33" fmla="*/ 146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ubicBezTo>
                  <a:pt x="99" y="232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59" name="Freeform 9"/>
          <p:cNvSpPr>
            <a:spLocks noEditPoints="1"/>
          </p:cNvSpPr>
          <p:nvPr/>
        </p:nvSpPr>
        <p:spPr bwMode="auto">
          <a:xfrm flipH="1">
            <a:off x="5683250" y="4775200"/>
            <a:ext cx="1724025" cy="1624013"/>
          </a:xfrm>
          <a:custGeom>
            <a:avLst/>
            <a:gdLst>
              <a:gd name="T0" fmla="*/ 61 w 823"/>
              <a:gd name="T1" fmla="*/ 147 h 774"/>
              <a:gd name="T2" fmla="*/ 147 w 823"/>
              <a:gd name="T3" fmla="*/ 60 h 774"/>
              <a:gd name="T4" fmla="*/ 233 w 823"/>
              <a:gd name="T5" fmla="*/ 147 h 774"/>
              <a:gd name="T6" fmla="*/ 147 w 823"/>
              <a:gd name="T7" fmla="*/ 233 h 774"/>
              <a:gd name="T8" fmla="*/ 61 w 823"/>
              <a:gd name="T9" fmla="*/ 147 h 774"/>
              <a:gd name="T10" fmla="*/ 0 w 823"/>
              <a:gd name="T11" fmla="*/ 147 h 774"/>
              <a:gd name="T12" fmla="*/ 147 w 823"/>
              <a:gd name="T13" fmla="*/ 293 h 774"/>
              <a:gd name="T14" fmla="*/ 289 w 823"/>
              <a:gd name="T15" fmla="*/ 180 h 774"/>
              <a:gd name="T16" fmla="*/ 581 w 823"/>
              <a:gd name="T17" fmla="*/ 180 h 774"/>
              <a:gd name="T18" fmla="*/ 774 w 823"/>
              <a:gd name="T19" fmla="*/ 330 h 774"/>
              <a:gd name="T20" fmla="*/ 774 w 823"/>
              <a:gd name="T21" fmla="*/ 774 h 774"/>
              <a:gd name="T22" fmla="*/ 823 w 823"/>
              <a:gd name="T23" fmla="*/ 774 h 774"/>
              <a:gd name="T24" fmla="*/ 823 w 823"/>
              <a:gd name="T25" fmla="*/ 330 h 774"/>
              <a:gd name="T26" fmla="*/ 778 w 823"/>
              <a:gd name="T27" fmla="*/ 203 h 774"/>
              <a:gd name="T28" fmla="*/ 581 w 823"/>
              <a:gd name="T29" fmla="*/ 131 h 774"/>
              <a:gd name="T30" fmla="*/ 292 w 823"/>
              <a:gd name="T31" fmla="*/ 131 h 774"/>
              <a:gd name="T32" fmla="*/ 147 w 823"/>
              <a:gd name="T33" fmla="*/ 0 h 774"/>
              <a:gd name="T34" fmla="*/ 0 w 823"/>
              <a:gd name="T35" fmla="*/ 147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61" y="147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7"/>
                </a:cubicBezTo>
                <a:moveTo>
                  <a:pt x="0" y="147"/>
                </a:move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60" name="Freeform 11"/>
          <p:cNvSpPr>
            <a:spLocks noEditPoints="1"/>
          </p:cNvSpPr>
          <p:nvPr/>
        </p:nvSpPr>
        <p:spPr bwMode="auto">
          <a:xfrm flipH="1">
            <a:off x="3282950" y="2427288"/>
            <a:ext cx="1933575" cy="3965575"/>
          </a:xfrm>
          <a:custGeom>
            <a:avLst/>
            <a:gdLst>
              <a:gd name="T0" fmla="*/ 689 w 921"/>
              <a:gd name="T1" fmla="*/ 146 h 1890"/>
              <a:gd name="T2" fmla="*/ 775 w 921"/>
              <a:gd name="T3" fmla="*/ 60 h 1890"/>
              <a:gd name="T4" fmla="*/ 861 w 921"/>
              <a:gd name="T5" fmla="*/ 146 h 1890"/>
              <a:gd name="T6" fmla="*/ 775 w 921"/>
              <a:gd name="T7" fmla="*/ 232 h 1890"/>
              <a:gd name="T8" fmla="*/ 689 w 921"/>
              <a:gd name="T9" fmla="*/ 146 h 1890"/>
              <a:gd name="T10" fmla="*/ 632 w 921"/>
              <a:gd name="T11" fmla="*/ 115 h 1890"/>
              <a:gd name="T12" fmla="*/ 252 w 921"/>
              <a:gd name="T13" fmla="*/ 115 h 1890"/>
              <a:gd name="T14" fmla="*/ 7 w 921"/>
              <a:gd name="T15" fmla="*/ 294 h 1890"/>
              <a:gd name="T16" fmla="*/ 7 w 921"/>
              <a:gd name="T17" fmla="*/ 1890 h 1890"/>
              <a:gd name="T18" fmla="*/ 56 w 921"/>
              <a:gd name="T19" fmla="*/ 1890 h 1890"/>
              <a:gd name="T20" fmla="*/ 56 w 921"/>
              <a:gd name="T21" fmla="*/ 298 h 1890"/>
              <a:gd name="T22" fmla="*/ 252 w 921"/>
              <a:gd name="T23" fmla="*/ 165 h 1890"/>
              <a:gd name="T24" fmla="*/ 630 w 921"/>
              <a:gd name="T25" fmla="*/ 165 h 1890"/>
              <a:gd name="T26" fmla="*/ 775 w 921"/>
              <a:gd name="T27" fmla="*/ 292 h 1890"/>
              <a:gd name="T28" fmla="*/ 921 w 921"/>
              <a:gd name="T29" fmla="*/ 146 h 1890"/>
              <a:gd name="T30" fmla="*/ 775 w 921"/>
              <a:gd name="T31" fmla="*/ 0 h 1890"/>
              <a:gd name="T32" fmla="*/ 632 w 921"/>
              <a:gd name="T33" fmla="*/ 115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689" y="146"/>
                </a:move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ubicBezTo>
                  <a:pt x="728" y="232"/>
                  <a:pt x="689" y="194"/>
                  <a:pt x="689" y="146"/>
                </a:cubicBezTo>
                <a:moveTo>
                  <a:pt x="632" y="115"/>
                </a:move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ubicBezTo>
                  <a:pt x="705" y="0"/>
                  <a:pt x="646" y="49"/>
                  <a:pt x="632" y="115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61" name="Freeform 13"/>
          <p:cNvSpPr>
            <a:spLocks noEditPoints="1"/>
          </p:cNvSpPr>
          <p:nvPr/>
        </p:nvSpPr>
        <p:spPr bwMode="auto">
          <a:xfrm flipH="1">
            <a:off x="3295650" y="4003675"/>
            <a:ext cx="1725613" cy="2381250"/>
          </a:xfrm>
          <a:custGeom>
            <a:avLst/>
            <a:gdLst>
              <a:gd name="T0" fmla="*/ 590 w 822"/>
              <a:gd name="T1" fmla="*/ 147 h 1135"/>
              <a:gd name="T2" fmla="*/ 676 w 822"/>
              <a:gd name="T3" fmla="*/ 60 h 1135"/>
              <a:gd name="T4" fmla="*/ 762 w 822"/>
              <a:gd name="T5" fmla="*/ 147 h 1135"/>
              <a:gd name="T6" fmla="*/ 676 w 822"/>
              <a:gd name="T7" fmla="*/ 233 h 1135"/>
              <a:gd name="T8" fmla="*/ 590 w 822"/>
              <a:gd name="T9" fmla="*/ 147 h 1135"/>
              <a:gd name="T10" fmla="*/ 532 w 822"/>
              <a:gd name="T11" fmla="*/ 122 h 1135"/>
              <a:gd name="T12" fmla="*/ 202 w 822"/>
              <a:gd name="T13" fmla="*/ 119 h 1135"/>
              <a:gd name="T14" fmla="*/ 0 w 822"/>
              <a:gd name="T15" fmla="*/ 333 h 1135"/>
              <a:gd name="T16" fmla="*/ 0 w 822"/>
              <a:gd name="T17" fmla="*/ 1135 h 1135"/>
              <a:gd name="T18" fmla="*/ 49 w 822"/>
              <a:gd name="T19" fmla="*/ 1135 h 1135"/>
              <a:gd name="T20" fmla="*/ 49 w 822"/>
              <a:gd name="T21" fmla="*/ 333 h 1135"/>
              <a:gd name="T22" fmla="*/ 202 w 822"/>
              <a:gd name="T23" fmla="*/ 168 h 1135"/>
              <a:gd name="T24" fmla="*/ 532 w 822"/>
              <a:gd name="T25" fmla="*/ 171 h 1135"/>
              <a:gd name="T26" fmla="*/ 676 w 822"/>
              <a:gd name="T27" fmla="*/ 293 h 1135"/>
              <a:gd name="T28" fmla="*/ 822 w 822"/>
              <a:gd name="T29" fmla="*/ 147 h 1135"/>
              <a:gd name="T30" fmla="*/ 676 w 822"/>
              <a:gd name="T31" fmla="*/ 0 h 1135"/>
              <a:gd name="T32" fmla="*/ 532 w 822"/>
              <a:gd name="T33" fmla="*/ 122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590" y="147"/>
                </a:move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ubicBezTo>
                  <a:pt x="628" y="233"/>
                  <a:pt x="590" y="194"/>
                  <a:pt x="590" y="147"/>
                </a:cubicBezTo>
                <a:moveTo>
                  <a:pt x="532" y="122"/>
                </a:move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ubicBezTo>
                  <a:pt x="604" y="0"/>
                  <a:pt x="544" y="53"/>
                  <a:pt x="532" y="12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3" name="Freeform 13"/>
          <p:cNvSpPr>
            <a:spLocks noEditPoints="1"/>
          </p:cNvSpPr>
          <p:nvPr/>
        </p:nvSpPr>
        <p:spPr bwMode="auto">
          <a:xfrm flipH="1">
            <a:off x="3567113" y="4959350"/>
            <a:ext cx="1098550" cy="1444625"/>
          </a:xfrm>
          <a:custGeom>
            <a:avLst/>
            <a:gdLst>
              <a:gd name="T0" fmla="*/ 590 w 822"/>
              <a:gd name="T1" fmla="*/ 147 h 1135"/>
              <a:gd name="T2" fmla="*/ 676 w 822"/>
              <a:gd name="T3" fmla="*/ 60 h 1135"/>
              <a:gd name="T4" fmla="*/ 762 w 822"/>
              <a:gd name="T5" fmla="*/ 147 h 1135"/>
              <a:gd name="T6" fmla="*/ 676 w 822"/>
              <a:gd name="T7" fmla="*/ 233 h 1135"/>
              <a:gd name="T8" fmla="*/ 590 w 822"/>
              <a:gd name="T9" fmla="*/ 147 h 1135"/>
              <a:gd name="T10" fmla="*/ 532 w 822"/>
              <a:gd name="T11" fmla="*/ 122 h 1135"/>
              <a:gd name="T12" fmla="*/ 202 w 822"/>
              <a:gd name="T13" fmla="*/ 119 h 1135"/>
              <a:gd name="T14" fmla="*/ 0 w 822"/>
              <a:gd name="T15" fmla="*/ 333 h 1135"/>
              <a:gd name="T16" fmla="*/ 0 w 822"/>
              <a:gd name="T17" fmla="*/ 1135 h 1135"/>
              <a:gd name="T18" fmla="*/ 49 w 822"/>
              <a:gd name="T19" fmla="*/ 1135 h 1135"/>
              <a:gd name="T20" fmla="*/ 49 w 822"/>
              <a:gd name="T21" fmla="*/ 333 h 1135"/>
              <a:gd name="T22" fmla="*/ 202 w 822"/>
              <a:gd name="T23" fmla="*/ 168 h 1135"/>
              <a:gd name="T24" fmla="*/ 532 w 822"/>
              <a:gd name="T25" fmla="*/ 171 h 1135"/>
              <a:gd name="T26" fmla="*/ 676 w 822"/>
              <a:gd name="T27" fmla="*/ 293 h 1135"/>
              <a:gd name="T28" fmla="*/ 822 w 822"/>
              <a:gd name="T29" fmla="*/ 147 h 1135"/>
              <a:gd name="T30" fmla="*/ 676 w 822"/>
              <a:gd name="T31" fmla="*/ 0 h 1135"/>
              <a:gd name="T32" fmla="*/ 532 w 822"/>
              <a:gd name="T33" fmla="*/ 122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590" y="147"/>
                </a:move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ubicBezTo>
                  <a:pt x="628" y="233"/>
                  <a:pt x="590" y="194"/>
                  <a:pt x="590" y="147"/>
                </a:cubicBezTo>
                <a:moveTo>
                  <a:pt x="532" y="122"/>
                </a:move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ubicBezTo>
                  <a:pt x="604" y="0"/>
                  <a:pt x="544" y="53"/>
                  <a:pt x="532" y="12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4" name="Freeform 23"/>
          <p:cNvSpPr/>
          <p:nvPr/>
        </p:nvSpPr>
        <p:spPr bwMode="auto">
          <a:xfrm flipH="1">
            <a:off x="3025775" y="6403975"/>
            <a:ext cx="2000250" cy="685800"/>
          </a:xfrm>
          <a:custGeom>
            <a:avLst/>
            <a:gdLst>
              <a:gd name="T0" fmla="*/ 0 w 1148"/>
              <a:gd name="T1" fmla="*/ 0 h 304"/>
              <a:gd name="T2" fmla="*/ 804 w 1148"/>
              <a:gd name="T3" fmla="*/ 304 h 304"/>
              <a:gd name="T4" fmla="*/ 1148 w 1148"/>
              <a:gd name="T5" fmla="*/ 304 h 304"/>
              <a:gd name="T6" fmla="*/ 55 w 1148"/>
              <a:gd name="T7" fmla="*/ 0 h 304"/>
              <a:gd name="T8" fmla="*/ 0 w 1148"/>
              <a:gd name="T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8" h="304">
                <a:moveTo>
                  <a:pt x="0" y="0"/>
                </a:moveTo>
                <a:lnTo>
                  <a:pt x="804" y="304"/>
                </a:lnTo>
                <a:lnTo>
                  <a:pt x="1148" y="304"/>
                </a:ln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282950" y="1411288"/>
            <a:ext cx="2152650" cy="4800600"/>
          </a:xfrm>
          <a:custGeom>
            <a:avLst/>
            <a:gdLst>
              <a:gd name="T0" fmla="*/ 61 w 1007"/>
              <a:gd name="T1" fmla="*/ 146 h 2288"/>
              <a:gd name="T2" fmla="*/ 147 w 1007"/>
              <a:gd name="T3" fmla="*/ 60 h 2288"/>
              <a:gd name="T4" fmla="*/ 233 w 1007"/>
              <a:gd name="T5" fmla="*/ 146 h 2288"/>
              <a:gd name="T6" fmla="*/ 147 w 1007"/>
              <a:gd name="T7" fmla="*/ 233 h 2288"/>
              <a:gd name="T8" fmla="*/ 61 w 1007"/>
              <a:gd name="T9" fmla="*/ 146 h 2288"/>
              <a:gd name="T10" fmla="*/ 0 w 1007"/>
              <a:gd name="T11" fmla="*/ 146 h 2288"/>
              <a:gd name="T12" fmla="*/ 147 w 1007"/>
              <a:gd name="T13" fmla="*/ 293 h 2288"/>
              <a:gd name="T14" fmla="*/ 291 w 1007"/>
              <a:gd name="T15" fmla="*/ 171 h 2288"/>
              <a:gd name="T16" fmla="*/ 728 w 1007"/>
              <a:gd name="T17" fmla="*/ 171 h 2288"/>
              <a:gd name="T18" fmla="*/ 957 w 1007"/>
              <a:gd name="T19" fmla="*/ 351 h 2288"/>
              <a:gd name="T20" fmla="*/ 957 w 1007"/>
              <a:gd name="T21" fmla="*/ 2288 h 2288"/>
              <a:gd name="T22" fmla="*/ 1007 w 1007"/>
              <a:gd name="T23" fmla="*/ 2288 h 2288"/>
              <a:gd name="T24" fmla="*/ 1007 w 1007"/>
              <a:gd name="T25" fmla="*/ 351 h 2288"/>
              <a:gd name="T26" fmla="*/ 914 w 1007"/>
              <a:gd name="T27" fmla="*/ 170 h 2288"/>
              <a:gd name="T28" fmla="*/ 728 w 1007"/>
              <a:gd name="T29" fmla="*/ 122 h 2288"/>
              <a:gd name="T30" fmla="*/ 291 w 1007"/>
              <a:gd name="T31" fmla="*/ 122 h 2288"/>
              <a:gd name="T32" fmla="*/ 147 w 1007"/>
              <a:gd name="T33" fmla="*/ 0 h 2288"/>
              <a:gd name="T34" fmla="*/ 0 w 1007"/>
              <a:gd name="T35" fmla="*/ 146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50396" rIns="100793" bIns="50396" numCol="1" anchor="t" anchorCtr="0" compatLnSpc="1"/>
          <a:lstStyle/>
          <a:p>
            <a:pPr fontAlgn="auto"/>
            <a:endParaRPr lang="en-US" sz="1985" strike="noStrike" noProof="1"/>
          </a:p>
        </p:txBody>
      </p:sp>
      <p:sp>
        <p:nvSpPr>
          <p:cNvPr id="10" name="Text Box 9"/>
          <p:cNvSpPr txBox="1"/>
          <p:nvPr/>
        </p:nvSpPr>
        <p:spPr>
          <a:xfrm>
            <a:off x="906463" y="4991100"/>
            <a:ext cx="2332038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mengandung humor</a:t>
            </a:r>
            <a:endParaRPr lang="en-US" sz="1985" noProof="1"/>
          </a:p>
        </p:txBody>
      </p:sp>
      <p:sp>
        <p:nvSpPr>
          <p:cNvPr id="11" name="Text Box 10"/>
          <p:cNvSpPr txBox="1"/>
          <p:nvPr/>
        </p:nvSpPr>
        <p:spPr>
          <a:xfrm>
            <a:off x="1582738" y="4108450"/>
            <a:ext cx="1700213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menggelitik</a:t>
            </a:r>
            <a:endParaRPr lang="en-US" sz="1985" noProof="1"/>
          </a:p>
        </p:txBody>
      </p:sp>
      <p:sp>
        <p:nvSpPr>
          <p:cNvPr id="12" name="Text Box 11"/>
          <p:cNvSpPr txBox="1"/>
          <p:nvPr/>
        </p:nvSpPr>
        <p:spPr>
          <a:xfrm>
            <a:off x="1239838" y="2497138"/>
            <a:ext cx="1998663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/>
            <a:r>
              <a:rPr lang="en-US" sz="1985" noProof="1">
                <a:latin typeface="+mn-lt"/>
                <a:ea typeface="+mn-ea"/>
                <a:cs typeface="+mn-cs"/>
              </a:rPr>
              <a:t>menyindir</a:t>
            </a:r>
            <a:endParaRPr lang="en-US" sz="1985" noProof="1"/>
          </a:p>
        </p:txBody>
      </p:sp>
      <p:sp>
        <p:nvSpPr>
          <p:cNvPr id="13" name="Text Box 12"/>
          <p:cNvSpPr txBox="1"/>
          <p:nvPr/>
        </p:nvSpPr>
        <p:spPr>
          <a:xfrm>
            <a:off x="34925" y="1504950"/>
            <a:ext cx="3248025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/>
            <a:r>
              <a:rPr lang="en-US" sz="1985" noProof="1">
                <a:latin typeface="+mn-lt"/>
                <a:ea typeface="+mn-ea"/>
                <a:cs typeface="+mn-cs"/>
              </a:rPr>
              <a:t>menceritakan orang penting</a:t>
            </a:r>
            <a:endParaRPr lang="en-US" sz="1985" noProof="1"/>
          </a:p>
        </p:txBody>
      </p:sp>
      <p:sp>
        <p:nvSpPr>
          <p:cNvPr id="14" name="Text Box 13"/>
          <p:cNvSpPr txBox="1"/>
          <p:nvPr/>
        </p:nvSpPr>
        <p:spPr>
          <a:xfrm>
            <a:off x="7518400" y="1565275"/>
            <a:ext cx="2132013" cy="7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>
                <a:latin typeface="+mn-lt"/>
                <a:ea typeface="+mn-ea"/>
                <a:cs typeface="+mn-cs"/>
              </a:rPr>
              <a:t>memiliki tujuan tertentu</a:t>
            </a:r>
            <a:endParaRPr lang="en-US" sz="1985" noProof="1"/>
          </a:p>
        </p:txBody>
      </p:sp>
      <p:sp>
        <p:nvSpPr>
          <p:cNvPr id="15" name="Text Box 14"/>
          <p:cNvSpPr txBox="1"/>
          <p:nvPr/>
        </p:nvSpPr>
        <p:spPr>
          <a:xfrm>
            <a:off x="7369175" y="3313113"/>
            <a:ext cx="3079750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>
                <a:latin typeface="+mn-lt"/>
                <a:ea typeface="+mn-ea"/>
                <a:cs typeface="+mn-cs"/>
              </a:rPr>
              <a:t>kisah menyerupai dongeng</a:t>
            </a:r>
            <a:endParaRPr lang="en-US" sz="1985" noProof="1"/>
          </a:p>
        </p:txBody>
      </p:sp>
      <p:sp>
        <p:nvSpPr>
          <p:cNvPr id="16" name="Text Box 15"/>
          <p:cNvSpPr txBox="1"/>
          <p:nvPr/>
        </p:nvSpPr>
        <p:spPr>
          <a:xfrm>
            <a:off x="7351713" y="4829175"/>
            <a:ext cx="3032125" cy="7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sz="1985" noProof="1">
                <a:latin typeface="+mn-lt"/>
                <a:ea typeface="+mn-ea"/>
                <a:cs typeface="+mn-cs"/>
              </a:rPr>
              <a:t>cerita terhubung umum dan realistis</a:t>
            </a:r>
            <a:endParaRPr lang="en-US" sz="1985" noProof="1"/>
          </a:p>
        </p:txBody>
      </p:sp>
      <p:sp>
        <p:nvSpPr>
          <p:cNvPr id="17" name="Rectangle 16"/>
          <p:cNvSpPr/>
          <p:nvPr/>
        </p:nvSpPr>
        <p:spPr>
          <a:xfrm>
            <a:off x="1820691" y="-115969"/>
            <a:ext cx="7065380" cy="1312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/>
            <a:r>
              <a:rPr lang="en-US" altLang="zh-CN" sz="7935" b="1" strike="noStrike" noProof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Ciri-Ciri Anekdot</a:t>
            </a:r>
            <a:endParaRPr lang="en-US" altLang="zh-CN" sz="7935" b="1" strike="noStrike" noProof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Diagram 2"/>
          <p:cNvGraphicFramePr/>
          <p:nvPr/>
        </p:nvGraphicFramePr>
        <p:xfrm>
          <a:off x="865948" y="793277"/>
          <a:ext cx="8959467" cy="597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241425" y="2428875"/>
            <a:ext cx="23860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39939" name="Text Box 3">
            <a:hlinkClick r:id="rId6" action="ppaction://hlinksldjump"/>
          </p:cNvPr>
          <p:cNvSpPr txBox="1"/>
          <p:nvPr/>
        </p:nvSpPr>
        <p:spPr>
          <a:xfrm>
            <a:off x="1320800" y="2849563"/>
            <a:ext cx="2227263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id-ID" altLang="en-US" sz="2800">
                <a:solidFill>
                  <a:schemeClr val="bg1"/>
                </a:solidFill>
                <a:latin typeface="Calibri" panose="020F0502020204030204" charset="0"/>
              </a:rPr>
              <a:t>Berdasarkan Peristiwa</a:t>
            </a:r>
            <a:endParaRPr lang="id-ID" altLang="en-US" sz="280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39940" name="Text Box 4">
            <a:hlinkClick r:id="rId7" action="ppaction://hlinksldjump"/>
          </p:cNvPr>
          <p:cNvSpPr txBox="1"/>
          <p:nvPr/>
        </p:nvSpPr>
        <p:spPr>
          <a:xfrm>
            <a:off x="4232275" y="1352550"/>
            <a:ext cx="2227263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id-ID" altLang="en-US" sz="2800">
                <a:solidFill>
                  <a:schemeClr val="bg1"/>
                </a:solidFill>
                <a:latin typeface="Calibri" panose="020F0502020204030204" charset="0"/>
              </a:rPr>
              <a:t>Berdasarkan Tokoh</a:t>
            </a:r>
            <a:endParaRPr lang="id-ID" altLang="en-US" sz="280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39941" name="Text Box 6">
            <a:hlinkClick r:id="rId8" action="ppaction://hlinksldjump"/>
          </p:cNvPr>
          <p:cNvSpPr txBox="1"/>
          <p:nvPr/>
        </p:nvSpPr>
        <p:spPr>
          <a:xfrm>
            <a:off x="7167563" y="2849563"/>
            <a:ext cx="2227262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id-ID" altLang="en-US" sz="2800">
                <a:solidFill>
                  <a:schemeClr val="bg1"/>
                </a:solidFill>
                <a:latin typeface="Calibri" panose="020F0502020204030204" charset="0"/>
              </a:rPr>
              <a:t>Berdasarkan Tujuan</a:t>
            </a:r>
            <a:endParaRPr lang="id-ID" altLang="en-US" sz="2800">
              <a:solidFill>
                <a:schemeClr val="bg1"/>
              </a:solidFill>
              <a:latin typeface="Calibri" panose="020F0502020204030204" charset="0"/>
            </a:endParaRPr>
          </a:p>
        </p:txBody>
      </p:sp>
      <p:sp>
        <p:nvSpPr>
          <p:cNvPr id="4" name="Left Arrow 3">
            <a:hlinkClick r:id="rId9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1986208" y="1740308"/>
          <a:ext cx="6719602" cy="447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2819400" y="3594100"/>
            <a:ext cx="2047875" cy="77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id-ID" sz="2205" noProof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Mendata Pokok Isi Anekdot</a:t>
            </a:r>
            <a:endParaRPr lang="en-US" altLang="id-ID" sz="2205" noProof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5356225" y="3570288"/>
            <a:ext cx="3192463" cy="77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id-ID" sz="2205" noProof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Cara Mengidentifikasi Makna Tersirat Anekdot</a:t>
            </a:r>
            <a:endParaRPr lang="en-US" altLang="id-ID" sz="2205" noProof="1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B</a:t>
            </a:r>
            <a:r>
              <a:rPr lang="en-US" sz="3200" b="1" strike="noStrike" noProof="1" dirty="0" smtClean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. </a:t>
            </a:r>
            <a:r>
              <a:rPr lang="en-US" sz="3200" b="1" strike="noStrike" noProof="1" dirty="0" err="1" smtClean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Mengevalu</a:t>
            </a:r>
            <a:r>
              <a:rPr lang="id-ID" alt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a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si</a:t>
            </a:r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 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Makna</a:t>
            </a:r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 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Tersirat</a:t>
            </a:r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 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dalam</a:t>
            </a:r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 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Teks</a:t>
            </a:r>
            <a:r>
              <a:rPr lang="en-US" sz="3200" b="1" strike="noStrike" noProof="1" dirty="0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 </a:t>
            </a:r>
            <a:r>
              <a:rPr lang="en-US" sz="3200" b="1" strike="noStrike" noProof="1" dirty="0" err="1">
                <a:solidFill>
                  <a:schemeClr val="accent5">
                    <a:lumMod val="50000"/>
                  </a:schemeClr>
                </a:solidFill>
                <a:effectLst/>
                <a:sym typeface="+mn-ea"/>
              </a:rPr>
              <a:t>Anekdot</a:t>
            </a:r>
            <a:endParaRPr lang="en-US" sz="3200" b="1" strike="noStrike" noProof="1" dirty="0"/>
          </a:p>
        </p:txBody>
      </p:sp>
      <p:sp>
        <p:nvSpPr>
          <p:cNvPr id="2" name="Left Arrow 1">
            <a:hlinkClick r:id="rId8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852119" y="1062516"/>
          <a:ext cx="9170761" cy="664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596420" y="1735134"/>
            <a:ext cx="10073800" cy="70675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fontAlgn="auto"/>
            <a:r>
              <a:rPr lang="en-US" altLang="zh-CN" sz="4000" b="1" strike="noStrike" noProof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+mn-ea"/>
                <a:cs typeface="+mn-cs"/>
              </a:rPr>
              <a:t>Mendata Pokok-Pokok Isi Anekdot</a:t>
            </a:r>
            <a:endParaRPr lang="en-US" altLang="zh-CN" sz="4000" b="1" strike="noStrike" noProof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100" y="2238375"/>
            <a:ext cx="3159125" cy="1762125"/>
          </a:xfrm>
        </p:spPr>
        <p:txBody>
          <a:bodyPr>
            <a:normAutofit fontScale="90000"/>
          </a:bodyPr>
          <a:lstStyle/>
          <a:p>
            <a:pPr algn="ctr" fontAlgn="auto"/>
            <a:br>
              <a:rPr lang="id-ID" b="1" baseline="30000" dirty="0" smtClean="0">
                <a:solidFill>
                  <a:srgbClr val="002060"/>
                </a:solidFill>
              </a:rPr>
            </a:br>
            <a:r>
              <a:rPr lang="en-US" altLang="id-ID" sz="4850" b="1" strike="noStrike" baseline="30000" noProof="1" dirty="0" smtClean="0">
                <a:solidFill>
                  <a:srgbClr val="002060"/>
                </a:solidFill>
              </a:rPr>
              <a:t>Mengidentifikasi Makna Tersirat Anekdot</a:t>
            </a:r>
            <a:br>
              <a:rPr lang="id-ID" b="1" baseline="30000" dirty="0" smtClean="0"/>
            </a:br>
            <a:endParaRPr lang="id-ID" strike="noStrike" noProof="1" dirty="0"/>
          </a:p>
        </p:txBody>
      </p:sp>
      <p:sp>
        <p:nvSpPr>
          <p:cNvPr id="7" name="Freeform 8"/>
          <p:cNvSpPr/>
          <p:nvPr/>
        </p:nvSpPr>
        <p:spPr bwMode="auto">
          <a:xfrm>
            <a:off x="5065713" y="2782888"/>
            <a:ext cx="3754438" cy="1665288"/>
          </a:xfrm>
          <a:custGeom>
            <a:avLst/>
            <a:gdLst>
              <a:gd name="T0" fmla="*/ 0 w 3135"/>
              <a:gd name="T1" fmla="*/ 1008 h 1907"/>
              <a:gd name="T2" fmla="*/ 34 w 3135"/>
              <a:gd name="T3" fmla="*/ 1037 h 1907"/>
              <a:gd name="T4" fmla="*/ 282 w 3135"/>
              <a:gd name="T5" fmla="*/ 1216 h 1907"/>
              <a:gd name="T6" fmla="*/ 527 w 3135"/>
              <a:gd name="T7" fmla="*/ 1374 h 1907"/>
              <a:gd name="T8" fmla="*/ 747 w 3135"/>
              <a:gd name="T9" fmla="*/ 1500 h 1907"/>
              <a:gd name="T10" fmla="*/ 905 w 3135"/>
              <a:gd name="T11" fmla="*/ 1582 h 1907"/>
              <a:gd name="T12" fmla="*/ 1074 w 3135"/>
              <a:gd name="T13" fmla="*/ 1662 h 1907"/>
              <a:gd name="T14" fmla="*/ 1249 w 3135"/>
              <a:gd name="T15" fmla="*/ 1734 h 1907"/>
              <a:gd name="T16" fmla="*/ 1429 w 3135"/>
              <a:gd name="T17" fmla="*/ 1798 h 1907"/>
              <a:gd name="T18" fmla="*/ 1612 w 3135"/>
              <a:gd name="T19" fmla="*/ 1848 h 1907"/>
              <a:gd name="T20" fmla="*/ 1797 w 3135"/>
              <a:gd name="T21" fmla="*/ 1886 h 1907"/>
              <a:gd name="T22" fmla="*/ 1981 w 3135"/>
              <a:gd name="T23" fmla="*/ 1905 h 1907"/>
              <a:gd name="T24" fmla="*/ 2073 w 3135"/>
              <a:gd name="T25" fmla="*/ 1907 h 1907"/>
              <a:gd name="T26" fmla="*/ 2153 w 3135"/>
              <a:gd name="T27" fmla="*/ 1905 h 1907"/>
              <a:gd name="T28" fmla="*/ 2314 w 3135"/>
              <a:gd name="T29" fmla="*/ 1887 h 1907"/>
              <a:gd name="T30" fmla="*/ 2470 w 3135"/>
              <a:gd name="T31" fmla="*/ 1851 h 1907"/>
              <a:gd name="T32" fmla="*/ 2619 w 3135"/>
              <a:gd name="T33" fmla="*/ 1791 h 1907"/>
              <a:gd name="T34" fmla="*/ 2691 w 3135"/>
              <a:gd name="T35" fmla="*/ 1752 h 1907"/>
              <a:gd name="T36" fmla="*/ 2731 w 3135"/>
              <a:gd name="T37" fmla="*/ 1729 h 1907"/>
              <a:gd name="T38" fmla="*/ 2803 w 3135"/>
              <a:gd name="T39" fmla="*/ 1678 h 1907"/>
              <a:gd name="T40" fmla="*/ 2866 w 3135"/>
              <a:gd name="T41" fmla="*/ 1624 h 1907"/>
              <a:gd name="T42" fmla="*/ 2922 w 3135"/>
              <a:gd name="T43" fmla="*/ 1567 h 1907"/>
              <a:gd name="T44" fmla="*/ 2970 w 3135"/>
              <a:gd name="T45" fmla="*/ 1506 h 1907"/>
              <a:gd name="T46" fmla="*/ 3011 w 3135"/>
              <a:gd name="T47" fmla="*/ 1441 h 1907"/>
              <a:gd name="T48" fmla="*/ 3045 w 3135"/>
              <a:gd name="T49" fmla="*/ 1375 h 1907"/>
              <a:gd name="T50" fmla="*/ 3074 w 3135"/>
              <a:gd name="T51" fmla="*/ 1306 h 1907"/>
              <a:gd name="T52" fmla="*/ 3106 w 3135"/>
              <a:gd name="T53" fmla="*/ 1201 h 1907"/>
              <a:gd name="T54" fmla="*/ 3129 w 3135"/>
              <a:gd name="T55" fmla="*/ 1055 h 1907"/>
              <a:gd name="T56" fmla="*/ 3135 w 3135"/>
              <a:gd name="T57" fmla="*/ 908 h 1907"/>
              <a:gd name="T58" fmla="*/ 3124 w 3135"/>
              <a:gd name="T59" fmla="*/ 763 h 1907"/>
              <a:gd name="T60" fmla="*/ 3103 w 3135"/>
              <a:gd name="T61" fmla="*/ 622 h 1907"/>
              <a:gd name="T62" fmla="*/ 3074 w 3135"/>
              <a:gd name="T63" fmla="*/ 487 h 1907"/>
              <a:gd name="T64" fmla="*/ 3020 w 3135"/>
              <a:gd name="T65" fmla="*/ 305 h 1907"/>
              <a:gd name="T66" fmla="*/ 2915 w 3135"/>
              <a:gd name="T67" fmla="*/ 39 h 1907"/>
              <a:gd name="T68" fmla="*/ 2895 w 3135"/>
              <a:gd name="T69" fmla="*/ 0 h 1907"/>
              <a:gd name="T70" fmla="*/ 2884 w 3135"/>
              <a:gd name="T71" fmla="*/ 26 h 1907"/>
              <a:gd name="T72" fmla="*/ 2796 w 3135"/>
              <a:gd name="T73" fmla="*/ 200 h 1907"/>
              <a:gd name="T74" fmla="*/ 2702 w 3135"/>
              <a:gd name="T75" fmla="*/ 360 h 1907"/>
              <a:gd name="T76" fmla="*/ 2576 w 3135"/>
              <a:gd name="T77" fmla="*/ 542 h 1907"/>
              <a:gd name="T78" fmla="*/ 2462 w 3135"/>
              <a:gd name="T79" fmla="*/ 680 h 1907"/>
              <a:gd name="T80" fmla="*/ 2376 w 3135"/>
              <a:gd name="T81" fmla="*/ 770 h 1907"/>
              <a:gd name="T82" fmla="*/ 2284 w 3135"/>
              <a:gd name="T83" fmla="*/ 855 h 1907"/>
              <a:gd name="T84" fmla="*/ 2184 w 3135"/>
              <a:gd name="T85" fmla="*/ 934 h 1907"/>
              <a:gd name="T86" fmla="*/ 2078 w 3135"/>
              <a:gd name="T87" fmla="*/ 1006 h 1907"/>
              <a:gd name="T88" fmla="*/ 1964 w 3135"/>
              <a:gd name="T89" fmla="*/ 1065 h 1907"/>
              <a:gd name="T90" fmla="*/ 1905 w 3135"/>
              <a:gd name="T91" fmla="*/ 1090 h 1907"/>
              <a:gd name="T92" fmla="*/ 1805 w 3135"/>
              <a:gd name="T93" fmla="*/ 1128 h 1907"/>
              <a:gd name="T94" fmla="*/ 1604 w 3135"/>
              <a:gd name="T95" fmla="*/ 1182 h 1907"/>
              <a:gd name="T96" fmla="*/ 1405 w 3135"/>
              <a:gd name="T97" fmla="*/ 1216 h 1907"/>
              <a:gd name="T98" fmla="*/ 1210 w 3135"/>
              <a:gd name="T99" fmla="*/ 1231 h 1907"/>
              <a:gd name="T100" fmla="*/ 1115 w 3135"/>
              <a:gd name="T101" fmla="*/ 1233 h 1907"/>
              <a:gd name="T102" fmla="*/ 1000 w 3135"/>
              <a:gd name="T103" fmla="*/ 1230 h 1907"/>
              <a:gd name="T104" fmla="*/ 782 w 3135"/>
              <a:gd name="T105" fmla="*/ 1212 h 1907"/>
              <a:gd name="T106" fmla="*/ 582 w 3135"/>
              <a:gd name="T107" fmla="*/ 1181 h 1907"/>
              <a:gd name="T108" fmla="*/ 404 w 3135"/>
              <a:gd name="T109" fmla="*/ 1141 h 1907"/>
              <a:gd name="T110" fmla="*/ 185 w 3135"/>
              <a:gd name="T111" fmla="*/ 1078 h 1907"/>
              <a:gd name="T112" fmla="*/ 16 w 3135"/>
              <a:gd name="T113" fmla="*/ 1015 h 1907"/>
              <a:gd name="T114" fmla="*/ 0 w 3135"/>
              <a:gd name="T115" fmla="*/ 1008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35" h="1907">
                <a:moveTo>
                  <a:pt x="0" y="1008"/>
                </a:moveTo>
                <a:lnTo>
                  <a:pt x="34" y="1037"/>
                </a:lnTo>
                <a:lnTo>
                  <a:pt x="282" y="1216"/>
                </a:lnTo>
                <a:lnTo>
                  <a:pt x="527" y="1374"/>
                </a:lnTo>
                <a:lnTo>
                  <a:pt x="747" y="1500"/>
                </a:lnTo>
                <a:lnTo>
                  <a:pt x="905" y="1582"/>
                </a:lnTo>
                <a:lnTo>
                  <a:pt x="1074" y="1662"/>
                </a:lnTo>
                <a:lnTo>
                  <a:pt x="1249" y="1734"/>
                </a:lnTo>
                <a:lnTo>
                  <a:pt x="1429" y="1798"/>
                </a:lnTo>
                <a:lnTo>
                  <a:pt x="1612" y="1848"/>
                </a:lnTo>
                <a:lnTo>
                  <a:pt x="1797" y="1886"/>
                </a:lnTo>
                <a:lnTo>
                  <a:pt x="1981" y="1905"/>
                </a:lnTo>
                <a:lnTo>
                  <a:pt x="2073" y="1907"/>
                </a:lnTo>
                <a:lnTo>
                  <a:pt x="2153" y="1905"/>
                </a:lnTo>
                <a:lnTo>
                  <a:pt x="2314" y="1887"/>
                </a:lnTo>
                <a:lnTo>
                  <a:pt x="2470" y="1851"/>
                </a:lnTo>
                <a:lnTo>
                  <a:pt x="2619" y="1791"/>
                </a:lnTo>
                <a:lnTo>
                  <a:pt x="2691" y="1752"/>
                </a:lnTo>
                <a:lnTo>
                  <a:pt x="2731" y="1729"/>
                </a:lnTo>
                <a:lnTo>
                  <a:pt x="2803" y="1678"/>
                </a:lnTo>
                <a:lnTo>
                  <a:pt x="2866" y="1624"/>
                </a:lnTo>
                <a:lnTo>
                  <a:pt x="2922" y="1567"/>
                </a:lnTo>
                <a:lnTo>
                  <a:pt x="2970" y="1506"/>
                </a:lnTo>
                <a:lnTo>
                  <a:pt x="3011" y="1441"/>
                </a:lnTo>
                <a:lnTo>
                  <a:pt x="3045" y="1375"/>
                </a:lnTo>
                <a:lnTo>
                  <a:pt x="3074" y="1306"/>
                </a:lnTo>
                <a:lnTo>
                  <a:pt x="3106" y="1201"/>
                </a:lnTo>
                <a:lnTo>
                  <a:pt x="3129" y="1055"/>
                </a:lnTo>
                <a:lnTo>
                  <a:pt x="3135" y="908"/>
                </a:lnTo>
                <a:lnTo>
                  <a:pt x="3124" y="763"/>
                </a:lnTo>
                <a:lnTo>
                  <a:pt x="3103" y="622"/>
                </a:lnTo>
                <a:lnTo>
                  <a:pt x="3074" y="487"/>
                </a:lnTo>
                <a:lnTo>
                  <a:pt x="3020" y="305"/>
                </a:lnTo>
                <a:lnTo>
                  <a:pt x="2915" y="39"/>
                </a:lnTo>
                <a:lnTo>
                  <a:pt x="2895" y="0"/>
                </a:lnTo>
                <a:lnTo>
                  <a:pt x="2884" y="26"/>
                </a:lnTo>
                <a:lnTo>
                  <a:pt x="2796" y="200"/>
                </a:lnTo>
                <a:lnTo>
                  <a:pt x="2702" y="360"/>
                </a:lnTo>
                <a:lnTo>
                  <a:pt x="2576" y="542"/>
                </a:lnTo>
                <a:lnTo>
                  <a:pt x="2462" y="680"/>
                </a:lnTo>
                <a:lnTo>
                  <a:pt x="2376" y="770"/>
                </a:lnTo>
                <a:lnTo>
                  <a:pt x="2284" y="855"/>
                </a:lnTo>
                <a:lnTo>
                  <a:pt x="2184" y="934"/>
                </a:lnTo>
                <a:lnTo>
                  <a:pt x="2078" y="1006"/>
                </a:lnTo>
                <a:lnTo>
                  <a:pt x="1964" y="1065"/>
                </a:lnTo>
                <a:lnTo>
                  <a:pt x="1905" y="1090"/>
                </a:lnTo>
                <a:lnTo>
                  <a:pt x="1805" y="1128"/>
                </a:lnTo>
                <a:lnTo>
                  <a:pt x="1604" y="1182"/>
                </a:lnTo>
                <a:lnTo>
                  <a:pt x="1405" y="1216"/>
                </a:lnTo>
                <a:lnTo>
                  <a:pt x="1210" y="1231"/>
                </a:lnTo>
                <a:lnTo>
                  <a:pt x="1115" y="1233"/>
                </a:lnTo>
                <a:lnTo>
                  <a:pt x="1000" y="1230"/>
                </a:lnTo>
                <a:lnTo>
                  <a:pt x="782" y="1212"/>
                </a:lnTo>
                <a:lnTo>
                  <a:pt x="582" y="1181"/>
                </a:lnTo>
                <a:lnTo>
                  <a:pt x="404" y="1141"/>
                </a:lnTo>
                <a:lnTo>
                  <a:pt x="185" y="1078"/>
                </a:lnTo>
                <a:lnTo>
                  <a:pt x="16" y="1015"/>
                </a:lnTo>
                <a:lnTo>
                  <a:pt x="0" y="1008"/>
                </a:lnTo>
              </a:path>
            </a:pathLst>
          </a:custGeom>
          <a:solidFill>
            <a:srgbClr val="A9C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50396" rIns="403175" bIns="201587" numCol="1" anchor="b" anchorCtr="0" compatLnSpc="1"/>
          <a:lstStyle/>
          <a:p>
            <a:pPr algn="r" fontAlgn="auto"/>
            <a:r>
              <a:rPr lang="en-US" sz="3530" b="1" strike="noStrike" noProof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</a:t>
            </a:r>
            <a:endParaRPr lang="en-US" sz="3530" b="1" strike="noStrike" noProof="1" dirty="0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610100" y="1589088"/>
            <a:ext cx="4210050" cy="2082800"/>
          </a:xfrm>
          <a:custGeom>
            <a:avLst/>
            <a:gdLst>
              <a:gd name="T0" fmla="*/ 0 w 1907"/>
              <a:gd name="T1" fmla="*/ 239 h 3134"/>
              <a:gd name="T2" fmla="*/ 39 w 1907"/>
              <a:gd name="T3" fmla="*/ 218 h 3134"/>
              <a:gd name="T4" fmla="*/ 306 w 1907"/>
              <a:gd name="T5" fmla="*/ 113 h 3134"/>
              <a:gd name="T6" fmla="*/ 489 w 1907"/>
              <a:gd name="T7" fmla="*/ 60 h 3134"/>
              <a:gd name="T8" fmla="*/ 623 w 1907"/>
              <a:gd name="T9" fmla="*/ 31 h 3134"/>
              <a:gd name="T10" fmla="*/ 764 w 1907"/>
              <a:gd name="T11" fmla="*/ 9 h 3134"/>
              <a:gd name="T12" fmla="*/ 909 w 1907"/>
              <a:gd name="T13" fmla="*/ 0 h 3134"/>
              <a:gd name="T14" fmla="*/ 1057 w 1907"/>
              <a:gd name="T15" fmla="*/ 5 h 3134"/>
              <a:gd name="T16" fmla="*/ 1202 w 1907"/>
              <a:gd name="T17" fmla="*/ 29 h 3134"/>
              <a:gd name="T18" fmla="*/ 1307 w 1907"/>
              <a:gd name="T19" fmla="*/ 61 h 3134"/>
              <a:gd name="T20" fmla="*/ 1376 w 1907"/>
              <a:gd name="T21" fmla="*/ 88 h 3134"/>
              <a:gd name="T22" fmla="*/ 1443 w 1907"/>
              <a:gd name="T23" fmla="*/ 123 h 3134"/>
              <a:gd name="T24" fmla="*/ 1507 w 1907"/>
              <a:gd name="T25" fmla="*/ 165 h 3134"/>
              <a:gd name="T26" fmla="*/ 1568 w 1907"/>
              <a:gd name="T27" fmla="*/ 213 h 3134"/>
              <a:gd name="T28" fmla="*/ 1626 w 1907"/>
              <a:gd name="T29" fmla="*/ 268 h 3134"/>
              <a:gd name="T30" fmla="*/ 1680 w 1907"/>
              <a:gd name="T31" fmla="*/ 332 h 3134"/>
              <a:gd name="T32" fmla="*/ 1731 w 1907"/>
              <a:gd name="T33" fmla="*/ 403 h 3134"/>
              <a:gd name="T34" fmla="*/ 1754 w 1907"/>
              <a:gd name="T35" fmla="*/ 442 h 3134"/>
              <a:gd name="T36" fmla="*/ 1781 w 1907"/>
              <a:gd name="T37" fmla="*/ 491 h 3134"/>
              <a:gd name="T38" fmla="*/ 1825 w 1907"/>
              <a:gd name="T39" fmla="*/ 594 h 3134"/>
              <a:gd name="T40" fmla="*/ 1860 w 1907"/>
              <a:gd name="T41" fmla="*/ 697 h 3134"/>
              <a:gd name="T42" fmla="*/ 1885 w 1907"/>
              <a:gd name="T43" fmla="*/ 805 h 3134"/>
              <a:gd name="T44" fmla="*/ 1901 w 1907"/>
              <a:gd name="T45" fmla="*/ 914 h 3134"/>
              <a:gd name="T46" fmla="*/ 1907 w 1907"/>
              <a:gd name="T47" fmla="*/ 1024 h 3134"/>
              <a:gd name="T48" fmla="*/ 1907 w 1907"/>
              <a:gd name="T49" fmla="*/ 1136 h 3134"/>
              <a:gd name="T50" fmla="*/ 1898 w 1907"/>
              <a:gd name="T51" fmla="*/ 1248 h 3134"/>
              <a:gd name="T52" fmla="*/ 1872 w 1907"/>
              <a:gd name="T53" fmla="*/ 1418 h 3134"/>
              <a:gd name="T54" fmla="*/ 1818 w 1907"/>
              <a:gd name="T55" fmla="*/ 1644 h 3134"/>
              <a:gd name="T56" fmla="*/ 1744 w 1907"/>
              <a:gd name="T57" fmla="*/ 1864 h 3134"/>
              <a:gd name="T58" fmla="*/ 1654 w 1907"/>
              <a:gd name="T59" fmla="*/ 2078 h 3134"/>
              <a:gd name="T60" fmla="*/ 1557 w 1907"/>
              <a:gd name="T61" fmla="*/ 2281 h 3134"/>
              <a:gd name="T62" fmla="*/ 1455 w 1907"/>
              <a:gd name="T63" fmla="*/ 2471 h 3134"/>
              <a:gd name="T64" fmla="*/ 1302 w 1907"/>
              <a:gd name="T65" fmla="*/ 2725 h 3134"/>
              <a:gd name="T66" fmla="*/ 1052 w 1907"/>
              <a:gd name="T67" fmla="*/ 3082 h 3134"/>
              <a:gd name="T68" fmla="*/ 1009 w 1907"/>
              <a:gd name="T69" fmla="*/ 3134 h 3134"/>
              <a:gd name="T70" fmla="*/ 1023 w 1907"/>
              <a:gd name="T71" fmla="*/ 3103 h 3134"/>
              <a:gd name="T72" fmla="*/ 1101 w 1907"/>
              <a:gd name="T73" fmla="*/ 2880 h 3134"/>
              <a:gd name="T74" fmla="*/ 1159 w 1907"/>
              <a:gd name="T75" fmla="*/ 2659 h 3134"/>
              <a:gd name="T76" fmla="*/ 1198 w 1907"/>
              <a:gd name="T77" fmla="*/ 2458 h 3134"/>
              <a:gd name="T78" fmla="*/ 1218 w 1907"/>
              <a:gd name="T79" fmla="*/ 2312 h 3134"/>
              <a:gd name="T80" fmla="*/ 1229 w 1907"/>
              <a:gd name="T81" fmla="*/ 2158 h 3134"/>
              <a:gd name="T82" fmla="*/ 1233 w 1907"/>
              <a:gd name="T83" fmla="*/ 1997 h 3134"/>
              <a:gd name="T84" fmla="*/ 1227 w 1907"/>
              <a:gd name="T85" fmla="*/ 1832 h 3134"/>
              <a:gd name="T86" fmla="*/ 1207 w 1907"/>
              <a:gd name="T87" fmla="*/ 1662 h 3134"/>
              <a:gd name="T88" fmla="*/ 1173 w 1907"/>
              <a:gd name="T89" fmla="*/ 1489 h 3134"/>
              <a:gd name="T90" fmla="*/ 1124 w 1907"/>
              <a:gd name="T91" fmla="*/ 1316 h 3134"/>
              <a:gd name="T92" fmla="*/ 1092 w 1907"/>
              <a:gd name="T93" fmla="*/ 1229 h 3134"/>
              <a:gd name="T94" fmla="*/ 1066 w 1907"/>
              <a:gd name="T95" fmla="*/ 1169 h 3134"/>
              <a:gd name="T96" fmla="*/ 1006 w 1907"/>
              <a:gd name="T97" fmla="*/ 1056 h 3134"/>
              <a:gd name="T98" fmla="*/ 936 w 1907"/>
              <a:gd name="T99" fmla="*/ 949 h 3134"/>
              <a:gd name="T100" fmla="*/ 857 w 1907"/>
              <a:gd name="T101" fmla="*/ 850 h 3134"/>
              <a:gd name="T102" fmla="*/ 772 w 1907"/>
              <a:gd name="T103" fmla="*/ 757 h 3134"/>
              <a:gd name="T104" fmla="*/ 681 w 1907"/>
              <a:gd name="T105" fmla="*/ 673 h 3134"/>
              <a:gd name="T106" fmla="*/ 542 w 1907"/>
              <a:gd name="T107" fmla="*/ 559 h 3134"/>
              <a:gd name="T108" fmla="*/ 362 w 1907"/>
              <a:gd name="T109" fmla="*/ 433 h 3134"/>
              <a:gd name="T110" fmla="*/ 201 w 1907"/>
              <a:gd name="T111" fmla="*/ 338 h 3134"/>
              <a:gd name="T112" fmla="*/ 26 w 1907"/>
              <a:gd name="T113" fmla="*/ 250 h 3134"/>
              <a:gd name="T114" fmla="*/ 0 w 1907"/>
              <a:gd name="T115" fmla="*/ 239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7" h="3134">
                <a:moveTo>
                  <a:pt x="0" y="239"/>
                </a:moveTo>
                <a:lnTo>
                  <a:pt x="39" y="218"/>
                </a:lnTo>
                <a:lnTo>
                  <a:pt x="306" y="113"/>
                </a:lnTo>
                <a:lnTo>
                  <a:pt x="489" y="60"/>
                </a:lnTo>
                <a:lnTo>
                  <a:pt x="623" y="31"/>
                </a:lnTo>
                <a:lnTo>
                  <a:pt x="764" y="9"/>
                </a:lnTo>
                <a:lnTo>
                  <a:pt x="909" y="0"/>
                </a:lnTo>
                <a:lnTo>
                  <a:pt x="1057" y="5"/>
                </a:lnTo>
                <a:lnTo>
                  <a:pt x="1202" y="29"/>
                </a:lnTo>
                <a:lnTo>
                  <a:pt x="1307" y="61"/>
                </a:lnTo>
                <a:lnTo>
                  <a:pt x="1376" y="88"/>
                </a:lnTo>
                <a:lnTo>
                  <a:pt x="1443" y="123"/>
                </a:lnTo>
                <a:lnTo>
                  <a:pt x="1507" y="165"/>
                </a:lnTo>
                <a:lnTo>
                  <a:pt x="1568" y="213"/>
                </a:lnTo>
                <a:lnTo>
                  <a:pt x="1626" y="268"/>
                </a:lnTo>
                <a:lnTo>
                  <a:pt x="1680" y="332"/>
                </a:lnTo>
                <a:lnTo>
                  <a:pt x="1731" y="403"/>
                </a:lnTo>
                <a:lnTo>
                  <a:pt x="1754" y="442"/>
                </a:lnTo>
                <a:lnTo>
                  <a:pt x="1781" y="491"/>
                </a:lnTo>
                <a:lnTo>
                  <a:pt x="1825" y="594"/>
                </a:lnTo>
                <a:lnTo>
                  <a:pt x="1860" y="697"/>
                </a:lnTo>
                <a:lnTo>
                  <a:pt x="1885" y="805"/>
                </a:lnTo>
                <a:lnTo>
                  <a:pt x="1901" y="914"/>
                </a:lnTo>
                <a:lnTo>
                  <a:pt x="1907" y="1024"/>
                </a:lnTo>
                <a:lnTo>
                  <a:pt x="1907" y="1136"/>
                </a:lnTo>
                <a:lnTo>
                  <a:pt x="1898" y="1248"/>
                </a:lnTo>
                <a:lnTo>
                  <a:pt x="1872" y="1418"/>
                </a:lnTo>
                <a:lnTo>
                  <a:pt x="1818" y="1644"/>
                </a:lnTo>
                <a:lnTo>
                  <a:pt x="1744" y="1864"/>
                </a:lnTo>
                <a:lnTo>
                  <a:pt x="1654" y="2078"/>
                </a:lnTo>
                <a:lnTo>
                  <a:pt x="1557" y="2281"/>
                </a:lnTo>
                <a:lnTo>
                  <a:pt x="1455" y="2471"/>
                </a:lnTo>
                <a:lnTo>
                  <a:pt x="1302" y="2725"/>
                </a:lnTo>
                <a:lnTo>
                  <a:pt x="1052" y="3082"/>
                </a:lnTo>
                <a:lnTo>
                  <a:pt x="1009" y="3134"/>
                </a:lnTo>
                <a:lnTo>
                  <a:pt x="1023" y="3103"/>
                </a:lnTo>
                <a:lnTo>
                  <a:pt x="1101" y="2880"/>
                </a:lnTo>
                <a:lnTo>
                  <a:pt x="1159" y="2659"/>
                </a:lnTo>
                <a:lnTo>
                  <a:pt x="1198" y="2458"/>
                </a:lnTo>
                <a:lnTo>
                  <a:pt x="1218" y="2312"/>
                </a:lnTo>
                <a:lnTo>
                  <a:pt x="1229" y="2158"/>
                </a:lnTo>
                <a:lnTo>
                  <a:pt x="1233" y="1997"/>
                </a:lnTo>
                <a:lnTo>
                  <a:pt x="1227" y="1832"/>
                </a:lnTo>
                <a:lnTo>
                  <a:pt x="1207" y="1662"/>
                </a:lnTo>
                <a:lnTo>
                  <a:pt x="1173" y="1489"/>
                </a:lnTo>
                <a:lnTo>
                  <a:pt x="1124" y="1316"/>
                </a:lnTo>
                <a:lnTo>
                  <a:pt x="1092" y="1229"/>
                </a:lnTo>
                <a:lnTo>
                  <a:pt x="1066" y="1169"/>
                </a:lnTo>
                <a:lnTo>
                  <a:pt x="1006" y="1056"/>
                </a:lnTo>
                <a:lnTo>
                  <a:pt x="936" y="949"/>
                </a:lnTo>
                <a:lnTo>
                  <a:pt x="857" y="850"/>
                </a:lnTo>
                <a:lnTo>
                  <a:pt x="772" y="757"/>
                </a:lnTo>
                <a:lnTo>
                  <a:pt x="681" y="673"/>
                </a:lnTo>
                <a:lnTo>
                  <a:pt x="542" y="559"/>
                </a:lnTo>
                <a:lnTo>
                  <a:pt x="362" y="433"/>
                </a:lnTo>
                <a:lnTo>
                  <a:pt x="201" y="338"/>
                </a:lnTo>
                <a:lnTo>
                  <a:pt x="26" y="250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00793" tIns="201587" rIns="403175" bIns="50396" numCol="1" anchor="t" anchorCtr="0" compatLnSpc="1"/>
          <a:lstStyle/>
          <a:p>
            <a:pPr algn="r" fontAlgn="auto"/>
            <a:r>
              <a:rPr lang="en-US" sz="3530" b="1" strike="noStrike" noProof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01</a:t>
            </a:r>
            <a:endParaRPr lang="en-US" sz="3530" b="1" strike="noStrike" noProof="1" dirty="0">
              <a:solidFill>
                <a:schemeClr val="bg1"/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3311525" y="1719263"/>
            <a:ext cx="3078163" cy="3046413"/>
          </a:xfrm>
          <a:custGeom>
            <a:avLst/>
            <a:gdLst>
              <a:gd name="T0" fmla="*/ 1908 w 1908"/>
              <a:gd name="T1" fmla="*/ 2894 h 3133"/>
              <a:gd name="T2" fmla="*/ 1869 w 1908"/>
              <a:gd name="T3" fmla="*/ 2915 h 3133"/>
              <a:gd name="T4" fmla="*/ 1602 w 1908"/>
              <a:gd name="T5" fmla="*/ 3020 h 3133"/>
              <a:gd name="T6" fmla="*/ 1419 w 1908"/>
              <a:gd name="T7" fmla="*/ 3073 h 3133"/>
              <a:gd name="T8" fmla="*/ 1286 w 1908"/>
              <a:gd name="T9" fmla="*/ 3103 h 3133"/>
              <a:gd name="T10" fmla="*/ 1144 w 1908"/>
              <a:gd name="T11" fmla="*/ 3124 h 3133"/>
              <a:gd name="T12" fmla="*/ 998 w 1908"/>
              <a:gd name="T13" fmla="*/ 3133 h 3133"/>
              <a:gd name="T14" fmla="*/ 851 w 1908"/>
              <a:gd name="T15" fmla="*/ 3127 h 3133"/>
              <a:gd name="T16" fmla="*/ 706 w 1908"/>
              <a:gd name="T17" fmla="*/ 3104 h 3133"/>
              <a:gd name="T18" fmla="*/ 600 w 1908"/>
              <a:gd name="T19" fmla="*/ 3073 h 3133"/>
              <a:gd name="T20" fmla="*/ 533 w 1908"/>
              <a:gd name="T21" fmla="*/ 3045 h 3133"/>
              <a:gd name="T22" fmla="*/ 465 w 1908"/>
              <a:gd name="T23" fmla="*/ 3010 h 3133"/>
              <a:gd name="T24" fmla="*/ 402 w 1908"/>
              <a:gd name="T25" fmla="*/ 2969 h 3133"/>
              <a:gd name="T26" fmla="*/ 341 w 1908"/>
              <a:gd name="T27" fmla="*/ 2921 h 3133"/>
              <a:gd name="T28" fmla="*/ 282 w 1908"/>
              <a:gd name="T29" fmla="*/ 2866 h 3133"/>
              <a:gd name="T30" fmla="*/ 228 w 1908"/>
              <a:gd name="T31" fmla="*/ 2802 h 3133"/>
              <a:gd name="T32" fmla="*/ 177 w 1908"/>
              <a:gd name="T33" fmla="*/ 2730 h 3133"/>
              <a:gd name="T34" fmla="*/ 154 w 1908"/>
              <a:gd name="T35" fmla="*/ 2691 h 3133"/>
              <a:gd name="T36" fmla="*/ 127 w 1908"/>
              <a:gd name="T37" fmla="*/ 2641 h 3133"/>
              <a:gd name="T38" fmla="*/ 82 w 1908"/>
              <a:gd name="T39" fmla="*/ 2539 h 3133"/>
              <a:gd name="T40" fmla="*/ 48 w 1908"/>
              <a:gd name="T41" fmla="*/ 2435 h 3133"/>
              <a:gd name="T42" fmla="*/ 23 w 1908"/>
              <a:gd name="T43" fmla="*/ 2329 h 3133"/>
              <a:gd name="T44" fmla="*/ 8 w 1908"/>
              <a:gd name="T45" fmla="*/ 2220 h 3133"/>
              <a:gd name="T46" fmla="*/ 0 w 1908"/>
              <a:gd name="T47" fmla="*/ 2109 h 3133"/>
              <a:gd name="T48" fmla="*/ 1 w 1908"/>
              <a:gd name="T49" fmla="*/ 1997 h 3133"/>
              <a:gd name="T50" fmla="*/ 10 w 1908"/>
              <a:gd name="T51" fmla="*/ 1884 h 3133"/>
              <a:gd name="T52" fmla="*/ 35 w 1908"/>
              <a:gd name="T53" fmla="*/ 1715 h 3133"/>
              <a:gd name="T54" fmla="*/ 91 w 1908"/>
              <a:gd name="T55" fmla="*/ 1490 h 3133"/>
              <a:gd name="T56" fmla="*/ 164 w 1908"/>
              <a:gd name="T57" fmla="*/ 1269 h 3133"/>
              <a:gd name="T58" fmla="*/ 254 w 1908"/>
              <a:gd name="T59" fmla="*/ 1055 h 3133"/>
              <a:gd name="T60" fmla="*/ 351 w 1908"/>
              <a:gd name="T61" fmla="*/ 851 h 3133"/>
              <a:gd name="T62" fmla="*/ 454 w 1908"/>
              <a:gd name="T63" fmla="*/ 662 h 3133"/>
              <a:gd name="T64" fmla="*/ 606 w 1908"/>
              <a:gd name="T65" fmla="*/ 409 h 3133"/>
              <a:gd name="T66" fmla="*/ 857 w 1908"/>
              <a:gd name="T67" fmla="*/ 50 h 3133"/>
              <a:gd name="T68" fmla="*/ 899 w 1908"/>
              <a:gd name="T69" fmla="*/ 0 h 3133"/>
              <a:gd name="T70" fmla="*/ 885 w 1908"/>
              <a:gd name="T71" fmla="*/ 30 h 3133"/>
              <a:gd name="T72" fmla="*/ 807 w 1908"/>
              <a:gd name="T73" fmla="*/ 253 h 3133"/>
              <a:gd name="T74" fmla="*/ 749 w 1908"/>
              <a:gd name="T75" fmla="*/ 474 h 3133"/>
              <a:gd name="T76" fmla="*/ 710 w 1908"/>
              <a:gd name="T77" fmla="*/ 675 h 3133"/>
              <a:gd name="T78" fmla="*/ 691 w 1908"/>
              <a:gd name="T79" fmla="*/ 820 h 3133"/>
              <a:gd name="T80" fmla="*/ 679 w 1908"/>
              <a:gd name="T81" fmla="*/ 975 h 3133"/>
              <a:gd name="T82" fmla="*/ 675 w 1908"/>
              <a:gd name="T83" fmla="*/ 1135 h 3133"/>
              <a:gd name="T84" fmla="*/ 682 w 1908"/>
              <a:gd name="T85" fmla="*/ 1301 h 3133"/>
              <a:gd name="T86" fmla="*/ 701 w 1908"/>
              <a:gd name="T87" fmla="*/ 1472 h 3133"/>
              <a:gd name="T88" fmla="*/ 735 w 1908"/>
              <a:gd name="T89" fmla="*/ 1645 h 3133"/>
              <a:gd name="T90" fmla="*/ 784 w 1908"/>
              <a:gd name="T91" fmla="*/ 1817 h 3133"/>
              <a:gd name="T92" fmla="*/ 816 w 1908"/>
              <a:gd name="T93" fmla="*/ 1904 h 3133"/>
              <a:gd name="T94" fmla="*/ 841 w 1908"/>
              <a:gd name="T95" fmla="*/ 1964 h 3133"/>
              <a:gd name="T96" fmla="*/ 902 w 1908"/>
              <a:gd name="T97" fmla="*/ 2078 h 3133"/>
              <a:gd name="T98" fmla="*/ 972 w 1908"/>
              <a:gd name="T99" fmla="*/ 2184 h 3133"/>
              <a:gd name="T100" fmla="*/ 1051 w 1908"/>
              <a:gd name="T101" fmla="*/ 2284 h 3133"/>
              <a:gd name="T102" fmla="*/ 1137 w 1908"/>
              <a:gd name="T103" fmla="*/ 2376 h 3133"/>
              <a:gd name="T104" fmla="*/ 1227 w 1908"/>
              <a:gd name="T105" fmla="*/ 2460 h 3133"/>
              <a:gd name="T106" fmla="*/ 1366 w 1908"/>
              <a:gd name="T107" fmla="*/ 2575 h 3133"/>
              <a:gd name="T108" fmla="*/ 1546 w 1908"/>
              <a:gd name="T109" fmla="*/ 2700 h 3133"/>
              <a:gd name="T110" fmla="*/ 1707 w 1908"/>
              <a:gd name="T111" fmla="*/ 2796 h 3133"/>
              <a:gd name="T112" fmla="*/ 1882 w 1908"/>
              <a:gd name="T113" fmla="*/ 2884 h 3133"/>
              <a:gd name="T114" fmla="*/ 1908 w 1908"/>
              <a:gd name="T115" fmla="*/ 2894 h 3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8" h="3133">
                <a:moveTo>
                  <a:pt x="1908" y="2894"/>
                </a:moveTo>
                <a:lnTo>
                  <a:pt x="1869" y="2915"/>
                </a:lnTo>
                <a:lnTo>
                  <a:pt x="1602" y="3020"/>
                </a:lnTo>
                <a:lnTo>
                  <a:pt x="1419" y="3073"/>
                </a:lnTo>
                <a:lnTo>
                  <a:pt x="1286" y="3103"/>
                </a:lnTo>
                <a:lnTo>
                  <a:pt x="1144" y="3124"/>
                </a:lnTo>
                <a:lnTo>
                  <a:pt x="998" y="3133"/>
                </a:lnTo>
                <a:lnTo>
                  <a:pt x="851" y="3127"/>
                </a:lnTo>
                <a:lnTo>
                  <a:pt x="706" y="3104"/>
                </a:lnTo>
                <a:lnTo>
                  <a:pt x="600" y="3073"/>
                </a:lnTo>
                <a:lnTo>
                  <a:pt x="533" y="3045"/>
                </a:lnTo>
                <a:lnTo>
                  <a:pt x="465" y="3010"/>
                </a:lnTo>
                <a:lnTo>
                  <a:pt x="402" y="2969"/>
                </a:lnTo>
                <a:lnTo>
                  <a:pt x="341" y="2921"/>
                </a:lnTo>
                <a:lnTo>
                  <a:pt x="282" y="2866"/>
                </a:lnTo>
                <a:lnTo>
                  <a:pt x="228" y="2802"/>
                </a:lnTo>
                <a:lnTo>
                  <a:pt x="177" y="2730"/>
                </a:lnTo>
                <a:lnTo>
                  <a:pt x="154" y="2691"/>
                </a:lnTo>
                <a:lnTo>
                  <a:pt x="127" y="2641"/>
                </a:lnTo>
                <a:lnTo>
                  <a:pt x="82" y="2539"/>
                </a:lnTo>
                <a:lnTo>
                  <a:pt x="48" y="2435"/>
                </a:lnTo>
                <a:lnTo>
                  <a:pt x="23" y="2329"/>
                </a:lnTo>
                <a:lnTo>
                  <a:pt x="8" y="2220"/>
                </a:lnTo>
                <a:lnTo>
                  <a:pt x="0" y="2109"/>
                </a:lnTo>
                <a:lnTo>
                  <a:pt x="1" y="1997"/>
                </a:lnTo>
                <a:lnTo>
                  <a:pt x="10" y="1884"/>
                </a:lnTo>
                <a:lnTo>
                  <a:pt x="35" y="1715"/>
                </a:lnTo>
                <a:lnTo>
                  <a:pt x="91" y="1490"/>
                </a:lnTo>
                <a:lnTo>
                  <a:pt x="164" y="1269"/>
                </a:lnTo>
                <a:lnTo>
                  <a:pt x="254" y="1055"/>
                </a:lnTo>
                <a:lnTo>
                  <a:pt x="351" y="851"/>
                </a:lnTo>
                <a:lnTo>
                  <a:pt x="454" y="662"/>
                </a:lnTo>
                <a:lnTo>
                  <a:pt x="606" y="409"/>
                </a:lnTo>
                <a:lnTo>
                  <a:pt x="857" y="50"/>
                </a:lnTo>
                <a:lnTo>
                  <a:pt x="899" y="0"/>
                </a:lnTo>
                <a:lnTo>
                  <a:pt x="885" y="30"/>
                </a:lnTo>
                <a:lnTo>
                  <a:pt x="807" y="253"/>
                </a:lnTo>
                <a:lnTo>
                  <a:pt x="749" y="474"/>
                </a:lnTo>
                <a:lnTo>
                  <a:pt x="710" y="675"/>
                </a:lnTo>
                <a:lnTo>
                  <a:pt x="691" y="820"/>
                </a:lnTo>
                <a:lnTo>
                  <a:pt x="679" y="975"/>
                </a:lnTo>
                <a:lnTo>
                  <a:pt x="675" y="1135"/>
                </a:lnTo>
                <a:lnTo>
                  <a:pt x="682" y="1301"/>
                </a:lnTo>
                <a:lnTo>
                  <a:pt x="701" y="1472"/>
                </a:lnTo>
                <a:lnTo>
                  <a:pt x="735" y="1645"/>
                </a:lnTo>
                <a:lnTo>
                  <a:pt x="784" y="1817"/>
                </a:lnTo>
                <a:lnTo>
                  <a:pt x="816" y="1904"/>
                </a:lnTo>
                <a:lnTo>
                  <a:pt x="841" y="1964"/>
                </a:lnTo>
                <a:lnTo>
                  <a:pt x="902" y="2078"/>
                </a:lnTo>
                <a:lnTo>
                  <a:pt x="972" y="2184"/>
                </a:lnTo>
                <a:lnTo>
                  <a:pt x="1051" y="2284"/>
                </a:lnTo>
                <a:lnTo>
                  <a:pt x="1137" y="2376"/>
                </a:lnTo>
                <a:lnTo>
                  <a:pt x="1227" y="2460"/>
                </a:lnTo>
                <a:lnTo>
                  <a:pt x="1366" y="2575"/>
                </a:lnTo>
                <a:lnTo>
                  <a:pt x="1546" y="2700"/>
                </a:lnTo>
                <a:lnTo>
                  <a:pt x="1707" y="2796"/>
                </a:lnTo>
                <a:lnTo>
                  <a:pt x="1882" y="2884"/>
                </a:lnTo>
                <a:lnTo>
                  <a:pt x="1908" y="2894"/>
                </a:lnTo>
                <a:close/>
              </a:path>
            </a:pathLst>
          </a:custGeom>
          <a:solidFill>
            <a:srgbClr val="1AA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302381" tIns="50396" rIns="100793" bIns="302381" numCol="1" anchor="b" anchorCtr="0" compatLnSpc="1"/>
          <a:lstStyle/>
          <a:p>
            <a:pPr fontAlgn="auto"/>
            <a:r>
              <a:rPr lang="en-US" sz="3530" b="1" strike="noStrike" noProof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03</a:t>
            </a:r>
            <a:endParaRPr lang="en-US" sz="3530" b="1" strike="noStrike" noProof="1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/>
        </p:nvSpPr>
        <p:spPr>
          <a:xfrm>
            <a:off x="5065713" y="307975"/>
            <a:ext cx="4519613" cy="1101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/>
            <a:r>
              <a:rPr lang="id-ID" sz="1985" strike="noStrike" noProof="1" dirty="0">
                <a:solidFill>
                  <a:schemeClr val="tx1"/>
                </a:solidFill>
              </a:rPr>
              <a:t>Membaca teks anekdot dengan saksama.</a:t>
            </a:r>
            <a:endParaRPr lang="id-ID" sz="1985" strike="noStrike" noProof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7875" y="2441575"/>
            <a:ext cx="2284413" cy="23241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/>
            <a:r>
              <a:rPr lang="id-ID" sz="1985" strike="noStrike" noProof="1" dirty="0">
                <a:solidFill>
                  <a:schemeClr val="tx1"/>
                </a:solidFill>
              </a:rPr>
              <a:t>Menyimpulkan makna tersirat berupa pesan, kritik, ataupun nasihat dari cerita. </a:t>
            </a:r>
            <a:endParaRPr lang="id-ID" sz="1985" strike="noStrike" noProof="1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6573838" y="4584700"/>
            <a:ext cx="3779838" cy="16033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/>
            <a:r>
              <a:rPr lang="id-ID" sz="1985" strike="noStrike" noProof="1" dirty="0">
                <a:solidFill>
                  <a:schemeClr val="tx1"/>
                </a:solidFill>
              </a:rPr>
              <a:t>Menganalisis pesan, kritik, ataupun nasihat dengan menilai tindakan ataupun dialog yang disampaikan tokoh.</a:t>
            </a:r>
            <a:endParaRPr lang="id-ID" sz="1985" strike="noStrike" noProof="1" dirty="0">
              <a:solidFill>
                <a:schemeClr val="tx1"/>
              </a:solidFill>
            </a:endParaRPr>
          </a:p>
        </p:txBody>
      </p:sp>
      <p:sp>
        <p:nvSpPr>
          <p:cNvPr id="3" name="Left Arrow 2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9625" y="303213"/>
            <a:ext cx="9104313" cy="1277938"/>
          </a:xfr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6350">
            <a:solidFill>
              <a:schemeClr val="accent4">
                <a:shade val="95000"/>
                <a:satMod val="105000"/>
              </a:schemeClr>
            </a:solidFill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/>
            <a:r>
              <a:rPr lang="en-ID" sz="3085" strike="noStrike" noProof="1" dirty="0" smtClean="0"/>
              <a:t>BAB 1</a:t>
            </a:r>
            <a:br>
              <a:rPr lang="en-ID" sz="3085" dirty="0" smtClean="0"/>
            </a:br>
            <a:r>
              <a:rPr lang="en-ID" sz="3085" strike="noStrike" noProof="1" dirty="0" err="1" smtClean="0"/>
              <a:t>Mengobservasi</a:t>
            </a:r>
            <a:r>
              <a:rPr lang="en-ID" sz="3085" strike="noStrike" noProof="1" dirty="0" smtClean="0"/>
              <a:t> </a:t>
            </a:r>
            <a:r>
              <a:rPr lang="en-ID" sz="3085" strike="noStrike" noProof="1" dirty="0" err="1" smtClean="0"/>
              <a:t>Kekayaan</a:t>
            </a:r>
            <a:r>
              <a:rPr lang="en-ID" sz="3085" strike="noStrike" noProof="1" dirty="0" smtClean="0"/>
              <a:t> </a:t>
            </a:r>
            <a:r>
              <a:rPr lang="en-ID" sz="3085" strike="noStrike" noProof="1" dirty="0" err="1" smtClean="0"/>
              <a:t>Laut</a:t>
            </a:r>
            <a:r>
              <a:rPr lang="en-ID" sz="3085" strike="noStrike" noProof="1" dirty="0" smtClean="0"/>
              <a:t> Indonesia</a:t>
            </a:r>
            <a:endParaRPr lang="en-US" sz="3085" strike="noStrike" noProof="1" dirty="0"/>
          </a:p>
        </p:txBody>
      </p:sp>
      <p:grpSp>
        <p:nvGrpSpPr>
          <p:cNvPr id="6146" name="Group 2"/>
          <p:cNvGrpSpPr/>
          <p:nvPr/>
        </p:nvGrpSpPr>
        <p:grpSpPr>
          <a:xfrm>
            <a:off x="1058863" y="1755775"/>
            <a:ext cx="8359775" cy="5462588"/>
            <a:chOff x="2026971" y="1447797"/>
            <a:chExt cx="5084048" cy="4744561"/>
          </a:xfrm>
        </p:grpSpPr>
        <p:sp>
          <p:nvSpPr>
            <p:cNvPr id="25" name="Oval 24"/>
            <p:cNvSpPr/>
            <p:nvPr/>
          </p:nvSpPr>
          <p:spPr>
            <a:xfrm>
              <a:off x="2026971" y="5554640"/>
              <a:ext cx="5084048" cy="637718"/>
            </a:xfrm>
            <a:prstGeom prst="ellipse">
              <a:avLst/>
            </a:prstGeom>
            <a:gradFill flip="none" rotWithShape="1">
              <a:gsLst>
                <a:gs pos="100000">
                  <a:srgbClr val="EAEDF2"/>
                </a:gs>
                <a:gs pos="65000">
                  <a:srgbClr val="EAEDF2"/>
                </a:gs>
                <a:gs pos="0">
                  <a:srgbClr val="C4CCDA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grpSp>
          <p:nvGrpSpPr>
            <p:cNvPr id="6148" name="Group 1"/>
            <p:cNvGrpSpPr/>
            <p:nvPr/>
          </p:nvGrpSpPr>
          <p:grpSpPr>
            <a:xfrm>
              <a:off x="2029963" y="1447797"/>
              <a:ext cx="5081056" cy="3962406"/>
              <a:chOff x="2031472" y="1447797"/>
              <a:chExt cx="5081056" cy="3962406"/>
            </a:xfrm>
          </p:grpSpPr>
          <p:sp>
            <p:nvSpPr>
              <p:cNvPr id="22" name="Freeform 21"/>
              <p:cNvSpPr/>
              <p:nvPr/>
            </p:nvSpPr>
            <p:spPr>
              <a:xfrm rot="10800000">
                <a:off x="3797291" y="1447797"/>
                <a:ext cx="2299026" cy="2269068"/>
              </a:xfrm>
              <a:custGeom>
                <a:avLst/>
                <a:gdLst>
                  <a:gd name="connsiteX0" fmla="*/ 1016211 w 2299026"/>
                  <a:gd name="connsiteY0" fmla="*/ 2269068 h 2269068"/>
                  <a:gd name="connsiteX1" fmla="*/ 0 w 2299026"/>
                  <a:gd name="connsiteY1" fmla="*/ 1701801 h 2269068"/>
                  <a:gd name="connsiteX2" fmla="*/ 0 w 2299026"/>
                  <a:gd name="connsiteY2" fmla="*/ 567267 h 2269068"/>
                  <a:gd name="connsiteX3" fmla="*/ 266985 w 2299026"/>
                  <a:gd name="connsiteY3" fmla="*/ 418232 h 2269068"/>
                  <a:gd name="connsiteX4" fmla="*/ 276421 w 2299026"/>
                  <a:gd name="connsiteY4" fmla="*/ 435616 h 2269068"/>
                  <a:gd name="connsiteX5" fmla="*/ 508105 w 2299026"/>
                  <a:gd name="connsiteY5" fmla="*/ 558802 h 2269068"/>
                  <a:gd name="connsiteX6" fmla="*/ 787507 w 2299026"/>
                  <a:gd name="connsiteY6" fmla="*/ 279400 h 2269068"/>
                  <a:gd name="connsiteX7" fmla="*/ 765550 w 2299026"/>
                  <a:gd name="connsiteY7" fmla="*/ 170644 h 2269068"/>
                  <a:gd name="connsiteX8" fmla="*/ 752753 w 2299026"/>
                  <a:gd name="connsiteY8" fmla="*/ 147067 h 2269068"/>
                  <a:gd name="connsiteX9" fmla="*/ 1016212 w 2299026"/>
                  <a:gd name="connsiteY9" fmla="*/ 0 h 2269068"/>
                  <a:gd name="connsiteX10" fmla="*/ 2032423 w 2299026"/>
                  <a:gd name="connsiteY10" fmla="*/ 567267 h 2269068"/>
                  <a:gd name="connsiteX11" fmla="*/ 2032423 w 2299026"/>
                  <a:gd name="connsiteY11" fmla="*/ 856422 h 2269068"/>
                  <a:gd name="connsiteX12" fmla="*/ 2075933 w 2299026"/>
                  <a:gd name="connsiteY12" fmla="*/ 860809 h 2269068"/>
                  <a:gd name="connsiteX13" fmla="*/ 2299026 w 2299026"/>
                  <a:gd name="connsiteY13" fmla="*/ 1134534 h 2269068"/>
                  <a:gd name="connsiteX14" fmla="*/ 2075933 w 2299026"/>
                  <a:gd name="connsiteY14" fmla="*/ 1408260 h 2269068"/>
                  <a:gd name="connsiteX15" fmla="*/ 2032423 w 2299026"/>
                  <a:gd name="connsiteY15" fmla="*/ 1412646 h 2269068"/>
                  <a:gd name="connsiteX16" fmla="*/ 2032423 w 2299026"/>
                  <a:gd name="connsiteY16" fmla="*/ 1701801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9026" h="2269068">
                    <a:moveTo>
                      <a:pt x="1016211" y="2269068"/>
                    </a:moveTo>
                    <a:lnTo>
                      <a:pt x="0" y="1701801"/>
                    </a:lnTo>
                    <a:lnTo>
                      <a:pt x="0" y="567267"/>
                    </a:lnTo>
                    <a:lnTo>
                      <a:pt x="266985" y="418232"/>
                    </a:lnTo>
                    <a:lnTo>
                      <a:pt x="276421" y="435616"/>
                    </a:lnTo>
                    <a:cubicBezTo>
                      <a:pt x="326631" y="509938"/>
                      <a:pt x="411662" y="558802"/>
                      <a:pt x="508105" y="558802"/>
                    </a:cubicBezTo>
                    <a:cubicBezTo>
                      <a:pt x="662414" y="558802"/>
                      <a:pt x="787507" y="433709"/>
                      <a:pt x="787507" y="279400"/>
                    </a:cubicBezTo>
                    <a:cubicBezTo>
                      <a:pt x="787507" y="240823"/>
                      <a:pt x="779689" y="204072"/>
                      <a:pt x="765550" y="170644"/>
                    </a:cubicBezTo>
                    <a:lnTo>
                      <a:pt x="752753" y="147067"/>
                    </a:lnTo>
                    <a:lnTo>
                      <a:pt x="1016212" y="0"/>
                    </a:lnTo>
                    <a:lnTo>
                      <a:pt x="2032423" y="567267"/>
                    </a:lnTo>
                    <a:lnTo>
                      <a:pt x="2032423" y="856422"/>
                    </a:lnTo>
                    <a:lnTo>
                      <a:pt x="2075933" y="860809"/>
                    </a:lnTo>
                    <a:cubicBezTo>
                      <a:pt x="2203252" y="886862"/>
                      <a:pt x="2299026" y="999514"/>
                      <a:pt x="2299026" y="1134534"/>
                    </a:cubicBezTo>
                    <a:cubicBezTo>
                      <a:pt x="2299026" y="1269554"/>
                      <a:pt x="2203252" y="1382206"/>
                      <a:pt x="2075933" y="1408260"/>
                    </a:cubicBezTo>
                    <a:lnTo>
                      <a:pt x="2032423" y="1412646"/>
                    </a:lnTo>
                    <a:lnTo>
                      <a:pt x="2032423" y="1701801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050" strike="noStrike" noProof="1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800000">
                <a:off x="5080105" y="3141135"/>
                <a:ext cx="2032423" cy="2269068"/>
              </a:xfrm>
              <a:custGeom>
                <a:avLst/>
                <a:gdLst>
                  <a:gd name="connsiteX0" fmla="*/ 1016211 w 2032423"/>
                  <a:gd name="connsiteY0" fmla="*/ 2269068 h 2269068"/>
                  <a:gd name="connsiteX1" fmla="*/ 0 w 2032423"/>
                  <a:gd name="connsiteY1" fmla="*/ 1701801 h 2269068"/>
                  <a:gd name="connsiteX2" fmla="*/ 0 w 2032423"/>
                  <a:gd name="connsiteY2" fmla="*/ 567267 h 2269068"/>
                  <a:gd name="connsiteX3" fmla="*/ 1016212 w 2032423"/>
                  <a:gd name="connsiteY3" fmla="*/ 0 h 2269068"/>
                  <a:gd name="connsiteX4" fmla="*/ 2032423 w 2032423"/>
                  <a:gd name="connsiteY4" fmla="*/ 567267 h 2269068"/>
                  <a:gd name="connsiteX5" fmla="*/ 2032423 w 2032423"/>
                  <a:gd name="connsiteY5" fmla="*/ 855133 h 2269068"/>
                  <a:gd name="connsiteX6" fmla="*/ 1976116 w 2032423"/>
                  <a:gd name="connsiteY6" fmla="*/ 860810 h 2269068"/>
                  <a:gd name="connsiteX7" fmla="*/ 1753023 w 2032423"/>
                  <a:gd name="connsiteY7" fmla="*/ 1134535 h 2269068"/>
                  <a:gd name="connsiteX8" fmla="*/ 1976116 w 2032423"/>
                  <a:gd name="connsiteY8" fmla="*/ 1408261 h 2269068"/>
                  <a:gd name="connsiteX9" fmla="*/ 2032423 w 2032423"/>
                  <a:gd name="connsiteY9" fmla="*/ 1413937 h 2269068"/>
                  <a:gd name="connsiteX10" fmla="*/ 2032423 w 2032423"/>
                  <a:gd name="connsiteY10" fmla="*/ 1701801 h 2269068"/>
                  <a:gd name="connsiteX11" fmla="*/ 1772490 w 2032423"/>
                  <a:gd name="connsiteY11" fmla="*/ 1846901 h 2269068"/>
                  <a:gd name="connsiteX12" fmla="*/ 1781761 w 2032423"/>
                  <a:gd name="connsiteY12" fmla="*/ 1863982 h 2269068"/>
                  <a:gd name="connsiteX13" fmla="*/ 1803718 w 2032423"/>
                  <a:gd name="connsiteY13" fmla="*/ 1972738 h 2269068"/>
                  <a:gd name="connsiteX14" fmla="*/ 1524316 w 2032423"/>
                  <a:gd name="connsiteY14" fmla="*/ 2252140 h 2269068"/>
                  <a:gd name="connsiteX15" fmla="*/ 1292632 w 2032423"/>
                  <a:gd name="connsiteY15" fmla="*/ 2128954 h 2269068"/>
                  <a:gd name="connsiteX16" fmla="*/ 1286721 w 2032423"/>
                  <a:gd name="connsiteY16" fmla="*/ 2118065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2423" h="2269068">
                    <a:moveTo>
                      <a:pt x="1016211" y="2269068"/>
                    </a:moveTo>
                    <a:lnTo>
                      <a:pt x="0" y="1701801"/>
                    </a:lnTo>
                    <a:lnTo>
                      <a:pt x="0" y="567267"/>
                    </a:lnTo>
                    <a:lnTo>
                      <a:pt x="1016212" y="0"/>
                    </a:lnTo>
                    <a:lnTo>
                      <a:pt x="2032423" y="567267"/>
                    </a:lnTo>
                    <a:lnTo>
                      <a:pt x="2032423" y="855133"/>
                    </a:lnTo>
                    <a:lnTo>
                      <a:pt x="1976116" y="860810"/>
                    </a:lnTo>
                    <a:cubicBezTo>
                      <a:pt x="1848798" y="886863"/>
                      <a:pt x="1753023" y="999515"/>
                      <a:pt x="1753023" y="1134535"/>
                    </a:cubicBezTo>
                    <a:cubicBezTo>
                      <a:pt x="1753023" y="1269555"/>
                      <a:pt x="1848798" y="1382207"/>
                      <a:pt x="1976116" y="1408261"/>
                    </a:cubicBezTo>
                    <a:lnTo>
                      <a:pt x="2032423" y="1413937"/>
                    </a:lnTo>
                    <a:lnTo>
                      <a:pt x="2032423" y="1701801"/>
                    </a:lnTo>
                    <a:lnTo>
                      <a:pt x="1772490" y="1846901"/>
                    </a:lnTo>
                    <a:lnTo>
                      <a:pt x="1781761" y="1863982"/>
                    </a:lnTo>
                    <a:cubicBezTo>
                      <a:pt x="1795900" y="1897410"/>
                      <a:pt x="1803718" y="1934161"/>
                      <a:pt x="1803718" y="1972738"/>
                    </a:cubicBezTo>
                    <a:cubicBezTo>
                      <a:pt x="1803718" y="2127047"/>
                      <a:pt x="1678625" y="2252140"/>
                      <a:pt x="1524316" y="2252140"/>
                    </a:cubicBezTo>
                    <a:cubicBezTo>
                      <a:pt x="1427873" y="2252140"/>
                      <a:pt x="1342842" y="2203276"/>
                      <a:pt x="1292632" y="2128954"/>
                    </a:cubicBezTo>
                    <a:lnTo>
                      <a:pt x="1286721" y="2118065"/>
                    </a:lnTo>
                    <a:close/>
                  </a:path>
                </a:pathLst>
              </a:custGeom>
              <a:solidFill>
                <a:srgbClr val="2DBAA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400" strike="noStrike" noProof="1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0">
                <a:off x="3047681" y="3141135"/>
                <a:ext cx="2311824" cy="2269068"/>
              </a:xfrm>
              <a:custGeom>
                <a:avLst/>
                <a:gdLst>
                  <a:gd name="connsiteX0" fmla="*/ 1295612 w 2311824"/>
                  <a:gd name="connsiteY0" fmla="*/ 2269068 h 2269068"/>
                  <a:gd name="connsiteX1" fmla="*/ 279401 w 2311824"/>
                  <a:gd name="connsiteY1" fmla="*/ 1701801 h 2269068"/>
                  <a:gd name="connsiteX2" fmla="*/ 279401 w 2311824"/>
                  <a:gd name="connsiteY2" fmla="*/ 1413937 h 2269068"/>
                  <a:gd name="connsiteX3" fmla="*/ 223093 w 2311824"/>
                  <a:gd name="connsiteY3" fmla="*/ 1408261 h 2269068"/>
                  <a:gd name="connsiteX4" fmla="*/ 0 w 2311824"/>
                  <a:gd name="connsiteY4" fmla="*/ 1134535 h 2269068"/>
                  <a:gd name="connsiteX5" fmla="*/ 223093 w 2311824"/>
                  <a:gd name="connsiteY5" fmla="*/ 860810 h 2269068"/>
                  <a:gd name="connsiteX6" fmla="*/ 279401 w 2311824"/>
                  <a:gd name="connsiteY6" fmla="*/ 855133 h 2269068"/>
                  <a:gd name="connsiteX7" fmla="*/ 279401 w 2311824"/>
                  <a:gd name="connsiteY7" fmla="*/ 567267 h 2269068"/>
                  <a:gd name="connsiteX8" fmla="*/ 1295613 w 2311824"/>
                  <a:gd name="connsiteY8" fmla="*/ 0 h 2269068"/>
                  <a:gd name="connsiteX9" fmla="*/ 2311824 w 2311824"/>
                  <a:gd name="connsiteY9" fmla="*/ 567267 h 2269068"/>
                  <a:gd name="connsiteX10" fmla="*/ 2311824 w 2311824"/>
                  <a:gd name="connsiteY10" fmla="*/ 1701801 h 2269068"/>
                  <a:gd name="connsiteX11" fmla="*/ 2051890 w 2311824"/>
                  <a:gd name="connsiteY11" fmla="*/ 1846901 h 2269068"/>
                  <a:gd name="connsiteX12" fmla="*/ 2035401 w 2311824"/>
                  <a:gd name="connsiteY12" fmla="*/ 1816522 h 2269068"/>
                  <a:gd name="connsiteX13" fmla="*/ 1803716 w 2311824"/>
                  <a:gd name="connsiteY13" fmla="*/ 1693336 h 2269068"/>
                  <a:gd name="connsiteX14" fmla="*/ 1524314 w 2311824"/>
                  <a:gd name="connsiteY14" fmla="*/ 1972738 h 2269068"/>
                  <a:gd name="connsiteX15" fmla="*/ 1546271 w 2311824"/>
                  <a:gd name="connsiteY15" fmla="*/ 2081494 h 2269068"/>
                  <a:gd name="connsiteX16" fmla="*/ 1566121 w 2311824"/>
                  <a:gd name="connsiteY16" fmla="*/ 2118065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1824" h="2269068">
                    <a:moveTo>
                      <a:pt x="1295612" y="2269068"/>
                    </a:moveTo>
                    <a:lnTo>
                      <a:pt x="279401" y="1701801"/>
                    </a:lnTo>
                    <a:lnTo>
                      <a:pt x="279401" y="1413937"/>
                    </a:lnTo>
                    <a:lnTo>
                      <a:pt x="223093" y="1408261"/>
                    </a:lnTo>
                    <a:cubicBezTo>
                      <a:pt x="95774" y="1382207"/>
                      <a:pt x="0" y="1269555"/>
                      <a:pt x="0" y="1134535"/>
                    </a:cubicBezTo>
                    <a:cubicBezTo>
                      <a:pt x="0" y="999515"/>
                      <a:pt x="95774" y="886863"/>
                      <a:pt x="223093" y="860810"/>
                    </a:cubicBezTo>
                    <a:lnTo>
                      <a:pt x="279401" y="855133"/>
                    </a:lnTo>
                    <a:lnTo>
                      <a:pt x="279401" y="567267"/>
                    </a:lnTo>
                    <a:lnTo>
                      <a:pt x="1295613" y="0"/>
                    </a:lnTo>
                    <a:lnTo>
                      <a:pt x="2311824" y="567267"/>
                    </a:lnTo>
                    <a:lnTo>
                      <a:pt x="2311824" y="1701801"/>
                    </a:lnTo>
                    <a:lnTo>
                      <a:pt x="2051890" y="1846901"/>
                    </a:lnTo>
                    <a:lnTo>
                      <a:pt x="2035401" y="1816522"/>
                    </a:lnTo>
                    <a:cubicBezTo>
                      <a:pt x="1985190" y="1742201"/>
                      <a:pt x="1900159" y="1693336"/>
                      <a:pt x="1803716" y="1693336"/>
                    </a:cubicBezTo>
                    <a:cubicBezTo>
                      <a:pt x="1649407" y="1693336"/>
                      <a:pt x="1524314" y="1818429"/>
                      <a:pt x="1524314" y="1972738"/>
                    </a:cubicBezTo>
                    <a:cubicBezTo>
                      <a:pt x="1524314" y="2011315"/>
                      <a:pt x="1532133" y="2048067"/>
                      <a:pt x="1546271" y="2081494"/>
                    </a:cubicBezTo>
                    <a:lnTo>
                      <a:pt x="1566121" y="2118065"/>
                    </a:lnTo>
                    <a:close/>
                  </a:path>
                </a:pathLst>
              </a:custGeom>
              <a:solidFill>
                <a:srgbClr val="F1C50E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400" strike="noStrike" noProof="1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0800000">
                <a:off x="2031472" y="1447799"/>
                <a:ext cx="2032423" cy="2269069"/>
              </a:xfrm>
              <a:custGeom>
                <a:avLst/>
                <a:gdLst>
                  <a:gd name="connsiteX0" fmla="*/ 1016211 w 2032423"/>
                  <a:gd name="connsiteY0" fmla="*/ 2269069 h 2269069"/>
                  <a:gd name="connsiteX1" fmla="*/ 0 w 2032423"/>
                  <a:gd name="connsiteY1" fmla="*/ 1701802 h 2269069"/>
                  <a:gd name="connsiteX2" fmla="*/ 0 w 2032423"/>
                  <a:gd name="connsiteY2" fmla="*/ 1412649 h 2269069"/>
                  <a:gd name="connsiteX3" fmla="*/ 43511 w 2032423"/>
                  <a:gd name="connsiteY3" fmla="*/ 1408263 h 2269069"/>
                  <a:gd name="connsiteX4" fmla="*/ 266604 w 2032423"/>
                  <a:gd name="connsiteY4" fmla="*/ 1134537 h 2269069"/>
                  <a:gd name="connsiteX5" fmla="*/ 43511 w 2032423"/>
                  <a:gd name="connsiteY5" fmla="*/ 860812 h 2269069"/>
                  <a:gd name="connsiteX6" fmla="*/ 0 w 2032423"/>
                  <a:gd name="connsiteY6" fmla="*/ 856425 h 2269069"/>
                  <a:gd name="connsiteX7" fmla="*/ 0 w 2032423"/>
                  <a:gd name="connsiteY7" fmla="*/ 567268 h 2269069"/>
                  <a:gd name="connsiteX8" fmla="*/ 266985 w 2032423"/>
                  <a:gd name="connsiteY8" fmla="*/ 418233 h 2269069"/>
                  <a:gd name="connsiteX9" fmla="*/ 250661 w 2032423"/>
                  <a:gd name="connsiteY9" fmla="*/ 388158 h 2269069"/>
                  <a:gd name="connsiteX10" fmla="*/ 228704 w 2032423"/>
                  <a:gd name="connsiteY10" fmla="*/ 279402 h 2269069"/>
                  <a:gd name="connsiteX11" fmla="*/ 508106 w 2032423"/>
                  <a:gd name="connsiteY11" fmla="*/ 0 h 2269069"/>
                  <a:gd name="connsiteX12" fmla="*/ 739791 w 2032423"/>
                  <a:gd name="connsiteY12" fmla="*/ 123186 h 2269069"/>
                  <a:gd name="connsiteX13" fmla="*/ 752754 w 2032423"/>
                  <a:gd name="connsiteY13" fmla="*/ 147068 h 2269069"/>
                  <a:gd name="connsiteX14" fmla="*/ 1016212 w 2032423"/>
                  <a:gd name="connsiteY14" fmla="*/ 1 h 2269069"/>
                  <a:gd name="connsiteX15" fmla="*/ 2032423 w 2032423"/>
                  <a:gd name="connsiteY15" fmla="*/ 567268 h 2269069"/>
                  <a:gd name="connsiteX16" fmla="*/ 2032423 w 2032423"/>
                  <a:gd name="connsiteY16" fmla="*/ 1701802 h 226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2423" h="2269069">
                    <a:moveTo>
                      <a:pt x="1016211" y="2269069"/>
                    </a:moveTo>
                    <a:lnTo>
                      <a:pt x="0" y="1701802"/>
                    </a:lnTo>
                    <a:lnTo>
                      <a:pt x="0" y="1412649"/>
                    </a:lnTo>
                    <a:lnTo>
                      <a:pt x="43511" y="1408263"/>
                    </a:lnTo>
                    <a:cubicBezTo>
                      <a:pt x="170830" y="1382209"/>
                      <a:pt x="266604" y="1269557"/>
                      <a:pt x="266604" y="1134537"/>
                    </a:cubicBezTo>
                    <a:cubicBezTo>
                      <a:pt x="266604" y="999517"/>
                      <a:pt x="170830" y="886865"/>
                      <a:pt x="43511" y="860812"/>
                    </a:cubicBezTo>
                    <a:lnTo>
                      <a:pt x="0" y="856425"/>
                    </a:lnTo>
                    <a:lnTo>
                      <a:pt x="0" y="567268"/>
                    </a:lnTo>
                    <a:lnTo>
                      <a:pt x="266985" y="418233"/>
                    </a:lnTo>
                    <a:lnTo>
                      <a:pt x="250661" y="388158"/>
                    </a:lnTo>
                    <a:cubicBezTo>
                      <a:pt x="236523" y="354731"/>
                      <a:pt x="228704" y="317979"/>
                      <a:pt x="228704" y="279402"/>
                    </a:cubicBezTo>
                    <a:cubicBezTo>
                      <a:pt x="228704" y="125093"/>
                      <a:pt x="353797" y="0"/>
                      <a:pt x="508106" y="0"/>
                    </a:cubicBezTo>
                    <a:cubicBezTo>
                      <a:pt x="604549" y="0"/>
                      <a:pt x="689580" y="48865"/>
                      <a:pt x="739791" y="123186"/>
                    </a:cubicBezTo>
                    <a:lnTo>
                      <a:pt x="752754" y="147068"/>
                    </a:lnTo>
                    <a:lnTo>
                      <a:pt x="1016212" y="1"/>
                    </a:lnTo>
                    <a:lnTo>
                      <a:pt x="2032423" y="567268"/>
                    </a:lnTo>
                    <a:lnTo>
                      <a:pt x="2032423" y="1701802"/>
                    </a:lnTo>
                    <a:close/>
                  </a:path>
                </a:pathLst>
              </a:custGeom>
              <a:solidFill>
                <a:srgbClr val="28B9D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400" strike="noStrike" noProof="1"/>
              </a:p>
            </p:txBody>
          </p:sp>
          <p:sp>
            <p:nvSpPr>
              <p:cNvPr id="6153" name="Rectangle 26">
                <a:hlinkClick r:id="rId1" action="ppaction://hlinksldjump"/>
              </p:cNvPr>
              <p:cNvSpPr/>
              <p:nvPr/>
            </p:nvSpPr>
            <p:spPr>
              <a:xfrm>
                <a:off x="2071933" y="2089388"/>
                <a:ext cx="1868496" cy="8814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p>
                <a:r>
                  <a:rPr lang="id-ID" altLang="en-US" sz="2000" b="1" dirty="0">
                    <a:solidFill>
                      <a:srgbClr val="10243F"/>
                    </a:solidFill>
                    <a:latin typeface="Calibri" panose="020F0502020204030204" charset="0"/>
                  </a:rPr>
                  <a:t>A. Pengertian, Ciri-Ciri, dan Informasi dalam Teks Laporan Hasil Observasi</a:t>
                </a:r>
                <a:endParaRPr lang="id-ID" altLang="en-US" sz="2000" b="1" dirty="0">
                  <a:solidFill>
                    <a:srgbClr val="10243F"/>
                  </a:solidFill>
                  <a:latin typeface="Calibri" panose="020F0502020204030204" charset="0"/>
                </a:endParaRPr>
              </a:p>
            </p:txBody>
          </p:sp>
        </p:grpSp>
      </p:grpSp>
      <p:sp>
        <p:nvSpPr>
          <p:cNvPr id="6154" name="Rectangle 11">
            <a:hlinkClick r:id="rId2" action="ppaction://hlinksldjump"/>
          </p:cNvPr>
          <p:cNvSpPr/>
          <p:nvPr/>
        </p:nvSpPr>
        <p:spPr>
          <a:xfrm>
            <a:off x="4702175" y="2554288"/>
            <a:ext cx="2859088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id-ID" altLang="en-US" sz="2000" b="1" dirty="0">
                <a:latin typeface="Calibri" panose="020F0502020204030204" charset="0"/>
              </a:rPr>
              <a:t>B. Interpretasi Teks Laporan Hasil Observasi</a:t>
            </a:r>
            <a:endParaRPr lang="id-ID" altLang="en-US" sz="2000" b="1" dirty="0">
              <a:latin typeface="Calibri" panose="020F0502020204030204" charset="0"/>
            </a:endParaRPr>
          </a:p>
        </p:txBody>
      </p:sp>
      <p:sp>
        <p:nvSpPr>
          <p:cNvPr id="6155" name="Rectangle 12">
            <a:hlinkClick r:id="rId3" action="ppaction://hlinksldjump"/>
          </p:cNvPr>
          <p:cNvSpPr/>
          <p:nvPr/>
        </p:nvSpPr>
        <p:spPr>
          <a:xfrm>
            <a:off x="3059113" y="4565650"/>
            <a:ext cx="2930525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id-ID" altLang="en-US" sz="2000" b="1" dirty="0">
                <a:latin typeface="Calibri" panose="020F0502020204030204" charset="0"/>
              </a:rPr>
              <a:t>C. Struktur dan Kaidah Kebahasaan Teks Laporan Hasil Observasi</a:t>
            </a:r>
            <a:endParaRPr lang="id-ID" altLang="en-US" sz="2000" b="1" dirty="0">
              <a:latin typeface="Calibri" panose="020F0502020204030204" charset="0"/>
            </a:endParaRPr>
          </a:p>
        </p:txBody>
      </p:sp>
      <p:sp>
        <p:nvSpPr>
          <p:cNvPr id="6156" name="Rectangle 13">
            <a:hlinkClick r:id="rId4" action="ppaction://hlinksldjump"/>
          </p:cNvPr>
          <p:cNvSpPr/>
          <p:nvPr/>
        </p:nvSpPr>
        <p:spPr>
          <a:xfrm>
            <a:off x="6846888" y="4368800"/>
            <a:ext cx="2071687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id-ID" altLang="en-US" sz="2000" b="1" dirty="0">
                <a:latin typeface="Calibri" panose="020F0502020204030204" charset="0"/>
              </a:rPr>
              <a:t>D. Penyusunan Teks Laporan Hasil Observasi</a:t>
            </a:r>
            <a:endParaRPr lang="id-ID" altLang="en-US" sz="2000" b="1" dirty="0">
              <a:latin typeface="Calibri" panose="020F0502020204030204" charset="0"/>
            </a:endParaRP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436563" y="6596063"/>
            <a:ext cx="719138" cy="531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  <p:transition spd="slow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96" y="794472"/>
            <a:ext cx="9221302" cy="1461164"/>
          </a:xfrm>
        </p:spPr>
        <p:txBody>
          <a:bodyPr>
            <a:normAutofit/>
          </a:bodyPr>
          <a:lstStyle/>
          <a:p>
            <a:pPr fontAlgn="auto"/>
            <a:r>
              <a:rPr lang="en-US" altLang="zh-CN" sz="3600" b="1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C. </a:t>
            </a:r>
            <a:r>
              <a:rPr lang="en-US" altLang="zh-CN" sz="3600" b="1" strike="noStrike" noProof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Menyimpulkan</a:t>
            </a:r>
            <a:r>
              <a:rPr lang="en-US" altLang="zh-CN" sz="3600" b="1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3600" b="1" strike="noStrike" noProof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Makna</a:t>
            </a:r>
            <a:r>
              <a:rPr lang="en-US" altLang="zh-CN" sz="3600" b="1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3600" b="1" strike="noStrike" noProof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Tersirat</a:t>
            </a:r>
            <a:r>
              <a:rPr lang="en-US" altLang="zh-CN" sz="3600" b="1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3600" b="1" strike="noStrike" noProof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dalam</a:t>
            </a:r>
            <a:r>
              <a:rPr lang="en-US" altLang="zh-CN" sz="3600" b="1" strike="noStrike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3600" b="1" strike="noStrike" noProof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Anekdot</a:t>
            </a:r>
            <a:endParaRPr lang="en-US" altLang="zh-CN" sz="3600" b="1" strike="noStrike" noProof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4034" name="Text Box 3"/>
          <p:cNvSpPr txBox="1"/>
          <p:nvPr/>
        </p:nvSpPr>
        <p:spPr>
          <a:xfrm>
            <a:off x="996950" y="2255838"/>
            <a:ext cx="8780463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Calibri" panose="020F0502020204030204" charset="0"/>
              </a:rPr>
              <a:t>Langkah-Langkah Menentukan Makna Tersirat Anekdot.</a:t>
            </a:r>
            <a:endParaRPr lang="en-US" altLang="zh-CN" sz="2400">
              <a:latin typeface="Calibri" panose="020F0502020204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libri" panose="020F0502020204030204" charset="0"/>
              </a:rPr>
              <a:t>a. Membaca secara keseluruhan teks anekdot. </a:t>
            </a:r>
            <a:endParaRPr lang="en-US" altLang="zh-CN" sz="2400">
              <a:latin typeface="Calibri" panose="020F0502020204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libri" panose="020F0502020204030204" charset="0"/>
              </a:rPr>
              <a:t>b. Memahami unsur-unsur dalam teks anekdot. </a:t>
            </a:r>
            <a:endParaRPr lang="en-US" altLang="zh-CN" sz="2400">
              <a:latin typeface="Calibri" panose="020F0502020204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libri" panose="020F0502020204030204" charset="0"/>
              </a:rPr>
              <a:t>c. Menangkap aspek lucu, konyol, dan jengkel dalam teks anekdot.</a:t>
            </a:r>
            <a:endParaRPr lang="en-US" altLang="zh-CN" sz="2400">
              <a:latin typeface="Calibri" panose="020F0502020204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libri" panose="020F0502020204030204" charset="0"/>
              </a:rPr>
              <a:t>d. Menangkap makna tersirat berupa kalimat sindiran atau amanat dari anekdot tersebut.</a:t>
            </a:r>
            <a:endParaRPr lang="en-US" altLang="zh-CN" sz="2400">
              <a:latin typeface="Calibri" panose="020F0502020204030204" charset="0"/>
            </a:endParaRPr>
          </a:p>
        </p:txBody>
      </p:sp>
      <p:sp>
        <p:nvSpPr>
          <p:cNvPr id="3" name="Left Arrow 2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" name="Diagram 6"/>
          <p:cNvGraphicFramePr/>
          <p:nvPr/>
        </p:nvGraphicFramePr>
        <p:xfrm>
          <a:off x="1959610" y="1890099"/>
          <a:ext cx="6719600" cy="447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2905125" y="3779838"/>
            <a:ext cx="2047875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id-ID" sz="3530" noProof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Struktur</a:t>
            </a:r>
            <a:endParaRPr lang="id-ID" sz="3530" noProof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5638800" y="3779838"/>
            <a:ext cx="2598738" cy="63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id-ID" sz="3530" noProof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Kebahasaan</a:t>
            </a:r>
            <a:endParaRPr lang="id-ID" sz="3530" noProof="1" dirty="0" smtClean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2265" y="713287"/>
            <a:ext cx="9366964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/>
            <a:r>
              <a:rPr lang="en-US" sz="3200" noProof="1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  <a:sym typeface="+mn-ea"/>
              </a:rPr>
              <a:t>D.Menganalisis Struktur dan Kebahasaan Teks Anekdot</a:t>
            </a:r>
            <a:endParaRPr lang="en-US" sz="3200" noProof="1"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+mn-ea"/>
            </a:endParaRPr>
          </a:p>
        </p:txBody>
      </p:sp>
      <p:sp>
        <p:nvSpPr>
          <p:cNvPr id="2" name="Left Arrow 1">
            <a:hlinkClick r:id="rId8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6725" y="185738"/>
            <a:ext cx="9526588" cy="1695450"/>
          </a:xfrm>
        </p:spPr>
        <p:txBody>
          <a:bodyPr/>
          <a:lstStyle/>
          <a:p>
            <a:pPr algn="ctr" fontAlgn="auto"/>
            <a:r>
              <a:rPr lang="en-US" sz="485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Struktur Teks Anekdot</a:t>
            </a:r>
            <a:endParaRPr lang="en-US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697889" y="1880982"/>
          <a:ext cx="7921790" cy="508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Diagram 3"/>
          <p:cNvGraphicFramePr/>
          <p:nvPr/>
        </p:nvGraphicFramePr>
        <p:xfrm>
          <a:off x="620930" y="630163"/>
          <a:ext cx="9213267" cy="574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5031" y="402701"/>
            <a:ext cx="9221304" cy="1461164"/>
          </a:xfrm>
        </p:spPr>
        <p:txBody>
          <a:bodyPr>
            <a:normAutofit/>
          </a:bodyPr>
          <a:lstStyle/>
          <a:p>
            <a:pPr fontAlgn="auto"/>
            <a:r>
              <a:rPr lang="en-US" sz="3600" strike="noStrike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E. Menyusun Teks Anekdot Berdasarkan Struktur dan Kebahasaan</a:t>
            </a:r>
            <a:endParaRPr lang="en-US" sz="3600" strike="noStrike" noProof="1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7" name="Freeform: Shape 166"/>
          <p:cNvSpPr/>
          <p:nvPr/>
        </p:nvSpPr>
        <p:spPr>
          <a:xfrm>
            <a:off x="2651125" y="2692400"/>
            <a:ext cx="1011238" cy="942975"/>
          </a:xfrm>
          <a:custGeom>
            <a:avLst/>
            <a:gdLst>
              <a:gd name="connsiteX0" fmla="*/ 0 w 1010184"/>
              <a:gd name="connsiteY0" fmla="*/ 0 h 943450"/>
              <a:gd name="connsiteX1" fmla="*/ 119937 w 1010184"/>
              <a:gd name="connsiteY1" fmla="*/ 18304 h 943450"/>
              <a:gd name="connsiteX2" fmla="*/ 971281 w 1010184"/>
              <a:gd name="connsiteY2" fmla="*/ 531384 h 943450"/>
              <a:gd name="connsiteX3" fmla="*/ 1010184 w 1010184"/>
              <a:gd name="connsiteY3" fmla="*/ 583408 h 943450"/>
              <a:gd name="connsiteX4" fmla="*/ 386574 w 1010184"/>
              <a:gd name="connsiteY4" fmla="*/ 943450 h 943450"/>
              <a:gd name="connsiteX5" fmla="*/ 373110 w 1010184"/>
              <a:gd name="connsiteY5" fmla="*/ 927132 h 943450"/>
              <a:gd name="connsiteX6" fmla="*/ 124018 w 1010184"/>
              <a:gd name="connsiteY6" fmla="*/ 759190 h 943450"/>
              <a:gd name="connsiteX7" fmla="*/ 0 w 1010184"/>
              <a:gd name="connsiteY7" fmla="*/ 720693 h 943450"/>
              <a:gd name="connsiteX8" fmla="*/ 0 w 1010184"/>
              <a:gd name="connsiteY8" fmla="*/ 0 h 9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84" h="943450">
                <a:moveTo>
                  <a:pt x="0" y="0"/>
                </a:moveTo>
                <a:lnTo>
                  <a:pt x="119937" y="18304"/>
                </a:lnTo>
                <a:cubicBezTo>
                  <a:pt x="460171" y="87926"/>
                  <a:pt x="758255" y="273256"/>
                  <a:pt x="971281" y="531384"/>
                </a:cubicBezTo>
                <a:lnTo>
                  <a:pt x="1010184" y="583408"/>
                </a:lnTo>
                <a:lnTo>
                  <a:pt x="386574" y="943450"/>
                </a:lnTo>
                <a:lnTo>
                  <a:pt x="373110" y="927132"/>
                </a:lnTo>
                <a:cubicBezTo>
                  <a:pt x="302204" y="856226"/>
                  <a:pt x="217773" y="798845"/>
                  <a:pt x="124018" y="759190"/>
                </a:cubicBezTo>
                <a:lnTo>
                  <a:pt x="0" y="7206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trike="noStrike" noProof="1"/>
          </a:p>
        </p:txBody>
      </p:sp>
      <p:sp>
        <p:nvSpPr>
          <p:cNvPr id="169" name="Freeform: Shape 168"/>
          <p:cNvSpPr/>
          <p:nvPr/>
        </p:nvSpPr>
        <p:spPr>
          <a:xfrm>
            <a:off x="3217863" y="3587750"/>
            <a:ext cx="746125" cy="1169988"/>
          </a:xfrm>
          <a:custGeom>
            <a:avLst/>
            <a:gdLst>
              <a:gd name="connsiteX0" fmla="*/ 626617 w 745935"/>
              <a:gd name="connsiteY0" fmla="*/ 0 h 1168970"/>
              <a:gd name="connsiteX1" fmla="*/ 628585 w 745935"/>
              <a:gd name="connsiteY1" fmla="*/ 4085 h 1168970"/>
              <a:gd name="connsiteX2" fmla="*/ 745935 w 745935"/>
              <a:gd name="connsiteY2" fmla="*/ 585341 h 1168970"/>
              <a:gd name="connsiteX3" fmla="*/ 628585 w 745935"/>
              <a:gd name="connsiteY3" fmla="*/ 1166597 h 1168970"/>
              <a:gd name="connsiteX4" fmla="*/ 627442 w 745935"/>
              <a:gd name="connsiteY4" fmla="*/ 1168970 h 1168970"/>
              <a:gd name="connsiteX5" fmla="*/ 576 w 745935"/>
              <a:gd name="connsiteY5" fmla="*/ 807049 h 1168970"/>
              <a:gd name="connsiteX6" fmla="*/ 20373 w 745935"/>
              <a:gd name="connsiteY6" fmla="*/ 743273 h 1168970"/>
              <a:gd name="connsiteX7" fmla="*/ 36294 w 745935"/>
              <a:gd name="connsiteY7" fmla="*/ 585341 h 1168970"/>
              <a:gd name="connsiteX8" fmla="*/ 20373 w 745935"/>
              <a:gd name="connsiteY8" fmla="*/ 427409 h 1168970"/>
              <a:gd name="connsiteX9" fmla="*/ 0 w 745935"/>
              <a:gd name="connsiteY9" fmla="*/ 361777 h 1168970"/>
              <a:gd name="connsiteX10" fmla="*/ 626617 w 745935"/>
              <a:gd name="connsiteY10" fmla="*/ 0 h 11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935" h="1168970">
                <a:moveTo>
                  <a:pt x="626617" y="0"/>
                </a:moveTo>
                <a:lnTo>
                  <a:pt x="628585" y="4085"/>
                </a:lnTo>
                <a:cubicBezTo>
                  <a:pt x="704150" y="182740"/>
                  <a:pt x="745935" y="379161"/>
                  <a:pt x="745935" y="585341"/>
                </a:cubicBezTo>
                <a:cubicBezTo>
                  <a:pt x="745935" y="791521"/>
                  <a:pt x="704150" y="987942"/>
                  <a:pt x="628585" y="1166597"/>
                </a:cubicBezTo>
                <a:lnTo>
                  <a:pt x="627442" y="1168970"/>
                </a:lnTo>
                <a:lnTo>
                  <a:pt x="576" y="807049"/>
                </a:lnTo>
                <a:lnTo>
                  <a:pt x="20373" y="743273"/>
                </a:lnTo>
                <a:cubicBezTo>
                  <a:pt x="30812" y="692260"/>
                  <a:pt x="36294" y="639441"/>
                  <a:pt x="36294" y="585341"/>
                </a:cubicBezTo>
                <a:cubicBezTo>
                  <a:pt x="36294" y="531242"/>
                  <a:pt x="30812" y="478422"/>
                  <a:pt x="20373" y="427409"/>
                </a:cubicBezTo>
                <a:lnTo>
                  <a:pt x="0" y="361777"/>
                </a:lnTo>
                <a:lnTo>
                  <a:pt x="62661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trike="noStrike" noProof="1"/>
          </a:p>
        </p:txBody>
      </p:sp>
      <p:sp>
        <p:nvSpPr>
          <p:cNvPr id="170" name="Freeform: Shape 169"/>
          <p:cNvSpPr/>
          <p:nvPr/>
        </p:nvSpPr>
        <p:spPr>
          <a:xfrm>
            <a:off x="2651125" y="4710113"/>
            <a:ext cx="1011238" cy="944563"/>
          </a:xfrm>
          <a:custGeom>
            <a:avLst/>
            <a:gdLst>
              <a:gd name="connsiteX0" fmla="*/ 387798 w 1011329"/>
              <a:gd name="connsiteY0" fmla="*/ 0 h 944933"/>
              <a:gd name="connsiteX1" fmla="*/ 1011329 w 1011329"/>
              <a:gd name="connsiteY1" fmla="*/ 359996 h 944933"/>
              <a:gd name="connsiteX2" fmla="*/ 971282 w 1011329"/>
              <a:gd name="connsiteY2" fmla="*/ 413549 h 944933"/>
              <a:gd name="connsiteX3" fmla="*/ 119938 w 1011329"/>
              <a:gd name="connsiteY3" fmla="*/ 926629 h 944933"/>
              <a:gd name="connsiteX4" fmla="*/ 0 w 1011329"/>
              <a:gd name="connsiteY4" fmla="*/ 944933 h 944933"/>
              <a:gd name="connsiteX5" fmla="*/ 0 w 1011329"/>
              <a:gd name="connsiteY5" fmla="*/ 224241 h 944933"/>
              <a:gd name="connsiteX6" fmla="*/ 124019 w 1011329"/>
              <a:gd name="connsiteY6" fmla="*/ 185743 h 944933"/>
              <a:gd name="connsiteX7" fmla="*/ 373111 w 1011329"/>
              <a:gd name="connsiteY7" fmla="*/ 17801 h 944933"/>
              <a:gd name="connsiteX8" fmla="*/ 387798 w 1011329"/>
              <a:gd name="connsiteY8" fmla="*/ 0 h 94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329" h="944933">
                <a:moveTo>
                  <a:pt x="387798" y="0"/>
                </a:moveTo>
                <a:lnTo>
                  <a:pt x="1011329" y="359996"/>
                </a:lnTo>
                <a:lnTo>
                  <a:pt x="971282" y="413549"/>
                </a:lnTo>
                <a:cubicBezTo>
                  <a:pt x="758256" y="671677"/>
                  <a:pt x="460172" y="857007"/>
                  <a:pt x="119938" y="926629"/>
                </a:cubicBezTo>
                <a:lnTo>
                  <a:pt x="0" y="944933"/>
                </a:lnTo>
                <a:lnTo>
                  <a:pt x="0" y="224241"/>
                </a:lnTo>
                <a:lnTo>
                  <a:pt x="124019" y="185743"/>
                </a:lnTo>
                <a:cubicBezTo>
                  <a:pt x="217774" y="146088"/>
                  <a:pt x="302205" y="88707"/>
                  <a:pt x="373111" y="17801"/>
                </a:cubicBezTo>
                <a:lnTo>
                  <a:pt x="3877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trike="noStrike" noProof="1"/>
          </a:p>
        </p:txBody>
      </p:sp>
      <p:sp>
        <p:nvSpPr>
          <p:cNvPr id="172" name="Freeform: Shape 171"/>
          <p:cNvSpPr/>
          <p:nvPr/>
        </p:nvSpPr>
        <p:spPr>
          <a:xfrm>
            <a:off x="3032125" y="2867025"/>
            <a:ext cx="1520825" cy="1084263"/>
          </a:xfrm>
          <a:custGeom>
            <a:avLst/>
            <a:gdLst>
              <a:gd name="connsiteX0" fmla="*/ 1340547 w 1520252"/>
              <a:gd name="connsiteY0" fmla="*/ 0 h 1084942"/>
              <a:gd name="connsiteX1" fmla="*/ 1352820 w 1520252"/>
              <a:gd name="connsiteY1" fmla="*/ 16412 h 1084942"/>
              <a:gd name="connsiteX2" fmla="*/ 1468452 w 1520252"/>
              <a:gd name="connsiteY2" fmla="*/ 206750 h 1084942"/>
              <a:gd name="connsiteX3" fmla="*/ 1520252 w 1520252"/>
              <a:gd name="connsiteY3" fmla="*/ 314278 h 1084942"/>
              <a:gd name="connsiteX4" fmla="*/ 185421 w 1520252"/>
              <a:gd name="connsiteY4" fmla="*/ 1084942 h 1084942"/>
              <a:gd name="connsiteX5" fmla="*/ 165314 w 1520252"/>
              <a:gd name="connsiteY5" fmla="*/ 1020167 h 1084942"/>
              <a:gd name="connsiteX6" fmla="*/ 92593 w 1520252"/>
              <a:gd name="connsiteY6" fmla="*/ 886188 h 1084942"/>
              <a:gd name="connsiteX7" fmla="*/ 0 w 1520252"/>
              <a:gd name="connsiteY7" fmla="*/ 773965 h 1084942"/>
              <a:gd name="connsiteX8" fmla="*/ 1340547 w 1520252"/>
              <a:gd name="connsiteY8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0252" h="1084942">
                <a:moveTo>
                  <a:pt x="1340547" y="0"/>
                </a:moveTo>
                <a:lnTo>
                  <a:pt x="1352820" y="16412"/>
                </a:lnTo>
                <a:cubicBezTo>
                  <a:pt x="1394306" y="77819"/>
                  <a:pt x="1432914" y="141329"/>
                  <a:pt x="1468452" y="206750"/>
                </a:cubicBezTo>
                <a:lnTo>
                  <a:pt x="1520252" y="314278"/>
                </a:lnTo>
                <a:lnTo>
                  <a:pt x="185421" y="1084942"/>
                </a:lnTo>
                <a:lnTo>
                  <a:pt x="165314" y="1020167"/>
                </a:lnTo>
                <a:cubicBezTo>
                  <a:pt x="145359" y="972985"/>
                  <a:pt x="120942" y="928150"/>
                  <a:pt x="92593" y="886188"/>
                </a:cubicBezTo>
                <a:lnTo>
                  <a:pt x="0" y="773965"/>
                </a:lnTo>
                <a:lnTo>
                  <a:pt x="1340547" y="0"/>
                </a:lnTo>
                <a:close/>
              </a:path>
            </a:pathLst>
          </a:custGeom>
          <a:solidFill>
            <a:srgbClr val="F0EEE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174" name="Freeform: Shape 173"/>
          <p:cNvSpPr/>
          <p:nvPr/>
        </p:nvSpPr>
        <p:spPr>
          <a:xfrm>
            <a:off x="2289175" y="1890713"/>
            <a:ext cx="361950" cy="1565275"/>
          </a:xfrm>
          <a:custGeom>
            <a:avLst/>
            <a:gdLst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206189 w 412378"/>
              <a:gd name="connsiteY13" fmla="*/ 992574 h 1863094"/>
              <a:gd name="connsiteX14" fmla="*/ 206188 w 412378"/>
              <a:gd name="connsiteY14" fmla="*/ 992574 h 1863094"/>
              <a:gd name="connsiteX15" fmla="*/ 33580 w 412378"/>
              <a:gd name="connsiteY15" fmla="*/ 1001290 h 1863094"/>
              <a:gd name="connsiteX16" fmla="*/ 0 w 412378"/>
              <a:gd name="connsiteY16" fmla="*/ 1006415 h 1863094"/>
              <a:gd name="connsiteX17" fmla="*/ 0 w 412378"/>
              <a:gd name="connsiteY17" fmla="*/ 10411 h 1863094"/>
              <a:gd name="connsiteX18" fmla="*/ 206189 w 412378"/>
              <a:gd name="connsiteY18" fmla="*/ 0 h 1863094"/>
              <a:gd name="connsiteX0-1" fmla="*/ 206189 w 412378"/>
              <a:gd name="connsiteY0-2" fmla="*/ 0 h 1863094"/>
              <a:gd name="connsiteX1-3" fmla="*/ 412377 w 412378"/>
              <a:gd name="connsiteY1-4" fmla="*/ 10411 h 1863094"/>
              <a:gd name="connsiteX2-5" fmla="*/ 412378 w 412378"/>
              <a:gd name="connsiteY2-6" fmla="*/ 1006415 h 1863094"/>
              <a:gd name="connsiteX3-7" fmla="*/ 412378 w 412378"/>
              <a:gd name="connsiteY3-8" fmla="*/ 1863093 h 1863094"/>
              <a:gd name="connsiteX4-9" fmla="*/ 376304 w 412378"/>
              <a:gd name="connsiteY4-10" fmla="*/ 1853818 h 1863094"/>
              <a:gd name="connsiteX5-11" fmla="*/ 206189 w 412378"/>
              <a:gd name="connsiteY5-12" fmla="*/ 1836668 h 1863094"/>
              <a:gd name="connsiteX6-13" fmla="*/ 36075 w 412378"/>
              <a:gd name="connsiteY6-14" fmla="*/ 1853817 h 1863094"/>
              <a:gd name="connsiteX7-15" fmla="*/ 1 w 412378"/>
              <a:gd name="connsiteY7-16" fmla="*/ 1863094 h 1863094"/>
              <a:gd name="connsiteX8-17" fmla="*/ 1 w 412378"/>
              <a:gd name="connsiteY8-18" fmla="*/ 1006415 h 1863094"/>
              <a:gd name="connsiteX9-19" fmla="*/ 33581 w 412378"/>
              <a:gd name="connsiteY9-20" fmla="*/ 1001290 h 1863094"/>
              <a:gd name="connsiteX10-21" fmla="*/ 206189 w 412378"/>
              <a:gd name="connsiteY10-22" fmla="*/ 992574 h 1863094"/>
              <a:gd name="connsiteX11-23" fmla="*/ 378796 w 412378"/>
              <a:gd name="connsiteY11-24" fmla="*/ 1001290 h 1863094"/>
              <a:gd name="connsiteX12-25" fmla="*/ 206189 w 412378"/>
              <a:gd name="connsiteY12-26" fmla="*/ 992574 h 1863094"/>
              <a:gd name="connsiteX13-27" fmla="*/ 206189 w 412378"/>
              <a:gd name="connsiteY13-28" fmla="*/ 992574 h 1863094"/>
              <a:gd name="connsiteX14-29" fmla="*/ 33580 w 412378"/>
              <a:gd name="connsiteY14-30" fmla="*/ 1001290 h 1863094"/>
              <a:gd name="connsiteX15-31" fmla="*/ 0 w 412378"/>
              <a:gd name="connsiteY15-32" fmla="*/ 1006415 h 1863094"/>
              <a:gd name="connsiteX16-33" fmla="*/ 0 w 412378"/>
              <a:gd name="connsiteY16-34" fmla="*/ 10411 h 1863094"/>
              <a:gd name="connsiteX17-35" fmla="*/ 206189 w 412378"/>
              <a:gd name="connsiteY17-36" fmla="*/ 0 h 1863094"/>
              <a:gd name="connsiteX0-37" fmla="*/ 206189 w 412378"/>
              <a:gd name="connsiteY0-38" fmla="*/ 0 h 1863094"/>
              <a:gd name="connsiteX1-39" fmla="*/ 412377 w 412378"/>
              <a:gd name="connsiteY1-40" fmla="*/ 10411 h 1863094"/>
              <a:gd name="connsiteX2-41" fmla="*/ 412378 w 412378"/>
              <a:gd name="connsiteY2-42" fmla="*/ 1006415 h 1863094"/>
              <a:gd name="connsiteX3-43" fmla="*/ 412378 w 412378"/>
              <a:gd name="connsiteY3-44" fmla="*/ 1863093 h 1863094"/>
              <a:gd name="connsiteX4-45" fmla="*/ 376304 w 412378"/>
              <a:gd name="connsiteY4-46" fmla="*/ 1853818 h 1863094"/>
              <a:gd name="connsiteX5-47" fmla="*/ 206189 w 412378"/>
              <a:gd name="connsiteY5-48" fmla="*/ 1836668 h 1863094"/>
              <a:gd name="connsiteX6-49" fmla="*/ 36075 w 412378"/>
              <a:gd name="connsiteY6-50" fmla="*/ 1853817 h 1863094"/>
              <a:gd name="connsiteX7-51" fmla="*/ 1 w 412378"/>
              <a:gd name="connsiteY7-52" fmla="*/ 1863094 h 1863094"/>
              <a:gd name="connsiteX8-53" fmla="*/ 1 w 412378"/>
              <a:gd name="connsiteY8-54" fmla="*/ 1006415 h 1863094"/>
              <a:gd name="connsiteX9-55" fmla="*/ 33581 w 412378"/>
              <a:gd name="connsiteY9-56" fmla="*/ 1001290 h 1863094"/>
              <a:gd name="connsiteX10-57" fmla="*/ 206189 w 412378"/>
              <a:gd name="connsiteY10-58" fmla="*/ 992574 h 1863094"/>
              <a:gd name="connsiteX11-59" fmla="*/ 378796 w 412378"/>
              <a:gd name="connsiteY11-60" fmla="*/ 1001290 h 1863094"/>
              <a:gd name="connsiteX12-61" fmla="*/ 206189 w 412378"/>
              <a:gd name="connsiteY12-62" fmla="*/ 992574 h 1863094"/>
              <a:gd name="connsiteX13-63" fmla="*/ 33580 w 412378"/>
              <a:gd name="connsiteY13-64" fmla="*/ 1001290 h 1863094"/>
              <a:gd name="connsiteX14-65" fmla="*/ 0 w 412378"/>
              <a:gd name="connsiteY14-66" fmla="*/ 1006415 h 1863094"/>
              <a:gd name="connsiteX15-67" fmla="*/ 0 w 412378"/>
              <a:gd name="connsiteY15-68" fmla="*/ 10411 h 1863094"/>
              <a:gd name="connsiteX16-69" fmla="*/ 206189 w 412378"/>
              <a:gd name="connsiteY16-70" fmla="*/ 0 h 1863094"/>
              <a:gd name="connsiteX0-71" fmla="*/ 206189 w 412378"/>
              <a:gd name="connsiteY0-72" fmla="*/ 0 h 1863094"/>
              <a:gd name="connsiteX1-73" fmla="*/ 412377 w 412378"/>
              <a:gd name="connsiteY1-74" fmla="*/ 10411 h 1863094"/>
              <a:gd name="connsiteX2-75" fmla="*/ 412378 w 412378"/>
              <a:gd name="connsiteY2-76" fmla="*/ 1006415 h 1863094"/>
              <a:gd name="connsiteX3-77" fmla="*/ 412378 w 412378"/>
              <a:gd name="connsiteY3-78" fmla="*/ 1863093 h 1863094"/>
              <a:gd name="connsiteX4-79" fmla="*/ 376304 w 412378"/>
              <a:gd name="connsiteY4-80" fmla="*/ 1853818 h 1863094"/>
              <a:gd name="connsiteX5-81" fmla="*/ 206189 w 412378"/>
              <a:gd name="connsiteY5-82" fmla="*/ 1836668 h 1863094"/>
              <a:gd name="connsiteX6-83" fmla="*/ 36075 w 412378"/>
              <a:gd name="connsiteY6-84" fmla="*/ 1853817 h 1863094"/>
              <a:gd name="connsiteX7-85" fmla="*/ 1 w 412378"/>
              <a:gd name="connsiteY7-86" fmla="*/ 1863094 h 1863094"/>
              <a:gd name="connsiteX8-87" fmla="*/ 1 w 412378"/>
              <a:gd name="connsiteY8-88" fmla="*/ 1006415 h 1863094"/>
              <a:gd name="connsiteX9-89" fmla="*/ 33581 w 412378"/>
              <a:gd name="connsiteY9-90" fmla="*/ 1001290 h 1863094"/>
              <a:gd name="connsiteX10-91" fmla="*/ 206189 w 412378"/>
              <a:gd name="connsiteY10-92" fmla="*/ 992574 h 1863094"/>
              <a:gd name="connsiteX11-93" fmla="*/ 378796 w 412378"/>
              <a:gd name="connsiteY11-94" fmla="*/ 1001290 h 1863094"/>
              <a:gd name="connsiteX12-95" fmla="*/ 33580 w 412378"/>
              <a:gd name="connsiteY12-96" fmla="*/ 1001290 h 1863094"/>
              <a:gd name="connsiteX13-97" fmla="*/ 0 w 412378"/>
              <a:gd name="connsiteY13-98" fmla="*/ 1006415 h 1863094"/>
              <a:gd name="connsiteX14-99" fmla="*/ 0 w 412378"/>
              <a:gd name="connsiteY14-100" fmla="*/ 10411 h 1863094"/>
              <a:gd name="connsiteX15-101" fmla="*/ 206189 w 412378"/>
              <a:gd name="connsiteY15-102" fmla="*/ 0 h 1863094"/>
              <a:gd name="connsiteX0-103" fmla="*/ 206189 w 412378"/>
              <a:gd name="connsiteY0-104" fmla="*/ 0 h 1863094"/>
              <a:gd name="connsiteX1-105" fmla="*/ 412377 w 412378"/>
              <a:gd name="connsiteY1-106" fmla="*/ 10411 h 1863094"/>
              <a:gd name="connsiteX2-107" fmla="*/ 412378 w 412378"/>
              <a:gd name="connsiteY2-108" fmla="*/ 1006415 h 1863094"/>
              <a:gd name="connsiteX3-109" fmla="*/ 412378 w 412378"/>
              <a:gd name="connsiteY3-110" fmla="*/ 1863093 h 1863094"/>
              <a:gd name="connsiteX4-111" fmla="*/ 376304 w 412378"/>
              <a:gd name="connsiteY4-112" fmla="*/ 1853818 h 1863094"/>
              <a:gd name="connsiteX5-113" fmla="*/ 206189 w 412378"/>
              <a:gd name="connsiteY5-114" fmla="*/ 1836668 h 1863094"/>
              <a:gd name="connsiteX6-115" fmla="*/ 36075 w 412378"/>
              <a:gd name="connsiteY6-116" fmla="*/ 1853817 h 1863094"/>
              <a:gd name="connsiteX7-117" fmla="*/ 1 w 412378"/>
              <a:gd name="connsiteY7-118" fmla="*/ 1863094 h 1863094"/>
              <a:gd name="connsiteX8-119" fmla="*/ 1 w 412378"/>
              <a:gd name="connsiteY8-120" fmla="*/ 1006415 h 1863094"/>
              <a:gd name="connsiteX9-121" fmla="*/ 33581 w 412378"/>
              <a:gd name="connsiteY9-122" fmla="*/ 1001290 h 1863094"/>
              <a:gd name="connsiteX10-123" fmla="*/ 378796 w 412378"/>
              <a:gd name="connsiteY10-124" fmla="*/ 1001290 h 1863094"/>
              <a:gd name="connsiteX11-125" fmla="*/ 33580 w 412378"/>
              <a:gd name="connsiteY11-126" fmla="*/ 1001290 h 1863094"/>
              <a:gd name="connsiteX12-127" fmla="*/ 0 w 412378"/>
              <a:gd name="connsiteY12-128" fmla="*/ 1006415 h 1863094"/>
              <a:gd name="connsiteX13-129" fmla="*/ 0 w 412378"/>
              <a:gd name="connsiteY13-130" fmla="*/ 10411 h 1863094"/>
              <a:gd name="connsiteX14-131" fmla="*/ 206189 w 412378"/>
              <a:gd name="connsiteY14-132" fmla="*/ 0 h 1863094"/>
              <a:gd name="connsiteX0-133" fmla="*/ 206189 w 412378"/>
              <a:gd name="connsiteY0-134" fmla="*/ 0 h 1863094"/>
              <a:gd name="connsiteX1-135" fmla="*/ 412377 w 412378"/>
              <a:gd name="connsiteY1-136" fmla="*/ 10411 h 1863094"/>
              <a:gd name="connsiteX2-137" fmla="*/ 412378 w 412378"/>
              <a:gd name="connsiteY2-138" fmla="*/ 1006415 h 1863094"/>
              <a:gd name="connsiteX3-139" fmla="*/ 412378 w 412378"/>
              <a:gd name="connsiteY3-140" fmla="*/ 1863093 h 1863094"/>
              <a:gd name="connsiteX4-141" fmla="*/ 376304 w 412378"/>
              <a:gd name="connsiteY4-142" fmla="*/ 1853818 h 1863094"/>
              <a:gd name="connsiteX5-143" fmla="*/ 206189 w 412378"/>
              <a:gd name="connsiteY5-144" fmla="*/ 1836668 h 1863094"/>
              <a:gd name="connsiteX6-145" fmla="*/ 36075 w 412378"/>
              <a:gd name="connsiteY6-146" fmla="*/ 1853817 h 1863094"/>
              <a:gd name="connsiteX7-147" fmla="*/ 1 w 412378"/>
              <a:gd name="connsiteY7-148" fmla="*/ 1863094 h 1863094"/>
              <a:gd name="connsiteX8-149" fmla="*/ 1 w 412378"/>
              <a:gd name="connsiteY8-150" fmla="*/ 1006415 h 1863094"/>
              <a:gd name="connsiteX9-151" fmla="*/ 33581 w 412378"/>
              <a:gd name="connsiteY9-152" fmla="*/ 1001290 h 1863094"/>
              <a:gd name="connsiteX10-153" fmla="*/ 33580 w 412378"/>
              <a:gd name="connsiteY10-154" fmla="*/ 1001290 h 1863094"/>
              <a:gd name="connsiteX11-155" fmla="*/ 0 w 412378"/>
              <a:gd name="connsiteY11-156" fmla="*/ 1006415 h 1863094"/>
              <a:gd name="connsiteX12-157" fmla="*/ 0 w 412378"/>
              <a:gd name="connsiteY12-158" fmla="*/ 10411 h 1863094"/>
              <a:gd name="connsiteX13-159" fmla="*/ 206189 w 412378"/>
              <a:gd name="connsiteY13-160" fmla="*/ 0 h 1863094"/>
              <a:gd name="connsiteX0-161" fmla="*/ 206189 w 412378"/>
              <a:gd name="connsiteY0-162" fmla="*/ 0 h 1863094"/>
              <a:gd name="connsiteX1-163" fmla="*/ 412377 w 412378"/>
              <a:gd name="connsiteY1-164" fmla="*/ 10411 h 1863094"/>
              <a:gd name="connsiteX2-165" fmla="*/ 412378 w 412378"/>
              <a:gd name="connsiteY2-166" fmla="*/ 1006415 h 1863094"/>
              <a:gd name="connsiteX3-167" fmla="*/ 412378 w 412378"/>
              <a:gd name="connsiteY3-168" fmla="*/ 1863093 h 1863094"/>
              <a:gd name="connsiteX4-169" fmla="*/ 376304 w 412378"/>
              <a:gd name="connsiteY4-170" fmla="*/ 1853818 h 1863094"/>
              <a:gd name="connsiteX5-171" fmla="*/ 206189 w 412378"/>
              <a:gd name="connsiteY5-172" fmla="*/ 1836668 h 1863094"/>
              <a:gd name="connsiteX6-173" fmla="*/ 36075 w 412378"/>
              <a:gd name="connsiteY6-174" fmla="*/ 1853817 h 1863094"/>
              <a:gd name="connsiteX7-175" fmla="*/ 1 w 412378"/>
              <a:gd name="connsiteY7-176" fmla="*/ 1863094 h 1863094"/>
              <a:gd name="connsiteX8-177" fmla="*/ 1 w 412378"/>
              <a:gd name="connsiteY8-178" fmla="*/ 1006415 h 1863094"/>
              <a:gd name="connsiteX9-179" fmla="*/ 33581 w 412378"/>
              <a:gd name="connsiteY9-180" fmla="*/ 1001290 h 1863094"/>
              <a:gd name="connsiteX10-181" fmla="*/ 0 w 412378"/>
              <a:gd name="connsiteY10-182" fmla="*/ 1006415 h 1863094"/>
              <a:gd name="connsiteX11-183" fmla="*/ 0 w 412378"/>
              <a:gd name="connsiteY11-184" fmla="*/ 10411 h 1863094"/>
              <a:gd name="connsiteX12-185" fmla="*/ 206189 w 412378"/>
              <a:gd name="connsiteY12-186" fmla="*/ 0 h 1863094"/>
              <a:gd name="connsiteX0-187" fmla="*/ 206189 w 412378"/>
              <a:gd name="connsiteY0-188" fmla="*/ 0 h 1863094"/>
              <a:gd name="connsiteX1-189" fmla="*/ 412377 w 412378"/>
              <a:gd name="connsiteY1-190" fmla="*/ 10411 h 1863094"/>
              <a:gd name="connsiteX2-191" fmla="*/ 412378 w 412378"/>
              <a:gd name="connsiteY2-192" fmla="*/ 1006415 h 1863094"/>
              <a:gd name="connsiteX3-193" fmla="*/ 412378 w 412378"/>
              <a:gd name="connsiteY3-194" fmla="*/ 1863093 h 1863094"/>
              <a:gd name="connsiteX4-195" fmla="*/ 376304 w 412378"/>
              <a:gd name="connsiteY4-196" fmla="*/ 1853818 h 1863094"/>
              <a:gd name="connsiteX5-197" fmla="*/ 206189 w 412378"/>
              <a:gd name="connsiteY5-198" fmla="*/ 1836668 h 1863094"/>
              <a:gd name="connsiteX6-199" fmla="*/ 36075 w 412378"/>
              <a:gd name="connsiteY6-200" fmla="*/ 1853817 h 1863094"/>
              <a:gd name="connsiteX7-201" fmla="*/ 1 w 412378"/>
              <a:gd name="connsiteY7-202" fmla="*/ 1863094 h 1863094"/>
              <a:gd name="connsiteX8-203" fmla="*/ 1 w 412378"/>
              <a:gd name="connsiteY8-204" fmla="*/ 1006415 h 1863094"/>
              <a:gd name="connsiteX9-205" fmla="*/ 0 w 412378"/>
              <a:gd name="connsiteY9-206" fmla="*/ 1006415 h 1863094"/>
              <a:gd name="connsiteX10-207" fmla="*/ 0 w 412378"/>
              <a:gd name="connsiteY10-208" fmla="*/ 10411 h 1863094"/>
              <a:gd name="connsiteX11-209" fmla="*/ 206189 w 412378"/>
              <a:gd name="connsiteY11-210" fmla="*/ 0 h 1863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412378" h="1863094">
                <a:moveTo>
                  <a:pt x="206189" y="0"/>
                </a:moveTo>
                <a:lnTo>
                  <a:pt x="412377" y="10411"/>
                </a:lnTo>
                <a:cubicBezTo>
                  <a:pt x="412377" y="342412"/>
                  <a:pt x="412378" y="674414"/>
                  <a:pt x="412378" y="1006415"/>
                </a:cubicBezTo>
                <a:lnTo>
                  <a:pt x="412378" y="1863093"/>
                </a:lnTo>
                <a:lnTo>
                  <a:pt x="376304" y="1853818"/>
                </a:lnTo>
                <a:cubicBezTo>
                  <a:pt x="321355" y="1842573"/>
                  <a:pt x="264462" y="1836668"/>
                  <a:pt x="206189" y="1836668"/>
                </a:cubicBezTo>
                <a:cubicBezTo>
                  <a:pt x="147916" y="1836668"/>
                  <a:pt x="91024" y="1842573"/>
                  <a:pt x="36075" y="1853817"/>
                </a:cubicBezTo>
                <a:lnTo>
                  <a:pt x="1" y="1863094"/>
                </a:lnTo>
                <a:lnTo>
                  <a:pt x="1" y="1006415"/>
                </a:lnTo>
                <a:lnTo>
                  <a:pt x="0" y="1006415"/>
                </a:lnTo>
                <a:lnTo>
                  <a:pt x="0" y="10411"/>
                </a:lnTo>
                <a:lnTo>
                  <a:pt x="206189" y="0"/>
                </a:lnTo>
                <a:close/>
              </a:path>
            </a:pathLst>
          </a:custGeom>
          <a:solidFill>
            <a:srgbClr val="F0EEE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175" name="Freeform: Shape 174"/>
          <p:cNvSpPr/>
          <p:nvPr/>
        </p:nvSpPr>
        <p:spPr>
          <a:xfrm>
            <a:off x="2289175" y="4891088"/>
            <a:ext cx="361950" cy="1636713"/>
          </a:xfrm>
          <a:custGeom>
            <a:avLst/>
            <a:gdLst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206188 w 412378"/>
              <a:gd name="connsiteY15" fmla="*/ 870519 h 1863091"/>
              <a:gd name="connsiteX16" fmla="*/ 206189 w 412378"/>
              <a:gd name="connsiteY16" fmla="*/ 870519 h 1863091"/>
              <a:gd name="connsiteX17" fmla="*/ 33581 w 412378"/>
              <a:gd name="connsiteY17" fmla="*/ 861802 h 1863091"/>
              <a:gd name="connsiteX18" fmla="*/ 1 w 412378"/>
              <a:gd name="connsiteY18" fmla="*/ 856678 h 1863091"/>
              <a:gd name="connsiteX0-1" fmla="*/ 1 w 412378"/>
              <a:gd name="connsiteY0-2" fmla="*/ 0 h 1863091"/>
              <a:gd name="connsiteX1-3" fmla="*/ 36075 w 412378"/>
              <a:gd name="connsiteY1-4" fmla="*/ 9275 h 1863091"/>
              <a:gd name="connsiteX2-5" fmla="*/ 206191 w 412378"/>
              <a:gd name="connsiteY2-6" fmla="*/ 26424 h 1863091"/>
              <a:gd name="connsiteX3-7" fmla="*/ 376305 w 412378"/>
              <a:gd name="connsiteY3-8" fmla="*/ 9275 h 1863091"/>
              <a:gd name="connsiteX4-9" fmla="*/ 412378 w 412378"/>
              <a:gd name="connsiteY4-10" fmla="*/ 0 h 1863091"/>
              <a:gd name="connsiteX5-11" fmla="*/ 412378 w 412378"/>
              <a:gd name="connsiteY5-12" fmla="*/ 856677 h 1863091"/>
              <a:gd name="connsiteX6-13" fmla="*/ 378797 w 412378"/>
              <a:gd name="connsiteY6-14" fmla="*/ 861802 h 1863091"/>
              <a:gd name="connsiteX7-15" fmla="*/ 214486 w 412378"/>
              <a:gd name="connsiteY7-16" fmla="*/ 870100 h 1863091"/>
              <a:gd name="connsiteX8-17" fmla="*/ 378797 w 412378"/>
              <a:gd name="connsiteY8-18" fmla="*/ 861803 h 1863091"/>
              <a:gd name="connsiteX9-19" fmla="*/ 412377 w 412378"/>
              <a:gd name="connsiteY9-20" fmla="*/ 856678 h 1863091"/>
              <a:gd name="connsiteX10-21" fmla="*/ 412377 w 412378"/>
              <a:gd name="connsiteY10-22" fmla="*/ 1852680 h 1863091"/>
              <a:gd name="connsiteX11-23" fmla="*/ 206189 w 412378"/>
              <a:gd name="connsiteY11-24" fmla="*/ 1863091 h 1863091"/>
              <a:gd name="connsiteX12-25" fmla="*/ 0 w 412378"/>
              <a:gd name="connsiteY12-26" fmla="*/ 1852680 h 1863091"/>
              <a:gd name="connsiteX13-27" fmla="*/ 0 w 412378"/>
              <a:gd name="connsiteY13-28" fmla="*/ 856678 h 1863091"/>
              <a:gd name="connsiteX14-29" fmla="*/ 33580 w 412378"/>
              <a:gd name="connsiteY14-30" fmla="*/ 861803 h 1863091"/>
              <a:gd name="connsiteX15-31" fmla="*/ 206188 w 412378"/>
              <a:gd name="connsiteY15-32" fmla="*/ 870519 h 1863091"/>
              <a:gd name="connsiteX16-33" fmla="*/ 33581 w 412378"/>
              <a:gd name="connsiteY16-34" fmla="*/ 861802 h 1863091"/>
              <a:gd name="connsiteX17-35" fmla="*/ 1 w 412378"/>
              <a:gd name="connsiteY17-36" fmla="*/ 856678 h 1863091"/>
              <a:gd name="connsiteX18-37" fmla="*/ 1 w 412378"/>
              <a:gd name="connsiteY18-38" fmla="*/ 0 h 1863091"/>
              <a:gd name="connsiteX0-39" fmla="*/ 1 w 412378"/>
              <a:gd name="connsiteY0-40" fmla="*/ 0 h 1863091"/>
              <a:gd name="connsiteX1-41" fmla="*/ 36075 w 412378"/>
              <a:gd name="connsiteY1-42" fmla="*/ 9275 h 1863091"/>
              <a:gd name="connsiteX2-43" fmla="*/ 206191 w 412378"/>
              <a:gd name="connsiteY2-44" fmla="*/ 26424 h 1863091"/>
              <a:gd name="connsiteX3-45" fmla="*/ 376305 w 412378"/>
              <a:gd name="connsiteY3-46" fmla="*/ 9275 h 1863091"/>
              <a:gd name="connsiteX4-47" fmla="*/ 412378 w 412378"/>
              <a:gd name="connsiteY4-48" fmla="*/ 0 h 1863091"/>
              <a:gd name="connsiteX5-49" fmla="*/ 412378 w 412378"/>
              <a:gd name="connsiteY5-50" fmla="*/ 856677 h 1863091"/>
              <a:gd name="connsiteX6-51" fmla="*/ 378797 w 412378"/>
              <a:gd name="connsiteY6-52" fmla="*/ 861802 h 1863091"/>
              <a:gd name="connsiteX7-53" fmla="*/ 214486 w 412378"/>
              <a:gd name="connsiteY7-54" fmla="*/ 870100 h 1863091"/>
              <a:gd name="connsiteX8-55" fmla="*/ 378797 w 412378"/>
              <a:gd name="connsiteY8-56" fmla="*/ 861803 h 1863091"/>
              <a:gd name="connsiteX9-57" fmla="*/ 412377 w 412378"/>
              <a:gd name="connsiteY9-58" fmla="*/ 856678 h 1863091"/>
              <a:gd name="connsiteX10-59" fmla="*/ 412377 w 412378"/>
              <a:gd name="connsiteY10-60" fmla="*/ 1852680 h 1863091"/>
              <a:gd name="connsiteX11-61" fmla="*/ 206189 w 412378"/>
              <a:gd name="connsiteY11-62" fmla="*/ 1863091 h 1863091"/>
              <a:gd name="connsiteX12-63" fmla="*/ 0 w 412378"/>
              <a:gd name="connsiteY12-64" fmla="*/ 1852680 h 1863091"/>
              <a:gd name="connsiteX13-65" fmla="*/ 0 w 412378"/>
              <a:gd name="connsiteY13-66" fmla="*/ 856678 h 1863091"/>
              <a:gd name="connsiteX14-67" fmla="*/ 33580 w 412378"/>
              <a:gd name="connsiteY14-68" fmla="*/ 861803 h 1863091"/>
              <a:gd name="connsiteX15-69" fmla="*/ 33581 w 412378"/>
              <a:gd name="connsiteY15-70" fmla="*/ 861802 h 1863091"/>
              <a:gd name="connsiteX16-71" fmla="*/ 1 w 412378"/>
              <a:gd name="connsiteY16-72" fmla="*/ 856678 h 1863091"/>
              <a:gd name="connsiteX17-73" fmla="*/ 1 w 412378"/>
              <a:gd name="connsiteY17-74" fmla="*/ 0 h 1863091"/>
              <a:gd name="connsiteX0-75" fmla="*/ 1 w 412378"/>
              <a:gd name="connsiteY0-76" fmla="*/ 0 h 1863091"/>
              <a:gd name="connsiteX1-77" fmla="*/ 36075 w 412378"/>
              <a:gd name="connsiteY1-78" fmla="*/ 9275 h 1863091"/>
              <a:gd name="connsiteX2-79" fmla="*/ 206191 w 412378"/>
              <a:gd name="connsiteY2-80" fmla="*/ 26424 h 1863091"/>
              <a:gd name="connsiteX3-81" fmla="*/ 376305 w 412378"/>
              <a:gd name="connsiteY3-82" fmla="*/ 9275 h 1863091"/>
              <a:gd name="connsiteX4-83" fmla="*/ 412378 w 412378"/>
              <a:gd name="connsiteY4-84" fmla="*/ 0 h 1863091"/>
              <a:gd name="connsiteX5-85" fmla="*/ 412378 w 412378"/>
              <a:gd name="connsiteY5-86" fmla="*/ 856677 h 1863091"/>
              <a:gd name="connsiteX6-87" fmla="*/ 378797 w 412378"/>
              <a:gd name="connsiteY6-88" fmla="*/ 861802 h 1863091"/>
              <a:gd name="connsiteX7-89" fmla="*/ 378797 w 412378"/>
              <a:gd name="connsiteY7-90" fmla="*/ 861803 h 1863091"/>
              <a:gd name="connsiteX8-91" fmla="*/ 412377 w 412378"/>
              <a:gd name="connsiteY8-92" fmla="*/ 856678 h 1863091"/>
              <a:gd name="connsiteX9-93" fmla="*/ 412377 w 412378"/>
              <a:gd name="connsiteY9-94" fmla="*/ 1852680 h 1863091"/>
              <a:gd name="connsiteX10-95" fmla="*/ 206189 w 412378"/>
              <a:gd name="connsiteY10-96" fmla="*/ 1863091 h 1863091"/>
              <a:gd name="connsiteX11-97" fmla="*/ 0 w 412378"/>
              <a:gd name="connsiteY11-98" fmla="*/ 1852680 h 1863091"/>
              <a:gd name="connsiteX12-99" fmla="*/ 0 w 412378"/>
              <a:gd name="connsiteY12-100" fmla="*/ 856678 h 1863091"/>
              <a:gd name="connsiteX13-101" fmla="*/ 33580 w 412378"/>
              <a:gd name="connsiteY13-102" fmla="*/ 861803 h 1863091"/>
              <a:gd name="connsiteX14-103" fmla="*/ 33581 w 412378"/>
              <a:gd name="connsiteY14-104" fmla="*/ 861802 h 1863091"/>
              <a:gd name="connsiteX15-105" fmla="*/ 1 w 412378"/>
              <a:gd name="connsiteY15-106" fmla="*/ 856678 h 1863091"/>
              <a:gd name="connsiteX16-107" fmla="*/ 1 w 412378"/>
              <a:gd name="connsiteY16-108" fmla="*/ 0 h 1863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412378" h="1863091">
                <a:moveTo>
                  <a:pt x="1" y="0"/>
                </a:moveTo>
                <a:lnTo>
                  <a:pt x="36075" y="9275"/>
                </a:lnTo>
                <a:cubicBezTo>
                  <a:pt x="91024" y="20520"/>
                  <a:pt x="147918" y="26424"/>
                  <a:pt x="206191" y="26424"/>
                </a:cubicBezTo>
                <a:cubicBezTo>
                  <a:pt x="264462" y="26425"/>
                  <a:pt x="321356" y="20519"/>
                  <a:pt x="376305" y="9275"/>
                </a:cubicBezTo>
                <a:lnTo>
                  <a:pt x="412378" y="0"/>
                </a:lnTo>
                <a:lnTo>
                  <a:pt x="412378" y="856677"/>
                </a:lnTo>
                <a:lnTo>
                  <a:pt x="378797" y="861802"/>
                </a:lnTo>
                <a:lnTo>
                  <a:pt x="378797" y="861803"/>
                </a:lnTo>
                <a:lnTo>
                  <a:pt x="412377" y="856678"/>
                </a:lnTo>
                <a:lnTo>
                  <a:pt x="412377" y="1852680"/>
                </a:lnTo>
                <a:lnTo>
                  <a:pt x="206189" y="1863091"/>
                </a:lnTo>
                <a:lnTo>
                  <a:pt x="0" y="1852680"/>
                </a:lnTo>
                <a:lnTo>
                  <a:pt x="0" y="856678"/>
                </a:lnTo>
                <a:lnTo>
                  <a:pt x="33580" y="861803"/>
                </a:lnTo>
                <a:cubicBezTo>
                  <a:pt x="39177" y="862657"/>
                  <a:pt x="39177" y="862656"/>
                  <a:pt x="33581" y="861802"/>
                </a:cubicBezTo>
                <a:lnTo>
                  <a:pt x="1" y="856678"/>
                </a:lnTo>
                <a:lnTo>
                  <a:pt x="1" y="0"/>
                </a:lnTo>
                <a:close/>
              </a:path>
            </a:pathLst>
          </a:custGeom>
          <a:solidFill>
            <a:srgbClr val="F0EEE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trike="noStrike" noProof="1"/>
          </a:p>
        </p:txBody>
      </p:sp>
      <p:sp>
        <p:nvSpPr>
          <p:cNvPr id="177" name="Freeform: Shape 176"/>
          <p:cNvSpPr/>
          <p:nvPr/>
        </p:nvSpPr>
        <p:spPr>
          <a:xfrm>
            <a:off x="3054350" y="4402138"/>
            <a:ext cx="1498600" cy="1079500"/>
          </a:xfrm>
          <a:custGeom>
            <a:avLst/>
            <a:gdLst>
              <a:gd name="connsiteX0" fmla="*/ 173565 w 1497837"/>
              <a:gd name="connsiteY0" fmla="*/ 0 h 1078847"/>
              <a:gd name="connsiteX1" fmla="*/ 1497837 w 1497837"/>
              <a:gd name="connsiteY1" fmla="*/ 764570 h 1078847"/>
              <a:gd name="connsiteX2" fmla="*/ 1446039 w 1497837"/>
              <a:gd name="connsiteY2" fmla="*/ 872096 h 1078847"/>
              <a:gd name="connsiteX3" fmla="*/ 1330407 w 1497837"/>
              <a:gd name="connsiteY3" fmla="*/ 1062433 h 1078847"/>
              <a:gd name="connsiteX4" fmla="*/ 1318132 w 1497837"/>
              <a:gd name="connsiteY4" fmla="*/ 1078847 h 1078847"/>
              <a:gd name="connsiteX5" fmla="*/ 0 w 1497837"/>
              <a:gd name="connsiteY5" fmla="*/ 317821 h 1078847"/>
              <a:gd name="connsiteX6" fmla="*/ 70179 w 1497837"/>
              <a:gd name="connsiteY6" fmla="*/ 232763 h 1078847"/>
              <a:gd name="connsiteX7" fmla="*/ 142900 w 1497837"/>
              <a:gd name="connsiteY7" fmla="*/ 98784 h 1078847"/>
              <a:gd name="connsiteX8" fmla="*/ 173565 w 1497837"/>
              <a:gd name="connsiteY8" fmla="*/ 0 h 10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7837" h="1078847">
                <a:moveTo>
                  <a:pt x="173565" y="0"/>
                </a:moveTo>
                <a:lnTo>
                  <a:pt x="1497837" y="764570"/>
                </a:lnTo>
                <a:lnTo>
                  <a:pt x="1446039" y="872096"/>
                </a:lnTo>
                <a:cubicBezTo>
                  <a:pt x="1410501" y="937515"/>
                  <a:pt x="1371892" y="1001026"/>
                  <a:pt x="1330407" y="1062433"/>
                </a:cubicBezTo>
                <a:lnTo>
                  <a:pt x="1318132" y="1078847"/>
                </a:lnTo>
                <a:lnTo>
                  <a:pt x="0" y="317821"/>
                </a:lnTo>
                <a:lnTo>
                  <a:pt x="70179" y="232763"/>
                </a:lnTo>
                <a:cubicBezTo>
                  <a:pt x="98528" y="190802"/>
                  <a:pt x="122944" y="145966"/>
                  <a:pt x="142900" y="98784"/>
                </a:cubicBezTo>
                <a:lnTo>
                  <a:pt x="173565" y="0"/>
                </a:lnTo>
                <a:close/>
              </a:path>
            </a:pathLst>
          </a:custGeom>
          <a:solidFill>
            <a:srgbClr val="F0EEE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grpSp>
        <p:nvGrpSpPr>
          <p:cNvPr id="49161" name="Group 4"/>
          <p:cNvGrpSpPr/>
          <p:nvPr/>
        </p:nvGrpSpPr>
        <p:grpSpPr>
          <a:xfrm>
            <a:off x="2652713" y="3455988"/>
            <a:ext cx="571500" cy="1457325"/>
            <a:chOff x="4733277" y="2756522"/>
            <a:chExt cx="571918" cy="1457093"/>
          </a:xfrm>
        </p:grpSpPr>
        <p:sp>
          <p:nvSpPr>
            <p:cNvPr id="192" name="Freeform: Shape 191"/>
            <p:cNvSpPr/>
            <p:nvPr/>
          </p:nvSpPr>
          <p:spPr>
            <a:xfrm>
              <a:off x="4733277" y="2756522"/>
              <a:ext cx="360334" cy="248328"/>
            </a:xfrm>
            <a:custGeom>
              <a:avLst/>
              <a:gdLst>
                <a:gd name="connsiteX0" fmla="*/ 0 w 360334"/>
                <a:gd name="connsiteY0" fmla="*/ 0 h 248328"/>
                <a:gd name="connsiteX1" fmla="*/ 112061 w 360334"/>
                <a:gd name="connsiteY1" fmla="*/ 34786 h 248328"/>
                <a:gd name="connsiteX2" fmla="*/ 351389 w 360334"/>
                <a:gd name="connsiteY2" fmla="*/ 196145 h 248328"/>
                <a:gd name="connsiteX3" fmla="*/ 360334 w 360334"/>
                <a:gd name="connsiteY3" fmla="*/ 206986 h 248328"/>
                <a:gd name="connsiteX4" fmla="*/ 288729 w 360334"/>
                <a:gd name="connsiteY4" fmla="*/ 248328 h 248328"/>
                <a:gd name="connsiteX5" fmla="*/ 190119 w 360334"/>
                <a:gd name="connsiteY5" fmla="*/ 166967 h 248328"/>
                <a:gd name="connsiteX6" fmla="*/ 75636 w 360334"/>
                <a:gd name="connsiteY6" fmla="*/ 104828 h 248328"/>
                <a:gd name="connsiteX7" fmla="*/ 0 w 360334"/>
                <a:gd name="connsiteY7" fmla="*/ 81349 h 248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4" h="248328">
                  <a:moveTo>
                    <a:pt x="0" y="0"/>
                  </a:moveTo>
                  <a:lnTo>
                    <a:pt x="112061" y="34786"/>
                  </a:lnTo>
                  <a:cubicBezTo>
                    <a:pt x="202141" y="72886"/>
                    <a:pt x="283262" y="128018"/>
                    <a:pt x="351389" y="196145"/>
                  </a:cubicBezTo>
                  <a:lnTo>
                    <a:pt x="360334" y="206986"/>
                  </a:lnTo>
                  <a:lnTo>
                    <a:pt x="288729" y="248328"/>
                  </a:lnTo>
                  <a:lnTo>
                    <a:pt x="190119" y="166967"/>
                  </a:lnTo>
                  <a:cubicBezTo>
                    <a:pt x="154264" y="142744"/>
                    <a:pt x="115952" y="121880"/>
                    <a:pt x="75636" y="104828"/>
                  </a:cubicBezTo>
                  <a:lnTo>
                    <a:pt x="0" y="81349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193" name="Freeform: Shape 192"/>
            <p:cNvSpPr/>
            <p:nvPr/>
          </p:nvSpPr>
          <p:spPr>
            <a:xfrm>
              <a:off x="5197425" y="3278107"/>
              <a:ext cx="107770" cy="413922"/>
            </a:xfrm>
            <a:custGeom>
              <a:avLst/>
              <a:gdLst>
                <a:gd name="connsiteX0" fmla="*/ 75332 w 107770"/>
                <a:gd name="connsiteY0" fmla="*/ 0 h 413922"/>
                <a:gd name="connsiteX1" fmla="*/ 92473 w 107770"/>
                <a:gd name="connsiteY1" fmla="*/ 55219 h 413922"/>
                <a:gd name="connsiteX2" fmla="*/ 107770 w 107770"/>
                <a:gd name="connsiteY2" fmla="*/ 206961 h 413922"/>
                <a:gd name="connsiteX3" fmla="*/ 92473 w 107770"/>
                <a:gd name="connsiteY3" fmla="*/ 358703 h 413922"/>
                <a:gd name="connsiteX4" fmla="*/ 75332 w 107770"/>
                <a:gd name="connsiteY4" fmla="*/ 413922 h 413922"/>
                <a:gd name="connsiteX5" fmla="*/ 0 w 107770"/>
                <a:gd name="connsiteY5" fmla="*/ 370429 h 413922"/>
                <a:gd name="connsiteX6" fmla="*/ 9424 w 107770"/>
                <a:gd name="connsiteY6" fmla="*/ 340073 h 413922"/>
                <a:gd name="connsiteX7" fmla="*/ 23116 w 107770"/>
                <a:gd name="connsiteY7" fmla="*/ 204245 h 413922"/>
                <a:gd name="connsiteX8" fmla="*/ 9424 w 107770"/>
                <a:gd name="connsiteY8" fmla="*/ 68418 h 413922"/>
                <a:gd name="connsiteX9" fmla="*/ 1430 w 107770"/>
                <a:gd name="connsiteY9" fmla="*/ 42667 h 4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770" h="413922">
                  <a:moveTo>
                    <a:pt x="75332" y="0"/>
                  </a:moveTo>
                  <a:lnTo>
                    <a:pt x="92473" y="55219"/>
                  </a:lnTo>
                  <a:cubicBezTo>
                    <a:pt x="102503" y="104233"/>
                    <a:pt x="107770" y="154982"/>
                    <a:pt x="107770" y="206961"/>
                  </a:cubicBezTo>
                  <a:cubicBezTo>
                    <a:pt x="107770" y="258940"/>
                    <a:pt x="102503" y="309689"/>
                    <a:pt x="92473" y="358703"/>
                  </a:cubicBezTo>
                  <a:lnTo>
                    <a:pt x="75332" y="413922"/>
                  </a:lnTo>
                  <a:lnTo>
                    <a:pt x="0" y="370429"/>
                  </a:lnTo>
                  <a:lnTo>
                    <a:pt x="9424" y="340073"/>
                  </a:lnTo>
                  <a:cubicBezTo>
                    <a:pt x="18401" y="296199"/>
                    <a:pt x="23116" y="250773"/>
                    <a:pt x="23116" y="204245"/>
                  </a:cubicBezTo>
                  <a:cubicBezTo>
                    <a:pt x="23116" y="157718"/>
                    <a:pt x="18401" y="112291"/>
                    <a:pt x="9424" y="68418"/>
                  </a:cubicBezTo>
                  <a:lnTo>
                    <a:pt x="1430" y="42667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195" name="Freeform: Shape 194"/>
            <p:cNvSpPr/>
            <p:nvPr/>
          </p:nvSpPr>
          <p:spPr>
            <a:xfrm>
              <a:off x="4733277" y="3963051"/>
              <a:ext cx="360335" cy="250564"/>
            </a:xfrm>
            <a:custGeom>
              <a:avLst/>
              <a:gdLst>
                <a:gd name="connsiteX0" fmla="*/ 284855 w 360335"/>
                <a:gd name="connsiteY0" fmla="*/ 0 h 250564"/>
                <a:gd name="connsiteX1" fmla="*/ 360335 w 360335"/>
                <a:gd name="connsiteY1" fmla="*/ 43578 h 250564"/>
                <a:gd name="connsiteX2" fmla="*/ 351390 w 360335"/>
                <a:gd name="connsiteY2" fmla="*/ 54419 h 250564"/>
                <a:gd name="connsiteX3" fmla="*/ 112062 w 360335"/>
                <a:gd name="connsiteY3" fmla="*/ 215778 h 250564"/>
                <a:gd name="connsiteX4" fmla="*/ 0 w 360335"/>
                <a:gd name="connsiteY4" fmla="*/ 250564 h 250564"/>
                <a:gd name="connsiteX5" fmla="*/ 0 w 360335"/>
                <a:gd name="connsiteY5" fmla="*/ 163782 h 250564"/>
                <a:gd name="connsiteX6" fmla="*/ 75636 w 360335"/>
                <a:gd name="connsiteY6" fmla="*/ 140304 h 250564"/>
                <a:gd name="connsiteX7" fmla="*/ 190119 w 360335"/>
                <a:gd name="connsiteY7" fmla="*/ 78164 h 25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35" h="250564">
                  <a:moveTo>
                    <a:pt x="284855" y="0"/>
                  </a:moveTo>
                  <a:lnTo>
                    <a:pt x="360335" y="43578"/>
                  </a:lnTo>
                  <a:lnTo>
                    <a:pt x="351390" y="54419"/>
                  </a:lnTo>
                  <a:cubicBezTo>
                    <a:pt x="283263" y="122546"/>
                    <a:pt x="202142" y="177678"/>
                    <a:pt x="112062" y="215778"/>
                  </a:cubicBezTo>
                  <a:lnTo>
                    <a:pt x="0" y="250564"/>
                  </a:lnTo>
                  <a:lnTo>
                    <a:pt x="0" y="163782"/>
                  </a:lnTo>
                  <a:lnTo>
                    <a:pt x="75636" y="140304"/>
                  </a:lnTo>
                  <a:cubicBezTo>
                    <a:pt x="115952" y="123251"/>
                    <a:pt x="154264" y="102388"/>
                    <a:pt x="190119" y="78164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49165" name="Text Box 3">
            <a:hlinkClick r:id="rId1" action="ppaction://hlinksldjump"/>
          </p:cNvPr>
          <p:cNvSpPr txBox="1"/>
          <p:nvPr/>
        </p:nvSpPr>
        <p:spPr>
          <a:xfrm>
            <a:off x="3217863" y="2232025"/>
            <a:ext cx="6538912" cy="460375"/>
          </a:xfrm>
          <a:prstGeom prst="rect">
            <a:avLst/>
          </a:prstGeom>
          <a:solidFill>
            <a:srgbClr val="F4B183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Calibri" panose="020F0502020204030204" charset="0"/>
              </a:rPr>
              <a:t>Menceritakan Teks Anekdot dengan Pola Berbeda</a:t>
            </a:r>
            <a:endParaRPr lang="en-US" altLang="zh-CN" sz="2400" b="1">
              <a:latin typeface="Calibri" panose="020F0502020204030204" charset="0"/>
            </a:endParaRPr>
          </a:p>
        </p:txBody>
      </p:sp>
      <p:sp>
        <p:nvSpPr>
          <p:cNvPr id="49166" name="Text Box 5">
            <a:hlinkClick r:id="rId2" action="ppaction://hlinksldjump"/>
          </p:cNvPr>
          <p:cNvSpPr txBox="1"/>
          <p:nvPr/>
        </p:nvSpPr>
        <p:spPr>
          <a:xfrm>
            <a:off x="4146550" y="3832225"/>
            <a:ext cx="3521075" cy="460375"/>
          </a:xfrm>
          <a:prstGeom prst="rect">
            <a:avLst/>
          </a:prstGeom>
          <a:solidFill>
            <a:srgbClr val="8497B0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Calibri" panose="020F0502020204030204" charset="0"/>
              </a:rPr>
              <a:t>Menyusun Teks Anekdot</a:t>
            </a:r>
            <a:endParaRPr lang="en-US" altLang="zh-CN" sz="2400" b="1">
              <a:latin typeface="Calibri" panose="020F0502020204030204" charset="0"/>
            </a:endParaRPr>
          </a:p>
        </p:txBody>
      </p:sp>
      <p:sp>
        <p:nvSpPr>
          <p:cNvPr id="49167" name="Text Box 6">
            <a:hlinkClick r:id="rId3" action="ppaction://hlinksldjump"/>
          </p:cNvPr>
          <p:cNvSpPr txBox="1"/>
          <p:nvPr/>
        </p:nvSpPr>
        <p:spPr>
          <a:xfrm>
            <a:off x="3116263" y="5654675"/>
            <a:ext cx="4784725" cy="460375"/>
          </a:xfrm>
          <a:prstGeom prst="rect">
            <a:avLst/>
          </a:prstGeom>
          <a:solidFill>
            <a:srgbClr val="A6A6A6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b="1">
                <a:latin typeface="Calibri" panose="020F0502020204030204" charset="0"/>
              </a:rPr>
              <a:t>Menceritakan Anekdot secara Lisan</a:t>
            </a:r>
            <a:endParaRPr lang="en-US" altLang="zh-CN" sz="2400" b="1">
              <a:latin typeface="Calibri" panose="020F0502020204030204" charset="0"/>
            </a:endParaRPr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7" name="Group 2"/>
          <p:cNvGrpSpPr/>
          <p:nvPr/>
        </p:nvGrpSpPr>
        <p:grpSpPr>
          <a:xfrm>
            <a:off x="728663" y="1366838"/>
            <a:ext cx="8658225" cy="5653087"/>
            <a:chOff x="2026971" y="1447797"/>
            <a:chExt cx="5090398" cy="4758531"/>
          </a:xfrm>
        </p:grpSpPr>
        <p:sp>
          <p:nvSpPr>
            <p:cNvPr id="25" name="Oval 24"/>
            <p:cNvSpPr/>
            <p:nvPr/>
          </p:nvSpPr>
          <p:spPr>
            <a:xfrm>
              <a:off x="2033321" y="5568610"/>
              <a:ext cx="5084048" cy="637718"/>
            </a:xfrm>
            <a:prstGeom prst="ellipse">
              <a:avLst/>
            </a:prstGeom>
            <a:gradFill flip="none" rotWithShape="1">
              <a:gsLst>
                <a:gs pos="100000">
                  <a:srgbClr val="EAEDF2"/>
                </a:gs>
                <a:gs pos="65000">
                  <a:srgbClr val="EAEDF2"/>
                </a:gs>
                <a:gs pos="0">
                  <a:srgbClr val="C4CCDA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985" strike="noStrike" noProof="1"/>
            </a:p>
          </p:txBody>
        </p:sp>
        <p:grpSp>
          <p:nvGrpSpPr>
            <p:cNvPr id="50179" name="Group 4"/>
            <p:cNvGrpSpPr/>
            <p:nvPr/>
          </p:nvGrpSpPr>
          <p:grpSpPr>
            <a:xfrm>
              <a:off x="2026971" y="1447797"/>
              <a:ext cx="5084318" cy="3962406"/>
              <a:chOff x="2028480" y="1447797"/>
              <a:chExt cx="5084318" cy="3962406"/>
            </a:xfrm>
          </p:grpSpPr>
          <p:sp>
            <p:nvSpPr>
              <p:cNvPr id="22" name="Freeform 21"/>
              <p:cNvSpPr/>
              <p:nvPr/>
            </p:nvSpPr>
            <p:spPr>
              <a:xfrm rot="10800000">
                <a:off x="3797291" y="1447797"/>
                <a:ext cx="2299026" cy="2269068"/>
              </a:xfrm>
              <a:custGeom>
                <a:avLst/>
                <a:gdLst>
                  <a:gd name="connsiteX0" fmla="*/ 1016211 w 2299026"/>
                  <a:gd name="connsiteY0" fmla="*/ 2269068 h 2269068"/>
                  <a:gd name="connsiteX1" fmla="*/ 0 w 2299026"/>
                  <a:gd name="connsiteY1" fmla="*/ 1701801 h 2269068"/>
                  <a:gd name="connsiteX2" fmla="*/ 0 w 2299026"/>
                  <a:gd name="connsiteY2" fmla="*/ 567267 h 2269068"/>
                  <a:gd name="connsiteX3" fmla="*/ 266985 w 2299026"/>
                  <a:gd name="connsiteY3" fmla="*/ 418232 h 2269068"/>
                  <a:gd name="connsiteX4" fmla="*/ 276421 w 2299026"/>
                  <a:gd name="connsiteY4" fmla="*/ 435616 h 2269068"/>
                  <a:gd name="connsiteX5" fmla="*/ 508105 w 2299026"/>
                  <a:gd name="connsiteY5" fmla="*/ 558802 h 2269068"/>
                  <a:gd name="connsiteX6" fmla="*/ 787507 w 2299026"/>
                  <a:gd name="connsiteY6" fmla="*/ 279400 h 2269068"/>
                  <a:gd name="connsiteX7" fmla="*/ 765550 w 2299026"/>
                  <a:gd name="connsiteY7" fmla="*/ 170644 h 2269068"/>
                  <a:gd name="connsiteX8" fmla="*/ 752753 w 2299026"/>
                  <a:gd name="connsiteY8" fmla="*/ 147067 h 2269068"/>
                  <a:gd name="connsiteX9" fmla="*/ 1016212 w 2299026"/>
                  <a:gd name="connsiteY9" fmla="*/ 0 h 2269068"/>
                  <a:gd name="connsiteX10" fmla="*/ 2032423 w 2299026"/>
                  <a:gd name="connsiteY10" fmla="*/ 567267 h 2269068"/>
                  <a:gd name="connsiteX11" fmla="*/ 2032423 w 2299026"/>
                  <a:gd name="connsiteY11" fmla="*/ 856422 h 2269068"/>
                  <a:gd name="connsiteX12" fmla="*/ 2075933 w 2299026"/>
                  <a:gd name="connsiteY12" fmla="*/ 860809 h 2269068"/>
                  <a:gd name="connsiteX13" fmla="*/ 2299026 w 2299026"/>
                  <a:gd name="connsiteY13" fmla="*/ 1134534 h 2269068"/>
                  <a:gd name="connsiteX14" fmla="*/ 2075933 w 2299026"/>
                  <a:gd name="connsiteY14" fmla="*/ 1408260 h 2269068"/>
                  <a:gd name="connsiteX15" fmla="*/ 2032423 w 2299026"/>
                  <a:gd name="connsiteY15" fmla="*/ 1412646 h 2269068"/>
                  <a:gd name="connsiteX16" fmla="*/ 2032423 w 2299026"/>
                  <a:gd name="connsiteY16" fmla="*/ 1701801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9026" h="2269068">
                    <a:moveTo>
                      <a:pt x="1016211" y="2269068"/>
                    </a:moveTo>
                    <a:lnTo>
                      <a:pt x="0" y="1701801"/>
                    </a:lnTo>
                    <a:lnTo>
                      <a:pt x="0" y="567267"/>
                    </a:lnTo>
                    <a:lnTo>
                      <a:pt x="266985" y="418232"/>
                    </a:lnTo>
                    <a:lnTo>
                      <a:pt x="276421" y="435616"/>
                    </a:lnTo>
                    <a:cubicBezTo>
                      <a:pt x="326631" y="509938"/>
                      <a:pt x="411662" y="558802"/>
                      <a:pt x="508105" y="558802"/>
                    </a:cubicBezTo>
                    <a:cubicBezTo>
                      <a:pt x="662414" y="558802"/>
                      <a:pt x="787507" y="433709"/>
                      <a:pt x="787507" y="279400"/>
                    </a:cubicBezTo>
                    <a:cubicBezTo>
                      <a:pt x="787507" y="240823"/>
                      <a:pt x="779689" y="204072"/>
                      <a:pt x="765550" y="170644"/>
                    </a:cubicBezTo>
                    <a:lnTo>
                      <a:pt x="752753" y="147067"/>
                    </a:lnTo>
                    <a:lnTo>
                      <a:pt x="1016212" y="0"/>
                    </a:lnTo>
                    <a:lnTo>
                      <a:pt x="2032423" y="567267"/>
                    </a:lnTo>
                    <a:lnTo>
                      <a:pt x="2032423" y="856422"/>
                    </a:lnTo>
                    <a:lnTo>
                      <a:pt x="2075933" y="860809"/>
                    </a:lnTo>
                    <a:cubicBezTo>
                      <a:pt x="2203252" y="886862"/>
                      <a:pt x="2299026" y="999514"/>
                      <a:pt x="2299026" y="1134534"/>
                    </a:cubicBezTo>
                    <a:cubicBezTo>
                      <a:pt x="2299026" y="1269554"/>
                      <a:pt x="2203252" y="1382206"/>
                      <a:pt x="2075933" y="1408260"/>
                    </a:cubicBezTo>
                    <a:lnTo>
                      <a:pt x="2032423" y="1412646"/>
                    </a:lnTo>
                    <a:lnTo>
                      <a:pt x="2032423" y="1701801"/>
                    </a:lnTo>
                    <a:close/>
                  </a:path>
                </a:pathLst>
              </a:custGeom>
              <a:solidFill>
                <a:srgbClr val="323A4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155" strike="noStrike" noProof="1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800000">
                <a:off x="5080105" y="3141135"/>
                <a:ext cx="2032423" cy="2269068"/>
              </a:xfrm>
              <a:custGeom>
                <a:avLst/>
                <a:gdLst>
                  <a:gd name="connsiteX0" fmla="*/ 1016211 w 2032423"/>
                  <a:gd name="connsiteY0" fmla="*/ 2269068 h 2269068"/>
                  <a:gd name="connsiteX1" fmla="*/ 0 w 2032423"/>
                  <a:gd name="connsiteY1" fmla="*/ 1701801 h 2269068"/>
                  <a:gd name="connsiteX2" fmla="*/ 0 w 2032423"/>
                  <a:gd name="connsiteY2" fmla="*/ 567267 h 2269068"/>
                  <a:gd name="connsiteX3" fmla="*/ 1016212 w 2032423"/>
                  <a:gd name="connsiteY3" fmla="*/ 0 h 2269068"/>
                  <a:gd name="connsiteX4" fmla="*/ 2032423 w 2032423"/>
                  <a:gd name="connsiteY4" fmla="*/ 567267 h 2269068"/>
                  <a:gd name="connsiteX5" fmla="*/ 2032423 w 2032423"/>
                  <a:gd name="connsiteY5" fmla="*/ 855133 h 2269068"/>
                  <a:gd name="connsiteX6" fmla="*/ 1976116 w 2032423"/>
                  <a:gd name="connsiteY6" fmla="*/ 860810 h 2269068"/>
                  <a:gd name="connsiteX7" fmla="*/ 1753023 w 2032423"/>
                  <a:gd name="connsiteY7" fmla="*/ 1134535 h 2269068"/>
                  <a:gd name="connsiteX8" fmla="*/ 1976116 w 2032423"/>
                  <a:gd name="connsiteY8" fmla="*/ 1408261 h 2269068"/>
                  <a:gd name="connsiteX9" fmla="*/ 2032423 w 2032423"/>
                  <a:gd name="connsiteY9" fmla="*/ 1413937 h 2269068"/>
                  <a:gd name="connsiteX10" fmla="*/ 2032423 w 2032423"/>
                  <a:gd name="connsiteY10" fmla="*/ 1701801 h 2269068"/>
                  <a:gd name="connsiteX11" fmla="*/ 1772490 w 2032423"/>
                  <a:gd name="connsiteY11" fmla="*/ 1846901 h 2269068"/>
                  <a:gd name="connsiteX12" fmla="*/ 1781761 w 2032423"/>
                  <a:gd name="connsiteY12" fmla="*/ 1863982 h 2269068"/>
                  <a:gd name="connsiteX13" fmla="*/ 1803718 w 2032423"/>
                  <a:gd name="connsiteY13" fmla="*/ 1972738 h 2269068"/>
                  <a:gd name="connsiteX14" fmla="*/ 1524316 w 2032423"/>
                  <a:gd name="connsiteY14" fmla="*/ 2252140 h 2269068"/>
                  <a:gd name="connsiteX15" fmla="*/ 1292632 w 2032423"/>
                  <a:gd name="connsiteY15" fmla="*/ 2128954 h 2269068"/>
                  <a:gd name="connsiteX16" fmla="*/ 1286721 w 2032423"/>
                  <a:gd name="connsiteY16" fmla="*/ 2118065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2423" h="2269068">
                    <a:moveTo>
                      <a:pt x="1016211" y="2269068"/>
                    </a:moveTo>
                    <a:lnTo>
                      <a:pt x="0" y="1701801"/>
                    </a:lnTo>
                    <a:lnTo>
                      <a:pt x="0" y="567267"/>
                    </a:lnTo>
                    <a:lnTo>
                      <a:pt x="1016212" y="0"/>
                    </a:lnTo>
                    <a:lnTo>
                      <a:pt x="2032423" y="567267"/>
                    </a:lnTo>
                    <a:lnTo>
                      <a:pt x="2032423" y="855133"/>
                    </a:lnTo>
                    <a:lnTo>
                      <a:pt x="1976116" y="860810"/>
                    </a:lnTo>
                    <a:cubicBezTo>
                      <a:pt x="1848798" y="886863"/>
                      <a:pt x="1753023" y="999515"/>
                      <a:pt x="1753023" y="1134535"/>
                    </a:cubicBezTo>
                    <a:cubicBezTo>
                      <a:pt x="1753023" y="1269555"/>
                      <a:pt x="1848798" y="1382207"/>
                      <a:pt x="1976116" y="1408261"/>
                    </a:cubicBezTo>
                    <a:lnTo>
                      <a:pt x="2032423" y="1413937"/>
                    </a:lnTo>
                    <a:lnTo>
                      <a:pt x="2032423" y="1701801"/>
                    </a:lnTo>
                    <a:lnTo>
                      <a:pt x="1772490" y="1846901"/>
                    </a:lnTo>
                    <a:lnTo>
                      <a:pt x="1781761" y="1863982"/>
                    </a:lnTo>
                    <a:cubicBezTo>
                      <a:pt x="1795900" y="1897410"/>
                      <a:pt x="1803718" y="1934161"/>
                      <a:pt x="1803718" y="1972738"/>
                    </a:cubicBezTo>
                    <a:cubicBezTo>
                      <a:pt x="1803718" y="2127047"/>
                      <a:pt x="1678625" y="2252140"/>
                      <a:pt x="1524316" y="2252140"/>
                    </a:cubicBezTo>
                    <a:cubicBezTo>
                      <a:pt x="1427873" y="2252140"/>
                      <a:pt x="1342842" y="2203276"/>
                      <a:pt x="1292632" y="2128954"/>
                    </a:cubicBezTo>
                    <a:lnTo>
                      <a:pt x="1286721" y="2118065"/>
                    </a:lnTo>
                    <a:close/>
                  </a:path>
                </a:pathLst>
              </a:custGeom>
              <a:solidFill>
                <a:srgbClr val="2DBAA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545" strike="noStrike" noProof="1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0">
                <a:off x="3047681" y="3141135"/>
                <a:ext cx="2311824" cy="2269068"/>
              </a:xfrm>
              <a:custGeom>
                <a:avLst/>
                <a:gdLst>
                  <a:gd name="connsiteX0" fmla="*/ 1295612 w 2311824"/>
                  <a:gd name="connsiteY0" fmla="*/ 2269068 h 2269068"/>
                  <a:gd name="connsiteX1" fmla="*/ 279401 w 2311824"/>
                  <a:gd name="connsiteY1" fmla="*/ 1701801 h 2269068"/>
                  <a:gd name="connsiteX2" fmla="*/ 279401 w 2311824"/>
                  <a:gd name="connsiteY2" fmla="*/ 1413937 h 2269068"/>
                  <a:gd name="connsiteX3" fmla="*/ 223093 w 2311824"/>
                  <a:gd name="connsiteY3" fmla="*/ 1408261 h 2269068"/>
                  <a:gd name="connsiteX4" fmla="*/ 0 w 2311824"/>
                  <a:gd name="connsiteY4" fmla="*/ 1134535 h 2269068"/>
                  <a:gd name="connsiteX5" fmla="*/ 223093 w 2311824"/>
                  <a:gd name="connsiteY5" fmla="*/ 860810 h 2269068"/>
                  <a:gd name="connsiteX6" fmla="*/ 279401 w 2311824"/>
                  <a:gd name="connsiteY6" fmla="*/ 855133 h 2269068"/>
                  <a:gd name="connsiteX7" fmla="*/ 279401 w 2311824"/>
                  <a:gd name="connsiteY7" fmla="*/ 567267 h 2269068"/>
                  <a:gd name="connsiteX8" fmla="*/ 1295613 w 2311824"/>
                  <a:gd name="connsiteY8" fmla="*/ 0 h 2269068"/>
                  <a:gd name="connsiteX9" fmla="*/ 2311824 w 2311824"/>
                  <a:gd name="connsiteY9" fmla="*/ 567267 h 2269068"/>
                  <a:gd name="connsiteX10" fmla="*/ 2311824 w 2311824"/>
                  <a:gd name="connsiteY10" fmla="*/ 1701801 h 2269068"/>
                  <a:gd name="connsiteX11" fmla="*/ 2051890 w 2311824"/>
                  <a:gd name="connsiteY11" fmla="*/ 1846901 h 2269068"/>
                  <a:gd name="connsiteX12" fmla="*/ 2035401 w 2311824"/>
                  <a:gd name="connsiteY12" fmla="*/ 1816522 h 2269068"/>
                  <a:gd name="connsiteX13" fmla="*/ 1803716 w 2311824"/>
                  <a:gd name="connsiteY13" fmla="*/ 1693336 h 2269068"/>
                  <a:gd name="connsiteX14" fmla="*/ 1524314 w 2311824"/>
                  <a:gd name="connsiteY14" fmla="*/ 1972738 h 2269068"/>
                  <a:gd name="connsiteX15" fmla="*/ 1546271 w 2311824"/>
                  <a:gd name="connsiteY15" fmla="*/ 2081494 h 2269068"/>
                  <a:gd name="connsiteX16" fmla="*/ 1566121 w 2311824"/>
                  <a:gd name="connsiteY16" fmla="*/ 2118065 h 226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1824" h="2269068">
                    <a:moveTo>
                      <a:pt x="1295612" y="2269068"/>
                    </a:moveTo>
                    <a:lnTo>
                      <a:pt x="279401" y="1701801"/>
                    </a:lnTo>
                    <a:lnTo>
                      <a:pt x="279401" y="1413937"/>
                    </a:lnTo>
                    <a:lnTo>
                      <a:pt x="223093" y="1408261"/>
                    </a:lnTo>
                    <a:cubicBezTo>
                      <a:pt x="95774" y="1382207"/>
                      <a:pt x="0" y="1269555"/>
                      <a:pt x="0" y="1134535"/>
                    </a:cubicBezTo>
                    <a:cubicBezTo>
                      <a:pt x="0" y="999515"/>
                      <a:pt x="95774" y="886863"/>
                      <a:pt x="223093" y="860810"/>
                    </a:cubicBezTo>
                    <a:lnTo>
                      <a:pt x="279401" y="855133"/>
                    </a:lnTo>
                    <a:lnTo>
                      <a:pt x="279401" y="567267"/>
                    </a:lnTo>
                    <a:lnTo>
                      <a:pt x="1295613" y="0"/>
                    </a:lnTo>
                    <a:lnTo>
                      <a:pt x="2311824" y="567267"/>
                    </a:lnTo>
                    <a:lnTo>
                      <a:pt x="2311824" y="1701801"/>
                    </a:lnTo>
                    <a:lnTo>
                      <a:pt x="2051890" y="1846901"/>
                    </a:lnTo>
                    <a:lnTo>
                      <a:pt x="2035401" y="1816522"/>
                    </a:lnTo>
                    <a:cubicBezTo>
                      <a:pt x="1985190" y="1742201"/>
                      <a:pt x="1900159" y="1693336"/>
                      <a:pt x="1803716" y="1693336"/>
                    </a:cubicBezTo>
                    <a:cubicBezTo>
                      <a:pt x="1649407" y="1693336"/>
                      <a:pt x="1524314" y="1818429"/>
                      <a:pt x="1524314" y="1972738"/>
                    </a:cubicBezTo>
                    <a:cubicBezTo>
                      <a:pt x="1524314" y="2011315"/>
                      <a:pt x="1532133" y="2048067"/>
                      <a:pt x="1546271" y="2081494"/>
                    </a:cubicBezTo>
                    <a:lnTo>
                      <a:pt x="1566121" y="2118065"/>
                    </a:lnTo>
                    <a:close/>
                  </a:path>
                </a:pathLst>
              </a:custGeom>
              <a:solidFill>
                <a:srgbClr val="F1C50E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545" strike="noStrike" noProof="1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10800000">
                <a:off x="2031472" y="1447799"/>
                <a:ext cx="2032423" cy="2269069"/>
              </a:xfrm>
              <a:custGeom>
                <a:avLst/>
                <a:gdLst>
                  <a:gd name="connsiteX0" fmla="*/ 1016211 w 2032423"/>
                  <a:gd name="connsiteY0" fmla="*/ 2269069 h 2269069"/>
                  <a:gd name="connsiteX1" fmla="*/ 0 w 2032423"/>
                  <a:gd name="connsiteY1" fmla="*/ 1701802 h 2269069"/>
                  <a:gd name="connsiteX2" fmla="*/ 0 w 2032423"/>
                  <a:gd name="connsiteY2" fmla="*/ 1412649 h 2269069"/>
                  <a:gd name="connsiteX3" fmla="*/ 43511 w 2032423"/>
                  <a:gd name="connsiteY3" fmla="*/ 1408263 h 2269069"/>
                  <a:gd name="connsiteX4" fmla="*/ 266604 w 2032423"/>
                  <a:gd name="connsiteY4" fmla="*/ 1134537 h 2269069"/>
                  <a:gd name="connsiteX5" fmla="*/ 43511 w 2032423"/>
                  <a:gd name="connsiteY5" fmla="*/ 860812 h 2269069"/>
                  <a:gd name="connsiteX6" fmla="*/ 0 w 2032423"/>
                  <a:gd name="connsiteY6" fmla="*/ 856425 h 2269069"/>
                  <a:gd name="connsiteX7" fmla="*/ 0 w 2032423"/>
                  <a:gd name="connsiteY7" fmla="*/ 567268 h 2269069"/>
                  <a:gd name="connsiteX8" fmla="*/ 266985 w 2032423"/>
                  <a:gd name="connsiteY8" fmla="*/ 418233 h 2269069"/>
                  <a:gd name="connsiteX9" fmla="*/ 250661 w 2032423"/>
                  <a:gd name="connsiteY9" fmla="*/ 388158 h 2269069"/>
                  <a:gd name="connsiteX10" fmla="*/ 228704 w 2032423"/>
                  <a:gd name="connsiteY10" fmla="*/ 279402 h 2269069"/>
                  <a:gd name="connsiteX11" fmla="*/ 508106 w 2032423"/>
                  <a:gd name="connsiteY11" fmla="*/ 0 h 2269069"/>
                  <a:gd name="connsiteX12" fmla="*/ 739791 w 2032423"/>
                  <a:gd name="connsiteY12" fmla="*/ 123186 h 2269069"/>
                  <a:gd name="connsiteX13" fmla="*/ 752754 w 2032423"/>
                  <a:gd name="connsiteY13" fmla="*/ 147068 h 2269069"/>
                  <a:gd name="connsiteX14" fmla="*/ 1016212 w 2032423"/>
                  <a:gd name="connsiteY14" fmla="*/ 1 h 2269069"/>
                  <a:gd name="connsiteX15" fmla="*/ 2032423 w 2032423"/>
                  <a:gd name="connsiteY15" fmla="*/ 567268 h 2269069"/>
                  <a:gd name="connsiteX16" fmla="*/ 2032423 w 2032423"/>
                  <a:gd name="connsiteY16" fmla="*/ 1701802 h 226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2423" h="2269069">
                    <a:moveTo>
                      <a:pt x="1016211" y="2269069"/>
                    </a:moveTo>
                    <a:lnTo>
                      <a:pt x="0" y="1701802"/>
                    </a:lnTo>
                    <a:lnTo>
                      <a:pt x="0" y="1412649"/>
                    </a:lnTo>
                    <a:lnTo>
                      <a:pt x="43511" y="1408263"/>
                    </a:lnTo>
                    <a:cubicBezTo>
                      <a:pt x="170830" y="1382209"/>
                      <a:pt x="266604" y="1269557"/>
                      <a:pt x="266604" y="1134537"/>
                    </a:cubicBezTo>
                    <a:cubicBezTo>
                      <a:pt x="266604" y="999517"/>
                      <a:pt x="170830" y="886865"/>
                      <a:pt x="43511" y="860812"/>
                    </a:cubicBezTo>
                    <a:lnTo>
                      <a:pt x="0" y="856425"/>
                    </a:lnTo>
                    <a:lnTo>
                      <a:pt x="0" y="567268"/>
                    </a:lnTo>
                    <a:lnTo>
                      <a:pt x="266985" y="418233"/>
                    </a:lnTo>
                    <a:lnTo>
                      <a:pt x="250661" y="388158"/>
                    </a:lnTo>
                    <a:cubicBezTo>
                      <a:pt x="236523" y="354731"/>
                      <a:pt x="228704" y="317979"/>
                      <a:pt x="228704" y="279402"/>
                    </a:cubicBezTo>
                    <a:cubicBezTo>
                      <a:pt x="228704" y="125093"/>
                      <a:pt x="353797" y="0"/>
                      <a:pt x="508106" y="0"/>
                    </a:cubicBezTo>
                    <a:cubicBezTo>
                      <a:pt x="604549" y="0"/>
                      <a:pt x="689580" y="48865"/>
                      <a:pt x="739791" y="123186"/>
                    </a:cubicBezTo>
                    <a:lnTo>
                      <a:pt x="752754" y="147068"/>
                    </a:lnTo>
                    <a:lnTo>
                      <a:pt x="1016212" y="1"/>
                    </a:lnTo>
                    <a:lnTo>
                      <a:pt x="2032423" y="567268"/>
                    </a:lnTo>
                    <a:lnTo>
                      <a:pt x="2032423" y="1701802"/>
                    </a:lnTo>
                    <a:close/>
                  </a:path>
                </a:pathLst>
              </a:custGeom>
              <a:solidFill>
                <a:srgbClr val="28B9D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z="1545" strike="noStrike" noProof="1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28480" y="2200399"/>
                <a:ext cx="1782774" cy="76386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 fontAlgn="auto"/>
                <a:r>
                  <a:rPr lang="en-US" sz="1985" b="1" strike="noStrike" noProof="1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1. Membaca isi anekdot dengan saksama.</a:t>
                </a:r>
                <a:endParaRPr lang="en-US" sz="1985" b="1" strike="noStrike" noProof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lvl="0" algn="ctr" fontAlgn="auto"/>
                <a:endParaRPr lang="en-US" sz="1325" strike="noStrike" noProof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059170" y="2257863"/>
                <a:ext cx="2030692" cy="64894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 fontAlgn="auto"/>
                <a:r>
                  <a:rPr lang="en-US" sz="2205" strike="noStrike" noProof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2. Memahami jalannya cerita</a:t>
                </a:r>
                <a:r>
                  <a:rPr lang="en-US" sz="1325" strike="noStrike" noProof="1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US" sz="1325" strike="noStrike" noProof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57156" y="3952433"/>
                <a:ext cx="2030691" cy="64894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 fontAlgn="auto"/>
                <a:r>
                  <a:rPr lang="en-US" sz="2205" strike="noStrike" noProof="1" dirty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rPr>
                  <a:t>3. Mencatat unsur-unsur pokok anekdot.</a:t>
                </a:r>
                <a:endParaRPr lang="en-US" sz="2205" strike="noStrike" noProof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187" name="Rectangle 29"/>
              <p:cNvSpPr/>
              <p:nvPr/>
            </p:nvSpPr>
            <p:spPr>
              <a:xfrm>
                <a:off x="5312266" y="3583690"/>
                <a:ext cx="1800532" cy="1631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p>
                <a:pPr algn="ctr"/>
                <a:r>
                  <a:rPr lang="en-US" altLang="zh-CN" sz="2000" dirty="0">
                    <a:solidFill>
                      <a:srgbClr val="222A35"/>
                    </a:solidFill>
                    <a:latin typeface="Calibri" panose="020F0502020204030204" charset="0"/>
                  </a:rPr>
                  <a:t>4. Menceritakan kembali dengan pola (dialog ke narasi atau narasi ke dialog) berbeda dengan tetap memperhatikan unsur-unsurnya.</a:t>
                </a:r>
                <a:endParaRPr lang="en-US" altLang="zh-CN" sz="2000" dirty="0">
                  <a:solidFill>
                    <a:srgbClr val="222A35"/>
                  </a:solidFill>
                  <a:latin typeface="Calibri" panose="020F0502020204030204" charset="0"/>
                </a:endParaRPr>
              </a:p>
            </p:txBody>
          </p:sp>
        </p:grpSp>
      </p:grpSp>
      <p:sp>
        <p:nvSpPr>
          <p:cNvPr id="6" name="Text Box 5"/>
          <p:cNvSpPr txBox="1"/>
          <p:nvPr/>
        </p:nvSpPr>
        <p:spPr>
          <a:xfrm>
            <a:off x="527175" y="448063"/>
            <a:ext cx="96361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fontAlgn="auto"/>
            <a:r>
              <a:rPr lang="en-US" sz="2400" b="1" spc="300" noProof="1" dirty="0">
                <a:ln w="1143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algun Gothic" panose="020B0503020000020004" charset="-127"/>
                <a:ea typeface="Malgun Gothic" panose="020B0503020000020004" charset="-127"/>
                <a:cs typeface="+mn-cs"/>
                <a:sym typeface="+mn-ea"/>
              </a:rPr>
              <a:t>Langkah-Langkah Menceritakan Ulang Teks Anekdot</a:t>
            </a:r>
            <a:endParaRPr lang="en-US" sz="2400" b="1" spc="300" noProof="1" dirty="0">
              <a:ln w="11430" cmpd="sng">
                <a:solidFill>
                  <a:schemeClr val="tx2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algun Gothic" panose="020B0503020000020004" charset="-127"/>
              <a:ea typeface="Malgun Gothic" panose="020B0503020000020004" charset="-127"/>
              <a:sym typeface="+mn-ea"/>
            </a:endParaRPr>
          </a:p>
        </p:txBody>
      </p:sp>
      <p:sp>
        <p:nvSpPr>
          <p:cNvPr id="9" name="Left Arrow 8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31" y="402701"/>
            <a:ext cx="9221304" cy="1461164"/>
          </a:xfrm>
        </p:spPr>
        <p:txBody>
          <a:bodyPr rIns="75594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/>
            <a:r>
              <a:rPr lang="en-US" sz="4850" strike="noStrike" noProof="1">
                <a:solidFill>
                  <a:schemeClr val="accent4"/>
                </a:solidFill>
                <a:effectLst/>
              </a:rPr>
              <a:t>Langkah Menyusun Anekdot</a:t>
            </a:r>
            <a:endParaRPr lang="en-US" strike="noStrike" noProof="1">
              <a:solidFill>
                <a:schemeClr val="accent4"/>
              </a:solidFill>
              <a:effectLst/>
            </a:endParaRPr>
          </a:p>
        </p:txBody>
      </p:sp>
      <p:sp>
        <p:nvSpPr>
          <p:cNvPr id="33" name="Freeform 35"/>
          <p:cNvSpPr/>
          <p:nvPr/>
        </p:nvSpPr>
        <p:spPr bwMode="auto">
          <a:xfrm>
            <a:off x="3054350" y="3398838"/>
            <a:ext cx="1890713" cy="1895475"/>
          </a:xfrm>
          <a:custGeom>
            <a:avLst/>
            <a:gdLst>
              <a:gd name="T0" fmla="*/ 3128 w 3427"/>
              <a:gd name="T1" fmla="*/ 1726 h 3429"/>
              <a:gd name="T2" fmla="*/ 3299 w 3427"/>
              <a:gd name="T3" fmla="*/ 1697 h 3429"/>
              <a:gd name="T4" fmla="*/ 3422 w 3427"/>
              <a:gd name="T5" fmla="*/ 1494 h 3429"/>
              <a:gd name="T6" fmla="*/ 3388 w 3427"/>
              <a:gd name="T7" fmla="*/ 1241 h 3429"/>
              <a:gd name="T8" fmla="*/ 3269 w 3427"/>
              <a:gd name="T9" fmla="*/ 1069 h 3429"/>
              <a:gd name="T10" fmla="*/ 3082 w 3427"/>
              <a:gd name="T11" fmla="*/ 978 h 3429"/>
              <a:gd name="T12" fmla="*/ 2973 w 3427"/>
              <a:gd name="T13" fmla="*/ 993 h 3429"/>
              <a:gd name="T14" fmla="*/ 2728 w 3427"/>
              <a:gd name="T15" fmla="*/ 1092 h 3429"/>
              <a:gd name="T16" fmla="*/ 2531 w 3427"/>
              <a:gd name="T17" fmla="*/ 1074 h 3429"/>
              <a:gd name="T18" fmla="*/ 2451 w 3427"/>
              <a:gd name="T19" fmla="*/ 919 h 3429"/>
              <a:gd name="T20" fmla="*/ 2482 w 3427"/>
              <a:gd name="T21" fmla="*/ 547 h 3429"/>
              <a:gd name="T22" fmla="*/ 2481 w 3427"/>
              <a:gd name="T23" fmla="*/ 95 h 3429"/>
              <a:gd name="T24" fmla="*/ 1885 w 3427"/>
              <a:gd name="T25" fmla="*/ 2 h 3429"/>
              <a:gd name="T26" fmla="*/ 1704 w 3427"/>
              <a:gd name="T27" fmla="*/ 41 h 3429"/>
              <a:gd name="T28" fmla="*/ 1682 w 3427"/>
              <a:gd name="T29" fmla="*/ 137 h 3429"/>
              <a:gd name="T30" fmla="*/ 1775 w 3427"/>
              <a:gd name="T31" fmla="*/ 373 h 3429"/>
              <a:gd name="T32" fmla="*/ 1805 w 3427"/>
              <a:gd name="T33" fmla="*/ 593 h 3429"/>
              <a:gd name="T34" fmla="*/ 1619 w 3427"/>
              <a:gd name="T35" fmla="*/ 864 h 3429"/>
              <a:gd name="T36" fmla="*/ 1412 w 3427"/>
              <a:gd name="T37" fmla="*/ 961 h 3429"/>
              <a:gd name="T38" fmla="*/ 1272 w 3427"/>
              <a:gd name="T39" fmla="*/ 979 h 3429"/>
              <a:gd name="T40" fmla="*/ 1073 w 3427"/>
              <a:gd name="T41" fmla="*/ 936 h 3429"/>
              <a:gd name="T42" fmla="*/ 924 w 3427"/>
              <a:gd name="T43" fmla="*/ 795 h 3429"/>
              <a:gd name="T44" fmla="*/ 890 w 3427"/>
              <a:gd name="T45" fmla="*/ 619 h 3429"/>
              <a:gd name="T46" fmla="*/ 923 w 3427"/>
              <a:gd name="T47" fmla="*/ 245 h 3429"/>
              <a:gd name="T48" fmla="*/ 876 w 3427"/>
              <a:gd name="T49" fmla="*/ 73 h 3429"/>
              <a:gd name="T50" fmla="*/ 726 w 3427"/>
              <a:gd name="T51" fmla="*/ 12 h 3429"/>
              <a:gd name="T52" fmla="*/ 120 w 3427"/>
              <a:gd name="T53" fmla="*/ 118 h 3429"/>
              <a:gd name="T54" fmla="*/ 13 w 3427"/>
              <a:gd name="T55" fmla="*/ 730 h 3429"/>
              <a:gd name="T56" fmla="*/ 13 w 3427"/>
              <a:gd name="T57" fmla="*/ 946 h 3429"/>
              <a:gd name="T58" fmla="*/ 78 w 3427"/>
              <a:gd name="T59" fmla="*/ 1021 h 3429"/>
              <a:gd name="T60" fmla="*/ 254 w 3427"/>
              <a:gd name="T61" fmla="*/ 974 h 3429"/>
              <a:gd name="T62" fmla="*/ 436 w 3427"/>
              <a:gd name="T63" fmla="*/ 903 h 3429"/>
              <a:gd name="T64" fmla="*/ 617 w 3427"/>
              <a:gd name="T65" fmla="*/ 903 h 3429"/>
              <a:gd name="T66" fmla="*/ 838 w 3427"/>
              <a:gd name="T67" fmla="*/ 1049 h 3429"/>
              <a:gd name="T68" fmla="*/ 952 w 3427"/>
              <a:gd name="T69" fmla="*/ 1254 h 3429"/>
              <a:gd name="T70" fmla="*/ 950 w 3427"/>
              <a:gd name="T71" fmla="*/ 1598 h 3429"/>
              <a:gd name="T72" fmla="*/ 773 w 3427"/>
              <a:gd name="T73" fmla="*/ 1790 h 3429"/>
              <a:gd name="T74" fmla="*/ 524 w 3427"/>
              <a:gd name="T75" fmla="*/ 1811 h 3429"/>
              <a:gd name="T76" fmla="*/ 179 w 3427"/>
              <a:gd name="T77" fmla="*/ 1782 h 3429"/>
              <a:gd name="T78" fmla="*/ 45 w 3427"/>
              <a:gd name="T79" fmla="*/ 1858 h 3429"/>
              <a:gd name="T80" fmla="*/ 16 w 3427"/>
              <a:gd name="T81" fmla="*/ 2005 h 3429"/>
              <a:gd name="T82" fmla="*/ 257 w 3427"/>
              <a:gd name="T83" fmla="*/ 2535 h 3429"/>
              <a:gd name="T84" fmla="*/ 732 w 3427"/>
              <a:gd name="T85" fmla="*/ 2462 h 3429"/>
              <a:gd name="T86" fmla="*/ 921 w 3427"/>
              <a:gd name="T87" fmla="*/ 2532 h 3429"/>
              <a:gd name="T88" fmla="*/ 1007 w 3427"/>
              <a:gd name="T89" fmla="*/ 2709 h 3429"/>
              <a:gd name="T90" fmla="*/ 977 w 3427"/>
              <a:gd name="T91" fmla="*/ 3055 h 3429"/>
              <a:gd name="T92" fmla="*/ 1000 w 3427"/>
              <a:gd name="T93" fmla="*/ 3293 h 3429"/>
              <a:gd name="T94" fmla="*/ 1116 w 3427"/>
              <a:gd name="T95" fmla="*/ 3398 h 3429"/>
              <a:gd name="T96" fmla="*/ 1271 w 3427"/>
              <a:gd name="T97" fmla="*/ 3429 h 3429"/>
              <a:gd name="T98" fmla="*/ 1496 w 3427"/>
              <a:gd name="T99" fmla="*/ 3374 h 3429"/>
              <a:gd name="T100" fmla="*/ 1696 w 3427"/>
              <a:gd name="T101" fmla="*/ 3179 h 3429"/>
              <a:gd name="T102" fmla="*/ 1708 w 3427"/>
              <a:gd name="T103" fmla="*/ 2977 h 3429"/>
              <a:gd name="T104" fmla="*/ 1609 w 3427"/>
              <a:gd name="T105" fmla="*/ 2730 h 3429"/>
              <a:gd name="T106" fmla="*/ 1607 w 3427"/>
              <a:gd name="T107" fmla="*/ 2565 h 3429"/>
              <a:gd name="T108" fmla="*/ 1737 w 3427"/>
              <a:gd name="T109" fmla="*/ 2464 h 3429"/>
              <a:gd name="T110" fmla="*/ 1892 w 3427"/>
              <a:gd name="T111" fmla="*/ 2453 h 3429"/>
              <a:gd name="T112" fmla="*/ 2476 w 3427"/>
              <a:gd name="T113" fmla="*/ 2542 h 3429"/>
              <a:gd name="T114" fmla="*/ 2463 w 3427"/>
              <a:gd name="T115" fmla="*/ 2016 h 3429"/>
              <a:gd name="T116" fmla="*/ 2507 w 3427"/>
              <a:gd name="T117" fmla="*/ 1808 h 3429"/>
              <a:gd name="T118" fmla="*/ 2653 w 3427"/>
              <a:gd name="T119" fmla="*/ 1706 h 3429"/>
              <a:gd name="T120" fmla="*/ 2823 w 3427"/>
              <a:gd name="T121" fmla="*/ 1698 h 3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7" h="3429">
                <a:moveTo>
                  <a:pt x="2823" y="1698"/>
                </a:moveTo>
                <a:lnTo>
                  <a:pt x="2906" y="1711"/>
                </a:lnTo>
                <a:lnTo>
                  <a:pt x="3060" y="1724"/>
                </a:lnTo>
                <a:lnTo>
                  <a:pt x="3128" y="1726"/>
                </a:lnTo>
                <a:lnTo>
                  <a:pt x="3192" y="1724"/>
                </a:lnTo>
                <a:lnTo>
                  <a:pt x="3261" y="1714"/>
                </a:lnTo>
                <a:lnTo>
                  <a:pt x="3272" y="1710"/>
                </a:lnTo>
                <a:lnTo>
                  <a:pt x="3299" y="1697"/>
                </a:lnTo>
                <a:lnTo>
                  <a:pt x="3344" y="1661"/>
                </a:lnTo>
                <a:lnTo>
                  <a:pt x="3381" y="1614"/>
                </a:lnTo>
                <a:lnTo>
                  <a:pt x="3407" y="1557"/>
                </a:lnTo>
                <a:lnTo>
                  <a:pt x="3422" y="1494"/>
                </a:lnTo>
                <a:lnTo>
                  <a:pt x="3427" y="1425"/>
                </a:lnTo>
                <a:lnTo>
                  <a:pt x="3420" y="1352"/>
                </a:lnTo>
                <a:lnTo>
                  <a:pt x="3401" y="1278"/>
                </a:lnTo>
                <a:lnTo>
                  <a:pt x="3388" y="1241"/>
                </a:lnTo>
                <a:lnTo>
                  <a:pt x="3375" y="1212"/>
                </a:lnTo>
                <a:lnTo>
                  <a:pt x="3344" y="1159"/>
                </a:lnTo>
                <a:lnTo>
                  <a:pt x="3308" y="1110"/>
                </a:lnTo>
                <a:lnTo>
                  <a:pt x="3269" y="1069"/>
                </a:lnTo>
                <a:lnTo>
                  <a:pt x="3224" y="1034"/>
                </a:lnTo>
                <a:lnTo>
                  <a:pt x="3179" y="1007"/>
                </a:lnTo>
                <a:lnTo>
                  <a:pt x="3131" y="987"/>
                </a:lnTo>
                <a:lnTo>
                  <a:pt x="3082" y="978"/>
                </a:lnTo>
                <a:lnTo>
                  <a:pt x="3057" y="977"/>
                </a:lnTo>
                <a:lnTo>
                  <a:pt x="3036" y="978"/>
                </a:lnTo>
                <a:lnTo>
                  <a:pt x="2994" y="986"/>
                </a:lnTo>
                <a:lnTo>
                  <a:pt x="2973" y="993"/>
                </a:lnTo>
                <a:lnTo>
                  <a:pt x="2941" y="1007"/>
                </a:lnTo>
                <a:lnTo>
                  <a:pt x="2896" y="1024"/>
                </a:lnTo>
                <a:lnTo>
                  <a:pt x="2819" y="1054"/>
                </a:lnTo>
                <a:lnTo>
                  <a:pt x="2728" y="1092"/>
                </a:lnTo>
                <a:lnTo>
                  <a:pt x="2697" y="1104"/>
                </a:lnTo>
                <a:lnTo>
                  <a:pt x="2635" y="1111"/>
                </a:lnTo>
                <a:lnTo>
                  <a:pt x="2579" y="1102"/>
                </a:lnTo>
                <a:lnTo>
                  <a:pt x="2531" y="1074"/>
                </a:lnTo>
                <a:lnTo>
                  <a:pt x="2510" y="1054"/>
                </a:lnTo>
                <a:lnTo>
                  <a:pt x="2492" y="1033"/>
                </a:lnTo>
                <a:lnTo>
                  <a:pt x="2467" y="981"/>
                </a:lnTo>
                <a:lnTo>
                  <a:pt x="2451" y="919"/>
                </a:lnTo>
                <a:lnTo>
                  <a:pt x="2447" y="847"/>
                </a:lnTo>
                <a:lnTo>
                  <a:pt x="2450" y="809"/>
                </a:lnTo>
                <a:lnTo>
                  <a:pt x="2459" y="722"/>
                </a:lnTo>
                <a:lnTo>
                  <a:pt x="2482" y="547"/>
                </a:lnTo>
                <a:lnTo>
                  <a:pt x="2511" y="373"/>
                </a:lnTo>
                <a:lnTo>
                  <a:pt x="2545" y="200"/>
                </a:lnTo>
                <a:lnTo>
                  <a:pt x="2565" y="114"/>
                </a:lnTo>
                <a:lnTo>
                  <a:pt x="2481" y="95"/>
                </a:lnTo>
                <a:lnTo>
                  <a:pt x="2312" y="62"/>
                </a:lnTo>
                <a:lnTo>
                  <a:pt x="2142" y="34"/>
                </a:lnTo>
                <a:lnTo>
                  <a:pt x="1971" y="11"/>
                </a:lnTo>
                <a:lnTo>
                  <a:pt x="1885" y="2"/>
                </a:lnTo>
                <a:lnTo>
                  <a:pt x="1851" y="0"/>
                </a:lnTo>
                <a:lnTo>
                  <a:pt x="1791" y="4"/>
                </a:lnTo>
                <a:lnTo>
                  <a:pt x="1741" y="18"/>
                </a:lnTo>
                <a:lnTo>
                  <a:pt x="1704" y="41"/>
                </a:lnTo>
                <a:lnTo>
                  <a:pt x="1691" y="57"/>
                </a:lnTo>
                <a:lnTo>
                  <a:pt x="1684" y="70"/>
                </a:lnTo>
                <a:lnTo>
                  <a:pt x="1678" y="97"/>
                </a:lnTo>
                <a:lnTo>
                  <a:pt x="1682" y="137"/>
                </a:lnTo>
                <a:lnTo>
                  <a:pt x="1690" y="160"/>
                </a:lnTo>
                <a:lnTo>
                  <a:pt x="1727" y="252"/>
                </a:lnTo>
                <a:lnTo>
                  <a:pt x="1757" y="328"/>
                </a:lnTo>
                <a:lnTo>
                  <a:pt x="1775" y="373"/>
                </a:lnTo>
                <a:lnTo>
                  <a:pt x="1789" y="406"/>
                </a:lnTo>
                <a:lnTo>
                  <a:pt x="1802" y="443"/>
                </a:lnTo>
                <a:lnTo>
                  <a:pt x="1812" y="517"/>
                </a:lnTo>
                <a:lnTo>
                  <a:pt x="1805" y="593"/>
                </a:lnTo>
                <a:lnTo>
                  <a:pt x="1780" y="668"/>
                </a:lnTo>
                <a:lnTo>
                  <a:pt x="1741" y="739"/>
                </a:lnTo>
                <a:lnTo>
                  <a:pt x="1686" y="806"/>
                </a:lnTo>
                <a:lnTo>
                  <a:pt x="1619" y="864"/>
                </a:lnTo>
                <a:lnTo>
                  <a:pt x="1539" y="913"/>
                </a:lnTo>
                <a:lnTo>
                  <a:pt x="1495" y="933"/>
                </a:lnTo>
                <a:lnTo>
                  <a:pt x="1467" y="945"/>
                </a:lnTo>
                <a:lnTo>
                  <a:pt x="1412" y="961"/>
                </a:lnTo>
                <a:lnTo>
                  <a:pt x="1356" y="973"/>
                </a:lnTo>
                <a:lnTo>
                  <a:pt x="1300" y="979"/>
                </a:lnTo>
                <a:lnTo>
                  <a:pt x="1272" y="979"/>
                </a:lnTo>
                <a:lnTo>
                  <a:pt x="1272" y="979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7"/>
                </a:lnTo>
                <a:lnTo>
                  <a:pt x="1073" y="936"/>
                </a:lnTo>
                <a:lnTo>
                  <a:pt x="1028" y="909"/>
                </a:lnTo>
                <a:lnTo>
                  <a:pt x="986" y="877"/>
                </a:lnTo>
                <a:lnTo>
                  <a:pt x="952" y="839"/>
                </a:lnTo>
                <a:lnTo>
                  <a:pt x="924" y="795"/>
                </a:lnTo>
                <a:lnTo>
                  <a:pt x="914" y="771"/>
                </a:lnTo>
                <a:lnTo>
                  <a:pt x="906" y="753"/>
                </a:lnTo>
                <a:lnTo>
                  <a:pt x="896" y="706"/>
                </a:lnTo>
                <a:lnTo>
                  <a:pt x="890" y="619"/>
                </a:lnTo>
                <a:lnTo>
                  <a:pt x="894" y="483"/>
                </a:lnTo>
                <a:lnTo>
                  <a:pt x="909" y="341"/>
                </a:lnTo>
                <a:lnTo>
                  <a:pt x="919" y="276"/>
                </a:lnTo>
                <a:lnTo>
                  <a:pt x="923" y="245"/>
                </a:lnTo>
                <a:lnTo>
                  <a:pt x="922" y="188"/>
                </a:lnTo>
                <a:lnTo>
                  <a:pt x="912" y="136"/>
                </a:lnTo>
                <a:lnTo>
                  <a:pt x="891" y="91"/>
                </a:lnTo>
                <a:lnTo>
                  <a:pt x="876" y="73"/>
                </a:lnTo>
                <a:lnTo>
                  <a:pt x="861" y="56"/>
                </a:lnTo>
                <a:lnTo>
                  <a:pt x="823" y="31"/>
                </a:lnTo>
                <a:lnTo>
                  <a:pt x="777" y="17"/>
                </a:lnTo>
                <a:lnTo>
                  <a:pt x="726" y="12"/>
                </a:lnTo>
                <a:lnTo>
                  <a:pt x="698" y="16"/>
                </a:lnTo>
                <a:lnTo>
                  <a:pt x="554" y="34"/>
                </a:lnTo>
                <a:lnTo>
                  <a:pt x="264" y="86"/>
                </a:lnTo>
                <a:lnTo>
                  <a:pt x="120" y="118"/>
                </a:lnTo>
                <a:lnTo>
                  <a:pt x="100" y="204"/>
                </a:lnTo>
                <a:lnTo>
                  <a:pt x="65" y="378"/>
                </a:lnTo>
                <a:lnTo>
                  <a:pt x="36" y="554"/>
                </a:lnTo>
                <a:lnTo>
                  <a:pt x="13" y="730"/>
                </a:lnTo>
                <a:lnTo>
                  <a:pt x="4" y="818"/>
                </a:lnTo>
                <a:lnTo>
                  <a:pt x="0" y="847"/>
                </a:lnTo>
                <a:lnTo>
                  <a:pt x="3" y="899"/>
                </a:lnTo>
                <a:lnTo>
                  <a:pt x="13" y="946"/>
                </a:lnTo>
                <a:lnTo>
                  <a:pt x="30" y="982"/>
                </a:lnTo>
                <a:lnTo>
                  <a:pt x="41" y="996"/>
                </a:lnTo>
                <a:lnTo>
                  <a:pt x="52" y="1007"/>
                </a:lnTo>
                <a:lnTo>
                  <a:pt x="78" y="1021"/>
                </a:lnTo>
                <a:lnTo>
                  <a:pt x="109" y="1025"/>
                </a:lnTo>
                <a:lnTo>
                  <a:pt x="143" y="1019"/>
                </a:lnTo>
                <a:lnTo>
                  <a:pt x="161" y="1013"/>
                </a:lnTo>
                <a:lnTo>
                  <a:pt x="254" y="974"/>
                </a:lnTo>
                <a:lnTo>
                  <a:pt x="332" y="943"/>
                </a:lnTo>
                <a:lnTo>
                  <a:pt x="376" y="927"/>
                </a:lnTo>
                <a:lnTo>
                  <a:pt x="408" y="913"/>
                </a:lnTo>
                <a:lnTo>
                  <a:pt x="436" y="903"/>
                </a:lnTo>
                <a:lnTo>
                  <a:pt x="494" y="892"/>
                </a:lnTo>
                <a:lnTo>
                  <a:pt x="525" y="891"/>
                </a:lnTo>
                <a:lnTo>
                  <a:pt x="556" y="892"/>
                </a:lnTo>
                <a:lnTo>
                  <a:pt x="617" y="903"/>
                </a:lnTo>
                <a:lnTo>
                  <a:pt x="677" y="926"/>
                </a:lnTo>
                <a:lnTo>
                  <a:pt x="734" y="958"/>
                </a:lnTo>
                <a:lnTo>
                  <a:pt x="788" y="999"/>
                </a:lnTo>
                <a:lnTo>
                  <a:pt x="838" y="1049"/>
                </a:lnTo>
                <a:lnTo>
                  <a:pt x="882" y="1107"/>
                </a:lnTo>
                <a:lnTo>
                  <a:pt x="919" y="1173"/>
                </a:lnTo>
                <a:lnTo>
                  <a:pt x="934" y="1208"/>
                </a:lnTo>
                <a:lnTo>
                  <a:pt x="952" y="1254"/>
                </a:lnTo>
                <a:lnTo>
                  <a:pt x="974" y="1344"/>
                </a:lnTo>
                <a:lnTo>
                  <a:pt x="980" y="1434"/>
                </a:lnTo>
                <a:lnTo>
                  <a:pt x="972" y="1519"/>
                </a:lnTo>
                <a:lnTo>
                  <a:pt x="950" y="1598"/>
                </a:lnTo>
                <a:lnTo>
                  <a:pt x="915" y="1668"/>
                </a:lnTo>
                <a:lnTo>
                  <a:pt x="867" y="1727"/>
                </a:lnTo>
                <a:lnTo>
                  <a:pt x="807" y="1773"/>
                </a:lnTo>
                <a:lnTo>
                  <a:pt x="773" y="1790"/>
                </a:lnTo>
                <a:lnTo>
                  <a:pt x="742" y="1800"/>
                </a:lnTo>
                <a:lnTo>
                  <a:pt x="653" y="1811"/>
                </a:lnTo>
                <a:lnTo>
                  <a:pt x="595" y="1812"/>
                </a:lnTo>
                <a:lnTo>
                  <a:pt x="524" y="1811"/>
                </a:lnTo>
                <a:lnTo>
                  <a:pt x="362" y="1797"/>
                </a:lnTo>
                <a:lnTo>
                  <a:pt x="277" y="1784"/>
                </a:lnTo>
                <a:lnTo>
                  <a:pt x="243" y="1779"/>
                </a:lnTo>
                <a:lnTo>
                  <a:pt x="179" y="1782"/>
                </a:lnTo>
                <a:lnTo>
                  <a:pt x="122" y="1797"/>
                </a:lnTo>
                <a:lnTo>
                  <a:pt x="75" y="1824"/>
                </a:lnTo>
                <a:lnTo>
                  <a:pt x="58" y="1842"/>
                </a:lnTo>
                <a:lnTo>
                  <a:pt x="45" y="1858"/>
                </a:lnTo>
                <a:lnTo>
                  <a:pt x="26" y="1893"/>
                </a:lnTo>
                <a:lnTo>
                  <a:pt x="16" y="1935"/>
                </a:lnTo>
                <a:lnTo>
                  <a:pt x="14" y="1980"/>
                </a:lnTo>
                <a:lnTo>
                  <a:pt x="16" y="2005"/>
                </a:lnTo>
                <a:lnTo>
                  <a:pt x="35" y="2145"/>
                </a:lnTo>
                <a:lnTo>
                  <a:pt x="84" y="2427"/>
                </a:lnTo>
                <a:lnTo>
                  <a:pt x="116" y="2566"/>
                </a:lnTo>
                <a:lnTo>
                  <a:pt x="257" y="2535"/>
                </a:lnTo>
                <a:lnTo>
                  <a:pt x="543" y="2484"/>
                </a:lnTo>
                <a:lnTo>
                  <a:pt x="687" y="2466"/>
                </a:lnTo>
                <a:lnTo>
                  <a:pt x="710" y="2464"/>
                </a:lnTo>
                <a:lnTo>
                  <a:pt x="732" y="2462"/>
                </a:lnTo>
                <a:lnTo>
                  <a:pt x="764" y="2464"/>
                </a:lnTo>
                <a:lnTo>
                  <a:pt x="824" y="2475"/>
                </a:lnTo>
                <a:lnTo>
                  <a:pt x="875" y="2498"/>
                </a:lnTo>
                <a:lnTo>
                  <a:pt x="921" y="2532"/>
                </a:lnTo>
                <a:lnTo>
                  <a:pt x="941" y="2553"/>
                </a:lnTo>
                <a:lnTo>
                  <a:pt x="961" y="2579"/>
                </a:lnTo>
                <a:lnTo>
                  <a:pt x="990" y="2640"/>
                </a:lnTo>
                <a:lnTo>
                  <a:pt x="1007" y="2709"/>
                </a:lnTo>
                <a:lnTo>
                  <a:pt x="1008" y="2785"/>
                </a:lnTo>
                <a:lnTo>
                  <a:pt x="1003" y="2825"/>
                </a:lnTo>
                <a:lnTo>
                  <a:pt x="990" y="2908"/>
                </a:lnTo>
                <a:lnTo>
                  <a:pt x="977" y="3055"/>
                </a:lnTo>
                <a:lnTo>
                  <a:pt x="976" y="3171"/>
                </a:lnTo>
                <a:lnTo>
                  <a:pt x="984" y="3252"/>
                </a:lnTo>
                <a:lnTo>
                  <a:pt x="992" y="3275"/>
                </a:lnTo>
                <a:lnTo>
                  <a:pt x="1000" y="3293"/>
                </a:lnTo>
                <a:lnTo>
                  <a:pt x="1022" y="3325"/>
                </a:lnTo>
                <a:lnTo>
                  <a:pt x="1047" y="3353"/>
                </a:lnTo>
                <a:lnTo>
                  <a:pt x="1080" y="3377"/>
                </a:lnTo>
                <a:lnTo>
                  <a:pt x="1116" y="3398"/>
                </a:lnTo>
                <a:lnTo>
                  <a:pt x="1156" y="3413"/>
                </a:lnTo>
                <a:lnTo>
                  <a:pt x="1200" y="3424"/>
                </a:lnTo>
                <a:lnTo>
                  <a:pt x="1247" y="3429"/>
                </a:lnTo>
                <a:lnTo>
                  <a:pt x="1271" y="3429"/>
                </a:lnTo>
                <a:lnTo>
                  <a:pt x="1319" y="3428"/>
                </a:lnTo>
                <a:lnTo>
                  <a:pt x="1414" y="3408"/>
                </a:lnTo>
                <a:lnTo>
                  <a:pt x="1460" y="3390"/>
                </a:lnTo>
                <a:lnTo>
                  <a:pt x="1496" y="3374"/>
                </a:lnTo>
                <a:lnTo>
                  <a:pt x="1562" y="3334"/>
                </a:lnTo>
                <a:lnTo>
                  <a:pt x="1618" y="3288"/>
                </a:lnTo>
                <a:lnTo>
                  <a:pt x="1663" y="3235"/>
                </a:lnTo>
                <a:lnTo>
                  <a:pt x="1696" y="3179"/>
                </a:lnTo>
                <a:lnTo>
                  <a:pt x="1718" y="3120"/>
                </a:lnTo>
                <a:lnTo>
                  <a:pt x="1725" y="3062"/>
                </a:lnTo>
                <a:lnTo>
                  <a:pt x="1718" y="3004"/>
                </a:lnTo>
                <a:lnTo>
                  <a:pt x="1708" y="2977"/>
                </a:lnTo>
                <a:lnTo>
                  <a:pt x="1694" y="2944"/>
                </a:lnTo>
                <a:lnTo>
                  <a:pt x="1678" y="2899"/>
                </a:lnTo>
                <a:lnTo>
                  <a:pt x="1648" y="2822"/>
                </a:lnTo>
                <a:lnTo>
                  <a:pt x="1609" y="2730"/>
                </a:lnTo>
                <a:lnTo>
                  <a:pt x="1600" y="2705"/>
                </a:lnTo>
                <a:lnTo>
                  <a:pt x="1591" y="2655"/>
                </a:lnTo>
                <a:lnTo>
                  <a:pt x="1593" y="2609"/>
                </a:lnTo>
                <a:lnTo>
                  <a:pt x="1607" y="2565"/>
                </a:lnTo>
                <a:lnTo>
                  <a:pt x="1619" y="2545"/>
                </a:lnTo>
                <a:lnTo>
                  <a:pt x="1635" y="2524"/>
                </a:lnTo>
                <a:lnTo>
                  <a:pt x="1680" y="2488"/>
                </a:lnTo>
                <a:lnTo>
                  <a:pt x="1737" y="2464"/>
                </a:lnTo>
                <a:lnTo>
                  <a:pt x="1804" y="2451"/>
                </a:lnTo>
                <a:lnTo>
                  <a:pt x="1841" y="2450"/>
                </a:lnTo>
                <a:lnTo>
                  <a:pt x="1866" y="2450"/>
                </a:lnTo>
                <a:lnTo>
                  <a:pt x="1892" y="2453"/>
                </a:lnTo>
                <a:lnTo>
                  <a:pt x="1975" y="2461"/>
                </a:lnTo>
                <a:lnTo>
                  <a:pt x="2142" y="2483"/>
                </a:lnTo>
                <a:lnTo>
                  <a:pt x="2309" y="2510"/>
                </a:lnTo>
                <a:lnTo>
                  <a:pt x="2476" y="2542"/>
                </a:lnTo>
                <a:lnTo>
                  <a:pt x="2559" y="2561"/>
                </a:lnTo>
                <a:lnTo>
                  <a:pt x="2529" y="2425"/>
                </a:lnTo>
                <a:lnTo>
                  <a:pt x="2481" y="2152"/>
                </a:lnTo>
                <a:lnTo>
                  <a:pt x="2463" y="2016"/>
                </a:lnTo>
                <a:lnTo>
                  <a:pt x="2460" y="1981"/>
                </a:lnTo>
                <a:lnTo>
                  <a:pt x="2464" y="1917"/>
                </a:lnTo>
                <a:lnTo>
                  <a:pt x="2480" y="1859"/>
                </a:lnTo>
                <a:lnTo>
                  <a:pt x="2507" y="1808"/>
                </a:lnTo>
                <a:lnTo>
                  <a:pt x="2526" y="1785"/>
                </a:lnTo>
                <a:lnTo>
                  <a:pt x="2546" y="1764"/>
                </a:lnTo>
                <a:lnTo>
                  <a:pt x="2596" y="1729"/>
                </a:lnTo>
                <a:lnTo>
                  <a:pt x="2653" y="1706"/>
                </a:lnTo>
                <a:lnTo>
                  <a:pt x="2718" y="1694"/>
                </a:lnTo>
                <a:lnTo>
                  <a:pt x="2753" y="1693"/>
                </a:lnTo>
                <a:lnTo>
                  <a:pt x="2788" y="1694"/>
                </a:lnTo>
                <a:lnTo>
                  <a:pt x="2823" y="16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94" tIns="37796" rIns="75594" bIns="37796" numCol="1" anchor="t" anchorCtr="0" compatLnSpc="1"/>
          <a:lstStyle/>
          <a:p>
            <a:pPr fontAlgn="auto"/>
            <a:endParaRPr lang="en-US" sz="1490" strike="noStrike" noProof="1"/>
          </a:p>
        </p:txBody>
      </p:sp>
      <p:sp>
        <p:nvSpPr>
          <p:cNvPr id="34" name="Freeform 36"/>
          <p:cNvSpPr/>
          <p:nvPr/>
        </p:nvSpPr>
        <p:spPr bwMode="auto">
          <a:xfrm>
            <a:off x="5851525" y="3413125"/>
            <a:ext cx="1893888" cy="1895475"/>
          </a:xfrm>
          <a:custGeom>
            <a:avLst/>
            <a:gdLst>
              <a:gd name="T0" fmla="*/ 3127 w 3426"/>
              <a:gd name="T1" fmla="*/ 1726 h 3430"/>
              <a:gd name="T2" fmla="*/ 3298 w 3426"/>
              <a:gd name="T3" fmla="*/ 1697 h 3430"/>
              <a:gd name="T4" fmla="*/ 3422 w 3426"/>
              <a:gd name="T5" fmla="*/ 1495 h 3430"/>
              <a:gd name="T6" fmla="*/ 3386 w 3426"/>
              <a:gd name="T7" fmla="*/ 1242 h 3430"/>
              <a:gd name="T8" fmla="*/ 3267 w 3426"/>
              <a:gd name="T9" fmla="*/ 1069 h 3430"/>
              <a:gd name="T10" fmla="*/ 3081 w 3426"/>
              <a:gd name="T11" fmla="*/ 979 h 3430"/>
              <a:gd name="T12" fmla="*/ 2973 w 3426"/>
              <a:gd name="T13" fmla="*/ 994 h 3430"/>
              <a:gd name="T14" fmla="*/ 2726 w 3426"/>
              <a:gd name="T15" fmla="*/ 1093 h 3430"/>
              <a:gd name="T16" fmla="*/ 2530 w 3426"/>
              <a:gd name="T17" fmla="*/ 1075 h 3430"/>
              <a:gd name="T18" fmla="*/ 2450 w 3426"/>
              <a:gd name="T19" fmla="*/ 918 h 3430"/>
              <a:gd name="T20" fmla="*/ 2480 w 3426"/>
              <a:gd name="T21" fmla="*/ 548 h 3430"/>
              <a:gd name="T22" fmla="*/ 2479 w 3426"/>
              <a:gd name="T23" fmla="*/ 95 h 3430"/>
              <a:gd name="T24" fmla="*/ 1883 w 3426"/>
              <a:gd name="T25" fmla="*/ 3 h 3430"/>
              <a:gd name="T26" fmla="*/ 1702 w 3426"/>
              <a:gd name="T27" fmla="*/ 42 h 3430"/>
              <a:gd name="T28" fmla="*/ 1680 w 3426"/>
              <a:gd name="T29" fmla="*/ 138 h 3430"/>
              <a:gd name="T30" fmla="*/ 1774 w 3426"/>
              <a:gd name="T31" fmla="*/ 374 h 3430"/>
              <a:gd name="T32" fmla="*/ 1804 w 3426"/>
              <a:gd name="T33" fmla="*/ 593 h 3430"/>
              <a:gd name="T34" fmla="*/ 1618 w 3426"/>
              <a:gd name="T35" fmla="*/ 865 h 3430"/>
              <a:gd name="T36" fmla="*/ 1412 w 3426"/>
              <a:gd name="T37" fmla="*/ 962 h 3430"/>
              <a:gd name="T38" fmla="*/ 1272 w 3426"/>
              <a:gd name="T39" fmla="*/ 980 h 3430"/>
              <a:gd name="T40" fmla="*/ 1073 w 3426"/>
              <a:gd name="T41" fmla="*/ 937 h 3430"/>
              <a:gd name="T42" fmla="*/ 922 w 3426"/>
              <a:gd name="T43" fmla="*/ 796 h 3430"/>
              <a:gd name="T44" fmla="*/ 888 w 3426"/>
              <a:gd name="T45" fmla="*/ 620 h 3430"/>
              <a:gd name="T46" fmla="*/ 921 w 3426"/>
              <a:gd name="T47" fmla="*/ 246 h 3430"/>
              <a:gd name="T48" fmla="*/ 875 w 3426"/>
              <a:gd name="T49" fmla="*/ 73 h 3430"/>
              <a:gd name="T50" fmla="*/ 724 w 3426"/>
              <a:gd name="T51" fmla="*/ 13 h 3430"/>
              <a:gd name="T52" fmla="*/ 118 w 3426"/>
              <a:gd name="T53" fmla="*/ 119 h 3430"/>
              <a:gd name="T54" fmla="*/ 11 w 3426"/>
              <a:gd name="T55" fmla="*/ 730 h 3430"/>
              <a:gd name="T56" fmla="*/ 11 w 3426"/>
              <a:gd name="T57" fmla="*/ 945 h 3430"/>
              <a:gd name="T58" fmla="*/ 78 w 3426"/>
              <a:gd name="T59" fmla="*/ 1021 h 3430"/>
              <a:gd name="T60" fmla="*/ 253 w 3426"/>
              <a:gd name="T61" fmla="*/ 974 h 3430"/>
              <a:gd name="T62" fmla="*/ 434 w 3426"/>
              <a:gd name="T63" fmla="*/ 904 h 3430"/>
              <a:gd name="T64" fmla="*/ 616 w 3426"/>
              <a:gd name="T65" fmla="*/ 904 h 3430"/>
              <a:gd name="T66" fmla="*/ 836 w 3426"/>
              <a:gd name="T67" fmla="*/ 1050 h 3430"/>
              <a:gd name="T68" fmla="*/ 950 w 3426"/>
              <a:gd name="T69" fmla="*/ 1253 h 3430"/>
              <a:gd name="T70" fmla="*/ 949 w 3426"/>
              <a:gd name="T71" fmla="*/ 1599 h 3430"/>
              <a:gd name="T72" fmla="*/ 771 w 3426"/>
              <a:gd name="T73" fmla="*/ 1789 h 3430"/>
              <a:gd name="T74" fmla="*/ 523 w 3426"/>
              <a:gd name="T75" fmla="*/ 1811 h 3430"/>
              <a:gd name="T76" fmla="*/ 177 w 3426"/>
              <a:gd name="T77" fmla="*/ 1782 h 3430"/>
              <a:gd name="T78" fmla="*/ 43 w 3426"/>
              <a:gd name="T79" fmla="*/ 1859 h 3430"/>
              <a:gd name="T80" fmla="*/ 14 w 3426"/>
              <a:gd name="T81" fmla="*/ 2005 h 3430"/>
              <a:gd name="T82" fmla="*/ 256 w 3426"/>
              <a:gd name="T83" fmla="*/ 2536 h 3430"/>
              <a:gd name="T84" fmla="*/ 731 w 3426"/>
              <a:gd name="T85" fmla="*/ 2463 h 3430"/>
              <a:gd name="T86" fmla="*/ 920 w 3426"/>
              <a:gd name="T87" fmla="*/ 2532 h 3430"/>
              <a:gd name="T88" fmla="*/ 1005 w 3426"/>
              <a:gd name="T89" fmla="*/ 2710 h 3430"/>
              <a:gd name="T90" fmla="*/ 976 w 3426"/>
              <a:gd name="T91" fmla="*/ 3054 h 3430"/>
              <a:gd name="T92" fmla="*/ 999 w 3426"/>
              <a:gd name="T93" fmla="*/ 3293 h 3430"/>
              <a:gd name="T94" fmla="*/ 1114 w 3426"/>
              <a:gd name="T95" fmla="*/ 3398 h 3430"/>
              <a:gd name="T96" fmla="*/ 1271 w 3426"/>
              <a:gd name="T97" fmla="*/ 3430 h 3430"/>
              <a:gd name="T98" fmla="*/ 1496 w 3426"/>
              <a:gd name="T99" fmla="*/ 3375 h 3430"/>
              <a:gd name="T100" fmla="*/ 1696 w 3426"/>
              <a:gd name="T101" fmla="*/ 3179 h 3430"/>
              <a:gd name="T102" fmla="*/ 1707 w 3426"/>
              <a:gd name="T103" fmla="*/ 2977 h 3430"/>
              <a:gd name="T104" fmla="*/ 1608 w 3426"/>
              <a:gd name="T105" fmla="*/ 2731 h 3430"/>
              <a:gd name="T106" fmla="*/ 1606 w 3426"/>
              <a:gd name="T107" fmla="*/ 2566 h 3430"/>
              <a:gd name="T108" fmla="*/ 1735 w 3426"/>
              <a:gd name="T109" fmla="*/ 2464 h 3430"/>
              <a:gd name="T110" fmla="*/ 1891 w 3426"/>
              <a:gd name="T111" fmla="*/ 2453 h 3430"/>
              <a:gd name="T112" fmla="*/ 2474 w 3426"/>
              <a:gd name="T113" fmla="*/ 2543 h 3430"/>
              <a:gd name="T114" fmla="*/ 2462 w 3426"/>
              <a:gd name="T115" fmla="*/ 2015 h 3430"/>
              <a:gd name="T116" fmla="*/ 2506 w 3426"/>
              <a:gd name="T117" fmla="*/ 1808 h 3430"/>
              <a:gd name="T118" fmla="*/ 2652 w 3426"/>
              <a:gd name="T119" fmla="*/ 1706 h 3430"/>
              <a:gd name="T120" fmla="*/ 2822 w 3426"/>
              <a:gd name="T121" fmla="*/ 1699 h 3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6" h="3430">
                <a:moveTo>
                  <a:pt x="2822" y="1699"/>
                </a:moveTo>
                <a:lnTo>
                  <a:pt x="2904" y="1712"/>
                </a:lnTo>
                <a:lnTo>
                  <a:pt x="3059" y="1725"/>
                </a:lnTo>
                <a:lnTo>
                  <a:pt x="3127" y="1726"/>
                </a:lnTo>
                <a:lnTo>
                  <a:pt x="3190" y="1725"/>
                </a:lnTo>
                <a:lnTo>
                  <a:pt x="3259" y="1715"/>
                </a:lnTo>
                <a:lnTo>
                  <a:pt x="3271" y="1710"/>
                </a:lnTo>
                <a:lnTo>
                  <a:pt x="3298" y="1697"/>
                </a:lnTo>
                <a:lnTo>
                  <a:pt x="3344" y="1662"/>
                </a:lnTo>
                <a:lnTo>
                  <a:pt x="3379" y="1614"/>
                </a:lnTo>
                <a:lnTo>
                  <a:pt x="3406" y="1558"/>
                </a:lnTo>
                <a:lnTo>
                  <a:pt x="3422" y="1495"/>
                </a:lnTo>
                <a:lnTo>
                  <a:pt x="3426" y="1425"/>
                </a:lnTo>
                <a:lnTo>
                  <a:pt x="3420" y="1353"/>
                </a:lnTo>
                <a:lnTo>
                  <a:pt x="3401" y="1278"/>
                </a:lnTo>
                <a:lnTo>
                  <a:pt x="3386" y="1242"/>
                </a:lnTo>
                <a:lnTo>
                  <a:pt x="3374" y="1213"/>
                </a:lnTo>
                <a:lnTo>
                  <a:pt x="3343" y="1159"/>
                </a:lnTo>
                <a:lnTo>
                  <a:pt x="3308" y="1111"/>
                </a:lnTo>
                <a:lnTo>
                  <a:pt x="3267" y="1069"/>
                </a:lnTo>
                <a:lnTo>
                  <a:pt x="3224" y="1035"/>
                </a:lnTo>
                <a:lnTo>
                  <a:pt x="3177" y="1007"/>
                </a:lnTo>
                <a:lnTo>
                  <a:pt x="3129" y="988"/>
                </a:lnTo>
                <a:lnTo>
                  <a:pt x="3081" y="979"/>
                </a:lnTo>
                <a:lnTo>
                  <a:pt x="3057" y="978"/>
                </a:lnTo>
                <a:lnTo>
                  <a:pt x="3035" y="979"/>
                </a:lnTo>
                <a:lnTo>
                  <a:pt x="2992" y="986"/>
                </a:lnTo>
                <a:lnTo>
                  <a:pt x="2973" y="994"/>
                </a:lnTo>
                <a:lnTo>
                  <a:pt x="2940" y="1008"/>
                </a:lnTo>
                <a:lnTo>
                  <a:pt x="2895" y="1024"/>
                </a:lnTo>
                <a:lnTo>
                  <a:pt x="2818" y="1054"/>
                </a:lnTo>
                <a:lnTo>
                  <a:pt x="2726" y="1093"/>
                </a:lnTo>
                <a:lnTo>
                  <a:pt x="2695" y="1104"/>
                </a:lnTo>
                <a:lnTo>
                  <a:pt x="2635" y="1112"/>
                </a:lnTo>
                <a:lnTo>
                  <a:pt x="2579" y="1102"/>
                </a:lnTo>
                <a:lnTo>
                  <a:pt x="2530" y="1075"/>
                </a:lnTo>
                <a:lnTo>
                  <a:pt x="2509" y="1054"/>
                </a:lnTo>
                <a:lnTo>
                  <a:pt x="2492" y="1034"/>
                </a:lnTo>
                <a:lnTo>
                  <a:pt x="2465" y="981"/>
                </a:lnTo>
                <a:lnTo>
                  <a:pt x="2450" y="918"/>
                </a:lnTo>
                <a:lnTo>
                  <a:pt x="2446" y="848"/>
                </a:lnTo>
                <a:lnTo>
                  <a:pt x="2448" y="810"/>
                </a:lnTo>
                <a:lnTo>
                  <a:pt x="2458" y="722"/>
                </a:lnTo>
                <a:lnTo>
                  <a:pt x="2480" y="548"/>
                </a:lnTo>
                <a:lnTo>
                  <a:pt x="2509" y="374"/>
                </a:lnTo>
                <a:lnTo>
                  <a:pt x="2544" y="201"/>
                </a:lnTo>
                <a:lnTo>
                  <a:pt x="2563" y="115"/>
                </a:lnTo>
                <a:lnTo>
                  <a:pt x="2479" y="95"/>
                </a:lnTo>
                <a:lnTo>
                  <a:pt x="2310" y="62"/>
                </a:lnTo>
                <a:lnTo>
                  <a:pt x="2140" y="34"/>
                </a:lnTo>
                <a:lnTo>
                  <a:pt x="1969" y="11"/>
                </a:lnTo>
                <a:lnTo>
                  <a:pt x="1883" y="3"/>
                </a:lnTo>
                <a:lnTo>
                  <a:pt x="1850" y="0"/>
                </a:lnTo>
                <a:lnTo>
                  <a:pt x="1789" y="4"/>
                </a:lnTo>
                <a:lnTo>
                  <a:pt x="1739" y="18"/>
                </a:lnTo>
                <a:lnTo>
                  <a:pt x="1702" y="42"/>
                </a:lnTo>
                <a:lnTo>
                  <a:pt x="1691" y="58"/>
                </a:lnTo>
                <a:lnTo>
                  <a:pt x="1682" y="71"/>
                </a:lnTo>
                <a:lnTo>
                  <a:pt x="1676" y="98"/>
                </a:lnTo>
                <a:lnTo>
                  <a:pt x="1680" y="138"/>
                </a:lnTo>
                <a:lnTo>
                  <a:pt x="1688" y="161"/>
                </a:lnTo>
                <a:lnTo>
                  <a:pt x="1727" y="253"/>
                </a:lnTo>
                <a:lnTo>
                  <a:pt x="1757" y="330"/>
                </a:lnTo>
                <a:lnTo>
                  <a:pt x="1774" y="374"/>
                </a:lnTo>
                <a:lnTo>
                  <a:pt x="1788" y="407"/>
                </a:lnTo>
                <a:lnTo>
                  <a:pt x="1800" y="444"/>
                </a:lnTo>
                <a:lnTo>
                  <a:pt x="1811" y="517"/>
                </a:lnTo>
                <a:lnTo>
                  <a:pt x="1804" y="593"/>
                </a:lnTo>
                <a:lnTo>
                  <a:pt x="1780" y="668"/>
                </a:lnTo>
                <a:lnTo>
                  <a:pt x="1739" y="739"/>
                </a:lnTo>
                <a:lnTo>
                  <a:pt x="1685" y="805"/>
                </a:lnTo>
                <a:lnTo>
                  <a:pt x="1618" y="865"/>
                </a:lnTo>
                <a:lnTo>
                  <a:pt x="1538" y="914"/>
                </a:lnTo>
                <a:lnTo>
                  <a:pt x="1494" y="934"/>
                </a:lnTo>
                <a:lnTo>
                  <a:pt x="1467" y="944"/>
                </a:lnTo>
                <a:lnTo>
                  <a:pt x="1412" y="962"/>
                </a:lnTo>
                <a:lnTo>
                  <a:pt x="1356" y="973"/>
                </a:lnTo>
                <a:lnTo>
                  <a:pt x="1300" y="980"/>
                </a:lnTo>
                <a:lnTo>
                  <a:pt x="1272" y="980"/>
                </a:lnTo>
                <a:lnTo>
                  <a:pt x="1272" y="980"/>
                </a:lnTo>
                <a:lnTo>
                  <a:pt x="1241" y="979"/>
                </a:lnTo>
                <a:lnTo>
                  <a:pt x="1181" y="971"/>
                </a:lnTo>
                <a:lnTo>
                  <a:pt x="1125" y="958"/>
                </a:lnTo>
                <a:lnTo>
                  <a:pt x="1073" y="937"/>
                </a:lnTo>
                <a:lnTo>
                  <a:pt x="1026" y="910"/>
                </a:lnTo>
                <a:lnTo>
                  <a:pt x="985" y="877"/>
                </a:lnTo>
                <a:lnTo>
                  <a:pt x="950" y="839"/>
                </a:lnTo>
                <a:lnTo>
                  <a:pt x="922" y="796"/>
                </a:lnTo>
                <a:lnTo>
                  <a:pt x="912" y="772"/>
                </a:lnTo>
                <a:lnTo>
                  <a:pt x="905" y="754"/>
                </a:lnTo>
                <a:lnTo>
                  <a:pt x="895" y="707"/>
                </a:lnTo>
                <a:lnTo>
                  <a:pt x="888" y="620"/>
                </a:lnTo>
                <a:lnTo>
                  <a:pt x="893" y="483"/>
                </a:lnTo>
                <a:lnTo>
                  <a:pt x="908" y="342"/>
                </a:lnTo>
                <a:lnTo>
                  <a:pt x="917" y="277"/>
                </a:lnTo>
                <a:lnTo>
                  <a:pt x="921" y="246"/>
                </a:lnTo>
                <a:lnTo>
                  <a:pt x="921" y="187"/>
                </a:lnTo>
                <a:lnTo>
                  <a:pt x="910" y="137"/>
                </a:lnTo>
                <a:lnTo>
                  <a:pt x="889" y="92"/>
                </a:lnTo>
                <a:lnTo>
                  <a:pt x="875" y="73"/>
                </a:lnTo>
                <a:lnTo>
                  <a:pt x="859" y="57"/>
                </a:lnTo>
                <a:lnTo>
                  <a:pt x="822" y="32"/>
                </a:lnTo>
                <a:lnTo>
                  <a:pt x="776" y="17"/>
                </a:lnTo>
                <a:lnTo>
                  <a:pt x="724" y="13"/>
                </a:lnTo>
                <a:lnTo>
                  <a:pt x="696" y="16"/>
                </a:lnTo>
                <a:lnTo>
                  <a:pt x="552" y="35"/>
                </a:lnTo>
                <a:lnTo>
                  <a:pt x="262" y="86"/>
                </a:lnTo>
                <a:lnTo>
                  <a:pt x="118" y="119"/>
                </a:lnTo>
                <a:lnTo>
                  <a:pt x="98" y="205"/>
                </a:lnTo>
                <a:lnTo>
                  <a:pt x="64" y="378"/>
                </a:lnTo>
                <a:lnTo>
                  <a:pt x="35" y="553"/>
                </a:lnTo>
                <a:lnTo>
                  <a:pt x="11" y="730"/>
                </a:lnTo>
                <a:lnTo>
                  <a:pt x="2" y="818"/>
                </a:lnTo>
                <a:lnTo>
                  <a:pt x="0" y="847"/>
                </a:lnTo>
                <a:lnTo>
                  <a:pt x="2" y="900"/>
                </a:lnTo>
                <a:lnTo>
                  <a:pt x="11" y="945"/>
                </a:lnTo>
                <a:lnTo>
                  <a:pt x="29" y="983"/>
                </a:lnTo>
                <a:lnTo>
                  <a:pt x="40" y="996"/>
                </a:lnTo>
                <a:lnTo>
                  <a:pt x="52" y="1008"/>
                </a:lnTo>
                <a:lnTo>
                  <a:pt x="78" y="1021"/>
                </a:lnTo>
                <a:lnTo>
                  <a:pt x="108" y="1025"/>
                </a:lnTo>
                <a:lnTo>
                  <a:pt x="142" y="1020"/>
                </a:lnTo>
                <a:lnTo>
                  <a:pt x="160" y="1013"/>
                </a:lnTo>
                <a:lnTo>
                  <a:pt x="253" y="974"/>
                </a:lnTo>
                <a:lnTo>
                  <a:pt x="331" y="944"/>
                </a:lnTo>
                <a:lnTo>
                  <a:pt x="374" y="927"/>
                </a:lnTo>
                <a:lnTo>
                  <a:pt x="406" y="914"/>
                </a:lnTo>
                <a:lnTo>
                  <a:pt x="434" y="904"/>
                </a:lnTo>
                <a:lnTo>
                  <a:pt x="493" y="892"/>
                </a:lnTo>
                <a:lnTo>
                  <a:pt x="523" y="890"/>
                </a:lnTo>
                <a:lnTo>
                  <a:pt x="554" y="892"/>
                </a:lnTo>
                <a:lnTo>
                  <a:pt x="616" y="904"/>
                </a:lnTo>
                <a:lnTo>
                  <a:pt x="676" y="926"/>
                </a:lnTo>
                <a:lnTo>
                  <a:pt x="734" y="958"/>
                </a:lnTo>
                <a:lnTo>
                  <a:pt x="788" y="1000"/>
                </a:lnTo>
                <a:lnTo>
                  <a:pt x="836" y="1050"/>
                </a:lnTo>
                <a:lnTo>
                  <a:pt x="880" y="1108"/>
                </a:lnTo>
                <a:lnTo>
                  <a:pt x="917" y="1174"/>
                </a:lnTo>
                <a:lnTo>
                  <a:pt x="933" y="1208"/>
                </a:lnTo>
                <a:lnTo>
                  <a:pt x="950" y="1253"/>
                </a:lnTo>
                <a:lnTo>
                  <a:pt x="972" y="1345"/>
                </a:lnTo>
                <a:lnTo>
                  <a:pt x="979" y="1434"/>
                </a:lnTo>
                <a:lnTo>
                  <a:pt x="971" y="1520"/>
                </a:lnTo>
                <a:lnTo>
                  <a:pt x="949" y="1599"/>
                </a:lnTo>
                <a:lnTo>
                  <a:pt x="914" y="1669"/>
                </a:lnTo>
                <a:lnTo>
                  <a:pt x="865" y="1728"/>
                </a:lnTo>
                <a:lnTo>
                  <a:pt x="806" y="1774"/>
                </a:lnTo>
                <a:lnTo>
                  <a:pt x="771" y="1789"/>
                </a:lnTo>
                <a:lnTo>
                  <a:pt x="741" y="1801"/>
                </a:lnTo>
                <a:lnTo>
                  <a:pt x="652" y="1812"/>
                </a:lnTo>
                <a:lnTo>
                  <a:pt x="594" y="1813"/>
                </a:lnTo>
                <a:lnTo>
                  <a:pt x="523" y="1811"/>
                </a:lnTo>
                <a:lnTo>
                  <a:pt x="362" y="1798"/>
                </a:lnTo>
                <a:lnTo>
                  <a:pt x="276" y="1784"/>
                </a:lnTo>
                <a:lnTo>
                  <a:pt x="241" y="1780"/>
                </a:lnTo>
                <a:lnTo>
                  <a:pt x="177" y="1782"/>
                </a:lnTo>
                <a:lnTo>
                  <a:pt x="121" y="1798"/>
                </a:lnTo>
                <a:lnTo>
                  <a:pt x="75" y="1825"/>
                </a:lnTo>
                <a:lnTo>
                  <a:pt x="56" y="1843"/>
                </a:lnTo>
                <a:lnTo>
                  <a:pt x="43" y="1859"/>
                </a:lnTo>
                <a:lnTo>
                  <a:pt x="25" y="1894"/>
                </a:lnTo>
                <a:lnTo>
                  <a:pt x="14" y="1935"/>
                </a:lnTo>
                <a:lnTo>
                  <a:pt x="12" y="1981"/>
                </a:lnTo>
                <a:lnTo>
                  <a:pt x="14" y="2005"/>
                </a:lnTo>
                <a:lnTo>
                  <a:pt x="33" y="2146"/>
                </a:lnTo>
                <a:lnTo>
                  <a:pt x="83" y="2427"/>
                </a:lnTo>
                <a:lnTo>
                  <a:pt x="114" y="2567"/>
                </a:lnTo>
                <a:lnTo>
                  <a:pt x="256" y="2536"/>
                </a:lnTo>
                <a:lnTo>
                  <a:pt x="542" y="2485"/>
                </a:lnTo>
                <a:lnTo>
                  <a:pt x="685" y="2466"/>
                </a:lnTo>
                <a:lnTo>
                  <a:pt x="709" y="2464"/>
                </a:lnTo>
                <a:lnTo>
                  <a:pt x="731" y="2463"/>
                </a:lnTo>
                <a:lnTo>
                  <a:pt x="763" y="2464"/>
                </a:lnTo>
                <a:lnTo>
                  <a:pt x="822" y="2476"/>
                </a:lnTo>
                <a:lnTo>
                  <a:pt x="875" y="2499"/>
                </a:lnTo>
                <a:lnTo>
                  <a:pt x="920" y="2532"/>
                </a:lnTo>
                <a:lnTo>
                  <a:pt x="939" y="2554"/>
                </a:lnTo>
                <a:lnTo>
                  <a:pt x="960" y="2579"/>
                </a:lnTo>
                <a:lnTo>
                  <a:pt x="990" y="2641"/>
                </a:lnTo>
                <a:lnTo>
                  <a:pt x="1005" y="2710"/>
                </a:lnTo>
                <a:lnTo>
                  <a:pt x="1007" y="2786"/>
                </a:lnTo>
                <a:lnTo>
                  <a:pt x="1002" y="2826"/>
                </a:lnTo>
                <a:lnTo>
                  <a:pt x="990" y="2909"/>
                </a:lnTo>
                <a:lnTo>
                  <a:pt x="976" y="3054"/>
                </a:lnTo>
                <a:lnTo>
                  <a:pt x="974" y="3170"/>
                </a:lnTo>
                <a:lnTo>
                  <a:pt x="984" y="3252"/>
                </a:lnTo>
                <a:lnTo>
                  <a:pt x="991" y="3275"/>
                </a:lnTo>
                <a:lnTo>
                  <a:pt x="999" y="3293"/>
                </a:lnTo>
                <a:lnTo>
                  <a:pt x="1020" y="3325"/>
                </a:lnTo>
                <a:lnTo>
                  <a:pt x="1047" y="3354"/>
                </a:lnTo>
                <a:lnTo>
                  <a:pt x="1078" y="3378"/>
                </a:lnTo>
                <a:lnTo>
                  <a:pt x="1114" y="3398"/>
                </a:lnTo>
                <a:lnTo>
                  <a:pt x="1155" y="3413"/>
                </a:lnTo>
                <a:lnTo>
                  <a:pt x="1199" y="3423"/>
                </a:lnTo>
                <a:lnTo>
                  <a:pt x="1246" y="3430"/>
                </a:lnTo>
                <a:lnTo>
                  <a:pt x="1271" y="3430"/>
                </a:lnTo>
                <a:lnTo>
                  <a:pt x="1317" y="3428"/>
                </a:lnTo>
                <a:lnTo>
                  <a:pt x="1413" y="3408"/>
                </a:lnTo>
                <a:lnTo>
                  <a:pt x="1459" y="3390"/>
                </a:lnTo>
                <a:lnTo>
                  <a:pt x="1496" y="3375"/>
                </a:lnTo>
                <a:lnTo>
                  <a:pt x="1561" y="3334"/>
                </a:lnTo>
                <a:lnTo>
                  <a:pt x="1617" y="3288"/>
                </a:lnTo>
                <a:lnTo>
                  <a:pt x="1662" y="3236"/>
                </a:lnTo>
                <a:lnTo>
                  <a:pt x="1696" y="3179"/>
                </a:lnTo>
                <a:lnTo>
                  <a:pt x="1716" y="3121"/>
                </a:lnTo>
                <a:lnTo>
                  <a:pt x="1724" y="3062"/>
                </a:lnTo>
                <a:lnTo>
                  <a:pt x="1716" y="3005"/>
                </a:lnTo>
                <a:lnTo>
                  <a:pt x="1707" y="2977"/>
                </a:lnTo>
                <a:lnTo>
                  <a:pt x="1694" y="2944"/>
                </a:lnTo>
                <a:lnTo>
                  <a:pt x="1676" y="2900"/>
                </a:lnTo>
                <a:lnTo>
                  <a:pt x="1646" y="2823"/>
                </a:lnTo>
                <a:lnTo>
                  <a:pt x="1608" y="2731"/>
                </a:lnTo>
                <a:lnTo>
                  <a:pt x="1598" y="2705"/>
                </a:lnTo>
                <a:lnTo>
                  <a:pt x="1589" y="2656"/>
                </a:lnTo>
                <a:lnTo>
                  <a:pt x="1591" y="2610"/>
                </a:lnTo>
                <a:lnTo>
                  <a:pt x="1606" y="2566"/>
                </a:lnTo>
                <a:lnTo>
                  <a:pt x="1617" y="2546"/>
                </a:lnTo>
                <a:lnTo>
                  <a:pt x="1635" y="2525"/>
                </a:lnTo>
                <a:lnTo>
                  <a:pt x="1678" y="2488"/>
                </a:lnTo>
                <a:lnTo>
                  <a:pt x="1735" y="2464"/>
                </a:lnTo>
                <a:lnTo>
                  <a:pt x="1802" y="2452"/>
                </a:lnTo>
                <a:lnTo>
                  <a:pt x="1841" y="2451"/>
                </a:lnTo>
                <a:lnTo>
                  <a:pt x="1866" y="2451"/>
                </a:lnTo>
                <a:lnTo>
                  <a:pt x="1891" y="2453"/>
                </a:lnTo>
                <a:lnTo>
                  <a:pt x="1975" y="2461"/>
                </a:lnTo>
                <a:lnTo>
                  <a:pt x="2140" y="2483"/>
                </a:lnTo>
                <a:lnTo>
                  <a:pt x="2307" y="2510"/>
                </a:lnTo>
                <a:lnTo>
                  <a:pt x="2474" y="2543"/>
                </a:lnTo>
                <a:lnTo>
                  <a:pt x="2557" y="2561"/>
                </a:lnTo>
                <a:lnTo>
                  <a:pt x="2528" y="2426"/>
                </a:lnTo>
                <a:lnTo>
                  <a:pt x="2480" y="2152"/>
                </a:lnTo>
                <a:lnTo>
                  <a:pt x="2462" y="2015"/>
                </a:lnTo>
                <a:lnTo>
                  <a:pt x="2459" y="1982"/>
                </a:lnTo>
                <a:lnTo>
                  <a:pt x="2463" y="1918"/>
                </a:lnTo>
                <a:lnTo>
                  <a:pt x="2478" y="1860"/>
                </a:lnTo>
                <a:lnTo>
                  <a:pt x="2506" y="1808"/>
                </a:lnTo>
                <a:lnTo>
                  <a:pt x="2524" y="1785"/>
                </a:lnTo>
                <a:lnTo>
                  <a:pt x="2545" y="1765"/>
                </a:lnTo>
                <a:lnTo>
                  <a:pt x="2594" y="1730"/>
                </a:lnTo>
                <a:lnTo>
                  <a:pt x="2652" y="1706"/>
                </a:lnTo>
                <a:lnTo>
                  <a:pt x="2717" y="1694"/>
                </a:lnTo>
                <a:lnTo>
                  <a:pt x="2752" y="1693"/>
                </a:lnTo>
                <a:lnTo>
                  <a:pt x="2786" y="1694"/>
                </a:lnTo>
                <a:lnTo>
                  <a:pt x="2822" y="16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94" tIns="37796" rIns="75594" bIns="37796" numCol="1" anchor="t" anchorCtr="0" compatLnSpc="1"/>
          <a:lstStyle/>
          <a:p>
            <a:pPr fontAlgn="auto"/>
            <a:endParaRPr lang="en-US" sz="1490" strike="noStrike" noProof="1"/>
          </a:p>
        </p:txBody>
      </p:sp>
      <p:sp>
        <p:nvSpPr>
          <p:cNvPr id="35" name="Freeform 37"/>
          <p:cNvSpPr/>
          <p:nvPr/>
        </p:nvSpPr>
        <p:spPr bwMode="auto">
          <a:xfrm>
            <a:off x="4441825" y="3009900"/>
            <a:ext cx="1893888" cy="1892300"/>
          </a:xfrm>
          <a:custGeom>
            <a:avLst/>
            <a:gdLst>
              <a:gd name="T0" fmla="*/ 3131 w 3429"/>
              <a:gd name="T1" fmla="*/ 2451 h 3427"/>
              <a:gd name="T2" fmla="*/ 3302 w 3429"/>
              <a:gd name="T3" fmla="*/ 2422 h 3427"/>
              <a:gd name="T4" fmla="*/ 3425 w 3429"/>
              <a:gd name="T5" fmla="*/ 2220 h 3427"/>
              <a:gd name="T6" fmla="*/ 3390 w 3429"/>
              <a:gd name="T7" fmla="*/ 1967 h 3427"/>
              <a:gd name="T8" fmla="*/ 3271 w 3429"/>
              <a:gd name="T9" fmla="*/ 1794 h 3427"/>
              <a:gd name="T10" fmla="*/ 3084 w 3429"/>
              <a:gd name="T11" fmla="*/ 1703 h 3427"/>
              <a:gd name="T12" fmla="*/ 2976 w 3429"/>
              <a:gd name="T13" fmla="*/ 1719 h 3427"/>
              <a:gd name="T14" fmla="*/ 2729 w 3429"/>
              <a:gd name="T15" fmla="*/ 1817 h 3427"/>
              <a:gd name="T16" fmla="*/ 2534 w 3429"/>
              <a:gd name="T17" fmla="*/ 1800 h 3427"/>
              <a:gd name="T18" fmla="*/ 2454 w 3429"/>
              <a:gd name="T19" fmla="*/ 1643 h 3427"/>
              <a:gd name="T20" fmla="*/ 2483 w 3429"/>
              <a:gd name="T21" fmla="*/ 1284 h 3427"/>
              <a:gd name="T22" fmla="*/ 2426 w 3429"/>
              <a:gd name="T23" fmla="*/ 898 h 3427"/>
              <a:gd name="T24" fmla="*/ 1903 w 3429"/>
              <a:gd name="T25" fmla="*/ 960 h 3427"/>
              <a:gd name="T26" fmla="*/ 1741 w 3429"/>
              <a:gd name="T27" fmla="*/ 850 h 3427"/>
              <a:gd name="T28" fmla="*/ 1699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2 w 3429"/>
              <a:gd name="T35" fmla="*/ 5 h 3427"/>
              <a:gd name="T36" fmla="*/ 1288 w 3429"/>
              <a:gd name="T37" fmla="*/ 21 h 3427"/>
              <a:gd name="T38" fmla="*/ 1083 w 3429"/>
              <a:gd name="T39" fmla="*/ 142 h 3427"/>
              <a:gd name="T40" fmla="*/ 977 w 3429"/>
              <a:gd name="T41" fmla="*/ 367 h 3427"/>
              <a:gd name="T42" fmla="*/ 1024 w 3429"/>
              <a:gd name="T43" fmla="*/ 530 h 3427"/>
              <a:gd name="T44" fmla="*/ 1111 w 3429"/>
              <a:gd name="T45" fmla="*/ 773 h 3427"/>
              <a:gd name="T46" fmla="*/ 1067 w 3429"/>
              <a:gd name="T47" fmla="*/ 905 h 3427"/>
              <a:gd name="T48" fmla="*/ 859 w 3429"/>
              <a:gd name="T49" fmla="*/ 979 h 3427"/>
              <a:gd name="T50" fmla="*/ 548 w 3429"/>
              <a:gd name="T51" fmla="*/ 944 h 3427"/>
              <a:gd name="T52" fmla="*/ 95 w 3429"/>
              <a:gd name="T53" fmla="*/ 945 h 3427"/>
              <a:gd name="T54" fmla="*/ 2 w 3429"/>
              <a:gd name="T55" fmla="*/ 1542 h 3427"/>
              <a:gd name="T56" fmla="*/ 29 w 3429"/>
              <a:gd name="T57" fmla="*/ 1706 h 3427"/>
              <a:gd name="T58" fmla="*/ 108 w 3429"/>
              <a:gd name="T59" fmla="*/ 1749 h 3427"/>
              <a:gd name="T60" fmla="*/ 329 w 3429"/>
              <a:gd name="T61" fmla="*/ 1669 h 3427"/>
              <a:gd name="T62" fmla="*/ 494 w 3429"/>
              <a:gd name="T63" fmla="*/ 1615 h 3427"/>
              <a:gd name="T64" fmla="*/ 677 w 3429"/>
              <a:gd name="T65" fmla="*/ 1649 h 3427"/>
              <a:gd name="T66" fmla="*/ 881 w 3429"/>
              <a:gd name="T67" fmla="*/ 1832 h 3427"/>
              <a:gd name="T68" fmla="*/ 973 w 3429"/>
              <a:gd name="T69" fmla="*/ 2068 h 3427"/>
              <a:gd name="T70" fmla="*/ 914 w 3429"/>
              <a:gd name="T71" fmla="*/ 2393 h 3427"/>
              <a:gd name="T72" fmla="*/ 741 w 3429"/>
              <a:gd name="T73" fmla="*/ 2524 h 3427"/>
              <a:gd name="T74" fmla="*/ 362 w 3429"/>
              <a:gd name="T75" fmla="*/ 2520 h 3427"/>
              <a:gd name="T76" fmla="*/ 121 w 3429"/>
              <a:gd name="T77" fmla="*/ 2521 h 3427"/>
              <a:gd name="T78" fmla="*/ 26 w 3429"/>
              <a:gd name="T79" fmla="*/ 2618 h 3427"/>
              <a:gd name="T80" fmla="*/ 34 w 3429"/>
              <a:gd name="T81" fmla="*/ 2874 h 3427"/>
              <a:gd name="T82" fmla="*/ 378 w 3429"/>
              <a:gd name="T83" fmla="*/ 3362 h 3427"/>
              <a:gd name="T84" fmla="*/ 852 w 3429"/>
              <a:gd name="T85" fmla="*/ 3427 h 3427"/>
              <a:gd name="T86" fmla="*/ 1012 w 3429"/>
              <a:gd name="T87" fmla="*/ 3369 h 3427"/>
              <a:gd name="T88" fmla="*/ 1013 w 3429"/>
              <a:gd name="T89" fmla="*/ 3266 h 3427"/>
              <a:gd name="T90" fmla="*/ 914 w 3429"/>
              <a:gd name="T91" fmla="*/ 3019 h 3427"/>
              <a:gd name="T92" fmla="*/ 923 w 3429"/>
              <a:gd name="T93" fmla="*/ 2759 h 3427"/>
              <a:gd name="T94" fmla="*/ 1163 w 3429"/>
              <a:gd name="T95" fmla="*/ 2512 h 3427"/>
              <a:gd name="T96" fmla="*/ 1347 w 3429"/>
              <a:gd name="T97" fmla="*/ 2453 h 3427"/>
              <a:gd name="T98" fmla="*/ 1521 w 3429"/>
              <a:gd name="T99" fmla="*/ 2455 h 3427"/>
              <a:gd name="T100" fmla="*/ 1717 w 3429"/>
              <a:gd name="T101" fmla="*/ 2549 h 3427"/>
              <a:gd name="T102" fmla="*/ 1796 w 3429"/>
              <a:gd name="T103" fmla="*/ 2673 h 3427"/>
              <a:gd name="T104" fmla="*/ 1793 w 3429"/>
              <a:gd name="T105" fmla="*/ 3084 h 3427"/>
              <a:gd name="T106" fmla="*/ 1791 w 3429"/>
              <a:gd name="T107" fmla="*/ 3291 h 3427"/>
              <a:gd name="T108" fmla="*/ 1880 w 3429"/>
              <a:gd name="T109" fmla="*/ 3394 h 3427"/>
              <a:gd name="T110" fmla="*/ 2146 w 3429"/>
              <a:gd name="T111" fmla="*/ 3392 h 3427"/>
              <a:gd name="T112" fmla="*/ 2485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6" y="2424"/>
                </a:moveTo>
                <a:lnTo>
                  <a:pt x="2908" y="2436"/>
                </a:lnTo>
                <a:lnTo>
                  <a:pt x="3063" y="2450"/>
                </a:lnTo>
                <a:lnTo>
                  <a:pt x="3131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5" y="2434"/>
                </a:lnTo>
                <a:lnTo>
                  <a:pt x="3302" y="2422"/>
                </a:lnTo>
                <a:lnTo>
                  <a:pt x="3347" y="2387"/>
                </a:lnTo>
                <a:lnTo>
                  <a:pt x="3382" y="2339"/>
                </a:lnTo>
                <a:lnTo>
                  <a:pt x="3409" y="2283"/>
                </a:lnTo>
                <a:lnTo>
                  <a:pt x="3425" y="2220"/>
                </a:lnTo>
                <a:lnTo>
                  <a:pt x="3429" y="2150"/>
                </a:lnTo>
                <a:lnTo>
                  <a:pt x="3423" y="2078"/>
                </a:lnTo>
                <a:lnTo>
                  <a:pt x="3404" y="2003"/>
                </a:lnTo>
                <a:lnTo>
                  <a:pt x="3390" y="1967"/>
                </a:lnTo>
                <a:lnTo>
                  <a:pt x="3377" y="1938"/>
                </a:lnTo>
                <a:lnTo>
                  <a:pt x="3346" y="1884"/>
                </a:lnTo>
                <a:lnTo>
                  <a:pt x="3311" y="1836"/>
                </a:lnTo>
                <a:lnTo>
                  <a:pt x="3271" y="1794"/>
                </a:lnTo>
                <a:lnTo>
                  <a:pt x="3227" y="1759"/>
                </a:lnTo>
                <a:lnTo>
                  <a:pt x="3180" y="1731"/>
                </a:lnTo>
                <a:lnTo>
                  <a:pt x="3133" y="1713"/>
                </a:lnTo>
                <a:lnTo>
                  <a:pt x="3084" y="1703"/>
                </a:lnTo>
                <a:lnTo>
                  <a:pt x="3060" y="1702"/>
                </a:lnTo>
                <a:lnTo>
                  <a:pt x="3038" y="1702"/>
                </a:lnTo>
                <a:lnTo>
                  <a:pt x="2996" y="1711"/>
                </a:lnTo>
                <a:lnTo>
                  <a:pt x="2976" y="1719"/>
                </a:lnTo>
                <a:lnTo>
                  <a:pt x="2944" y="1731"/>
                </a:lnTo>
                <a:lnTo>
                  <a:pt x="2900" y="1749"/>
                </a:lnTo>
                <a:lnTo>
                  <a:pt x="2823" y="1779"/>
                </a:lnTo>
                <a:lnTo>
                  <a:pt x="2729" y="1817"/>
                </a:lnTo>
                <a:lnTo>
                  <a:pt x="2698" y="1829"/>
                </a:lnTo>
                <a:lnTo>
                  <a:pt x="2638" y="1837"/>
                </a:lnTo>
                <a:lnTo>
                  <a:pt x="2582" y="1827"/>
                </a:lnTo>
                <a:lnTo>
                  <a:pt x="2534" y="1800"/>
                </a:lnTo>
                <a:lnTo>
                  <a:pt x="2513" y="1779"/>
                </a:lnTo>
                <a:lnTo>
                  <a:pt x="2495" y="1757"/>
                </a:lnTo>
                <a:lnTo>
                  <a:pt x="2469" y="1705"/>
                </a:lnTo>
                <a:lnTo>
                  <a:pt x="2454" y="1643"/>
                </a:lnTo>
                <a:lnTo>
                  <a:pt x="2450" y="1573"/>
                </a:lnTo>
                <a:lnTo>
                  <a:pt x="2453" y="1534"/>
                </a:lnTo>
                <a:lnTo>
                  <a:pt x="2461" y="1451"/>
                </a:lnTo>
                <a:lnTo>
                  <a:pt x="2483" y="1284"/>
                </a:lnTo>
                <a:lnTo>
                  <a:pt x="2510" y="1118"/>
                </a:lnTo>
                <a:lnTo>
                  <a:pt x="2542" y="951"/>
                </a:lnTo>
                <a:lnTo>
                  <a:pt x="2560" y="868"/>
                </a:lnTo>
                <a:lnTo>
                  <a:pt x="2426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4" y="901"/>
                </a:lnTo>
                <a:lnTo>
                  <a:pt x="1761" y="876"/>
                </a:lnTo>
                <a:lnTo>
                  <a:pt x="1741" y="850"/>
                </a:lnTo>
                <a:lnTo>
                  <a:pt x="1710" y="789"/>
                </a:lnTo>
                <a:lnTo>
                  <a:pt x="1695" y="719"/>
                </a:lnTo>
                <a:lnTo>
                  <a:pt x="1694" y="644"/>
                </a:lnTo>
                <a:lnTo>
                  <a:pt x="1699" y="603"/>
                </a:lnTo>
                <a:lnTo>
                  <a:pt x="1712" y="520"/>
                </a:lnTo>
                <a:lnTo>
                  <a:pt x="1724" y="375"/>
                </a:lnTo>
                <a:lnTo>
                  <a:pt x="1726" y="258"/>
                </a:lnTo>
                <a:lnTo>
                  <a:pt x="1717" y="177"/>
                </a:lnTo>
                <a:lnTo>
                  <a:pt x="1709" y="153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2" y="52"/>
                </a:lnTo>
                <a:lnTo>
                  <a:pt x="1586" y="31"/>
                </a:lnTo>
                <a:lnTo>
                  <a:pt x="1546" y="16"/>
                </a:lnTo>
                <a:lnTo>
                  <a:pt x="1502" y="5"/>
                </a:lnTo>
                <a:lnTo>
                  <a:pt x="1454" y="0"/>
                </a:lnTo>
                <a:lnTo>
                  <a:pt x="1430" y="0"/>
                </a:lnTo>
                <a:lnTo>
                  <a:pt x="1383" y="1"/>
                </a:lnTo>
                <a:lnTo>
                  <a:pt x="1288" y="21"/>
                </a:lnTo>
                <a:lnTo>
                  <a:pt x="1241" y="38"/>
                </a:lnTo>
                <a:lnTo>
                  <a:pt x="1205" y="55"/>
                </a:lnTo>
                <a:lnTo>
                  <a:pt x="1139" y="94"/>
                </a:lnTo>
                <a:lnTo>
                  <a:pt x="1083" y="142"/>
                </a:lnTo>
                <a:lnTo>
                  <a:pt x="1039" y="194"/>
                </a:lnTo>
                <a:lnTo>
                  <a:pt x="1005" y="250"/>
                </a:lnTo>
                <a:lnTo>
                  <a:pt x="984" y="309"/>
                </a:lnTo>
                <a:lnTo>
                  <a:pt x="977" y="367"/>
                </a:lnTo>
                <a:lnTo>
                  <a:pt x="984" y="425"/>
                </a:lnTo>
                <a:lnTo>
                  <a:pt x="994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3" y="699"/>
                </a:lnTo>
                <a:lnTo>
                  <a:pt x="1102" y="725"/>
                </a:lnTo>
                <a:lnTo>
                  <a:pt x="1111" y="773"/>
                </a:lnTo>
                <a:lnTo>
                  <a:pt x="1109" y="820"/>
                </a:lnTo>
                <a:lnTo>
                  <a:pt x="1095" y="864"/>
                </a:lnTo>
                <a:lnTo>
                  <a:pt x="1083" y="883"/>
                </a:lnTo>
                <a:lnTo>
                  <a:pt x="1067" y="905"/>
                </a:lnTo>
                <a:lnTo>
                  <a:pt x="1022" y="941"/>
                </a:lnTo>
                <a:lnTo>
                  <a:pt x="965" y="965"/>
                </a:lnTo>
                <a:lnTo>
                  <a:pt x="897" y="978"/>
                </a:lnTo>
                <a:lnTo>
                  <a:pt x="859" y="979"/>
                </a:lnTo>
                <a:lnTo>
                  <a:pt x="835" y="979"/>
                </a:lnTo>
                <a:lnTo>
                  <a:pt x="810" y="977"/>
                </a:lnTo>
                <a:lnTo>
                  <a:pt x="723" y="967"/>
                </a:lnTo>
                <a:lnTo>
                  <a:pt x="548" y="944"/>
                </a:lnTo>
                <a:lnTo>
                  <a:pt x="374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2" y="1456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3" y="1669"/>
                </a:lnTo>
                <a:lnTo>
                  <a:pt x="29" y="1706"/>
                </a:lnTo>
                <a:lnTo>
                  <a:pt x="41" y="1720"/>
                </a:lnTo>
                <a:lnTo>
                  <a:pt x="52" y="1731"/>
                </a:lnTo>
                <a:lnTo>
                  <a:pt x="78" y="1745"/>
                </a:lnTo>
                <a:lnTo>
                  <a:pt x="108" y="1749"/>
                </a:lnTo>
                <a:lnTo>
                  <a:pt x="142" y="1744"/>
                </a:lnTo>
                <a:lnTo>
                  <a:pt x="161" y="1737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5"/>
                </a:lnTo>
                <a:lnTo>
                  <a:pt x="524" y="1614"/>
                </a:lnTo>
                <a:lnTo>
                  <a:pt x="555" y="1615"/>
                </a:lnTo>
                <a:lnTo>
                  <a:pt x="617" y="1627"/>
                </a:lnTo>
                <a:lnTo>
                  <a:pt x="677" y="1649"/>
                </a:lnTo>
                <a:lnTo>
                  <a:pt x="734" y="1682"/>
                </a:lnTo>
                <a:lnTo>
                  <a:pt x="788" y="1724"/>
                </a:lnTo>
                <a:lnTo>
                  <a:pt x="838" y="1774"/>
                </a:lnTo>
                <a:lnTo>
                  <a:pt x="881" y="1832"/>
                </a:lnTo>
                <a:lnTo>
                  <a:pt x="919" y="1897"/>
                </a:lnTo>
                <a:lnTo>
                  <a:pt x="934" y="1931"/>
                </a:lnTo>
                <a:lnTo>
                  <a:pt x="952" y="1977"/>
                </a:lnTo>
                <a:lnTo>
                  <a:pt x="973" y="2068"/>
                </a:lnTo>
                <a:lnTo>
                  <a:pt x="980" y="2158"/>
                </a:lnTo>
                <a:lnTo>
                  <a:pt x="971" y="2244"/>
                </a:lnTo>
                <a:lnTo>
                  <a:pt x="950" y="2322"/>
                </a:lnTo>
                <a:lnTo>
                  <a:pt x="914" y="2393"/>
                </a:lnTo>
                <a:lnTo>
                  <a:pt x="867" y="2451"/>
                </a:lnTo>
                <a:lnTo>
                  <a:pt x="807" y="2497"/>
                </a:lnTo>
                <a:lnTo>
                  <a:pt x="772" y="2513"/>
                </a:lnTo>
                <a:lnTo>
                  <a:pt x="741" y="2524"/>
                </a:lnTo>
                <a:lnTo>
                  <a:pt x="653" y="2536"/>
                </a:lnTo>
                <a:lnTo>
                  <a:pt x="595" y="2537"/>
                </a:lnTo>
                <a:lnTo>
                  <a:pt x="525" y="2535"/>
                </a:lnTo>
                <a:lnTo>
                  <a:pt x="362" y="2520"/>
                </a:lnTo>
                <a:lnTo>
                  <a:pt x="277" y="2508"/>
                </a:lnTo>
                <a:lnTo>
                  <a:pt x="242" y="2504"/>
                </a:lnTo>
                <a:lnTo>
                  <a:pt x="178" y="2506"/>
                </a:lnTo>
                <a:lnTo>
                  <a:pt x="121" y="2521"/>
                </a:lnTo>
                <a:lnTo>
                  <a:pt x="75" y="2548"/>
                </a:lnTo>
                <a:lnTo>
                  <a:pt x="57" y="2567"/>
                </a:lnTo>
                <a:lnTo>
                  <a:pt x="45" y="2582"/>
                </a:lnTo>
                <a:lnTo>
                  <a:pt x="26" y="2618"/>
                </a:lnTo>
                <a:lnTo>
                  <a:pt x="16" y="2658"/>
                </a:lnTo>
                <a:lnTo>
                  <a:pt x="14" y="2704"/>
                </a:lnTo>
                <a:lnTo>
                  <a:pt x="16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4" y="3391"/>
                </a:lnTo>
                <a:lnTo>
                  <a:pt x="730" y="3414"/>
                </a:lnTo>
                <a:lnTo>
                  <a:pt x="818" y="3423"/>
                </a:lnTo>
                <a:lnTo>
                  <a:pt x="852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9" y="3384"/>
                </a:lnTo>
                <a:lnTo>
                  <a:pt x="1012" y="3369"/>
                </a:lnTo>
                <a:lnTo>
                  <a:pt x="1019" y="3355"/>
                </a:lnTo>
                <a:lnTo>
                  <a:pt x="1025" y="3328"/>
                </a:lnTo>
                <a:lnTo>
                  <a:pt x="1021" y="3289"/>
                </a:lnTo>
                <a:lnTo>
                  <a:pt x="1013" y="3266"/>
                </a:lnTo>
                <a:lnTo>
                  <a:pt x="973" y="3172"/>
                </a:lnTo>
                <a:lnTo>
                  <a:pt x="943" y="3094"/>
                </a:lnTo>
                <a:lnTo>
                  <a:pt x="927" y="3050"/>
                </a:lnTo>
                <a:lnTo>
                  <a:pt x="914" y="3019"/>
                </a:lnTo>
                <a:lnTo>
                  <a:pt x="901" y="2983"/>
                </a:lnTo>
                <a:lnTo>
                  <a:pt x="891" y="2909"/>
                </a:lnTo>
                <a:lnTo>
                  <a:pt x="898" y="2834"/>
                </a:lnTo>
                <a:lnTo>
                  <a:pt x="923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4" y="2562"/>
                </a:lnTo>
                <a:lnTo>
                  <a:pt x="1163" y="2512"/>
                </a:lnTo>
                <a:lnTo>
                  <a:pt x="1208" y="2492"/>
                </a:lnTo>
                <a:lnTo>
                  <a:pt x="1235" y="2482"/>
                </a:lnTo>
                <a:lnTo>
                  <a:pt x="1291" y="2464"/>
                </a:lnTo>
                <a:lnTo>
                  <a:pt x="1347" y="2453"/>
                </a:lnTo>
                <a:lnTo>
                  <a:pt x="1403" y="2447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69"/>
                </a:lnTo>
                <a:lnTo>
                  <a:pt x="1629" y="2489"/>
                </a:lnTo>
                <a:lnTo>
                  <a:pt x="1675" y="2516"/>
                </a:lnTo>
                <a:lnTo>
                  <a:pt x="1717" y="2549"/>
                </a:lnTo>
                <a:lnTo>
                  <a:pt x="1751" y="2588"/>
                </a:lnTo>
                <a:lnTo>
                  <a:pt x="1779" y="2630"/>
                </a:lnTo>
                <a:lnTo>
                  <a:pt x="1789" y="2654"/>
                </a:lnTo>
                <a:lnTo>
                  <a:pt x="1796" y="2673"/>
                </a:lnTo>
                <a:lnTo>
                  <a:pt x="1806" y="2721"/>
                </a:lnTo>
                <a:lnTo>
                  <a:pt x="1813" y="2808"/>
                </a:lnTo>
                <a:lnTo>
                  <a:pt x="1809" y="2943"/>
                </a:lnTo>
                <a:lnTo>
                  <a:pt x="1793" y="3084"/>
                </a:lnTo>
                <a:lnTo>
                  <a:pt x="1784" y="3150"/>
                </a:lnTo>
                <a:lnTo>
                  <a:pt x="1780" y="3181"/>
                </a:lnTo>
                <a:lnTo>
                  <a:pt x="1781" y="3239"/>
                </a:lnTo>
                <a:lnTo>
                  <a:pt x="1791" y="3291"/>
                </a:lnTo>
                <a:lnTo>
                  <a:pt x="1812" y="3334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4"/>
                </a:lnTo>
                <a:lnTo>
                  <a:pt x="1925" y="3409"/>
                </a:lnTo>
                <a:lnTo>
                  <a:pt x="1977" y="3413"/>
                </a:lnTo>
                <a:lnTo>
                  <a:pt x="2005" y="3411"/>
                </a:lnTo>
                <a:lnTo>
                  <a:pt x="2146" y="3392"/>
                </a:lnTo>
                <a:lnTo>
                  <a:pt x="2427" y="3343"/>
                </a:lnTo>
                <a:lnTo>
                  <a:pt x="2567" y="3312"/>
                </a:lnTo>
                <a:lnTo>
                  <a:pt x="2536" y="3171"/>
                </a:lnTo>
                <a:lnTo>
                  <a:pt x="2485" y="2884"/>
                </a:lnTo>
                <a:lnTo>
                  <a:pt x="2466" y="2740"/>
                </a:lnTo>
                <a:lnTo>
                  <a:pt x="2462" y="2706"/>
                </a:lnTo>
                <a:lnTo>
                  <a:pt x="2466" y="2643"/>
                </a:lnTo>
                <a:lnTo>
                  <a:pt x="2482" y="2585"/>
                </a:lnTo>
                <a:lnTo>
                  <a:pt x="2510" y="2533"/>
                </a:lnTo>
                <a:lnTo>
                  <a:pt x="2528" y="2510"/>
                </a:lnTo>
                <a:lnTo>
                  <a:pt x="2548" y="2489"/>
                </a:lnTo>
                <a:lnTo>
                  <a:pt x="2598" y="2455"/>
                </a:lnTo>
                <a:lnTo>
                  <a:pt x="2656" y="2431"/>
                </a:lnTo>
                <a:lnTo>
                  <a:pt x="2720" y="2419"/>
                </a:lnTo>
                <a:lnTo>
                  <a:pt x="2755" y="2418"/>
                </a:lnTo>
                <a:lnTo>
                  <a:pt x="2790" y="2419"/>
                </a:lnTo>
                <a:lnTo>
                  <a:pt x="2826" y="24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94" tIns="37796" rIns="75594" bIns="37796" numCol="1" anchor="t" anchorCtr="0" compatLnSpc="1"/>
          <a:lstStyle/>
          <a:p>
            <a:pPr fontAlgn="auto"/>
            <a:endParaRPr lang="en-US" sz="1490" strike="noStrike" noProof="1"/>
          </a:p>
        </p:txBody>
      </p:sp>
      <p:sp>
        <p:nvSpPr>
          <p:cNvPr id="36" name="Freeform 687"/>
          <p:cNvSpPr/>
          <p:nvPr/>
        </p:nvSpPr>
        <p:spPr bwMode="auto">
          <a:xfrm>
            <a:off x="1138238" y="2994025"/>
            <a:ext cx="1893888" cy="1893888"/>
          </a:xfrm>
          <a:custGeom>
            <a:avLst/>
            <a:gdLst>
              <a:gd name="T0" fmla="*/ 3130 w 3429"/>
              <a:gd name="T1" fmla="*/ 2451 h 3427"/>
              <a:gd name="T2" fmla="*/ 3301 w 3429"/>
              <a:gd name="T3" fmla="*/ 2422 h 3427"/>
              <a:gd name="T4" fmla="*/ 3424 w 3429"/>
              <a:gd name="T5" fmla="*/ 2220 h 3427"/>
              <a:gd name="T6" fmla="*/ 3390 w 3429"/>
              <a:gd name="T7" fmla="*/ 1967 h 3427"/>
              <a:gd name="T8" fmla="*/ 3271 w 3429"/>
              <a:gd name="T9" fmla="*/ 1795 h 3427"/>
              <a:gd name="T10" fmla="*/ 3084 w 3429"/>
              <a:gd name="T11" fmla="*/ 1703 h 3427"/>
              <a:gd name="T12" fmla="*/ 2975 w 3429"/>
              <a:gd name="T13" fmla="*/ 1719 h 3427"/>
              <a:gd name="T14" fmla="*/ 2729 w 3429"/>
              <a:gd name="T15" fmla="*/ 1817 h 3427"/>
              <a:gd name="T16" fmla="*/ 2533 w 3429"/>
              <a:gd name="T17" fmla="*/ 1800 h 3427"/>
              <a:gd name="T18" fmla="*/ 2453 w 3429"/>
              <a:gd name="T19" fmla="*/ 1643 h 3427"/>
              <a:gd name="T20" fmla="*/ 2483 w 3429"/>
              <a:gd name="T21" fmla="*/ 1285 h 3427"/>
              <a:gd name="T22" fmla="*/ 2425 w 3429"/>
              <a:gd name="T23" fmla="*/ 898 h 3427"/>
              <a:gd name="T24" fmla="*/ 1903 w 3429"/>
              <a:gd name="T25" fmla="*/ 960 h 3427"/>
              <a:gd name="T26" fmla="*/ 1740 w 3429"/>
              <a:gd name="T27" fmla="*/ 850 h 3427"/>
              <a:gd name="T28" fmla="*/ 1698 w 3429"/>
              <a:gd name="T29" fmla="*/ 603 h 3427"/>
              <a:gd name="T30" fmla="*/ 1717 w 3429"/>
              <a:gd name="T31" fmla="*/ 177 h 3427"/>
              <a:gd name="T32" fmla="*/ 1654 w 3429"/>
              <a:gd name="T33" fmla="*/ 76 h 3427"/>
              <a:gd name="T34" fmla="*/ 1501 w 3429"/>
              <a:gd name="T35" fmla="*/ 6 h 3427"/>
              <a:gd name="T36" fmla="*/ 1288 w 3429"/>
              <a:gd name="T37" fmla="*/ 22 h 3427"/>
              <a:gd name="T38" fmla="*/ 1083 w 3429"/>
              <a:gd name="T39" fmla="*/ 142 h 3427"/>
              <a:gd name="T40" fmla="*/ 976 w 3429"/>
              <a:gd name="T41" fmla="*/ 368 h 3427"/>
              <a:gd name="T42" fmla="*/ 1024 w 3429"/>
              <a:gd name="T43" fmla="*/ 530 h 3427"/>
              <a:gd name="T44" fmla="*/ 1110 w 3429"/>
              <a:gd name="T45" fmla="*/ 773 h 3427"/>
              <a:gd name="T46" fmla="*/ 1066 w 3429"/>
              <a:gd name="T47" fmla="*/ 905 h 3427"/>
              <a:gd name="T48" fmla="*/ 858 w 3429"/>
              <a:gd name="T49" fmla="*/ 980 h 3427"/>
              <a:gd name="T50" fmla="*/ 548 w 3429"/>
              <a:gd name="T51" fmla="*/ 944 h 3427"/>
              <a:gd name="T52" fmla="*/ 96 w 3429"/>
              <a:gd name="T53" fmla="*/ 945 h 3427"/>
              <a:gd name="T54" fmla="*/ 2 w 3429"/>
              <a:gd name="T55" fmla="*/ 1542 h 3427"/>
              <a:gd name="T56" fmla="*/ 29 w 3429"/>
              <a:gd name="T57" fmla="*/ 1707 h 3427"/>
              <a:gd name="T58" fmla="*/ 108 w 3429"/>
              <a:gd name="T59" fmla="*/ 1750 h 3427"/>
              <a:gd name="T60" fmla="*/ 327 w 3429"/>
              <a:gd name="T61" fmla="*/ 1670 h 3427"/>
              <a:gd name="T62" fmla="*/ 494 w 3429"/>
              <a:gd name="T63" fmla="*/ 1616 h 3427"/>
              <a:gd name="T64" fmla="*/ 676 w 3429"/>
              <a:gd name="T65" fmla="*/ 1650 h 3427"/>
              <a:gd name="T66" fmla="*/ 880 w 3429"/>
              <a:gd name="T67" fmla="*/ 1832 h 3427"/>
              <a:gd name="T68" fmla="*/ 973 w 3429"/>
              <a:gd name="T69" fmla="*/ 2068 h 3427"/>
              <a:gd name="T70" fmla="*/ 913 w 3429"/>
              <a:gd name="T71" fmla="*/ 2393 h 3427"/>
              <a:gd name="T72" fmla="*/ 741 w 3429"/>
              <a:gd name="T73" fmla="*/ 2525 h 3427"/>
              <a:gd name="T74" fmla="*/ 362 w 3429"/>
              <a:gd name="T75" fmla="*/ 2521 h 3427"/>
              <a:gd name="T76" fmla="*/ 121 w 3429"/>
              <a:gd name="T77" fmla="*/ 2521 h 3427"/>
              <a:gd name="T78" fmla="*/ 25 w 3429"/>
              <a:gd name="T79" fmla="*/ 2618 h 3427"/>
              <a:gd name="T80" fmla="*/ 34 w 3429"/>
              <a:gd name="T81" fmla="*/ 2874 h 3427"/>
              <a:gd name="T82" fmla="*/ 379 w 3429"/>
              <a:gd name="T83" fmla="*/ 3362 h 3427"/>
              <a:gd name="T84" fmla="*/ 851 w 3429"/>
              <a:gd name="T85" fmla="*/ 3427 h 3427"/>
              <a:gd name="T86" fmla="*/ 1011 w 3429"/>
              <a:gd name="T87" fmla="*/ 3369 h 3427"/>
              <a:gd name="T88" fmla="*/ 1012 w 3429"/>
              <a:gd name="T89" fmla="*/ 3266 h 3427"/>
              <a:gd name="T90" fmla="*/ 913 w 3429"/>
              <a:gd name="T91" fmla="*/ 3019 h 3427"/>
              <a:gd name="T92" fmla="*/ 922 w 3429"/>
              <a:gd name="T93" fmla="*/ 2759 h 3427"/>
              <a:gd name="T94" fmla="*/ 1163 w 3429"/>
              <a:gd name="T95" fmla="*/ 2513 h 3427"/>
              <a:gd name="T96" fmla="*/ 1346 w 3429"/>
              <a:gd name="T97" fmla="*/ 2453 h 3427"/>
              <a:gd name="T98" fmla="*/ 1521 w 3429"/>
              <a:gd name="T99" fmla="*/ 2455 h 3427"/>
              <a:gd name="T100" fmla="*/ 1716 w 3429"/>
              <a:gd name="T101" fmla="*/ 2549 h 3427"/>
              <a:gd name="T102" fmla="*/ 1796 w 3429"/>
              <a:gd name="T103" fmla="*/ 2674 h 3427"/>
              <a:gd name="T104" fmla="*/ 1793 w 3429"/>
              <a:gd name="T105" fmla="*/ 3084 h 3427"/>
              <a:gd name="T106" fmla="*/ 1790 w 3429"/>
              <a:gd name="T107" fmla="*/ 3291 h 3427"/>
              <a:gd name="T108" fmla="*/ 1880 w 3429"/>
              <a:gd name="T109" fmla="*/ 3396 h 3427"/>
              <a:gd name="T110" fmla="*/ 2145 w 3429"/>
              <a:gd name="T111" fmla="*/ 3392 h 3427"/>
              <a:gd name="T112" fmla="*/ 2484 w 3429"/>
              <a:gd name="T113" fmla="*/ 2884 h 3427"/>
              <a:gd name="T114" fmla="*/ 2482 w 3429"/>
              <a:gd name="T115" fmla="*/ 2585 h 3427"/>
              <a:gd name="T116" fmla="*/ 2598 w 3429"/>
              <a:gd name="T117" fmla="*/ 2455 h 3427"/>
              <a:gd name="T118" fmla="*/ 2790 w 3429"/>
              <a:gd name="T119" fmla="*/ 2419 h 3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7">
                <a:moveTo>
                  <a:pt x="2825" y="2424"/>
                </a:moveTo>
                <a:lnTo>
                  <a:pt x="2908" y="2436"/>
                </a:lnTo>
                <a:lnTo>
                  <a:pt x="3062" y="2450"/>
                </a:lnTo>
                <a:lnTo>
                  <a:pt x="3130" y="2451"/>
                </a:lnTo>
                <a:lnTo>
                  <a:pt x="3194" y="2450"/>
                </a:lnTo>
                <a:lnTo>
                  <a:pt x="3262" y="2440"/>
                </a:lnTo>
                <a:lnTo>
                  <a:pt x="3274" y="2435"/>
                </a:lnTo>
                <a:lnTo>
                  <a:pt x="3301" y="2422"/>
                </a:lnTo>
                <a:lnTo>
                  <a:pt x="3346" y="2387"/>
                </a:lnTo>
                <a:lnTo>
                  <a:pt x="3383" y="2339"/>
                </a:lnTo>
                <a:lnTo>
                  <a:pt x="3408" y="2283"/>
                </a:lnTo>
                <a:lnTo>
                  <a:pt x="3424" y="2220"/>
                </a:lnTo>
                <a:lnTo>
                  <a:pt x="3429" y="2150"/>
                </a:lnTo>
                <a:lnTo>
                  <a:pt x="3422" y="2078"/>
                </a:lnTo>
                <a:lnTo>
                  <a:pt x="3404" y="2004"/>
                </a:lnTo>
                <a:lnTo>
                  <a:pt x="3390" y="1967"/>
                </a:lnTo>
                <a:lnTo>
                  <a:pt x="3376" y="1938"/>
                </a:lnTo>
                <a:lnTo>
                  <a:pt x="3346" y="1884"/>
                </a:lnTo>
                <a:lnTo>
                  <a:pt x="3310" y="1836"/>
                </a:lnTo>
                <a:lnTo>
                  <a:pt x="3271" y="1795"/>
                </a:lnTo>
                <a:lnTo>
                  <a:pt x="3226" y="1759"/>
                </a:lnTo>
                <a:lnTo>
                  <a:pt x="3180" y="1732"/>
                </a:lnTo>
                <a:lnTo>
                  <a:pt x="3133" y="1713"/>
                </a:lnTo>
                <a:lnTo>
                  <a:pt x="3084" y="1703"/>
                </a:lnTo>
                <a:lnTo>
                  <a:pt x="3059" y="1702"/>
                </a:lnTo>
                <a:lnTo>
                  <a:pt x="3037" y="1703"/>
                </a:lnTo>
                <a:lnTo>
                  <a:pt x="2996" y="1712"/>
                </a:lnTo>
                <a:lnTo>
                  <a:pt x="2975" y="1719"/>
                </a:lnTo>
                <a:lnTo>
                  <a:pt x="2943" y="1732"/>
                </a:lnTo>
                <a:lnTo>
                  <a:pt x="2897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3" y="1800"/>
                </a:lnTo>
                <a:lnTo>
                  <a:pt x="2512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3" y="1643"/>
                </a:lnTo>
                <a:lnTo>
                  <a:pt x="2450" y="1573"/>
                </a:lnTo>
                <a:lnTo>
                  <a:pt x="2452" y="1534"/>
                </a:lnTo>
                <a:lnTo>
                  <a:pt x="2461" y="1451"/>
                </a:lnTo>
                <a:lnTo>
                  <a:pt x="2483" y="1285"/>
                </a:lnTo>
                <a:lnTo>
                  <a:pt x="2510" y="1118"/>
                </a:lnTo>
                <a:lnTo>
                  <a:pt x="2542" y="952"/>
                </a:lnTo>
                <a:lnTo>
                  <a:pt x="2561" y="869"/>
                </a:lnTo>
                <a:lnTo>
                  <a:pt x="2425" y="898"/>
                </a:lnTo>
                <a:lnTo>
                  <a:pt x="2152" y="945"/>
                </a:lnTo>
                <a:lnTo>
                  <a:pt x="2015" y="963"/>
                </a:lnTo>
                <a:lnTo>
                  <a:pt x="1976" y="966"/>
                </a:lnTo>
                <a:lnTo>
                  <a:pt x="1903" y="960"/>
                </a:lnTo>
                <a:lnTo>
                  <a:pt x="1839" y="938"/>
                </a:lnTo>
                <a:lnTo>
                  <a:pt x="1783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1" y="789"/>
                </a:lnTo>
                <a:lnTo>
                  <a:pt x="1695" y="719"/>
                </a:lnTo>
                <a:lnTo>
                  <a:pt x="1693" y="644"/>
                </a:lnTo>
                <a:lnTo>
                  <a:pt x="1698" y="603"/>
                </a:lnTo>
                <a:lnTo>
                  <a:pt x="1711" y="520"/>
                </a:lnTo>
                <a:lnTo>
                  <a:pt x="1724" y="375"/>
                </a:lnTo>
                <a:lnTo>
                  <a:pt x="1725" y="259"/>
                </a:lnTo>
                <a:lnTo>
                  <a:pt x="1717" y="177"/>
                </a:lnTo>
                <a:lnTo>
                  <a:pt x="1710" y="154"/>
                </a:lnTo>
                <a:lnTo>
                  <a:pt x="1701" y="137"/>
                </a:lnTo>
                <a:lnTo>
                  <a:pt x="1680" y="105"/>
                </a:lnTo>
                <a:lnTo>
                  <a:pt x="1654" y="76"/>
                </a:lnTo>
                <a:lnTo>
                  <a:pt x="1621" y="52"/>
                </a:lnTo>
                <a:lnTo>
                  <a:pt x="1585" y="32"/>
                </a:lnTo>
                <a:lnTo>
                  <a:pt x="1546" y="16"/>
                </a:lnTo>
                <a:lnTo>
                  <a:pt x="1501" y="6"/>
                </a:lnTo>
                <a:lnTo>
                  <a:pt x="1455" y="0"/>
                </a:lnTo>
                <a:lnTo>
                  <a:pt x="1430" y="0"/>
                </a:lnTo>
                <a:lnTo>
                  <a:pt x="1382" y="2"/>
                </a:lnTo>
                <a:lnTo>
                  <a:pt x="1288" y="22"/>
                </a:lnTo>
                <a:lnTo>
                  <a:pt x="1241" y="39"/>
                </a:lnTo>
                <a:lnTo>
                  <a:pt x="1205" y="55"/>
                </a:lnTo>
                <a:lnTo>
                  <a:pt x="1139" y="95"/>
                </a:lnTo>
                <a:lnTo>
                  <a:pt x="1083" y="142"/>
                </a:lnTo>
                <a:lnTo>
                  <a:pt x="1038" y="194"/>
                </a:lnTo>
                <a:lnTo>
                  <a:pt x="1005" y="251"/>
                </a:lnTo>
                <a:lnTo>
                  <a:pt x="984" y="309"/>
                </a:lnTo>
                <a:lnTo>
                  <a:pt x="976" y="368"/>
                </a:lnTo>
                <a:lnTo>
                  <a:pt x="983" y="425"/>
                </a:lnTo>
                <a:lnTo>
                  <a:pt x="993" y="453"/>
                </a:lnTo>
                <a:lnTo>
                  <a:pt x="1007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2" y="700"/>
                </a:lnTo>
                <a:lnTo>
                  <a:pt x="1101" y="725"/>
                </a:lnTo>
                <a:lnTo>
                  <a:pt x="1110" y="773"/>
                </a:lnTo>
                <a:lnTo>
                  <a:pt x="1108" y="820"/>
                </a:lnTo>
                <a:lnTo>
                  <a:pt x="1095" y="864"/>
                </a:lnTo>
                <a:lnTo>
                  <a:pt x="1082" y="883"/>
                </a:lnTo>
                <a:lnTo>
                  <a:pt x="1066" y="905"/>
                </a:lnTo>
                <a:lnTo>
                  <a:pt x="1021" y="941"/>
                </a:lnTo>
                <a:lnTo>
                  <a:pt x="964" y="965"/>
                </a:lnTo>
                <a:lnTo>
                  <a:pt x="897" y="979"/>
                </a:lnTo>
                <a:lnTo>
                  <a:pt x="858" y="980"/>
                </a:lnTo>
                <a:lnTo>
                  <a:pt x="835" y="979"/>
                </a:lnTo>
                <a:lnTo>
                  <a:pt x="809" y="977"/>
                </a:lnTo>
                <a:lnTo>
                  <a:pt x="722" y="967"/>
                </a:lnTo>
                <a:lnTo>
                  <a:pt x="548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2"/>
                </a:lnTo>
                <a:lnTo>
                  <a:pt x="96" y="945"/>
                </a:lnTo>
                <a:lnTo>
                  <a:pt x="62" y="1114"/>
                </a:lnTo>
                <a:lnTo>
                  <a:pt x="33" y="1285"/>
                </a:lnTo>
                <a:lnTo>
                  <a:pt x="12" y="1457"/>
                </a:lnTo>
                <a:lnTo>
                  <a:pt x="2" y="1542"/>
                </a:lnTo>
                <a:lnTo>
                  <a:pt x="0" y="1571"/>
                </a:lnTo>
                <a:lnTo>
                  <a:pt x="2" y="1624"/>
                </a:lnTo>
                <a:lnTo>
                  <a:pt x="12" y="1669"/>
                </a:lnTo>
                <a:lnTo>
                  <a:pt x="29" y="1707"/>
                </a:lnTo>
                <a:lnTo>
                  <a:pt x="41" y="1721"/>
                </a:lnTo>
                <a:lnTo>
                  <a:pt x="51" y="1731"/>
                </a:lnTo>
                <a:lnTo>
                  <a:pt x="78" y="1746"/>
                </a:lnTo>
                <a:lnTo>
                  <a:pt x="108" y="1750"/>
                </a:lnTo>
                <a:lnTo>
                  <a:pt x="142" y="1744"/>
                </a:lnTo>
                <a:lnTo>
                  <a:pt x="160" y="1737"/>
                </a:lnTo>
                <a:lnTo>
                  <a:pt x="251" y="1699"/>
                </a:lnTo>
                <a:lnTo>
                  <a:pt x="327" y="1670"/>
                </a:lnTo>
                <a:lnTo>
                  <a:pt x="373" y="1652"/>
                </a:lnTo>
                <a:lnTo>
                  <a:pt x="407" y="1638"/>
                </a:lnTo>
                <a:lnTo>
                  <a:pt x="435" y="1628"/>
                </a:lnTo>
                <a:lnTo>
                  <a:pt x="494" y="1616"/>
                </a:lnTo>
                <a:lnTo>
                  <a:pt x="524" y="1615"/>
                </a:lnTo>
                <a:lnTo>
                  <a:pt x="555" y="1616"/>
                </a:lnTo>
                <a:lnTo>
                  <a:pt x="616" y="1628"/>
                </a:lnTo>
                <a:lnTo>
                  <a:pt x="676" y="1650"/>
                </a:lnTo>
                <a:lnTo>
                  <a:pt x="733" y="1683"/>
                </a:lnTo>
                <a:lnTo>
                  <a:pt x="787" y="1724"/>
                </a:lnTo>
                <a:lnTo>
                  <a:pt x="837" y="1774"/>
                </a:lnTo>
                <a:lnTo>
                  <a:pt x="880" y="1832"/>
                </a:lnTo>
                <a:lnTo>
                  <a:pt x="918" y="1897"/>
                </a:lnTo>
                <a:lnTo>
                  <a:pt x="933" y="1933"/>
                </a:lnTo>
                <a:lnTo>
                  <a:pt x="951" y="1977"/>
                </a:lnTo>
                <a:lnTo>
                  <a:pt x="973" y="2068"/>
                </a:lnTo>
                <a:lnTo>
                  <a:pt x="979" y="2159"/>
                </a:lnTo>
                <a:lnTo>
                  <a:pt x="971" y="2244"/>
                </a:lnTo>
                <a:lnTo>
                  <a:pt x="949" y="2322"/>
                </a:lnTo>
                <a:lnTo>
                  <a:pt x="913" y="2393"/>
                </a:lnTo>
                <a:lnTo>
                  <a:pt x="866" y="2452"/>
                </a:lnTo>
                <a:lnTo>
                  <a:pt x="807" y="2498"/>
                </a:lnTo>
                <a:lnTo>
                  <a:pt x="771" y="2513"/>
                </a:lnTo>
                <a:lnTo>
                  <a:pt x="741" y="2525"/>
                </a:lnTo>
                <a:lnTo>
                  <a:pt x="652" y="2536"/>
                </a:lnTo>
                <a:lnTo>
                  <a:pt x="595" y="2537"/>
                </a:lnTo>
                <a:lnTo>
                  <a:pt x="524" y="2536"/>
                </a:lnTo>
                <a:lnTo>
                  <a:pt x="362" y="2521"/>
                </a:lnTo>
                <a:lnTo>
                  <a:pt x="276" y="2508"/>
                </a:lnTo>
                <a:lnTo>
                  <a:pt x="242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5" y="2548"/>
                </a:lnTo>
                <a:lnTo>
                  <a:pt x="56" y="2567"/>
                </a:lnTo>
                <a:lnTo>
                  <a:pt x="44" y="2583"/>
                </a:lnTo>
                <a:lnTo>
                  <a:pt x="25" y="2618"/>
                </a:lnTo>
                <a:lnTo>
                  <a:pt x="15" y="2659"/>
                </a:lnTo>
                <a:lnTo>
                  <a:pt x="13" y="2705"/>
                </a:lnTo>
                <a:lnTo>
                  <a:pt x="16" y="2729"/>
                </a:lnTo>
                <a:lnTo>
                  <a:pt x="34" y="2874"/>
                </a:lnTo>
                <a:lnTo>
                  <a:pt x="85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9" y="3362"/>
                </a:lnTo>
                <a:lnTo>
                  <a:pt x="554" y="3391"/>
                </a:lnTo>
                <a:lnTo>
                  <a:pt x="730" y="3415"/>
                </a:lnTo>
                <a:lnTo>
                  <a:pt x="818" y="3425"/>
                </a:lnTo>
                <a:lnTo>
                  <a:pt x="851" y="3427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1" y="3369"/>
                </a:lnTo>
                <a:lnTo>
                  <a:pt x="1018" y="3356"/>
                </a:lnTo>
                <a:lnTo>
                  <a:pt x="1024" y="3329"/>
                </a:lnTo>
                <a:lnTo>
                  <a:pt x="1021" y="3289"/>
                </a:lnTo>
                <a:lnTo>
                  <a:pt x="1012" y="3266"/>
                </a:lnTo>
                <a:lnTo>
                  <a:pt x="974" y="3173"/>
                </a:lnTo>
                <a:lnTo>
                  <a:pt x="943" y="3096"/>
                </a:lnTo>
                <a:lnTo>
                  <a:pt x="927" y="3052"/>
                </a:lnTo>
                <a:lnTo>
                  <a:pt x="913" y="3019"/>
                </a:lnTo>
                <a:lnTo>
                  <a:pt x="900" y="2984"/>
                </a:lnTo>
                <a:lnTo>
                  <a:pt x="890" y="2909"/>
                </a:lnTo>
                <a:lnTo>
                  <a:pt x="898" y="2834"/>
                </a:lnTo>
                <a:lnTo>
                  <a:pt x="922" y="2759"/>
                </a:lnTo>
                <a:lnTo>
                  <a:pt x="962" y="2687"/>
                </a:lnTo>
                <a:lnTo>
                  <a:pt x="1016" y="2621"/>
                </a:lnTo>
                <a:lnTo>
                  <a:pt x="1083" y="2562"/>
                </a:lnTo>
                <a:lnTo>
                  <a:pt x="1163" y="2513"/>
                </a:lnTo>
                <a:lnTo>
                  <a:pt x="1208" y="2492"/>
                </a:lnTo>
                <a:lnTo>
                  <a:pt x="1235" y="2482"/>
                </a:lnTo>
                <a:lnTo>
                  <a:pt x="1290" y="2464"/>
                </a:lnTo>
                <a:lnTo>
                  <a:pt x="1346" y="2453"/>
                </a:lnTo>
                <a:lnTo>
                  <a:pt x="1402" y="2448"/>
                </a:lnTo>
                <a:lnTo>
                  <a:pt x="1430" y="2447"/>
                </a:lnTo>
                <a:lnTo>
                  <a:pt x="1461" y="2448"/>
                </a:lnTo>
                <a:lnTo>
                  <a:pt x="1521" y="2455"/>
                </a:lnTo>
                <a:lnTo>
                  <a:pt x="1577" y="2470"/>
                </a:lnTo>
                <a:lnTo>
                  <a:pt x="1629" y="2490"/>
                </a:lnTo>
                <a:lnTo>
                  <a:pt x="1675" y="2516"/>
                </a:lnTo>
                <a:lnTo>
                  <a:pt x="1716" y="2549"/>
                </a:lnTo>
                <a:lnTo>
                  <a:pt x="1751" y="2588"/>
                </a:lnTo>
                <a:lnTo>
                  <a:pt x="1778" y="2631"/>
                </a:lnTo>
                <a:lnTo>
                  <a:pt x="1788" y="2654"/>
                </a:lnTo>
                <a:lnTo>
                  <a:pt x="1796" y="2674"/>
                </a:lnTo>
                <a:lnTo>
                  <a:pt x="1806" y="2721"/>
                </a:lnTo>
                <a:lnTo>
                  <a:pt x="1812" y="2808"/>
                </a:lnTo>
                <a:lnTo>
                  <a:pt x="1808" y="2945"/>
                </a:lnTo>
                <a:lnTo>
                  <a:pt x="1793" y="3084"/>
                </a:lnTo>
                <a:lnTo>
                  <a:pt x="1783" y="3150"/>
                </a:lnTo>
                <a:lnTo>
                  <a:pt x="1779" y="3181"/>
                </a:lnTo>
                <a:lnTo>
                  <a:pt x="1780" y="3239"/>
                </a:lnTo>
                <a:lnTo>
                  <a:pt x="1790" y="3291"/>
                </a:lnTo>
                <a:lnTo>
                  <a:pt x="1812" y="3335"/>
                </a:lnTo>
                <a:lnTo>
                  <a:pt x="1827" y="3354"/>
                </a:lnTo>
                <a:lnTo>
                  <a:pt x="1842" y="3371"/>
                </a:lnTo>
                <a:lnTo>
                  <a:pt x="1880" y="3396"/>
                </a:lnTo>
                <a:lnTo>
                  <a:pt x="1925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5" y="3392"/>
                </a:lnTo>
                <a:lnTo>
                  <a:pt x="2427" y="3343"/>
                </a:lnTo>
                <a:lnTo>
                  <a:pt x="2566" y="3313"/>
                </a:lnTo>
                <a:lnTo>
                  <a:pt x="2535" y="3171"/>
                </a:lnTo>
                <a:lnTo>
                  <a:pt x="2484" y="2884"/>
                </a:lnTo>
                <a:lnTo>
                  <a:pt x="2465" y="2741"/>
                </a:lnTo>
                <a:lnTo>
                  <a:pt x="2462" y="2707"/>
                </a:lnTo>
                <a:lnTo>
                  <a:pt x="2466" y="2643"/>
                </a:lnTo>
                <a:lnTo>
                  <a:pt x="2482" y="2585"/>
                </a:lnTo>
                <a:lnTo>
                  <a:pt x="2509" y="2533"/>
                </a:lnTo>
                <a:lnTo>
                  <a:pt x="2527" y="2511"/>
                </a:lnTo>
                <a:lnTo>
                  <a:pt x="2548" y="2489"/>
                </a:lnTo>
                <a:lnTo>
                  <a:pt x="2598" y="2455"/>
                </a:lnTo>
                <a:lnTo>
                  <a:pt x="2655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90" y="2419"/>
                </a:lnTo>
                <a:lnTo>
                  <a:pt x="2825" y="24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94" tIns="37796" rIns="75594" bIns="37796" numCol="1" anchor="t" anchorCtr="0" compatLnSpc="1"/>
          <a:lstStyle/>
          <a:p>
            <a:pPr fontAlgn="auto"/>
            <a:endParaRPr lang="en-US" sz="1490" strike="noStrike" noProof="1"/>
          </a:p>
        </p:txBody>
      </p:sp>
      <p:sp>
        <p:nvSpPr>
          <p:cNvPr id="37" name="Freeform 706"/>
          <p:cNvSpPr/>
          <p:nvPr/>
        </p:nvSpPr>
        <p:spPr bwMode="auto">
          <a:xfrm>
            <a:off x="7735888" y="2974975"/>
            <a:ext cx="1893888" cy="1893888"/>
          </a:xfrm>
          <a:custGeom>
            <a:avLst/>
            <a:gdLst>
              <a:gd name="T0" fmla="*/ 3129 w 3429"/>
              <a:gd name="T1" fmla="*/ 2451 h 3426"/>
              <a:gd name="T2" fmla="*/ 3300 w 3429"/>
              <a:gd name="T3" fmla="*/ 2422 h 3426"/>
              <a:gd name="T4" fmla="*/ 3423 w 3429"/>
              <a:gd name="T5" fmla="*/ 2220 h 3426"/>
              <a:gd name="T6" fmla="*/ 3389 w 3429"/>
              <a:gd name="T7" fmla="*/ 1967 h 3426"/>
              <a:gd name="T8" fmla="*/ 3270 w 3429"/>
              <a:gd name="T9" fmla="*/ 1794 h 3426"/>
              <a:gd name="T10" fmla="*/ 3083 w 3429"/>
              <a:gd name="T11" fmla="*/ 1703 h 3426"/>
              <a:gd name="T12" fmla="*/ 2976 w 3429"/>
              <a:gd name="T13" fmla="*/ 1719 h 3426"/>
              <a:gd name="T14" fmla="*/ 2729 w 3429"/>
              <a:gd name="T15" fmla="*/ 1817 h 3426"/>
              <a:gd name="T16" fmla="*/ 2532 w 3429"/>
              <a:gd name="T17" fmla="*/ 1800 h 3426"/>
              <a:gd name="T18" fmla="*/ 2452 w 3429"/>
              <a:gd name="T19" fmla="*/ 1643 h 3426"/>
              <a:gd name="T20" fmla="*/ 2482 w 3429"/>
              <a:gd name="T21" fmla="*/ 1284 h 3426"/>
              <a:gd name="T22" fmla="*/ 2424 w 3429"/>
              <a:gd name="T23" fmla="*/ 898 h 3426"/>
              <a:gd name="T24" fmla="*/ 1903 w 3429"/>
              <a:gd name="T25" fmla="*/ 960 h 3426"/>
              <a:gd name="T26" fmla="*/ 1740 w 3429"/>
              <a:gd name="T27" fmla="*/ 850 h 3426"/>
              <a:gd name="T28" fmla="*/ 1697 w 3429"/>
              <a:gd name="T29" fmla="*/ 603 h 3426"/>
              <a:gd name="T30" fmla="*/ 1716 w 3429"/>
              <a:gd name="T31" fmla="*/ 177 h 3426"/>
              <a:gd name="T32" fmla="*/ 1653 w 3429"/>
              <a:gd name="T33" fmla="*/ 75 h 3426"/>
              <a:gd name="T34" fmla="*/ 1501 w 3429"/>
              <a:gd name="T35" fmla="*/ 6 h 3426"/>
              <a:gd name="T36" fmla="*/ 1287 w 3429"/>
              <a:gd name="T37" fmla="*/ 20 h 3426"/>
              <a:gd name="T38" fmla="*/ 1083 w 3429"/>
              <a:gd name="T39" fmla="*/ 142 h 3426"/>
              <a:gd name="T40" fmla="*/ 975 w 3429"/>
              <a:gd name="T41" fmla="*/ 368 h 3426"/>
              <a:gd name="T42" fmla="*/ 1024 w 3429"/>
              <a:gd name="T43" fmla="*/ 530 h 3426"/>
              <a:gd name="T44" fmla="*/ 1111 w 3429"/>
              <a:gd name="T45" fmla="*/ 773 h 3426"/>
              <a:gd name="T46" fmla="*/ 1065 w 3429"/>
              <a:gd name="T47" fmla="*/ 905 h 3426"/>
              <a:gd name="T48" fmla="*/ 858 w 3429"/>
              <a:gd name="T49" fmla="*/ 979 h 3426"/>
              <a:gd name="T50" fmla="*/ 547 w 3429"/>
              <a:gd name="T51" fmla="*/ 944 h 3426"/>
              <a:gd name="T52" fmla="*/ 95 w 3429"/>
              <a:gd name="T53" fmla="*/ 945 h 3426"/>
              <a:gd name="T54" fmla="*/ 2 w 3429"/>
              <a:gd name="T55" fmla="*/ 1541 h 3426"/>
              <a:gd name="T56" fmla="*/ 29 w 3429"/>
              <a:gd name="T57" fmla="*/ 1706 h 3426"/>
              <a:gd name="T58" fmla="*/ 107 w 3429"/>
              <a:gd name="T59" fmla="*/ 1750 h 3426"/>
              <a:gd name="T60" fmla="*/ 329 w 3429"/>
              <a:gd name="T61" fmla="*/ 1669 h 3426"/>
              <a:gd name="T62" fmla="*/ 493 w 3429"/>
              <a:gd name="T63" fmla="*/ 1616 h 3426"/>
              <a:gd name="T64" fmla="*/ 675 w 3429"/>
              <a:gd name="T65" fmla="*/ 1649 h 3426"/>
              <a:gd name="T66" fmla="*/ 880 w 3429"/>
              <a:gd name="T67" fmla="*/ 1832 h 3426"/>
              <a:gd name="T68" fmla="*/ 972 w 3429"/>
              <a:gd name="T69" fmla="*/ 2068 h 3426"/>
              <a:gd name="T70" fmla="*/ 914 w 3429"/>
              <a:gd name="T71" fmla="*/ 2393 h 3426"/>
              <a:gd name="T72" fmla="*/ 741 w 3429"/>
              <a:gd name="T73" fmla="*/ 2524 h 3426"/>
              <a:gd name="T74" fmla="*/ 361 w 3429"/>
              <a:gd name="T75" fmla="*/ 2521 h 3426"/>
              <a:gd name="T76" fmla="*/ 121 w 3429"/>
              <a:gd name="T77" fmla="*/ 2521 h 3426"/>
              <a:gd name="T78" fmla="*/ 25 w 3429"/>
              <a:gd name="T79" fmla="*/ 2618 h 3426"/>
              <a:gd name="T80" fmla="*/ 34 w 3429"/>
              <a:gd name="T81" fmla="*/ 2874 h 3426"/>
              <a:gd name="T82" fmla="*/ 378 w 3429"/>
              <a:gd name="T83" fmla="*/ 3362 h 3426"/>
              <a:gd name="T84" fmla="*/ 851 w 3429"/>
              <a:gd name="T85" fmla="*/ 3426 h 3426"/>
              <a:gd name="T86" fmla="*/ 1010 w 3429"/>
              <a:gd name="T87" fmla="*/ 3368 h 3426"/>
              <a:gd name="T88" fmla="*/ 1011 w 3429"/>
              <a:gd name="T89" fmla="*/ 3266 h 3426"/>
              <a:gd name="T90" fmla="*/ 913 w 3429"/>
              <a:gd name="T91" fmla="*/ 3019 h 3426"/>
              <a:gd name="T92" fmla="*/ 921 w 3429"/>
              <a:gd name="T93" fmla="*/ 2759 h 3426"/>
              <a:gd name="T94" fmla="*/ 1163 w 3429"/>
              <a:gd name="T95" fmla="*/ 2512 h 3426"/>
              <a:gd name="T96" fmla="*/ 1345 w 3429"/>
              <a:gd name="T97" fmla="*/ 2453 h 3426"/>
              <a:gd name="T98" fmla="*/ 1520 w 3429"/>
              <a:gd name="T99" fmla="*/ 2455 h 3426"/>
              <a:gd name="T100" fmla="*/ 1715 w 3429"/>
              <a:gd name="T101" fmla="*/ 2549 h 3426"/>
              <a:gd name="T102" fmla="*/ 1795 w 3429"/>
              <a:gd name="T103" fmla="*/ 2674 h 3426"/>
              <a:gd name="T104" fmla="*/ 1793 w 3429"/>
              <a:gd name="T105" fmla="*/ 3084 h 3426"/>
              <a:gd name="T106" fmla="*/ 1791 w 3429"/>
              <a:gd name="T107" fmla="*/ 3291 h 3426"/>
              <a:gd name="T108" fmla="*/ 1879 w 3429"/>
              <a:gd name="T109" fmla="*/ 3395 h 3426"/>
              <a:gd name="T110" fmla="*/ 2144 w 3429"/>
              <a:gd name="T111" fmla="*/ 3392 h 3426"/>
              <a:gd name="T112" fmla="*/ 2483 w 3429"/>
              <a:gd name="T113" fmla="*/ 2884 h 3426"/>
              <a:gd name="T114" fmla="*/ 2481 w 3429"/>
              <a:gd name="T115" fmla="*/ 2584 h 3426"/>
              <a:gd name="T116" fmla="*/ 2597 w 3429"/>
              <a:gd name="T117" fmla="*/ 2455 h 3426"/>
              <a:gd name="T118" fmla="*/ 2789 w 3429"/>
              <a:gd name="T119" fmla="*/ 2419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9" h="3426">
                <a:moveTo>
                  <a:pt x="2824" y="2424"/>
                </a:moveTo>
                <a:lnTo>
                  <a:pt x="2907" y="2436"/>
                </a:lnTo>
                <a:lnTo>
                  <a:pt x="3062" y="2450"/>
                </a:lnTo>
                <a:lnTo>
                  <a:pt x="3129" y="2451"/>
                </a:lnTo>
                <a:lnTo>
                  <a:pt x="3193" y="2450"/>
                </a:lnTo>
                <a:lnTo>
                  <a:pt x="3262" y="2439"/>
                </a:lnTo>
                <a:lnTo>
                  <a:pt x="3274" y="2435"/>
                </a:lnTo>
                <a:lnTo>
                  <a:pt x="3300" y="2422"/>
                </a:lnTo>
                <a:lnTo>
                  <a:pt x="3346" y="2386"/>
                </a:lnTo>
                <a:lnTo>
                  <a:pt x="3382" y="2339"/>
                </a:lnTo>
                <a:lnTo>
                  <a:pt x="3408" y="2283"/>
                </a:lnTo>
                <a:lnTo>
                  <a:pt x="3423" y="2220"/>
                </a:lnTo>
                <a:lnTo>
                  <a:pt x="3429" y="2150"/>
                </a:lnTo>
                <a:lnTo>
                  <a:pt x="3421" y="2077"/>
                </a:lnTo>
                <a:lnTo>
                  <a:pt x="3404" y="2004"/>
                </a:lnTo>
                <a:lnTo>
                  <a:pt x="3389" y="1967"/>
                </a:lnTo>
                <a:lnTo>
                  <a:pt x="3376" y="1937"/>
                </a:lnTo>
                <a:lnTo>
                  <a:pt x="3346" y="1884"/>
                </a:lnTo>
                <a:lnTo>
                  <a:pt x="3309" y="1836"/>
                </a:lnTo>
                <a:lnTo>
                  <a:pt x="3270" y="1794"/>
                </a:lnTo>
                <a:lnTo>
                  <a:pt x="3225" y="1759"/>
                </a:lnTo>
                <a:lnTo>
                  <a:pt x="3180" y="1731"/>
                </a:lnTo>
                <a:lnTo>
                  <a:pt x="3132" y="1712"/>
                </a:lnTo>
                <a:lnTo>
                  <a:pt x="3083" y="1703"/>
                </a:lnTo>
                <a:lnTo>
                  <a:pt x="3058" y="1702"/>
                </a:lnTo>
                <a:lnTo>
                  <a:pt x="3037" y="1703"/>
                </a:lnTo>
                <a:lnTo>
                  <a:pt x="2995" y="1711"/>
                </a:lnTo>
                <a:lnTo>
                  <a:pt x="2976" y="1719"/>
                </a:lnTo>
                <a:lnTo>
                  <a:pt x="2942" y="1732"/>
                </a:lnTo>
                <a:lnTo>
                  <a:pt x="2898" y="1750"/>
                </a:lnTo>
                <a:lnTo>
                  <a:pt x="2821" y="1780"/>
                </a:lnTo>
                <a:lnTo>
                  <a:pt x="2729" y="1817"/>
                </a:lnTo>
                <a:lnTo>
                  <a:pt x="2698" y="1829"/>
                </a:lnTo>
                <a:lnTo>
                  <a:pt x="2637" y="1837"/>
                </a:lnTo>
                <a:lnTo>
                  <a:pt x="2581" y="1827"/>
                </a:lnTo>
                <a:lnTo>
                  <a:pt x="2532" y="1800"/>
                </a:lnTo>
                <a:lnTo>
                  <a:pt x="2511" y="1779"/>
                </a:lnTo>
                <a:lnTo>
                  <a:pt x="2494" y="1758"/>
                </a:lnTo>
                <a:lnTo>
                  <a:pt x="2468" y="1705"/>
                </a:lnTo>
                <a:lnTo>
                  <a:pt x="2452" y="1643"/>
                </a:lnTo>
                <a:lnTo>
                  <a:pt x="2449" y="1573"/>
                </a:lnTo>
                <a:lnTo>
                  <a:pt x="2451" y="1534"/>
                </a:lnTo>
                <a:lnTo>
                  <a:pt x="2460" y="1451"/>
                </a:lnTo>
                <a:lnTo>
                  <a:pt x="2482" y="1284"/>
                </a:lnTo>
                <a:lnTo>
                  <a:pt x="2509" y="1117"/>
                </a:lnTo>
                <a:lnTo>
                  <a:pt x="2541" y="951"/>
                </a:lnTo>
                <a:lnTo>
                  <a:pt x="2560" y="869"/>
                </a:lnTo>
                <a:lnTo>
                  <a:pt x="2424" y="898"/>
                </a:lnTo>
                <a:lnTo>
                  <a:pt x="2151" y="945"/>
                </a:lnTo>
                <a:lnTo>
                  <a:pt x="2015" y="963"/>
                </a:lnTo>
                <a:lnTo>
                  <a:pt x="1975" y="966"/>
                </a:lnTo>
                <a:lnTo>
                  <a:pt x="1903" y="960"/>
                </a:lnTo>
                <a:lnTo>
                  <a:pt x="1838" y="938"/>
                </a:lnTo>
                <a:lnTo>
                  <a:pt x="1782" y="901"/>
                </a:lnTo>
                <a:lnTo>
                  <a:pt x="1760" y="876"/>
                </a:lnTo>
                <a:lnTo>
                  <a:pt x="1740" y="850"/>
                </a:lnTo>
                <a:lnTo>
                  <a:pt x="1710" y="789"/>
                </a:lnTo>
                <a:lnTo>
                  <a:pt x="1694" y="719"/>
                </a:lnTo>
                <a:lnTo>
                  <a:pt x="1692" y="644"/>
                </a:lnTo>
                <a:lnTo>
                  <a:pt x="1697" y="603"/>
                </a:lnTo>
                <a:lnTo>
                  <a:pt x="1710" y="520"/>
                </a:lnTo>
                <a:lnTo>
                  <a:pt x="1723" y="375"/>
                </a:lnTo>
                <a:lnTo>
                  <a:pt x="1724" y="259"/>
                </a:lnTo>
                <a:lnTo>
                  <a:pt x="1716" y="177"/>
                </a:lnTo>
                <a:lnTo>
                  <a:pt x="1709" y="154"/>
                </a:lnTo>
                <a:lnTo>
                  <a:pt x="1701" y="136"/>
                </a:lnTo>
                <a:lnTo>
                  <a:pt x="1680" y="104"/>
                </a:lnTo>
                <a:lnTo>
                  <a:pt x="1653" y="75"/>
                </a:lnTo>
                <a:lnTo>
                  <a:pt x="1622" y="51"/>
                </a:lnTo>
                <a:lnTo>
                  <a:pt x="1586" y="32"/>
                </a:lnTo>
                <a:lnTo>
                  <a:pt x="1545" y="16"/>
                </a:lnTo>
                <a:lnTo>
                  <a:pt x="1501" y="6"/>
                </a:lnTo>
                <a:lnTo>
                  <a:pt x="1454" y="0"/>
                </a:lnTo>
                <a:lnTo>
                  <a:pt x="1429" y="0"/>
                </a:lnTo>
                <a:lnTo>
                  <a:pt x="1381" y="2"/>
                </a:lnTo>
                <a:lnTo>
                  <a:pt x="1287" y="20"/>
                </a:lnTo>
                <a:lnTo>
                  <a:pt x="1240" y="38"/>
                </a:lnTo>
                <a:lnTo>
                  <a:pt x="1204" y="55"/>
                </a:lnTo>
                <a:lnTo>
                  <a:pt x="1139" y="95"/>
                </a:lnTo>
                <a:lnTo>
                  <a:pt x="1083" y="142"/>
                </a:lnTo>
                <a:lnTo>
                  <a:pt x="1037" y="194"/>
                </a:lnTo>
                <a:lnTo>
                  <a:pt x="1004" y="251"/>
                </a:lnTo>
                <a:lnTo>
                  <a:pt x="983" y="309"/>
                </a:lnTo>
                <a:lnTo>
                  <a:pt x="975" y="368"/>
                </a:lnTo>
                <a:lnTo>
                  <a:pt x="982" y="425"/>
                </a:lnTo>
                <a:lnTo>
                  <a:pt x="993" y="453"/>
                </a:lnTo>
                <a:lnTo>
                  <a:pt x="1006" y="485"/>
                </a:lnTo>
                <a:lnTo>
                  <a:pt x="1024" y="530"/>
                </a:lnTo>
                <a:lnTo>
                  <a:pt x="1054" y="606"/>
                </a:lnTo>
                <a:lnTo>
                  <a:pt x="1091" y="698"/>
                </a:lnTo>
                <a:lnTo>
                  <a:pt x="1101" y="724"/>
                </a:lnTo>
                <a:lnTo>
                  <a:pt x="1111" y="773"/>
                </a:lnTo>
                <a:lnTo>
                  <a:pt x="1108" y="820"/>
                </a:lnTo>
                <a:lnTo>
                  <a:pt x="1094" y="863"/>
                </a:lnTo>
                <a:lnTo>
                  <a:pt x="1082" y="883"/>
                </a:lnTo>
                <a:lnTo>
                  <a:pt x="1065" y="905"/>
                </a:lnTo>
                <a:lnTo>
                  <a:pt x="1021" y="941"/>
                </a:lnTo>
                <a:lnTo>
                  <a:pt x="964" y="965"/>
                </a:lnTo>
                <a:lnTo>
                  <a:pt x="896" y="978"/>
                </a:lnTo>
                <a:lnTo>
                  <a:pt x="858" y="979"/>
                </a:lnTo>
                <a:lnTo>
                  <a:pt x="834" y="978"/>
                </a:lnTo>
                <a:lnTo>
                  <a:pt x="808" y="976"/>
                </a:lnTo>
                <a:lnTo>
                  <a:pt x="721" y="967"/>
                </a:lnTo>
                <a:lnTo>
                  <a:pt x="547" y="944"/>
                </a:lnTo>
                <a:lnTo>
                  <a:pt x="373" y="915"/>
                </a:lnTo>
                <a:lnTo>
                  <a:pt x="200" y="881"/>
                </a:lnTo>
                <a:lnTo>
                  <a:pt x="114" y="861"/>
                </a:lnTo>
                <a:lnTo>
                  <a:pt x="95" y="945"/>
                </a:lnTo>
                <a:lnTo>
                  <a:pt x="62" y="1114"/>
                </a:lnTo>
                <a:lnTo>
                  <a:pt x="34" y="1284"/>
                </a:lnTo>
                <a:lnTo>
                  <a:pt x="11" y="1456"/>
                </a:lnTo>
                <a:lnTo>
                  <a:pt x="2" y="1541"/>
                </a:lnTo>
                <a:lnTo>
                  <a:pt x="0" y="1570"/>
                </a:lnTo>
                <a:lnTo>
                  <a:pt x="2" y="1623"/>
                </a:lnTo>
                <a:lnTo>
                  <a:pt x="11" y="1669"/>
                </a:lnTo>
                <a:lnTo>
                  <a:pt x="29" y="1706"/>
                </a:lnTo>
                <a:lnTo>
                  <a:pt x="40" y="1721"/>
                </a:lnTo>
                <a:lnTo>
                  <a:pt x="51" y="1731"/>
                </a:lnTo>
                <a:lnTo>
                  <a:pt x="77" y="1746"/>
                </a:lnTo>
                <a:lnTo>
                  <a:pt x="107" y="1750"/>
                </a:lnTo>
                <a:lnTo>
                  <a:pt x="142" y="1744"/>
                </a:lnTo>
                <a:lnTo>
                  <a:pt x="159" y="1736"/>
                </a:lnTo>
                <a:lnTo>
                  <a:pt x="252" y="1699"/>
                </a:lnTo>
                <a:lnTo>
                  <a:pt x="329" y="1669"/>
                </a:lnTo>
                <a:lnTo>
                  <a:pt x="374" y="1651"/>
                </a:lnTo>
                <a:lnTo>
                  <a:pt x="406" y="1638"/>
                </a:lnTo>
                <a:lnTo>
                  <a:pt x="434" y="1627"/>
                </a:lnTo>
                <a:lnTo>
                  <a:pt x="493" y="1616"/>
                </a:lnTo>
                <a:lnTo>
                  <a:pt x="523" y="1615"/>
                </a:lnTo>
                <a:lnTo>
                  <a:pt x="554" y="1616"/>
                </a:lnTo>
                <a:lnTo>
                  <a:pt x="615" y="1627"/>
                </a:lnTo>
                <a:lnTo>
                  <a:pt x="675" y="1649"/>
                </a:lnTo>
                <a:lnTo>
                  <a:pt x="733" y="1682"/>
                </a:lnTo>
                <a:lnTo>
                  <a:pt x="787" y="1724"/>
                </a:lnTo>
                <a:lnTo>
                  <a:pt x="836" y="1774"/>
                </a:lnTo>
                <a:lnTo>
                  <a:pt x="880" y="1832"/>
                </a:lnTo>
                <a:lnTo>
                  <a:pt x="917" y="1897"/>
                </a:lnTo>
                <a:lnTo>
                  <a:pt x="932" y="1932"/>
                </a:lnTo>
                <a:lnTo>
                  <a:pt x="950" y="1977"/>
                </a:lnTo>
                <a:lnTo>
                  <a:pt x="972" y="2068"/>
                </a:lnTo>
                <a:lnTo>
                  <a:pt x="979" y="2158"/>
                </a:lnTo>
                <a:lnTo>
                  <a:pt x="971" y="2243"/>
                </a:lnTo>
                <a:lnTo>
                  <a:pt x="949" y="2322"/>
                </a:lnTo>
                <a:lnTo>
                  <a:pt x="914" y="2393"/>
                </a:lnTo>
                <a:lnTo>
                  <a:pt x="865" y="2452"/>
                </a:lnTo>
                <a:lnTo>
                  <a:pt x="806" y="2497"/>
                </a:lnTo>
                <a:lnTo>
                  <a:pt x="771" y="2513"/>
                </a:lnTo>
                <a:lnTo>
                  <a:pt x="741" y="2524"/>
                </a:lnTo>
                <a:lnTo>
                  <a:pt x="652" y="2536"/>
                </a:lnTo>
                <a:lnTo>
                  <a:pt x="595" y="2537"/>
                </a:lnTo>
                <a:lnTo>
                  <a:pt x="523" y="2536"/>
                </a:lnTo>
                <a:lnTo>
                  <a:pt x="361" y="2521"/>
                </a:lnTo>
                <a:lnTo>
                  <a:pt x="275" y="2508"/>
                </a:lnTo>
                <a:lnTo>
                  <a:pt x="241" y="2504"/>
                </a:lnTo>
                <a:lnTo>
                  <a:pt x="177" y="2506"/>
                </a:lnTo>
                <a:lnTo>
                  <a:pt x="121" y="2521"/>
                </a:lnTo>
                <a:lnTo>
                  <a:pt x="74" y="2548"/>
                </a:lnTo>
                <a:lnTo>
                  <a:pt x="56" y="2567"/>
                </a:lnTo>
                <a:lnTo>
                  <a:pt x="43" y="2582"/>
                </a:lnTo>
                <a:lnTo>
                  <a:pt x="25" y="2618"/>
                </a:lnTo>
                <a:lnTo>
                  <a:pt x="15" y="2658"/>
                </a:lnTo>
                <a:lnTo>
                  <a:pt x="12" y="2705"/>
                </a:lnTo>
                <a:lnTo>
                  <a:pt x="15" y="2729"/>
                </a:lnTo>
                <a:lnTo>
                  <a:pt x="34" y="2874"/>
                </a:lnTo>
                <a:lnTo>
                  <a:pt x="86" y="3163"/>
                </a:lnTo>
                <a:lnTo>
                  <a:pt x="118" y="3307"/>
                </a:lnTo>
                <a:lnTo>
                  <a:pt x="204" y="3327"/>
                </a:lnTo>
                <a:lnTo>
                  <a:pt x="378" y="3362"/>
                </a:lnTo>
                <a:lnTo>
                  <a:pt x="553" y="3391"/>
                </a:lnTo>
                <a:lnTo>
                  <a:pt x="729" y="3415"/>
                </a:lnTo>
                <a:lnTo>
                  <a:pt x="817" y="3424"/>
                </a:lnTo>
                <a:lnTo>
                  <a:pt x="851" y="3426"/>
                </a:lnTo>
                <a:lnTo>
                  <a:pt x="912" y="3422"/>
                </a:lnTo>
                <a:lnTo>
                  <a:pt x="962" y="3408"/>
                </a:lnTo>
                <a:lnTo>
                  <a:pt x="998" y="3384"/>
                </a:lnTo>
                <a:lnTo>
                  <a:pt x="1010" y="3368"/>
                </a:lnTo>
                <a:lnTo>
                  <a:pt x="1017" y="3356"/>
                </a:lnTo>
                <a:lnTo>
                  <a:pt x="1024" y="3329"/>
                </a:lnTo>
                <a:lnTo>
                  <a:pt x="1021" y="3288"/>
                </a:lnTo>
                <a:lnTo>
                  <a:pt x="1011" y="3266"/>
                </a:lnTo>
                <a:lnTo>
                  <a:pt x="973" y="3172"/>
                </a:lnTo>
                <a:lnTo>
                  <a:pt x="943" y="3096"/>
                </a:lnTo>
                <a:lnTo>
                  <a:pt x="926" y="3051"/>
                </a:lnTo>
                <a:lnTo>
                  <a:pt x="913" y="3019"/>
                </a:lnTo>
                <a:lnTo>
                  <a:pt x="899" y="2984"/>
                </a:lnTo>
                <a:lnTo>
                  <a:pt x="889" y="2909"/>
                </a:lnTo>
                <a:lnTo>
                  <a:pt x="897" y="2833"/>
                </a:lnTo>
                <a:lnTo>
                  <a:pt x="921" y="2759"/>
                </a:lnTo>
                <a:lnTo>
                  <a:pt x="962" y="2687"/>
                </a:lnTo>
                <a:lnTo>
                  <a:pt x="1015" y="2621"/>
                </a:lnTo>
                <a:lnTo>
                  <a:pt x="1083" y="2562"/>
                </a:lnTo>
                <a:lnTo>
                  <a:pt x="1163" y="2512"/>
                </a:lnTo>
                <a:lnTo>
                  <a:pt x="1207" y="2492"/>
                </a:lnTo>
                <a:lnTo>
                  <a:pt x="1234" y="2482"/>
                </a:lnTo>
                <a:lnTo>
                  <a:pt x="1289" y="2464"/>
                </a:lnTo>
                <a:lnTo>
                  <a:pt x="1345" y="2453"/>
                </a:lnTo>
                <a:lnTo>
                  <a:pt x="1401" y="2448"/>
                </a:lnTo>
                <a:lnTo>
                  <a:pt x="1429" y="2447"/>
                </a:lnTo>
                <a:lnTo>
                  <a:pt x="1460" y="2448"/>
                </a:lnTo>
                <a:lnTo>
                  <a:pt x="1520" y="2455"/>
                </a:lnTo>
                <a:lnTo>
                  <a:pt x="1576" y="2469"/>
                </a:lnTo>
                <a:lnTo>
                  <a:pt x="1628" y="2489"/>
                </a:lnTo>
                <a:lnTo>
                  <a:pt x="1675" y="2516"/>
                </a:lnTo>
                <a:lnTo>
                  <a:pt x="1715" y="2549"/>
                </a:lnTo>
                <a:lnTo>
                  <a:pt x="1750" y="2588"/>
                </a:lnTo>
                <a:lnTo>
                  <a:pt x="1777" y="2630"/>
                </a:lnTo>
                <a:lnTo>
                  <a:pt x="1789" y="2654"/>
                </a:lnTo>
                <a:lnTo>
                  <a:pt x="1795" y="2674"/>
                </a:lnTo>
                <a:lnTo>
                  <a:pt x="1805" y="2720"/>
                </a:lnTo>
                <a:lnTo>
                  <a:pt x="1811" y="2807"/>
                </a:lnTo>
                <a:lnTo>
                  <a:pt x="1807" y="2944"/>
                </a:lnTo>
                <a:lnTo>
                  <a:pt x="1793" y="3084"/>
                </a:lnTo>
                <a:lnTo>
                  <a:pt x="1782" y="3150"/>
                </a:lnTo>
                <a:lnTo>
                  <a:pt x="1779" y="3181"/>
                </a:lnTo>
                <a:lnTo>
                  <a:pt x="1779" y="3239"/>
                </a:lnTo>
                <a:lnTo>
                  <a:pt x="1791" y="3291"/>
                </a:lnTo>
                <a:lnTo>
                  <a:pt x="1811" y="3335"/>
                </a:lnTo>
                <a:lnTo>
                  <a:pt x="1826" y="3354"/>
                </a:lnTo>
                <a:lnTo>
                  <a:pt x="1842" y="3370"/>
                </a:lnTo>
                <a:lnTo>
                  <a:pt x="1879" y="3395"/>
                </a:lnTo>
                <a:lnTo>
                  <a:pt x="1924" y="3410"/>
                </a:lnTo>
                <a:lnTo>
                  <a:pt x="1976" y="3414"/>
                </a:lnTo>
                <a:lnTo>
                  <a:pt x="2004" y="3411"/>
                </a:lnTo>
                <a:lnTo>
                  <a:pt x="2144" y="3392"/>
                </a:lnTo>
                <a:lnTo>
                  <a:pt x="2426" y="3342"/>
                </a:lnTo>
                <a:lnTo>
                  <a:pt x="2565" y="3311"/>
                </a:lnTo>
                <a:lnTo>
                  <a:pt x="2534" y="3170"/>
                </a:lnTo>
                <a:lnTo>
                  <a:pt x="2483" y="2884"/>
                </a:lnTo>
                <a:lnTo>
                  <a:pt x="2465" y="2741"/>
                </a:lnTo>
                <a:lnTo>
                  <a:pt x="2461" y="2707"/>
                </a:lnTo>
                <a:lnTo>
                  <a:pt x="2466" y="2643"/>
                </a:lnTo>
                <a:lnTo>
                  <a:pt x="2481" y="2584"/>
                </a:lnTo>
                <a:lnTo>
                  <a:pt x="2508" y="2533"/>
                </a:lnTo>
                <a:lnTo>
                  <a:pt x="2527" y="2511"/>
                </a:lnTo>
                <a:lnTo>
                  <a:pt x="2547" y="2489"/>
                </a:lnTo>
                <a:lnTo>
                  <a:pt x="2597" y="2455"/>
                </a:lnTo>
                <a:lnTo>
                  <a:pt x="2654" y="2431"/>
                </a:lnTo>
                <a:lnTo>
                  <a:pt x="2720" y="2420"/>
                </a:lnTo>
                <a:lnTo>
                  <a:pt x="2755" y="2419"/>
                </a:lnTo>
                <a:lnTo>
                  <a:pt x="2789" y="2419"/>
                </a:lnTo>
                <a:lnTo>
                  <a:pt x="2824" y="24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5594" tIns="37796" rIns="75594" bIns="37796" numCol="1" anchor="t" anchorCtr="0" compatLnSpc="1"/>
          <a:lstStyle/>
          <a:p>
            <a:pPr fontAlgn="auto"/>
            <a:endParaRPr lang="en-US" sz="1490" strike="noStrike" noProof="1"/>
          </a:p>
        </p:txBody>
      </p:sp>
      <p:sp>
        <p:nvSpPr>
          <p:cNvPr id="5" name="Rectangle 4"/>
          <p:cNvSpPr/>
          <p:nvPr/>
        </p:nvSpPr>
        <p:spPr>
          <a:xfrm>
            <a:off x="1709738" y="3570288"/>
            <a:ext cx="693738" cy="7016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/>
            <a:r>
              <a:rPr lang="en-US" sz="3970" b="1" strike="noStrike" noProof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01</a:t>
            </a:r>
            <a:endParaRPr lang="en-US" sz="1490" strike="noStrike" noProof="1"/>
          </a:p>
        </p:txBody>
      </p:sp>
      <p:sp>
        <p:nvSpPr>
          <p:cNvPr id="41" name="Rectangle 40"/>
          <p:cNvSpPr/>
          <p:nvPr/>
        </p:nvSpPr>
        <p:spPr>
          <a:xfrm>
            <a:off x="3652838" y="4008438"/>
            <a:ext cx="693738" cy="7016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/>
            <a:r>
              <a:rPr lang="en-US" sz="3970" b="1" strike="noStrike" noProof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02</a:t>
            </a:r>
            <a:endParaRPr lang="en-US" sz="1490" strike="noStrike" noProof="1"/>
          </a:p>
        </p:txBody>
      </p:sp>
      <p:sp>
        <p:nvSpPr>
          <p:cNvPr id="42" name="Rectangle 41"/>
          <p:cNvSpPr/>
          <p:nvPr/>
        </p:nvSpPr>
        <p:spPr>
          <a:xfrm>
            <a:off x="5037138" y="3624263"/>
            <a:ext cx="693738" cy="7016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/>
            <a:r>
              <a:rPr lang="en-US" sz="3970" b="1" strike="noStrike" noProof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03</a:t>
            </a:r>
            <a:endParaRPr lang="en-US" sz="1490" strike="noStrike" noProof="1"/>
          </a:p>
        </p:txBody>
      </p:sp>
      <p:sp>
        <p:nvSpPr>
          <p:cNvPr id="73" name="Rectangle 72"/>
          <p:cNvSpPr/>
          <p:nvPr/>
        </p:nvSpPr>
        <p:spPr>
          <a:xfrm>
            <a:off x="6389688" y="3995738"/>
            <a:ext cx="693738" cy="7016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/>
            <a:r>
              <a:rPr lang="en-US" sz="3970" b="1" strike="noStrike" noProof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04</a:t>
            </a:r>
            <a:endParaRPr lang="en-US" sz="1490" strike="noStrike" noProof="1"/>
          </a:p>
        </p:txBody>
      </p:sp>
      <p:sp>
        <p:nvSpPr>
          <p:cNvPr id="74" name="Rectangle 73"/>
          <p:cNvSpPr/>
          <p:nvPr/>
        </p:nvSpPr>
        <p:spPr>
          <a:xfrm>
            <a:off x="8259763" y="3570288"/>
            <a:ext cx="693738" cy="7016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/>
            <a:r>
              <a:rPr lang="en-US" sz="3970" b="1" strike="noStrike" noProof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05</a:t>
            </a:r>
            <a:endParaRPr lang="en-US" sz="1490" strike="noStrike" noProof="1"/>
          </a:p>
        </p:txBody>
      </p:sp>
      <p:cxnSp>
        <p:nvCxnSpPr>
          <p:cNvPr id="8" name="Straight Arrow Connector 7"/>
          <p:cNvCxnSpPr>
            <a:endCxn id="76" idx="0"/>
          </p:cNvCxnSpPr>
          <p:nvPr/>
        </p:nvCxnSpPr>
        <p:spPr>
          <a:xfrm flipH="1">
            <a:off x="1882775" y="4822825"/>
            <a:ext cx="0" cy="479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86" idx="2"/>
          </p:cNvCxnSpPr>
          <p:nvPr/>
        </p:nvCxnSpPr>
        <p:spPr>
          <a:xfrm flipV="1">
            <a:off x="5476875" y="2955925"/>
            <a:ext cx="1588" cy="5000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9" idx="0"/>
          </p:cNvCxnSpPr>
          <p:nvPr/>
        </p:nvCxnSpPr>
        <p:spPr>
          <a:xfrm flipH="1">
            <a:off x="6867525" y="4856163"/>
            <a:ext cx="0" cy="44608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955088" y="2909888"/>
            <a:ext cx="7938" cy="50323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774700" y="5343525"/>
            <a:ext cx="2060575" cy="7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Mengamati lingkungan sekitar. </a:t>
            </a:r>
            <a:endParaRPr lang="en-US" sz="1985" noProof="1"/>
          </a:p>
        </p:txBody>
      </p:sp>
      <p:sp>
        <p:nvSpPr>
          <p:cNvPr id="9" name="Text Box 8"/>
          <p:cNvSpPr txBox="1"/>
          <p:nvPr/>
        </p:nvSpPr>
        <p:spPr>
          <a:xfrm>
            <a:off x="2830513" y="5483225"/>
            <a:ext cx="2597150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 dirty="0" err="1">
                <a:latin typeface="+mn-lt"/>
                <a:ea typeface="+mn-ea"/>
                <a:cs typeface="+mn-cs"/>
              </a:rPr>
              <a:t>Menentukan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tema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anekdot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yang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ingin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dibuat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.</a:t>
            </a:r>
            <a:endParaRPr lang="en-US" sz="1985" noProof="1" dirty="0"/>
          </a:p>
        </p:txBody>
      </p:sp>
      <p:sp>
        <p:nvSpPr>
          <p:cNvPr id="11" name="Text Box 10"/>
          <p:cNvSpPr txBox="1"/>
          <p:nvPr/>
        </p:nvSpPr>
        <p:spPr>
          <a:xfrm>
            <a:off x="4167188" y="1641475"/>
            <a:ext cx="2044700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>
                <a:latin typeface="+mn-lt"/>
                <a:ea typeface="+mn-ea"/>
                <a:cs typeface="+mn-cs"/>
              </a:rPr>
              <a:t>Menentukan sesuatu yang ingin dikritik. </a:t>
            </a:r>
            <a:endParaRPr lang="en-US" sz="1985" noProof="1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67188" y="5011738"/>
            <a:ext cx="6350" cy="4714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5573713" y="5427663"/>
            <a:ext cx="2613025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 dirty="0" err="1">
                <a:latin typeface="+mn-lt"/>
                <a:ea typeface="+mn-ea"/>
                <a:cs typeface="+mn-cs"/>
              </a:rPr>
              <a:t>Membubuhi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unsur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humor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terhadap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masalah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atau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peristiwa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yang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ingin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dikritik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. </a:t>
            </a:r>
            <a:endParaRPr lang="en-US" sz="1985" noProof="1" dirty="0"/>
          </a:p>
        </p:txBody>
      </p:sp>
      <p:sp>
        <p:nvSpPr>
          <p:cNvPr id="17" name="Text Box 16"/>
          <p:cNvSpPr txBox="1"/>
          <p:nvPr/>
        </p:nvSpPr>
        <p:spPr>
          <a:xfrm>
            <a:off x="6502400" y="1552575"/>
            <a:ext cx="3482975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sz="1985" noProof="1" dirty="0" err="1">
                <a:latin typeface="+mn-lt"/>
                <a:ea typeface="+mn-ea"/>
                <a:cs typeface="+mn-cs"/>
              </a:rPr>
              <a:t>Membuat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narasi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anekdot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dari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awal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sampai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akhir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dengan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memasukkan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humor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tersebut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di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 </a:t>
            </a:r>
            <a:r>
              <a:rPr lang="en-US" sz="1985" noProof="1" dirty="0" err="1">
                <a:latin typeface="+mn-lt"/>
                <a:ea typeface="+mn-ea"/>
                <a:cs typeface="+mn-cs"/>
              </a:rPr>
              <a:t>dalamnya</a:t>
            </a:r>
            <a:r>
              <a:rPr lang="en-US" sz="1985" noProof="1" dirty="0">
                <a:latin typeface="+mn-lt"/>
                <a:ea typeface="+mn-ea"/>
                <a:cs typeface="+mn-cs"/>
              </a:rPr>
              <a:t>.</a:t>
            </a:r>
            <a:endParaRPr lang="en-US" sz="1985" noProof="1" dirty="0"/>
          </a:p>
        </p:txBody>
      </p:sp>
      <p:sp>
        <p:nvSpPr>
          <p:cNvPr id="6" name="Left Arrow 5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421" y="909488"/>
            <a:ext cx="7036018" cy="821644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fontAlgn="auto"/>
            <a:r>
              <a:rPr lang="en-US" sz="24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Aspek yang Diperhatikan dalam Menceritakan Anekdot</a:t>
            </a:r>
            <a:endParaRPr lang="en-US" sz="24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3250" name="Group 2"/>
          <p:cNvGrpSpPr/>
          <p:nvPr/>
        </p:nvGrpSpPr>
        <p:grpSpPr>
          <a:xfrm>
            <a:off x="3165475" y="2409825"/>
            <a:ext cx="3933825" cy="1617663"/>
            <a:chOff x="2860675" y="1731963"/>
            <a:chExt cx="6645275" cy="3287713"/>
          </a:xfrm>
        </p:grpSpPr>
        <p:sp>
          <p:nvSpPr>
            <p:cNvPr id="33" name="Freeform 43"/>
            <p:cNvSpPr/>
            <p:nvPr/>
          </p:nvSpPr>
          <p:spPr bwMode="auto">
            <a:xfrm>
              <a:off x="5035550" y="1731963"/>
              <a:ext cx="642938" cy="1847850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2860675" y="2824163"/>
              <a:ext cx="2738438" cy="1001713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5" name="Freeform 48"/>
            <p:cNvSpPr/>
            <p:nvPr/>
          </p:nvSpPr>
          <p:spPr bwMode="auto">
            <a:xfrm>
              <a:off x="5667375" y="1731963"/>
              <a:ext cx="1001713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6704013" y="1731963"/>
              <a:ext cx="642938" cy="1847850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37" name="Freeform 53"/>
            <p:cNvSpPr/>
            <p:nvPr/>
          </p:nvSpPr>
          <p:spPr bwMode="auto">
            <a:xfrm>
              <a:off x="6784975" y="2824163"/>
              <a:ext cx="2720975" cy="1001713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73113" y="2282825"/>
            <a:ext cx="2262188" cy="171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Sikap Badan</a:t>
            </a:r>
            <a:endParaRPr lang="en-US" sz="1985" strike="noStrike" noProof="1"/>
          </a:p>
        </p:txBody>
      </p:sp>
      <p:sp>
        <p:nvSpPr>
          <p:cNvPr id="5" name="Rounded Rectangle 4"/>
          <p:cNvSpPr/>
          <p:nvPr/>
        </p:nvSpPr>
        <p:spPr>
          <a:xfrm>
            <a:off x="7407275" y="2281238"/>
            <a:ext cx="2262188" cy="1720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Kewajaran Sikap</a:t>
            </a:r>
            <a:endParaRPr lang="en-US" sz="1985" strike="noStrike" noProof="1"/>
          </a:p>
        </p:txBody>
      </p:sp>
      <p:sp>
        <p:nvSpPr>
          <p:cNvPr id="6" name="Rounded Rectangle 5"/>
          <p:cNvSpPr/>
          <p:nvPr/>
        </p:nvSpPr>
        <p:spPr>
          <a:xfrm>
            <a:off x="4103688" y="4229100"/>
            <a:ext cx="2262188" cy="171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strike="noStrike" noProof="1"/>
              <a:t>Suara</a:t>
            </a:r>
            <a:endParaRPr lang="en-US" sz="1985" strike="noStrike" noProof="1"/>
          </a:p>
        </p:txBody>
      </p:sp>
      <p:sp>
        <p:nvSpPr>
          <p:cNvPr id="3" name="Left Arrow 2">
            <a:hlinkClick r:id="rId1" action="ppaction://hlinksldjump"/>
          </p:cNvPr>
          <p:cNvSpPr/>
          <p:nvPr/>
        </p:nvSpPr>
        <p:spPr>
          <a:xfrm>
            <a:off x="611188" y="6778625"/>
            <a:ext cx="52705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61925"/>
            <a:ext cx="9134475" cy="1073150"/>
          </a:xfrm>
        </p:spPr>
        <p:txBody>
          <a:bodyPr>
            <a:normAutofit/>
          </a:bodyPr>
          <a:lstStyle/>
          <a:p>
            <a:pPr fontAlgn="auto"/>
            <a:r>
              <a:rPr lang="id-ID" sz="3085" b="1" strike="noStrike" noProof="1" dirty="0" smtClean="0"/>
              <a:t>Bab IV</a:t>
            </a:r>
            <a:br>
              <a:rPr lang="id-ID" sz="3085" b="1" dirty="0" smtClean="0"/>
            </a:br>
            <a:r>
              <a:rPr lang="id-ID" sz="3085" b="1" strike="noStrike" noProof="1" dirty="0" smtClean="0"/>
              <a:t>Menelusuri Nilai-Nilai dalam Karya Sastra</a:t>
            </a:r>
            <a:endParaRPr lang="id-ID" sz="3085" b="1" strike="noStrike" noProof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199" y="1356504"/>
          <a:ext cx="9114249" cy="548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1450975" y="1698625"/>
            <a:ext cx="5175250" cy="34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/>
            <a:endParaRPr lang="id-ID" sz="1985" strike="noStrike" noProof="1" dirty="0" smtClean="0"/>
          </a:p>
          <a:p>
            <a:pPr lvl="0" algn="l" fontAlgn="auto"/>
            <a:r>
              <a:rPr lang="id-ID" sz="1985" strike="noStrike" noProof="1" dirty="0" smtClean="0">
                <a:solidFill>
                  <a:sysClr val="windowText" lastClr="000000"/>
                </a:solidFill>
              </a:rPr>
              <a:t>A.  Definisi, Ciri-Ciri, dan Jenis-Jenis Hikayat</a:t>
            </a:r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lvl="0" algn="l" fontAlgn="auto"/>
            <a:endParaRPr lang="id-ID" sz="1985" strike="noStrike" noProof="1" dirty="0"/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1450975" y="2678113"/>
            <a:ext cx="5886450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/>
            <a:endParaRPr lang="id-ID" sz="1985" strike="noStrike" noProof="1" dirty="0" smtClean="0"/>
          </a:p>
          <a:p>
            <a:pPr lvl="0" algn="l" fontAlgn="auto"/>
            <a:r>
              <a:rPr lang="id-ID" sz="1985" strike="noStrike" noProof="1" dirty="0" smtClean="0">
                <a:solidFill>
                  <a:sysClr val="windowText" lastClr="000000"/>
                </a:solidFill>
              </a:rPr>
              <a:t>B.  Nilai-Nilai dan Isi yang Terkandung dalam Hikayat</a:t>
            </a:r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lvl="0" algn="l" fontAlgn="auto"/>
            <a:endParaRPr lang="id-ID" sz="1985" strike="noStrike" noProof="1" dirty="0"/>
          </a:p>
        </p:txBody>
      </p:sp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1450975" y="5864225"/>
            <a:ext cx="5434013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lvl="0" fontAlgn="auto"/>
            <a:r>
              <a:rPr lang="id-ID" sz="1985" strike="noStrike" noProof="1" dirty="0" smtClean="0">
                <a:solidFill>
                  <a:sysClr val="windowText" lastClr="000000"/>
                </a:solidFill>
              </a:rPr>
              <a:t>E. Penyusunan Hikayat ke dalam Bentuk Cerpen</a:t>
            </a:r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algn="ctr" fontAlgn="auto"/>
            <a:endParaRPr lang="id-ID" sz="1985" strike="noStrike" noProof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1450975" y="4818063"/>
            <a:ext cx="6967538" cy="68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id-ID" sz="1985" strike="noStrike" noProof="1" dirty="0" smtClean="0"/>
          </a:p>
          <a:p>
            <a:pPr lvl="0" fontAlgn="auto"/>
            <a:r>
              <a:rPr lang="id-ID" sz="1985" strike="noStrike" noProof="1" dirty="0" smtClean="0">
                <a:solidFill>
                  <a:sysClr val="windowText" lastClr="000000"/>
                </a:solidFill>
              </a:rPr>
              <a:t>D.  Perbandingan Nilai-Nilai dan Kebahasaan Hikayat dan Cerpen</a:t>
            </a:r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algn="ctr" fontAlgn="auto"/>
            <a:endParaRPr lang="id-ID" sz="1985" strike="noStrike" noProof="1" dirty="0"/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1450975" y="3862388"/>
            <a:ext cx="6062663" cy="47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/>
            <a:endParaRPr lang="id-ID" sz="1985" strike="noStrike" noProof="1" dirty="0" smtClean="0"/>
          </a:p>
          <a:p>
            <a:pPr lvl="0" algn="l" fontAlgn="auto"/>
            <a:r>
              <a:rPr lang="id-ID" sz="1985" strike="noStrike" noProof="1" dirty="0" smtClean="0">
                <a:solidFill>
                  <a:sysClr val="windowText" lastClr="000000"/>
                </a:solidFill>
              </a:rPr>
              <a:t>C.  Pengungkapan Kembali Isi Hikayat</a:t>
            </a:r>
            <a:endParaRPr lang="id-ID" sz="1985" strike="noStrike" noProof="1" dirty="0" smtClean="0">
              <a:solidFill>
                <a:sysClr val="windowText" lastClr="000000"/>
              </a:solidFill>
            </a:endParaRPr>
          </a:p>
          <a:p>
            <a:pPr lvl="0" algn="l" fontAlgn="auto"/>
            <a:endParaRPr lang="id-ID" sz="1985" strike="noStrike" noProof="1" dirty="0"/>
          </a:p>
        </p:txBody>
      </p:sp>
      <p:sp>
        <p:nvSpPr>
          <p:cNvPr id="3" name="Left Arrow 2">
            <a:hlinkClick r:id="rId11" action="ppaction://hlinksldjump"/>
          </p:cNvPr>
          <p:cNvSpPr/>
          <p:nvPr/>
        </p:nvSpPr>
        <p:spPr>
          <a:xfrm>
            <a:off x="436563" y="6596063"/>
            <a:ext cx="719138" cy="531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Left Arrow 9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sp>
        <p:nvSpPr>
          <p:cNvPr id="11" name="Rectangle 10"/>
          <p:cNvSpPr/>
          <p:nvPr/>
        </p:nvSpPr>
        <p:spPr>
          <a:xfrm>
            <a:off x="1393825" y="279400"/>
            <a:ext cx="7343775" cy="728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fontAlgn="auto"/>
            <a:endParaRPr lang="id-ID" sz="2645" strike="noStrike" noProof="1" dirty="0" smtClean="0"/>
          </a:p>
          <a:p>
            <a:pPr lvl="0" algn="l" fontAlgn="auto"/>
            <a:r>
              <a:rPr lang="id-ID" sz="2645" strike="noStrike" noProof="1" dirty="0" smtClean="0">
                <a:solidFill>
                  <a:sysClr val="windowText" lastClr="000000"/>
                </a:solidFill>
              </a:rPr>
              <a:t>A.  Definisi, Ciri-Ciri, dan Jenis-Jenis Hikayat</a:t>
            </a:r>
            <a:endParaRPr lang="id-ID" sz="2645" strike="noStrike" noProof="1" dirty="0" smtClean="0">
              <a:solidFill>
                <a:sysClr val="windowText" lastClr="000000"/>
              </a:solidFill>
            </a:endParaRPr>
          </a:p>
          <a:p>
            <a:pPr lvl="0" algn="l" fontAlgn="auto"/>
            <a:endParaRPr lang="id-ID" sz="2645" strike="noStrike" noProof="1" dirty="0" smtClean="0"/>
          </a:p>
        </p:txBody>
      </p:sp>
      <p:grpSp>
        <p:nvGrpSpPr>
          <p:cNvPr id="56323" name="Group 28"/>
          <p:cNvGrpSpPr/>
          <p:nvPr/>
        </p:nvGrpSpPr>
        <p:grpSpPr>
          <a:xfrm>
            <a:off x="3279775" y="2465388"/>
            <a:ext cx="3552825" cy="3700462"/>
            <a:chOff x="4590610" y="1838166"/>
            <a:chExt cx="3004908" cy="4436472"/>
          </a:xfrm>
        </p:grpSpPr>
        <p:sp>
          <p:nvSpPr>
            <p:cNvPr id="31" name="Freeform 5"/>
            <p:cNvSpPr/>
            <p:nvPr/>
          </p:nvSpPr>
          <p:spPr bwMode="auto">
            <a:xfrm>
              <a:off x="5669417" y="1838166"/>
              <a:ext cx="853168" cy="4436472"/>
            </a:xfrm>
            <a:custGeom>
              <a:avLst/>
              <a:gdLst>
                <a:gd name="T0" fmla="*/ 80 w 160"/>
                <a:gd name="T1" fmla="*/ 0 h 832"/>
                <a:gd name="T2" fmla="*/ 0 w 160"/>
                <a:gd name="T3" fmla="*/ 138 h 832"/>
                <a:gd name="T4" fmla="*/ 40 w 160"/>
                <a:gd name="T5" fmla="*/ 138 h 832"/>
                <a:gd name="T6" fmla="*/ 40 w 160"/>
                <a:gd name="T7" fmla="*/ 832 h 832"/>
                <a:gd name="T8" fmla="*/ 80 w 160"/>
                <a:gd name="T9" fmla="*/ 832 h 832"/>
                <a:gd name="T10" fmla="*/ 120 w 160"/>
                <a:gd name="T11" fmla="*/ 832 h 832"/>
                <a:gd name="T12" fmla="*/ 120 w 160"/>
                <a:gd name="T13" fmla="*/ 138 h 832"/>
                <a:gd name="T14" fmla="*/ 160 w 160"/>
                <a:gd name="T15" fmla="*/ 138 h 832"/>
                <a:gd name="T16" fmla="*/ 80 w 160"/>
                <a:gd name="T1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832">
                  <a:moveTo>
                    <a:pt x="80" y="0"/>
                  </a:moveTo>
                  <a:lnTo>
                    <a:pt x="0" y="138"/>
                  </a:lnTo>
                  <a:lnTo>
                    <a:pt x="40" y="138"/>
                  </a:lnTo>
                  <a:lnTo>
                    <a:pt x="40" y="832"/>
                  </a:lnTo>
                  <a:lnTo>
                    <a:pt x="80" y="832"/>
                  </a:lnTo>
                  <a:lnTo>
                    <a:pt x="120" y="832"/>
                  </a:lnTo>
                  <a:lnTo>
                    <a:pt x="120" y="138"/>
                  </a:lnTo>
                  <a:lnTo>
                    <a:pt x="160" y="13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37151" tIns="68575" rIns="137151" bIns="68575" numCol="1" anchor="t" anchorCtr="0" compatLnSpc="1"/>
            <a:lstStyle/>
            <a:p>
              <a:pPr fontAlgn="auto"/>
              <a:endParaRPr lang="en-US" sz="2700" strike="noStrike" noProof="1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6299768" y="2499371"/>
              <a:ext cx="1295750" cy="3775267"/>
            </a:xfrm>
            <a:custGeom>
              <a:avLst/>
              <a:gdLst>
                <a:gd name="T0" fmla="*/ 139 w 139"/>
                <a:gd name="T1" fmla="*/ 0 h 405"/>
                <a:gd name="T2" fmla="*/ 139 w 139"/>
                <a:gd name="T3" fmla="*/ 0 h 405"/>
                <a:gd name="T4" fmla="*/ 52 w 139"/>
                <a:gd name="T5" fmla="*/ 27 h 405"/>
                <a:gd name="T6" fmla="*/ 68 w 139"/>
                <a:gd name="T7" fmla="*/ 42 h 405"/>
                <a:gd name="T8" fmla="*/ 35 w 139"/>
                <a:gd name="T9" fmla="*/ 79 h 405"/>
                <a:gd name="T10" fmla="*/ 0 w 139"/>
                <a:gd name="T11" fmla="*/ 169 h 405"/>
                <a:gd name="T12" fmla="*/ 0 w 139"/>
                <a:gd name="T13" fmla="*/ 405 h 405"/>
                <a:gd name="T14" fmla="*/ 23 w 139"/>
                <a:gd name="T15" fmla="*/ 405 h 405"/>
                <a:gd name="T16" fmla="*/ 46 w 139"/>
                <a:gd name="T17" fmla="*/ 405 h 405"/>
                <a:gd name="T18" fmla="*/ 46 w 139"/>
                <a:gd name="T19" fmla="*/ 169 h 405"/>
                <a:gd name="T20" fmla="*/ 68 w 139"/>
                <a:gd name="T21" fmla="*/ 110 h 405"/>
                <a:gd name="T22" fmla="*/ 102 w 139"/>
                <a:gd name="T23" fmla="*/ 73 h 405"/>
                <a:gd name="T24" fmla="*/ 119 w 139"/>
                <a:gd name="T25" fmla="*/ 89 h 405"/>
                <a:gd name="T26" fmla="*/ 139 w 139"/>
                <a:gd name="T2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405"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2" y="103"/>
                    <a:pt x="0" y="135"/>
                    <a:pt x="0" y="16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3" y="405"/>
                    <a:pt x="23" y="405"/>
                    <a:pt x="23" y="405"/>
                  </a:cubicBezTo>
                  <a:cubicBezTo>
                    <a:pt x="46" y="405"/>
                    <a:pt x="46" y="405"/>
                    <a:pt x="46" y="40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6" y="147"/>
                    <a:pt x="54" y="125"/>
                    <a:pt x="68" y="11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39" y="0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37151" tIns="68575" rIns="137151" bIns="68575" numCol="1" anchor="t" anchorCtr="0" compatLnSpc="1"/>
            <a:lstStyle/>
            <a:p>
              <a:pPr fontAlgn="auto"/>
              <a:endParaRPr lang="en-US" sz="2700" strike="noStrike" noProof="1"/>
            </a:p>
          </p:txBody>
        </p:sp>
        <p:sp>
          <p:nvSpPr>
            <p:cNvPr id="56326" name="Freeform 8"/>
            <p:cNvSpPr/>
            <p:nvPr/>
          </p:nvSpPr>
          <p:spPr>
            <a:xfrm flipH="1">
              <a:off x="4590610" y="2499371"/>
              <a:ext cx="1298448" cy="3775267"/>
            </a:xfrm>
            <a:custGeom>
              <a:avLst/>
              <a:gdLst/>
              <a:ahLst/>
              <a:cxnLst>
                <a:cxn ang="0">
                  <a:pos x="1298448" y="0"/>
                </a:cxn>
                <a:cxn ang="0">
                  <a:pos x="1298448" y="0"/>
                </a:cxn>
                <a:cxn ang="0">
                  <a:pos x="485750" y="251684"/>
                </a:cxn>
                <a:cxn ang="0">
                  <a:pos x="635211" y="391509"/>
                </a:cxn>
                <a:cxn ang="0">
                  <a:pos x="326947" y="736410"/>
                </a:cxn>
                <a:cxn ang="0">
                  <a:pos x="0" y="1575358"/>
                </a:cxn>
                <a:cxn ang="0">
                  <a:pos x="0" y="3775267"/>
                </a:cxn>
                <a:cxn ang="0">
                  <a:pos x="214851" y="3775267"/>
                </a:cxn>
                <a:cxn ang="0">
                  <a:pos x="429702" y="3775267"/>
                </a:cxn>
                <a:cxn ang="0">
                  <a:pos x="429702" y="1575358"/>
                </a:cxn>
                <a:cxn ang="0">
                  <a:pos x="635211" y="1025381"/>
                </a:cxn>
                <a:cxn ang="0">
                  <a:pos x="952817" y="680480"/>
                </a:cxn>
                <a:cxn ang="0">
                  <a:pos x="1111620" y="829626"/>
                </a:cxn>
                <a:cxn ang="0">
                  <a:pos x="1298448" y="0"/>
                </a:cxn>
              </a:cxnLst>
              <a:pathLst>
                <a:path w="139" h="405"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2" y="103"/>
                    <a:pt x="0" y="135"/>
                    <a:pt x="0" y="16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3" y="405"/>
                    <a:pt x="23" y="405"/>
                    <a:pt x="23" y="405"/>
                  </a:cubicBezTo>
                  <a:cubicBezTo>
                    <a:pt x="46" y="405"/>
                    <a:pt x="46" y="405"/>
                    <a:pt x="46" y="405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6" y="147"/>
                    <a:pt x="54" y="125"/>
                    <a:pt x="68" y="110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39" y="0"/>
                    <a:pt x="139" y="0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9" name="Text Box 38">
            <a:hlinkClick r:id="rId2" action="ppaction://hlinksldjump"/>
          </p:cNvPr>
          <p:cNvSpPr txBox="1"/>
          <p:nvPr/>
        </p:nvSpPr>
        <p:spPr>
          <a:xfrm>
            <a:off x="1393107" y="2901367"/>
            <a:ext cx="1887108" cy="3987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fontAlgn="auto"/>
            <a:r>
              <a:rPr lang="id-ID" altLang="en-US" sz="2000" b="1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Definisi </a:t>
            </a:r>
            <a:r>
              <a:rPr lang="en-US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h</a:t>
            </a:r>
            <a:r>
              <a:rPr lang="id-ID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ikayat</a:t>
            </a:r>
            <a:endParaRPr lang="id-ID" altLang="en-US" sz="2000" b="1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ext Box 39">
            <a:hlinkClick r:id="rId3" action="ppaction://hlinksldjump"/>
          </p:cNvPr>
          <p:cNvSpPr txBox="1"/>
          <p:nvPr/>
        </p:nvSpPr>
        <p:spPr>
          <a:xfrm>
            <a:off x="3702050" y="1635125"/>
            <a:ext cx="2716213" cy="70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id-ID" altLang="en-US" sz="2000" b="1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Ciri-ciri atau </a:t>
            </a:r>
            <a:r>
              <a:rPr lang="en-US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k</a:t>
            </a:r>
            <a:r>
              <a:rPr lang="id-ID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arakteristik </a:t>
            </a:r>
            <a:r>
              <a:rPr lang="en-US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h</a:t>
            </a:r>
            <a:r>
              <a:rPr lang="id-ID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ikayat</a:t>
            </a:r>
            <a:endParaRPr lang="id-ID" altLang="en-US" sz="2000" b="1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 Box 40">
            <a:hlinkClick r:id="" action="ppaction://noaction"/>
          </p:cNvPr>
          <p:cNvSpPr txBox="1"/>
          <p:nvPr/>
        </p:nvSpPr>
        <p:spPr>
          <a:xfrm>
            <a:off x="6832600" y="2771775"/>
            <a:ext cx="2093913" cy="398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/>
            <a:r>
              <a:rPr lang="id-ID" altLang="en-US" sz="2000" b="1" noProof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Jenis-jenis </a:t>
            </a:r>
            <a:r>
              <a:rPr lang="en-US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h</a:t>
            </a:r>
            <a:r>
              <a:rPr lang="id-ID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ik</a:t>
            </a:r>
            <a:r>
              <a:rPr lang="en-US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</a:t>
            </a:r>
            <a:r>
              <a:rPr lang="id-ID" altLang="en-US" sz="20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yat</a:t>
            </a:r>
            <a:endParaRPr lang="id-ID" altLang="en-US" sz="2000" b="1" noProof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en-ID" sz="3970" b="1" strike="noStrike" noProof="1" dirty="0" smtClean="0"/>
              <a:t>A. </a:t>
            </a:r>
            <a:r>
              <a:rPr lang="en-ID" sz="3970" b="1" strike="noStrike" noProof="1" dirty="0" err="1" smtClean="0"/>
              <a:t>Pengertian</a:t>
            </a:r>
            <a:r>
              <a:rPr lang="en-ID" sz="3970" b="1" strike="noStrike" noProof="1" dirty="0" smtClean="0"/>
              <a:t>, </a:t>
            </a:r>
            <a:r>
              <a:rPr lang="en-ID" sz="3970" b="1" strike="noStrike" noProof="1" dirty="0" err="1" smtClean="0"/>
              <a:t>Ciri-Ciri</a:t>
            </a:r>
            <a:r>
              <a:rPr lang="en-ID" sz="3970" b="1" strike="noStrike" noProof="1" dirty="0" smtClean="0"/>
              <a:t>, </a:t>
            </a:r>
            <a:r>
              <a:rPr lang="en-ID" sz="3970" b="1" strike="noStrike" noProof="1" dirty="0" err="1" smtClean="0"/>
              <a:t>dan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Informasi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dalam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Teks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Laporan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Hasil</a:t>
            </a:r>
            <a:r>
              <a:rPr lang="en-ID" sz="3970" b="1" strike="noStrike" noProof="1" dirty="0" smtClean="0"/>
              <a:t> </a:t>
            </a:r>
            <a:r>
              <a:rPr lang="en-ID" sz="3970" b="1" strike="noStrike" noProof="1" dirty="0" err="1" smtClean="0"/>
              <a:t>Observasi</a:t>
            </a:r>
            <a:endParaRPr lang="en-US" sz="3970" b="1" strike="noStrike" noProof="1" dirty="0"/>
          </a:p>
        </p:txBody>
      </p:sp>
      <p:sp>
        <p:nvSpPr>
          <p:cNvPr id="7" name="Oval Callout 6">
            <a:hlinkClick r:id="rId1" action="ppaction://hlinksldjump"/>
          </p:cNvPr>
          <p:cNvSpPr/>
          <p:nvPr/>
        </p:nvSpPr>
        <p:spPr>
          <a:xfrm>
            <a:off x="1014413" y="1654175"/>
            <a:ext cx="3894138" cy="944563"/>
          </a:xfrm>
          <a:prstGeom prst="wedgeEllipseCallout">
            <a:avLst>
              <a:gd name="adj1" fmla="val 54229"/>
              <a:gd name="adj2" fmla="val 1010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545" b="1" strike="noStrike" noProof="1" dirty="0" err="1" smtClean="0"/>
              <a:t>P</a:t>
            </a:r>
            <a:r>
              <a:rPr lang="en-ID" sz="1545" b="1" strike="noStrike" noProof="1" dirty="0" err="1" smtClean="0"/>
              <a:t>engertian</a:t>
            </a:r>
            <a:r>
              <a:rPr lang="en-ID" sz="1545" b="1" strike="noStrike" noProof="1" dirty="0" smtClean="0"/>
              <a:t> </a:t>
            </a:r>
            <a:r>
              <a:rPr lang="id-ID" sz="1545" b="1" strike="noStrike" noProof="1" dirty="0" err="1" smtClean="0"/>
              <a:t>dan</a:t>
            </a:r>
            <a:r>
              <a:rPr lang="id-ID" altLang="en-ID" sz="1545" b="1" strike="noStrike" noProof="1" dirty="0" err="1" smtClean="0"/>
              <a:t> Ciri-ciri Teks Laporan Hasil Observasi</a:t>
            </a:r>
            <a:endParaRPr lang="en-US" sz="1545" b="1" strike="noStrike" noProof="1" dirty="0"/>
          </a:p>
        </p:txBody>
      </p:sp>
      <p:sp>
        <p:nvSpPr>
          <p:cNvPr id="9" name="Oval Callout 8">
            <a:hlinkClick r:id="rId2" action="ppaction://hlinksldjump"/>
          </p:cNvPr>
          <p:cNvSpPr/>
          <p:nvPr/>
        </p:nvSpPr>
        <p:spPr>
          <a:xfrm>
            <a:off x="6232525" y="1804988"/>
            <a:ext cx="3779838" cy="1023938"/>
          </a:xfrm>
          <a:prstGeom prst="wedgeEllipseCallout">
            <a:avLst>
              <a:gd name="adj1" fmla="val -74801"/>
              <a:gd name="adj2" fmla="val 691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545" b="1" strike="noStrike" noProof="1" dirty="0" err="1" smtClean="0"/>
              <a:t>Informasi</a:t>
            </a:r>
            <a:r>
              <a:rPr lang="en-ID" sz="1545" b="1" strike="noStrike" noProof="1" dirty="0" smtClean="0"/>
              <a:t> </a:t>
            </a:r>
            <a:r>
              <a:rPr lang="en-ID" sz="1545" b="1" strike="noStrike" noProof="1" dirty="0" err="1" smtClean="0"/>
              <a:t>dalam</a:t>
            </a:r>
            <a:r>
              <a:rPr lang="en-ID" sz="1545" b="1" strike="noStrike" noProof="1" dirty="0" smtClean="0"/>
              <a:t> </a:t>
            </a:r>
            <a:r>
              <a:rPr lang="id-ID" altLang="en-ID" sz="1545" b="1" strike="noStrike" noProof="1" dirty="0" smtClean="0"/>
              <a:t>T</a:t>
            </a:r>
            <a:r>
              <a:rPr lang="en-ID" sz="1545" b="1" strike="noStrike" noProof="1" dirty="0" err="1" smtClean="0"/>
              <a:t>eks</a:t>
            </a:r>
            <a:r>
              <a:rPr lang="en-ID" sz="1545" b="1" strike="noStrike" noProof="1" dirty="0" smtClean="0"/>
              <a:t> </a:t>
            </a:r>
            <a:r>
              <a:rPr lang="id-ID" altLang="en-ID" sz="1545" b="1" strike="noStrike" noProof="1" dirty="0" smtClean="0"/>
              <a:t>L</a:t>
            </a:r>
            <a:r>
              <a:rPr lang="en-ID" sz="1545" b="1" strike="noStrike" noProof="1" dirty="0" err="1" smtClean="0"/>
              <a:t>aporan</a:t>
            </a:r>
            <a:r>
              <a:rPr lang="en-ID" sz="1545" b="1" strike="noStrike" noProof="1" dirty="0" smtClean="0"/>
              <a:t> </a:t>
            </a:r>
            <a:r>
              <a:rPr lang="id-ID" altLang="en-ID" sz="1545" b="1" strike="noStrike" noProof="1" dirty="0" smtClean="0"/>
              <a:t>H</a:t>
            </a:r>
            <a:r>
              <a:rPr lang="en-ID" sz="1545" b="1" strike="noStrike" noProof="1" dirty="0" err="1" smtClean="0"/>
              <a:t>asil</a:t>
            </a:r>
            <a:r>
              <a:rPr lang="en-ID" sz="1545" b="1" strike="noStrike" noProof="1" dirty="0" smtClean="0"/>
              <a:t> </a:t>
            </a:r>
            <a:r>
              <a:rPr lang="id-ID" altLang="en-ID" sz="1545" b="1" strike="noStrike" noProof="1" dirty="0" smtClean="0"/>
              <a:t>O</a:t>
            </a:r>
            <a:r>
              <a:rPr lang="en-ID" sz="1545" b="1" strike="noStrike" noProof="1" dirty="0" err="1" smtClean="0"/>
              <a:t>bservasi</a:t>
            </a:r>
            <a:endParaRPr lang="en-US" sz="1545" b="1" strike="noStrike" noProof="1" dirty="0"/>
          </a:p>
        </p:txBody>
      </p:sp>
      <p:pic>
        <p:nvPicPr>
          <p:cNvPr id="7172" name="Picture 4" descr="http://raw.cdn.baca.co.id/ae4f9dc9-088e-4cfd-9038-bf2161688bc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0" y="3071813"/>
            <a:ext cx="5287963" cy="3065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Left Arrow 9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sp>
        <p:nvSpPr>
          <p:cNvPr id="137" name="Freeform: Shape 136"/>
          <p:cNvSpPr/>
          <p:nvPr/>
        </p:nvSpPr>
        <p:spPr>
          <a:xfrm>
            <a:off x="2079625" y="4054475"/>
            <a:ext cx="1050925" cy="560388"/>
          </a:xfrm>
          <a:custGeom>
            <a:avLst/>
            <a:gdLst>
              <a:gd name="connsiteX0" fmla="*/ 1322340 w 1400541"/>
              <a:gd name="connsiteY0" fmla="*/ 89264 h 747490"/>
              <a:gd name="connsiteX1" fmla="*/ 1353407 w 1400541"/>
              <a:gd name="connsiteY1" fmla="*/ 99426 h 747490"/>
              <a:gd name="connsiteX2" fmla="*/ 1400541 w 1400541"/>
              <a:gd name="connsiteY2" fmla="*/ 120727 h 747490"/>
              <a:gd name="connsiteX3" fmla="*/ 1392661 w 1400541"/>
              <a:gd name="connsiteY3" fmla="*/ 158805 h 747490"/>
              <a:gd name="connsiteX4" fmla="*/ 1326404 w 1400541"/>
              <a:gd name="connsiteY4" fmla="*/ 210796 h 747490"/>
              <a:gd name="connsiteX5" fmla="*/ 1212517 w 1400541"/>
              <a:gd name="connsiteY5" fmla="*/ 169033 h 747490"/>
              <a:gd name="connsiteX6" fmla="*/ 1202621 w 1400541"/>
              <a:gd name="connsiteY6" fmla="*/ 165342 h 747490"/>
              <a:gd name="connsiteX7" fmla="*/ 1227783 w 1400541"/>
              <a:gd name="connsiteY7" fmla="*/ 168194 h 747490"/>
              <a:gd name="connsiteX8" fmla="*/ 1286655 w 1400541"/>
              <a:gd name="connsiteY8" fmla="*/ 131297 h 747490"/>
              <a:gd name="connsiteX9" fmla="*/ 1322340 w 1400541"/>
              <a:gd name="connsiteY9" fmla="*/ 89264 h 747490"/>
              <a:gd name="connsiteX10" fmla="*/ 842563 w 1400541"/>
              <a:gd name="connsiteY10" fmla="*/ 70 h 747490"/>
              <a:gd name="connsiteX11" fmla="*/ 902619 w 1400541"/>
              <a:gd name="connsiteY11" fmla="*/ 5444 h 747490"/>
              <a:gd name="connsiteX12" fmla="*/ 929966 w 1400541"/>
              <a:gd name="connsiteY12" fmla="*/ 15152 h 747490"/>
              <a:gd name="connsiteX13" fmla="*/ 1007089 w 1400541"/>
              <a:gd name="connsiteY13" fmla="*/ 46876 h 747490"/>
              <a:gd name="connsiteX14" fmla="*/ 950919 w 1400541"/>
              <a:gd name="connsiteY14" fmla="*/ 105055 h 747490"/>
              <a:gd name="connsiteX15" fmla="*/ 951903 w 1400541"/>
              <a:gd name="connsiteY15" fmla="*/ 169475 h 747490"/>
              <a:gd name="connsiteX16" fmla="*/ 952853 w 1400541"/>
              <a:gd name="connsiteY16" fmla="*/ 195800 h 747490"/>
              <a:gd name="connsiteX17" fmla="*/ 980880 w 1400541"/>
              <a:gd name="connsiteY17" fmla="*/ 207747 h 747490"/>
              <a:gd name="connsiteX18" fmla="*/ 1027000 w 1400541"/>
              <a:gd name="connsiteY18" fmla="*/ 211552 h 747490"/>
              <a:gd name="connsiteX19" fmla="*/ 1122782 w 1400541"/>
              <a:gd name="connsiteY19" fmla="*/ 159728 h 747490"/>
              <a:gd name="connsiteX20" fmla="*/ 1176133 w 1400541"/>
              <a:gd name="connsiteY20" fmla="*/ 164759 h 747490"/>
              <a:gd name="connsiteX21" fmla="*/ 1143755 w 1400541"/>
              <a:gd name="connsiteY21" fmla="*/ 212562 h 747490"/>
              <a:gd name="connsiteX22" fmla="*/ 1087215 w 1400541"/>
              <a:gd name="connsiteY22" fmla="*/ 256674 h 747490"/>
              <a:gd name="connsiteX23" fmla="*/ 997000 w 1400541"/>
              <a:gd name="connsiteY23" fmla="*/ 250460 h 747490"/>
              <a:gd name="connsiteX24" fmla="*/ 972517 w 1400541"/>
              <a:gd name="connsiteY24" fmla="*/ 263504 h 747490"/>
              <a:gd name="connsiteX25" fmla="*/ 955793 w 1400541"/>
              <a:gd name="connsiteY25" fmla="*/ 277256 h 747490"/>
              <a:gd name="connsiteX26" fmla="*/ 956625 w 1400541"/>
              <a:gd name="connsiteY26" fmla="*/ 300291 h 747490"/>
              <a:gd name="connsiteX27" fmla="*/ 947034 w 1400541"/>
              <a:gd name="connsiteY27" fmla="*/ 407496 h 747490"/>
              <a:gd name="connsiteX28" fmla="*/ 985242 w 1400541"/>
              <a:gd name="connsiteY28" fmla="*/ 460250 h 747490"/>
              <a:gd name="connsiteX29" fmla="*/ 990937 w 1400541"/>
              <a:gd name="connsiteY29" fmla="*/ 460964 h 747490"/>
              <a:gd name="connsiteX30" fmla="*/ 991170 w 1400541"/>
              <a:gd name="connsiteY30" fmla="*/ 460336 h 747490"/>
              <a:gd name="connsiteX31" fmla="*/ 1017659 w 1400541"/>
              <a:gd name="connsiteY31" fmla="*/ 464029 h 747490"/>
              <a:gd name="connsiteX32" fmla="*/ 1024726 w 1400541"/>
              <a:gd name="connsiteY32" fmla="*/ 453787 h 747490"/>
              <a:gd name="connsiteX33" fmla="*/ 1024953 w 1400541"/>
              <a:gd name="connsiteY33" fmla="*/ 454225 h 747490"/>
              <a:gd name="connsiteX34" fmla="*/ 1025042 w 1400541"/>
              <a:gd name="connsiteY34" fmla="*/ 454094 h 747490"/>
              <a:gd name="connsiteX35" fmla="*/ 1031928 w 1400541"/>
              <a:gd name="connsiteY35" fmla="*/ 478607 h 747490"/>
              <a:gd name="connsiteX36" fmla="*/ 1000400 w 1400541"/>
              <a:gd name="connsiteY36" fmla="*/ 516018 h 747490"/>
              <a:gd name="connsiteX37" fmla="*/ 963806 w 1400541"/>
              <a:gd name="connsiteY37" fmla="*/ 571180 h 747490"/>
              <a:gd name="connsiteX38" fmla="*/ 957880 w 1400541"/>
              <a:gd name="connsiteY38" fmla="*/ 571666 h 747490"/>
              <a:gd name="connsiteX39" fmla="*/ 938282 w 1400541"/>
              <a:gd name="connsiteY39" fmla="*/ 573314 h 747490"/>
              <a:gd name="connsiteX40" fmla="*/ 917618 w 1400541"/>
              <a:gd name="connsiteY40" fmla="*/ 574953 h 747490"/>
              <a:gd name="connsiteX41" fmla="*/ 916686 w 1400541"/>
              <a:gd name="connsiteY41" fmla="*/ 575029 h 747490"/>
              <a:gd name="connsiteX42" fmla="*/ 903258 w 1400541"/>
              <a:gd name="connsiteY42" fmla="*/ 634594 h 747490"/>
              <a:gd name="connsiteX43" fmla="*/ 883633 w 1400541"/>
              <a:gd name="connsiteY43" fmla="*/ 696310 h 747490"/>
              <a:gd name="connsiteX44" fmla="*/ 865379 w 1400541"/>
              <a:gd name="connsiteY44" fmla="*/ 710989 h 747490"/>
              <a:gd name="connsiteX45" fmla="*/ 865158 w 1400541"/>
              <a:gd name="connsiteY45" fmla="*/ 711016 h 747490"/>
              <a:gd name="connsiteX46" fmla="*/ 865059 w 1400541"/>
              <a:gd name="connsiteY46" fmla="*/ 711066 h 747490"/>
              <a:gd name="connsiteX47" fmla="*/ 852863 w 1400541"/>
              <a:gd name="connsiteY47" fmla="*/ 712495 h 747490"/>
              <a:gd name="connsiteX48" fmla="*/ 839563 w 1400541"/>
              <a:gd name="connsiteY48" fmla="*/ 714096 h 747490"/>
              <a:gd name="connsiteX49" fmla="*/ 796771 w 1400541"/>
              <a:gd name="connsiteY49" fmla="*/ 721967 h 747490"/>
              <a:gd name="connsiteX50" fmla="*/ 796641 w 1400541"/>
              <a:gd name="connsiteY50" fmla="*/ 721958 h 747490"/>
              <a:gd name="connsiteX51" fmla="*/ 796468 w 1400541"/>
              <a:gd name="connsiteY51" fmla="*/ 721990 h 747490"/>
              <a:gd name="connsiteX52" fmla="*/ 767737 w 1400541"/>
              <a:gd name="connsiteY52" fmla="*/ 720180 h 747490"/>
              <a:gd name="connsiteX53" fmla="*/ 749994 w 1400541"/>
              <a:gd name="connsiteY53" fmla="*/ 722035 h 747490"/>
              <a:gd name="connsiteX54" fmla="*/ 739568 w 1400541"/>
              <a:gd name="connsiteY54" fmla="*/ 723146 h 747490"/>
              <a:gd name="connsiteX55" fmla="*/ 704007 w 1400541"/>
              <a:gd name="connsiteY55" fmla="*/ 747451 h 747490"/>
              <a:gd name="connsiteX56" fmla="*/ 703850 w 1400541"/>
              <a:gd name="connsiteY56" fmla="*/ 747396 h 747490"/>
              <a:gd name="connsiteX57" fmla="*/ 703683 w 1400541"/>
              <a:gd name="connsiteY57" fmla="*/ 747484 h 747490"/>
              <a:gd name="connsiteX58" fmla="*/ 667820 w 1400541"/>
              <a:gd name="connsiteY58" fmla="*/ 733563 h 747490"/>
              <a:gd name="connsiteX59" fmla="*/ 651673 w 1400541"/>
              <a:gd name="connsiteY59" fmla="*/ 733558 h 747490"/>
              <a:gd name="connsiteX60" fmla="*/ 649319 w 1400541"/>
              <a:gd name="connsiteY60" fmla="*/ 733631 h 747490"/>
              <a:gd name="connsiteX61" fmla="*/ 635737 w 1400541"/>
              <a:gd name="connsiteY61" fmla="*/ 734067 h 747490"/>
              <a:gd name="connsiteX62" fmla="*/ 619367 w 1400541"/>
              <a:gd name="connsiteY62" fmla="*/ 733997 h 747490"/>
              <a:gd name="connsiteX63" fmla="*/ 581052 w 1400541"/>
              <a:gd name="connsiteY63" fmla="*/ 733850 h 747490"/>
              <a:gd name="connsiteX64" fmla="*/ 557311 w 1400541"/>
              <a:gd name="connsiteY64" fmla="*/ 735404 h 747490"/>
              <a:gd name="connsiteX65" fmla="*/ 526576 w 1400541"/>
              <a:gd name="connsiteY65" fmla="*/ 737421 h 747490"/>
              <a:gd name="connsiteX66" fmla="*/ 447108 w 1400541"/>
              <a:gd name="connsiteY66" fmla="*/ 733697 h 747490"/>
              <a:gd name="connsiteX67" fmla="*/ 382732 w 1400541"/>
              <a:gd name="connsiteY67" fmla="*/ 730713 h 747490"/>
              <a:gd name="connsiteX68" fmla="*/ 382509 w 1400541"/>
              <a:gd name="connsiteY68" fmla="*/ 730670 h 747490"/>
              <a:gd name="connsiteX69" fmla="*/ 382400 w 1400541"/>
              <a:gd name="connsiteY69" fmla="*/ 730665 h 747490"/>
              <a:gd name="connsiteX70" fmla="*/ 242262 w 1400541"/>
              <a:gd name="connsiteY70" fmla="*/ 694986 h 747490"/>
              <a:gd name="connsiteX71" fmla="*/ 123661 w 1400541"/>
              <a:gd name="connsiteY71" fmla="*/ 649022 h 747490"/>
              <a:gd name="connsiteX72" fmla="*/ 80587 w 1400541"/>
              <a:gd name="connsiteY72" fmla="*/ 616156 h 747490"/>
              <a:gd name="connsiteX73" fmla="*/ 31262 w 1400541"/>
              <a:gd name="connsiteY73" fmla="*/ 578237 h 747490"/>
              <a:gd name="connsiteX74" fmla="*/ 11508 w 1400541"/>
              <a:gd name="connsiteY74" fmla="*/ 553362 h 747490"/>
              <a:gd name="connsiteX75" fmla="*/ 2728 w 1400541"/>
              <a:gd name="connsiteY75" fmla="*/ 527983 h 747490"/>
              <a:gd name="connsiteX76" fmla="*/ 1846 w 1400541"/>
              <a:gd name="connsiteY76" fmla="*/ 526447 h 747490"/>
              <a:gd name="connsiteX77" fmla="*/ 1815 w 1400541"/>
              <a:gd name="connsiteY77" fmla="*/ 525343 h 747490"/>
              <a:gd name="connsiteX78" fmla="*/ 867 w 1400541"/>
              <a:gd name="connsiteY78" fmla="*/ 522602 h 747490"/>
              <a:gd name="connsiteX79" fmla="*/ 1054 w 1400541"/>
              <a:gd name="connsiteY79" fmla="*/ 498046 h 747490"/>
              <a:gd name="connsiteX80" fmla="*/ 0 w 1400541"/>
              <a:gd name="connsiteY80" fmla="*/ 460253 h 747490"/>
              <a:gd name="connsiteX81" fmla="*/ 1382 w 1400541"/>
              <a:gd name="connsiteY81" fmla="*/ 454958 h 747490"/>
              <a:gd name="connsiteX82" fmla="*/ 1407 w 1400541"/>
              <a:gd name="connsiteY82" fmla="*/ 451604 h 747490"/>
              <a:gd name="connsiteX83" fmla="*/ 1989 w 1400541"/>
              <a:gd name="connsiteY83" fmla="*/ 452631 h 747490"/>
              <a:gd name="connsiteX84" fmla="*/ 14868 w 1400541"/>
              <a:gd name="connsiteY84" fmla="*/ 403289 h 747490"/>
              <a:gd name="connsiteX85" fmla="*/ 8578 w 1400541"/>
              <a:gd name="connsiteY85" fmla="*/ 412493 h 747490"/>
              <a:gd name="connsiteX86" fmla="*/ 37659 w 1400541"/>
              <a:gd name="connsiteY86" fmla="*/ 232039 h 747490"/>
              <a:gd name="connsiteX87" fmla="*/ 153875 w 1400541"/>
              <a:gd name="connsiteY87" fmla="*/ 171326 h 747490"/>
              <a:gd name="connsiteX88" fmla="*/ 189100 w 1400541"/>
              <a:gd name="connsiteY88" fmla="*/ 162772 h 747490"/>
              <a:gd name="connsiteX89" fmla="*/ 210232 w 1400541"/>
              <a:gd name="connsiteY89" fmla="*/ 137438 h 747490"/>
              <a:gd name="connsiteX90" fmla="*/ 265418 w 1400541"/>
              <a:gd name="connsiteY90" fmla="*/ 99196 h 747490"/>
              <a:gd name="connsiteX91" fmla="*/ 326261 w 1400541"/>
              <a:gd name="connsiteY91" fmla="*/ 65148 h 747490"/>
              <a:gd name="connsiteX92" fmla="*/ 388530 w 1400541"/>
              <a:gd name="connsiteY92" fmla="*/ 56584 h 747490"/>
              <a:gd name="connsiteX93" fmla="*/ 459308 w 1400541"/>
              <a:gd name="connsiteY93" fmla="*/ 33770 h 747490"/>
              <a:gd name="connsiteX94" fmla="*/ 595651 w 1400541"/>
              <a:gd name="connsiteY94" fmla="*/ 12655 h 747490"/>
              <a:gd name="connsiteX95" fmla="*/ 729190 w 1400541"/>
              <a:gd name="connsiteY95" fmla="*/ 4612 h 747490"/>
              <a:gd name="connsiteX96" fmla="*/ 788360 w 1400541"/>
              <a:gd name="connsiteY96" fmla="*/ 7940 h 747490"/>
              <a:gd name="connsiteX97" fmla="*/ 842563 w 1400541"/>
              <a:gd name="connsiteY97" fmla="*/ 70 h 7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00541" h="747490">
                <a:moveTo>
                  <a:pt x="1322340" y="89264"/>
                </a:moveTo>
                <a:cubicBezTo>
                  <a:pt x="1329937" y="90600"/>
                  <a:pt x="1339905" y="93975"/>
                  <a:pt x="1353407" y="99426"/>
                </a:cubicBezTo>
                <a:cubicBezTo>
                  <a:pt x="1363642" y="103453"/>
                  <a:pt x="1381253" y="112009"/>
                  <a:pt x="1400541" y="120727"/>
                </a:cubicBezTo>
                <a:lnTo>
                  <a:pt x="1392661" y="158805"/>
                </a:lnTo>
                <a:cubicBezTo>
                  <a:pt x="1348376" y="151591"/>
                  <a:pt x="1359784" y="201407"/>
                  <a:pt x="1326404" y="210796"/>
                </a:cubicBezTo>
                <a:cubicBezTo>
                  <a:pt x="1304101" y="217003"/>
                  <a:pt x="1236002" y="178596"/>
                  <a:pt x="1212517" y="169033"/>
                </a:cubicBezTo>
                <a:cubicBezTo>
                  <a:pt x="1208824" y="167523"/>
                  <a:pt x="1205810" y="166517"/>
                  <a:pt x="1202621" y="165342"/>
                </a:cubicBezTo>
                <a:cubicBezTo>
                  <a:pt x="1210501" y="167020"/>
                  <a:pt x="1218894" y="168026"/>
                  <a:pt x="1227783" y="168194"/>
                </a:cubicBezTo>
                <a:cubicBezTo>
                  <a:pt x="1268036" y="168530"/>
                  <a:pt x="1274743" y="164000"/>
                  <a:pt x="1286655" y="131297"/>
                </a:cubicBezTo>
                <a:cubicBezTo>
                  <a:pt x="1298104" y="99597"/>
                  <a:pt x="1299549" y="85255"/>
                  <a:pt x="1322340" y="89264"/>
                </a:cubicBezTo>
                <a:close/>
                <a:moveTo>
                  <a:pt x="842563" y="70"/>
                </a:moveTo>
                <a:cubicBezTo>
                  <a:pt x="863369" y="1422"/>
                  <a:pt x="882650" y="3433"/>
                  <a:pt x="902619" y="5444"/>
                </a:cubicBezTo>
                <a:cubicBezTo>
                  <a:pt x="911669" y="6276"/>
                  <a:pt x="920916" y="13314"/>
                  <a:pt x="929966" y="15152"/>
                </a:cubicBezTo>
                <a:cubicBezTo>
                  <a:pt x="946394" y="19035"/>
                  <a:pt x="988005" y="32280"/>
                  <a:pt x="1007089" y="46876"/>
                </a:cubicBezTo>
                <a:cubicBezTo>
                  <a:pt x="1000892" y="81583"/>
                  <a:pt x="966364" y="78219"/>
                  <a:pt x="950919" y="105055"/>
                </a:cubicBezTo>
                <a:cubicBezTo>
                  <a:pt x="937688" y="127869"/>
                  <a:pt x="949886" y="147181"/>
                  <a:pt x="951903" y="169475"/>
                </a:cubicBezTo>
                <a:lnTo>
                  <a:pt x="952853" y="195800"/>
                </a:lnTo>
                <a:lnTo>
                  <a:pt x="980880" y="207747"/>
                </a:lnTo>
                <a:cubicBezTo>
                  <a:pt x="995830" y="213027"/>
                  <a:pt x="1011027" y="215769"/>
                  <a:pt x="1027000" y="211552"/>
                </a:cubicBezTo>
                <a:cubicBezTo>
                  <a:pt x="1062080" y="202326"/>
                  <a:pt x="1085053" y="167945"/>
                  <a:pt x="1122782" y="159728"/>
                </a:cubicBezTo>
                <a:cubicBezTo>
                  <a:pt x="1141052" y="155706"/>
                  <a:pt x="1158187" y="160059"/>
                  <a:pt x="1176133" y="164759"/>
                </a:cubicBezTo>
                <a:cubicBezTo>
                  <a:pt x="1158998" y="164428"/>
                  <a:pt x="1155863" y="179852"/>
                  <a:pt x="1143755" y="212562"/>
                </a:cubicBezTo>
                <a:cubicBezTo>
                  <a:pt x="1130512" y="248615"/>
                  <a:pt x="1123971" y="254150"/>
                  <a:pt x="1087215" y="256674"/>
                </a:cubicBezTo>
                <a:cubicBezTo>
                  <a:pt x="1051864" y="259024"/>
                  <a:pt x="1027378" y="240398"/>
                  <a:pt x="997000" y="250460"/>
                </a:cubicBezTo>
                <a:cubicBezTo>
                  <a:pt x="988230" y="253398"/>
                  <a:pt x="980176" y="258022"/>
                  <a:pt x="972517" y="263504"/>
                </a:cubicBezTo>
                <a:lnTo>
                  <a:pt x="955793" y="277256"/>
                </a:lnTo>
                <a:lnTo>
                  <a:pt x="956625" y="300291"/>
                </a:lnTo>
                <a:cubicBezTo>
                  <a:pt x="958445" y="336349"/>
                  <a:pt x="954756" y="372443"/>
                  <a:pt x="947034" y="407496"/>
                </a:cubicBezTo>
                <a:cubicBezTo>
                  <a:pt x="935229" y="462077"/>
                  <a:pt x="955103" y="459496"/>
                  <a:pt x="985242" y="460250"/>
                </a:cubicBezTo>
                <a:lnTo>
                  <a:pt x="990937" y="460964"/>
                </a:lnTo>
                <a:lnTo>
                  <a:pt x="991170" y="460336"/>
                </a:lnTo>
                <a:cubicBezTo>
                  <a:pt x="999583" y="460665"/>
                  <a:pt x="1008477" y="461338"/>
                  <a:pt x="1017659" y="464029"/>
                </a:cubicBezTo>
                <a:cubicBezTo>
                  <a:pt x="1020015" y="460500"/>
                  <a:pt x="1022371" y="457151"/>
                  <a:pt x="1024726" y="453787"/>
                </a:cubicBezTo>
                <a:lnTo>
                  <a:pt x="1024953" y="454225"/>
                </a:lnTo>
                <a:lnTo>
                  <a:pt x="1025042" y="454094"/>
                </a:lnTo>
                <a:cubicBezTo>
                  <a:pt x="1026911" y="451598"/>
                  <a:pt x="1030600" y="481623"/>
                  <a:pt x="1031928" y="478607"/>
                </a:cubicBezTo>
                <a:cubicBezTo>
                  <a:pt x="1028584" y="494209"/>
                  <a:pt x="1008958" y="503258"/>
                  <a:pt x="1000400" y="516018"/>
                </a:cubicBezTo>
                <a:cubicBezTo>
                  <a:pt x="983775" y="540669"/>
                  <a:pt x="993514" y="557936"/>
                  <a:pt x="963806" y="571180"/>
                </a:cubicBezTo>
                <a:lnTo>
                  <a:pt x="957880" y="571666"/>
                </a:lnTo>
                <a:lnTo>
                  <a:pt x="938282" y="573314"/>
                </a:lnTo>
                <a:lnTo>
                  <a:pt x="917618" y="574953"/>
                </a:lnTo>
                <a:lnTo>
                  <a:pt x="916686" y="575029"/>
                </a:lnTo>
                <a:cubicBezTo>
                  <a:pt x="894700" y="588135"/>
                  <a:pt x="905619" y="619478"/>
                  <a:pt x="903258" y="634594"/>
                </a:cubicBezTo>
                <a:cubicBezTo>
                  <a:pt x="900406" y="652381"/>
                  <a:pt x="895241" y="681887"/>
                  <a:pt x="883633" y="696310"/>
                </a:cubicBezTo>
                <a:cubicBezTo>
                  <a:pt x="875936" y="705949"/>
                  <a:pt x="871288" y="709433"/>
                  <a:pt x="865379" y="710989"/>
                </a:cubicBezTo>
                <a:lnTo>
                  <a:pt x="865158" y="711016"/>
                </a:lnTo>
                <a:lnTo>
                  <a:pt x="865059" y="711066"/>
                </a:lnTo>
                <a:lnTo>
                  <a:pt x="852863" y="712495"/>
                </a:lnTo>
                <a:lnTo>
                  <a:pt x="839563" y="714096"/>
                </a:lnTo>
                <a:cubicBezTo>
                  <a:pt x="823774" y="716454"/>
                  <a:pt x="814380" y="721482"/>
                  <a:pt x="796771" y="721967"/>
                </a:cubicBezTo>
                <a:lnTo>
                  <a:pt x="796641" y="721958"/>
                </a:lnTo>
                <a:lnTo>
                  <a:pt x="796468" y="721990"/>
                </a:lnTo>
                <a:cubicBezTo>
                  <a:pt x="787911" y="722237"/>
                  <a:pt x="777803" y="720810"/>
                  <a:pt x="767737" y="720180"/>
                </a:cubicBezTo>
                <a:lnTo>
                  <a:pt x="749994" y="722035"/>
                </a:lnTo>
                <a:lnTo>
                  <a:pt x="739568" y="723146"/>
                </a:lnTo>
                <a:cubicBezTo>
                  <a:pt x="722107" y="730357"/>
                  <a:pt x="723485" y="746618"/>
                  <a:pt x="704007" y="747451"/>
                </a:cubicBezTo>
                <a:lnTo>
                  <a:pt x="703850" y="747396"/>
                </a:lnTo>
                <a:lnTo>
                  <a:pt x="703683" y="747484"/>
                </a:lnTo>
                <a:cubicBezTo>
                  <a:pt x="693972" y="747814"/>
                  <a:pt x="678684" y="735238"/>
                  <a:pt x="667820" y="733563"/>
                </a:cubicBezTo>
                <a:cubicBezTo>
                  <a:pt x="662364" y="732637"/>
                  <a:pt x="657027" y="733055"/>
                  <a:pt x="651673" y="733558"/>
                </a:cubicBezTo>
                <a:lnTo>
                  <a:pt x="649319" y="733631"/>
                </a:lnTo>
                <a:lnTo>
                  <a:pt x="635737" y="734067"/>
                </a:lnTo>
                <a:lnTo>
                  <a:pt x="619367" y="733997"/>
                </a:lnTo>
                <a:lnTo>
                  <a:pt x="581052" y="733850"/>
                </a:lnTo>
                <a:lnTo>
                  <a:pt x="557311" y="735404"/>
                </a:lnTo>
                <a:lnTo>
                  <a:pt x="526576" y="737421"/>
                </a:lnTo>
                <a:lnTo>
                  <a:pt x="447108" y="733697"/>
                </a:lnTo>
                <a:lnTo>
                  <a:pt x="382732" y="730713"/>
                </a:lnTo>
                <a:lnTo>
                  <a:pt x="382509" y="730670"/>
                </a:lnTo>
                <a:lnTo>
                  <a:pt x="382400" y="730665"/>
                </a:lnTo>
                <a:cubicBezTo>
                  <a:pt x="335178" y="724248"/>
                  <a:pt x="288630" y="713012"/>
                  <a:pt x="242262" y="694986"/>
                </a:cubicBezTo>
                <a:cubicBezTo>
                  <a:pt x="203033" y="679720"/>
                  <a:pt x="162073" y="666293"/>
                  <a:pt x="123661" y="649022"/>
                </a:cubicBezTo>
                <a:cubicBezTo>
                  <a:pt x="100538" y="638630"/>
                  <a:pt x="96355" y="634594"/>
                  <a:pt x="80587" y="616156"/>
                </a:cubicBezTo>
                <a:cubicBezTo>
                  <a:pt x="64289" y="597197"/>
                  <a:pt x="50203" y="594506"/>
                  <a:pt x="31262" y="578237"/>
                </a:cubicBezTo>
                <a:cubicBezTo>
                  <a:pt x="23005" y="571153"/>
                  <a:pt x="16497" y="562748"/>
                  <a:pt x="11508" y="553362"/>
                </a:cubicBezTo>
                <a:lnTo>
                  <a:pt x="2728" y="527983"/>
                </a:lnTo>
                <a:lnTo>
                  <a:pt x="1846" y="526447"/>
                </a:lnTo>
                <a:lnTo>
                  <a:pt x="1815" y="525343"/>
                </a:lnTo>
                <a:lnTo>
                  <a:pt x="867" y="522602"/>
                </a:lnTo>
                <a:lnTo>
                  <a:pt x="1054" y="498046"/>
                </a:lnTo>
                <a:lnTo>
                  <a:pt x="0" y="460253"/>
                </a:lnTo>
                <a:lnTo>
                  <a:pt x="1382" y="454958"/>
                </a:lnTo>
                <a:lnTo>
                  <a:pt x="1407" y="451604"/>
                </a:lnTo>
                <a:lnTo>
                  <a:pt x="1989" y="452631"/>
                </a:lnTo>
                <a:lnTo>
                  <a:pt x="14868" y="403289"/>
                </a:lnTo>
                <a:lnTo>
                  <a:pt x="8578" y="412493"/>
                </a:lnTo>
                <a:cubicBezTo>
                  <a:pt x="18254" y="352342"/>
                  <a:pt x="27983" y="292190"/>
                  <a:pt x="37659" y="232039"/>
                </a:cubicBezTo>
                <a:cubicBezTo>
                  <a:pt x="50591" y="195809"/>
                  <a:pt x="108250" y="181579"/>
                  <a:pt x="153875" y="171326"/>
                </a:cubicBezTo>
                <a:lnTo>
                  <a:pt x="189100" y="162772"/>
                </a:lnTo>
                <a:lnTo>
                  <a:pt x="210232" y="137438"/>
                </a:lnTo>
                <a:cubicBezTo>
                  <a:pt x="224151" y="122668"/>
                  <a:pt x="247760" y="109424"/>
                  <a:pt x="265418" y="99196"/>
                </a:cubicBezTo>
                <a:cubicBezTo>
                  <a:pt x="283863" y="88447"/>
                  <a:pt x="305799" y="70349"/>
                  <a:pt x="326261" y="65148"/>
                </a:cubicBezTo>
                <a:cubicBezTo>
                  <a:pt x="351444" y="58595"/>
                  <a:pt x="363494" y="66812"/>
                  <a:pt x="388530" y="56584"/>
                </a:cubicBezTo>
                <a:cubicBezTo>
                  <a:pt x="413172" y="46530"/>
                  <a:pt x="432600" y="37480"/>
                  <a:pt x="459308" y="33770"/>
                </a:cubicBezTo>
                <a:cubicBezTo>
                  <a:pt x="506428" y="27252"/>
                  <a:pt x="552367" y="13661"/>
                  <a:pt x="595651" y="12655"/>
                </a:cubicBezTo>
                <a:cubicBezTo>
                  <a:pt x="641098" y="11650"/>
                  <a:pt x="684579" y="7940"/>
                  <a:pt x="729190" y="4612"/>
                </a:cubicBezTo>
                <a:cubicBezTo>
                  <a:pt x="751963" y="2913"/>
                  <a:pt x="765883" y="6276"/>
                  <a:pt x="788360" y="7940"/>
                </a:cubicBezTo>
                <a:cubicBezTo>
                  <a:pt x="805133" y="9119"/>
                  <a:pt x="825643" y="-936"/>
                  <a:pt x="842563" y="7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254000" dist="203200" dir="5400000" algn="ctr" rotWithShape="0">
              <a:srgbClr val="000000">
                <a:alpha val="40000"/>
              </a:srgbClr>
            </a:outerShdw>
          </a:effectLst>
        </p:spPr>
        <p:txBody>
          <a:bodyPr wrap="square" lIns="28573" tIns="28573" rIns="28573" bIns="28573" anchor="ctr">
            <a:noAutofit/>
          </a:bodyPr>
          <a:lstStyle/>
          <a:p>
            <a:pPr fontAlgn="auto"/>
            <a:endParaRPr sz="2250" strike="noStrike" noProof="1">
              <a:solidFill>
                <a:srgbClr val="FFFFFF"/>
              </a:solidFill>
            </a:endParaRPr>
          </a:p>
        </p:txBody>
      </p:sp>
      <p:sp>
        <p:nvSpPr>
          <p:cNvPr id="124" name="Freeform: Shape 123"/>
          <p:cNvSpPr/>
          <p:nvPr/>
        </p:nvSpPr>
        <p:spPr>
          <a:xfrm>
            <a:off x="1766464" y="830119"/>
            <a:ext cx="7513510" cy="2198876"/>
          </a:xfrm>
          <a:custGeom>
            <a:avLst/>
            <a:gdLst>
              <a:gd name="connsiteX0" fmla="*/ 2720555 w 10018568"/>
              <a:gd name="connsiteY0" fmla="*/ 2927706 h 3076162"/>
              <a:gd name="connsiteX1" fmla="*/ 2720737 w 10018568"/>
              <a:gd name="connsiteY1" fmla="*/ 2927758 h 3076162"/>
              <a:gd name="connsiteX2" fmla="*/ 2720555 w 10018568"/>
              <a:gd name="connsiteY2" fmla="*/ 2932011 h 3076162"/>
              <a:gd name="connsiteX3" fmla="*/ 5797194 w 10018568"/>
              <a:gd name="connsiteY3" fmla="*/ 1090 h 3076162"/>
              <a:gd name="connsiteX4" fmla="*/ 5894160 w 10018568"/>
              <a:gd name="connsiteY4" fmla="*/ 23003 h 3076162"/>
              <a:gd name="connsiteX5" fmla="*/ 6001223 w 10018568"/>
              <a:gd name="connsiteY5" fmla="*/ 80397 h 3076162"/>
              <a:gd name="connsiteX6" fmla="*/ 6086186 w 10018568"/>
              <a:gd name="connsiteY6" fmla="*/ 115120 h 3076162"/>
              <a:gd name="connsiteX7" fmla="*/ 6174588 w 10018568"/>
              <a:gd name="connsiteY7" fmla="*/ 143386 h 3076162"/>
              <a:gd name="connsiteX8" fmla="*/ 6307190 w 10018568"/>
              <a:gd name="connsiteY8" fmla="*/ 140660 h 3076162"/>
              <a:gd name="connsiteX9" fmla="*/ 6312592 w 10018568"/>
              <a:gd name="connsiteY9" fmla="*/ 114259 h 3076162"/>
              <a:gd name="connsiteX10" fmla="*/ 6446176 w 10018568"/>
              <a:gd name="connsiteY10" fmla="*/ 111246 h 3076162"/>
              <a:gd name="connsiteX11" fmla="*/ 6530157 w 10018568"/>
              <a:gd name="connsiteY11" fmla="*/ 130903 h 3076162"/>
              <a:gd name="connsiteX12" fmla="*/ 6638694 w 10018568"/>
              <a:gd name="connsiteY12" fmla="*/ 139799 h 3076162"/>
              <a:gd name="connsiteX13" fmla="*/ 6772278 w 10018568"/>
              <a:gd name="connsiteY13" fmla="*/ 122581 h 3076162"/>
              <a:gd name="connsiteX14" fmla="*/ 6786520 w 10018568"/>
              <a:gd name="connsiteY14" fmla="*/ 204511 h 3076162"/>
              <a:gd name="connsiteX15" fmla="*/ 6835142 w 10018568"/>
              <a:gd name="connsiteY15" fmla="*/ 206376 h 3076162"/>
              <a:gd name="connsiteX16" fmla="*/ 6872466 w 10018568"/>
              <a:gd name="connsiteY16" fmla="*/ 218716 h 3076162"/>
              <a:gd name="connsiteX17" fmla="*/ 6927962 w 10018568"/>
              <a:gd name="connsiteY17" fmla="*/ 236364 h 3076162"/>
              <a:gd name="connsiteX18" fmla="*/ 6978548 w 10018568"/>
              <a:gd name="connsiteY18" fmla="*/ 207524 h 3076162"/>
              <a:gd name="connsiteX19" fmla="*/ 7080700 w 10018568"/>
              <a:gd name="connsiteY19" fmla="*/ 191597 h 3076162"/>
              <a:gd name="connsiteX20" fmla="*/ 7120972 w 10018568"/>
              <a:gd name="connsiteY20" fmla="*/ 158022 h 3076162"/>
              <a:gd name="connsiteX21" fmla="*/ 7190711 w 10018568"/>
              <a:gd name="connsiteY21" fmla="*/ 159313 h 3076162"/>
              <a:gd name="connsiteX22" fmla="*/ 7309562 w 10018568"/>
              <a:gd name="connsiteY22" fmla="*/ 148121 h 3076162"/>
              <a:gd name="connsiteX23" fmla="*/ 7376354 w 10018568"/>
              <a:gd name="connsiteY23" fmla="*/ 92449 h 3076162"/>
              <a:gd name="connsiteX24" fmla="*/ 7443636 w 10018568"/>
              <a:gd name="connsiteY24" fmla="*/ 30894 h 3076162"/>
              <a:gd name="connsiteX25" fmla="*/ 7546280 w 10018568"/>
              <a:gd name="connsiteY25" fmla="*/ 48686 h 3076162"/>
              <a:gd name="connsiteX26" fmla="*/ 7630262 w 10018568"/>
              <a:gd name="connsiteY26" fmla="*/ 40364 h 3076162"/>
              <a:gd name="connsiteX27" fmla="*/ 7816395 w 10018568"/>
              <a:gd name="connsiteY27" fmla="*/ 89580 h 3076162"/>
              <a:gd name="connsiteX28" fmla="*/ 7866489 w 10018568"/>
              <a:gd name="connsiteY28" fmla="*/ 46678 h 3076162"/>
              <a:gd name="connsiteX29" fmla="*/ 7921985 w 10018568"/>
              <a:gd name="connsiteY29" fmla="*/ 92162 h 3076162"/>
              <a:gd name="connsiteX30" fmla="*/ 8039363 w 10018568"/>
              <a:gd name="connsiteY30" fmla="*/ 188441 h 3076162"/>
              <a:gd name="connsiteX31" fmla="*/ 8086510 w 10018568"/>
              <a:gd name="connsiteY31" fmla="*/ 189588 h 3076162"/>
              <a:gd name="connsiteX32" fmla="*/ 8152811 w 10018568"/>
              <a:gd name="connsiteY32" fmla="*/ 217137 h 3076162"/>
              <a:gd name="connsiteX33" fmla="*/ 8157722 w 10018568"/>
              <a:gd name="connsiteY33" fmla="*/ 193893 h 3076162"/>
              <a:gd name="connsiteX34" fmla="*/ 8266259 w 10018568"/>
              <a:gd name="connsiteY34" fmla="*/ 190880 h 3076162"/>
              <a:gd name="connsiteX35" fmla="*/ 8383145 w 10018568"/>
              <a:gd name="connsiteY35" fmla="*/ 190880 h 3076162"/>
              <a:gd name="connsiteX36" fmla="*/ 8540303 w 10018568"/>
              <a:gd name="connsiteY36" fmla="*/ 187436 h 3076162"/>
              <a:gd name="connsiteX37" fmla="*/ 8629686 w 10018568"/>
              <a:gd name="connsiteY37" fmla="*/ 184423 h 3076162"/>
              <a:gd name="connsiteX38" fmla="*/ 8684692 w 10018568"/>
              <a:gd name="connsiteY38" fmla="*/ 206807 h 3076162"/>
              <a:gd name="connsiteX39" fmla="*/ 8701881 w 10018568"/>
              <a:gd name="connsiteY39" fmla="*/ 206807 h 3076162"/>
              <a:gd name="connsiteX40" fmla="*/ 8735277 w 10018568"/>
              <a:gd name="connsiteY40" fmla="*/ 194467 h 3076162"/>
              <a:gd name="connsiteX41" fmla="*/ 8782915 w 10018568"/>
              <a:gd name="connsiteY41" fmla="*/ 188297 h 3076162"/>
              <a:gd name="connsiteX42" fmla="*/ 8812382 w 10018568"/>
              <a:gd name="connsiteY42" fmla="*/ 160318 h 3076162"/>
              <a:gd name="connsiteX43" fmla="*/ 8817293 w 10018568"/>
              <a:gd name="connsiteY43" fmla="*/ 190162 h 3076162"/>
              <a:gd name="connsiteX44" fmla="*/ 8865914 w 10018568"/>
              <a:gd name="connsiteY44" fmla="*/ 216420 h 3076162"/>
              <a:gd name="connsiteX45" fmla="*/ 8917482 w 10018568"/>
              <a:gd name="connsiteY45" fmla="*/ 207667 h 3076162"/>
              <a:gd name="connsiteX46" fmla="*/ 8949404 w 10018568"/>
              <a:gd name="connsiteY46" fmla="*/ 187723 h 3076162"/>
              <a:gd name="connsiteX47" fmla="*/ 9052048 w 10018568"/>
              <a:gd name="connsiteY47" fmla="*/ 143530 h 3076162"/>
              <a:gd name="connsiteX48" fmla="*/ 9162058 w 10018568"/>
              <a:gd name="connsiteY48" fmla="*/ 157878 h 3076162"/>
              <a:gd name="connsiteX49" fmla="*/ 9213626 w 10018568"/>
              <a:gd name="connsiteY49" fmla="*/ 166631 h 3076162"/>
              <a:gd name="connsiteX50" fmla="*/ 9250460 w 10018568"/>
              <a:gd name="connsiteY50" fmla="*/ 189445 h 3076162"/>
              <a:gd name="connsiteX51" fmla="*/ 9303991 w 10018568"/>
              <a:gd name="connsiteY51" fmla="*/ 148121 h 3076162"/>
              <a:gd name="connsiteX52" fmla="*/ 9322654 w 10018568"/>
              <a:gd name="connsiteY52" fmla="*/ 139943 h 3076162"/>
              <a:gd name="connsiteX53" fmla="*/ 9502894 w 10018568"/>
              <a:gd name="connsiteY53" fmla="*/ 95032 h 3076162"/>
              <a:gd name="connsiteX54" fmla="*/ 9561337 w 10018568"/>
              <a:gd name="connsiteY54" fmla="*/ 47538 h 3076162"/>
              <a:gd name="connsiteX55" fmla="*/ 9611431 w 10018568"/>
              <a:gd name="connsiteY55" fmla="*/ 19416 h 3076162"/>
              <a:gd name="connsiteX56" fmla="*/ 9679205 w 10018568"/>
              <a:gd name="connsiteY56" fmla="*/ 32616 h 3076162"/>
              <a:gd name="connsiteX57" fmla="*/ 9737649 w 10018568"/>
              <a:gd name="connsiteY57" fmla="*/ 33477 h 3076162"/>
              <a:gd name="connsiteX58" fmla="*/ 9745506 w 10018568"/>
              <a:gd name="connsiteY58" fmla="*/ 112968 h 3076162"/>
              <a:gd name="connsiteX59" fmla="*/ 9789216 w 10018568"/>
              <a:gd name="connsiteY59" fmla="*/ 113254 h 3076162"/>
              <a:gd name="connsiteX60" fmla="*/ 9814754 w 10018568"/>
              <a:gd name="connsiteY60" fmla="*/ 124303 h 3076162"/>
              <a:gd name="connsiteX61" fmla="*/ 9865339 w 10018568"/>
              <a:gd name="connsiteY61" fmla="*/ 131334 h 3076162"/>
              <a:gd name="connsiteX62" fmla="*/ 9983699 w 10018568"/>
              <a:gd name="connsiteY62" fmla="*/ 140086 h 3076162"/>
              <a:gd name="connsiteX63" fmla="*/ 10018568 w 10018568"/>
              <a:gd name="connsiteY63" fmla="*/ 128607 h 3076162"/>
              <a:gd name="connsiteX64" fmla="*/ 10018568 w 10018568"/>
              <a:gd name="connsiteY64" fmla="*/ 2975056 h 3076162"/>
              <a:gd name="connsiteX65" fmla="*/ 10007763 w 10018568"/>
              <a:gd name="connsiteY65" fmla="*/ 2970895 h 3076162"/>
              <a:gd name="connsiteX66" fmla="*/ 9880564 w 10018568"/>
              <a:gd name="connsiteY66" fmla="*/ 2981083 h 3076162"/>
              <a:gd name="connsiteX67" fmla="*/ 9797565 w 10018568"/>
              <a:gd name="connsiteY67" fmla="*/ 2980652 h 3076162"/>
              <a:gd name="connsiteX68" fmla="*/ 9703761 w 10018568"/>
              <a:gd name="connsiteY68" fmla="*/ 2973335 h 3076162"/>
              <a:gd name="connsiteX69" fmla="*/ 9675277 w 10018568"/>
              <a:gd name="connsiteY69" fmla="*/ 2952242 h 3076162"/>
              <a:gd name="connsiteX70" fmla="*/ 9587366 w 10018568"/>
              <a:gd name="connsiteY70" fmla="*/ 2949229 h 3076162"/>
              <a:gd name="connsiteX71" fmla="*/ 9533343 w 10018568"/>
              <a:gd name="connsiteY71" fmla="*/ 2945355 h 3076162"/>
              <a:gd name="connsiteX72" fmla="*/ 9441504 w 10018568"/>
              <a:gd name="connsiteY72" fmla="*/ 3040629 h 3076162"/>
              <a:gd name="connsiteX73" fmla="*/ 9414984 w 10018568"/>
              <a:gd name="connsiteY73" fmla="*/ 3043212 h 3076162"/>
              <a:gd name="connsiteX74" fmla="*/ 9408108 w 10018568"/>
              <a:gd name="connsiteY74" fmla="*/ 3045938 h 3076162"/>
              <a:gd name="connsiteX75" fmla="*/ 9322654 w 10018568"/>
              <a:gd name="connsiteY75" fmla="*/ 3032450 h 3076162"/>
              <a:gd name="connsiteX76" fmla="*/ 9303500 w 10018568"/>
              <a:gd name="connsiteY76" fmla="*/ 3015806 h 3076162"/>
              <a:gd name="connsiteX77" fmla="*/ 9232779 w 10018568"/>
              <a:gd name="connsiteY77" fmla="*/ 2984526 h 3076162"/>
              <a:gd name="connsiteX78" fmla="*/ 9226886 w 10018568"/>
              <a:gd name="connsiteY78" fmla="*/ 2971613 h 3076162"/>
              <a:gd name="connsiteX79" fmla="*/ 9163532 w 10018568"/>
              <a:gd name="connsiteY79" fmla="*/ 2961425 h 3076162"/>
              <a:gd name="connsiteX80" fmla="*/ 9039279 w 10018568"/>
              <a:gd name="connsiteY80" fmla="*/ 2948081 h 3076162"/>
              <a:gd name="connsiteX81" fmla="*/ 9035350 w 10018568"/>
              <a:gd name="connsiteY81" fmla="*/ 2949516 h 3076162"/>
              <a:gd name="connsiteX82" fmla="*/ 9016196 w 10018568"/>
              <a:gd name="connsiteY82" fmla="*/ 2955686 h 3076162"/>
              <a:gd name="connsiteX83" fmla="*/ 8949895 w 10018568"/>
              <a:gd name="connsiteY83" fmla="*/ 2993422 h 3076162"/>
              <a:gd name="connsiteX84" fmla="*/ 8848234 w 10018568"/>
              <a:gd name="connsiteY84" fmla="*/ 2996866 h 3076162"/>
              <a:gd name="connsiteX85" fmla="*/ 8763762 w 10018568"/>
              <a:gd name="connsiteY85" fmla="*/ 2963721 h 3076162"/>
              <a:gd name="connsiteX86" fmla="*/ 8702863 w 10018568"/>
              <a:gd name="connsiteY86" fmla="*/ 2964582 h 3076162"/>
              <a:gd name="connsiteX87" fmla="*/ 8655716 w 10018568"/>
              <a:gd name="connsiteY87" fmla="*/ 2979504 h 3076162"/>
              <a:gd name="connsiteX88" fmla="*/ 8501996 w 10018568"/>
              <a:gd name="connsiteY88" fmla="*/ 2981370 h 3076162"/>
              <a:gd name="connsiteX89" fmla="*/ 8441097 w 10018568"/>
              <a:gd name="connsiteY89" fmla="*/ 2919815 h 3076162"/>
              <a:gd name="connsiteX90" fmla="*/ 8256928 w 10018568"/>
              <a:gd name="connsiteY90" fmla="*/ 2965012 h 3076162"/>
              <a:gd name="connsiteX91" fmla="*/ 8260857 w 10018568"/>
              <a:gd name="connsiteY91" fmla="*/ 2897575 h 3076162"/>
              <a:gd name="connsiteX92" fmla="*/ 8243177 w 10018568"/>
              <a:gd name="connsiteY92" fmla="*/ 2905466 h 3076162"/>
              <a:gd name="connsiteX93" fmla="*/ 8155758 w 10018568"/>
              <a:gd name="connsiteY93" fmla="*/ 2906184 h 3076162"/>
              <a:gd name="connsiteX94" fmla="*/ 8035434 w 10018568"/>
              <a:gd name="connsiteY94" fmla="*/ 2852234 h 3076162"/>
              <a:gd name="connsiteX95" fmla="*/ 7967659 w 10018568"/>
              <a:gd name="connsiteY95" fmla="*/ 2914219 h 3076162"/>
              <a:gd name="connsiteX96" fmla="*/ 7722100 w 10018568"/>
              <a:gd name="connsiteY96" fmla="*/ 2980652 h 3076162"/>
              <a:gd name="connsiteX97" fmla="*/ 7629770 w 10018568"/>
              <a:gd name="connsiteY97" fmla="*/ 2991844 h 3076162"/>
              <a:gd name="connsiteX98" fmla="*/ 7545298 w 10018568"/>
              <a:gd name="connsiteY98" fmla="*/ 3028576 h 3076162"/>
              <a:gd name="connsiteX99" fmla="*/ 7478506 w 10018568"/>
              <a:gd name="connsiteY99" fmla="*/ 3048090 h 3076162"/>
              <a:gd name="connsiteX100" fmla="*/ 7367022 w 10018568"/>
              <a:gd name="connsiteY100" fmla="*/ 3068608 h 3076162"/>
              <a:gd name="connsiteX101" fmla="*/ 7337555 w 10018568"/>
              <a:gd name="connsiteY101" fmla="*/ 3044646 h 3076162"/>
              <a:gd name="connsiteX102" fmla="*/ 7260450 w 10018568"/>
              <a:gd name="connsiteY102" fmla="*/ 2968026 h 3076162"/>
              <a:gd name="connsiteX103" fmla="*/ 7172048 w 10018568"/>
              <a:gd name="connsiteY103" fmla="*/ 2905466 h 3076162"/>
              <a:gd name="connsiteX104" fmla="*/ 6972654 w 10018568"/>
              <a:gd name="connsiteY104" fmla="*/ 2817941 h 3076162"/>
              <a:gd name="connsiteX105" fmla="*/ 6880816 w 10018568"/>
              <a:gd name="connsiteY105" fmla="*/ 2834872 h 3076162"/>
              <a:gd name="connsiteX106" fmla="*/ 6753124 w 10018568"/>
              <a:gd name="connsiteY106" fmla="*/ 2840755 h 3076162"/>
              <a:gd name="connsiteX107" fmla="*/ 6681422 w 10018568"/>
              <a:gd name="connsiteY107" fmla="*/ 2871174 h 3076162"/>
              <a:gd name="connsiteX108" fmla="*/ 6597440 w 10018568"/>
              <a:gd name="connsiteY108" fmla="*/ 2853955 h 3076162"/>
              <a:gd name="connsiteX109" fmla="*/ 6476626 w 10018568"/>
              <a:gd name="connsiteY109" fmla="*/ 2882796 h 3076162"/>
              <a:gd name="connsiteX110" fmla="*/ 6381840 w 10018568"/>
              <a:gd name="connsiteY110" fmla="*/ 2885522 h 3076162"/>
              <a:gd name="connsiteX111" fmla="*/ 6276249 w 10018568"/>
              <a:gd name="connsiteY111" fmla="*/ 2883370 h 3076162"/>
              <a:gd name="connsiteX112" fmla="*/ 6250220 w 10018568"/>
              <a:gd name="connsiteY112" fmla="*/ 2830137 h 3076162"/>
              <a:gd name="connsiteX113" fmla="*/ 6172623 w 10018568"/>
              <a:gd name="connsiteY113" fmla="*/ 2798427 h 3076162"/>
              <a:gd name="connsiteX114" fmla="*/ 6069980 w 10018568"/>
              <a:gd name="connsiteY114" fmla="*/ 2787809 h 3076162"/>
              <a:gd name="connsiteX115" fmla="*/ 5939342 w 10018568"/>
              <a:gd name="connsiteY115" fmla="*/ 2744620 h 3076162"/>
              <a:gd name="connsiteX116" fmla="*/ 5947200 w 10018568"/>
              <a:gd name="connsiteY116" fmla="*/ 2822963 h 3076162"/>
              <a:gd name="connsiteX117" fmla="*/ 5915278 w 10018568"/>
              <a:gd name="connsiteY117" fmla="*/ 2849507 h 3076162"/>
              <a:gd name="connsiteX118" fmla="*/ 5901526 w 10018568"/>
              <a:gd name="connsiteY118" fmla="*/ 2875622 h 3076162"/>
              <a:gd name="connsiteX119" fmla="*/ 5772362 w 10018568"/>
              <a:gd name="connsiteY119" fmla="*/ 2963147 h 3076162"/>
              <a:gd name="connsiteX120" fmla="*/ 5648109 w 10018568"/>
              <a:gd name="connsiteY120" fmla="*/ 2868160 h 3076162"/>
              <a:gd name="connsiteX121" fmla="*/ 5530241 w 10018568"/>
              <a:gd name="connsiteY121" fmla="*/ 2876913 h 3076162"/>
              <a:gd name="connsiteX122" fmla="*/ 5469343 w 10018568"/>
              <a:gd name="connsiteY122" fmla="*/ 2919241 h 3076162"/>
              <a:gd name="connsiteX123" fmla="*/ 5383397 w 10018568"/>
              <a:gd name="connsiteY123" fmla="*/ 2924406 h 3076162"/>
              <a:gd name="connsiteX124" fmla="*/ 5276824 w 10018568"/>
              <a:gd name="connsiteY124" fmla="*/ 2900444 h 3076162"/>
              <a:gd name="connsiteX125" fmla="*/ 5141767 w 10018568"/>
              <a:gd name="connsiteY125" fmla="*/ 2936316 h 3076162"/>
              <a:gd name="connsiteX126" fmla="*/ 5091673 w 10018568"/>
              <a:gd name="connsiteY126" fmla="*/ 2966017 h 3076162"/>
              <a:gd name="connsiteX127" fmla="*/ 5013585 w 10018568"/>
              <a:gd name="connsiteY127" fmla="*/ 2964008 h 3076162"/>
              <a:gd name="connsiteX128" fmla="*/ 4914379 w 10018568"/>
              <a:gd name="connsiteY128" fmla="*/ 3014371 h 3076162"/>
              <a:gd name="connsiteX129" fmla="*/ 4837274 w 10018568"/>
              <a:gd name="connsiteY129" fmla="*/ 3044646 h 3076162"/>
              <a:gd name="connsiteX130" fmla="*/ 4748873 w 10018568"/>
              <a:gd name="connsiteY130" fmla="*/ 2997440 h 3076162"/>
              <a:gd name="connsiteX131" fmla="*/ 4632478 w 10018568"/>
              <a:gd name="connsiteY131" fmla="*/ 2892840 h 3076162"/>
              <a:gd name="connsiteX132" fmla="*/ 4486616 w 10018568"/>
              <a:gd name="connsiteY132" fmla="*/ 2869739 h 3076162"/>
              <a:gd name="connsiteX133" fmla="*/ 4396250 w 10018568"/>
              <a:gd name="connsiteY133" fmla="*/ 2866295 h 3076162"/>
              <a:gd name="connsiteX134" fmla="*/ 4322582 w 10018568"/>
              <a:gd name="connsiteY134" fmla="*/ 2853238 h 3076162"/>
              <a:gd name="connsiteX135" fmla="*/ 4279364 w 10018568"/>
              <a:gd name="connsiteY135" fmla="*/ 2815071 h 3076162"/>
              <a:gd name="connsiteX136" fmla="*/ 4219447 w 10018568"/>
              <a:gd name="connsiteY136" fmla="*/ 2806318 h 3076162"/>
              <a:gd name="connsiteX137" fmla="*/ 4110419 w 10018568"/>
              <a:gd name="connsiteY137" fmla="*/ 2806462 h 3076162"/>
              <a:gd name="connsiteX138" fmla="*/ 3974871 w 10018568"/>
              <a:gd name="connsiteY138" fmla="*/ 2807610 h 3076162"/>
              <a:gd name="connsiteX139" fmla="*/ 3878611 w 10018568"/>
              <a:gd name="connsiteY139" fmla="*/ 2727115 h 3076162"/>
              <a:gd name="connsiteX140" fmla="*/ 3694933 w 10018568"/>
              <a:gd name="connsiteY140" fmla="*/ 2829133 h 3076162"/>
              <a:gd name="connsiteX141" fmla="*/ 3574609 w 10018568"/>
              <a:gd name="connsiteY141" fmla="*/ 2838746 h 3076162"/>
              <a:gd name="connsiteX142" fmla="*/ 3465582 w 10018568"/>
              <a:gd name="connsiteY142" fmla="*/ 2927276 h 3076162"/>
              <a:gd name="connsiteX143" fmla="*/ 3213638 w 10018568"/>
              <a:gd name="connsiteY143" fmla="*/ 2920102 h 3076162"/>
              <a:gd name="connsiteX144" fmla="*/ 2986741 w 10018568"/>
              <a:gd name="connsiteY144" fmla="*/ 2937176 h 3076162"/>
              <a:gd name="connsiteX145" fmla="*/ 2924370 w 10018568"/>
              <a:gd name="connsiteY145" fmla="*/ 2900731 h 3076162"/>
              <a:gd name="connsiteX146" fmla="*/ 2791767 w 10018568"/>
              <a:gd name="connsiteY146" fmla="*/ 2904749 h 3076162"/>
              <a:gd name="connsiteX147" fmla="*/ 2739694 w 10018568"/>
              <a:gd name="connsiteY147" fmla="*/ 2933199 h 3076162"/>
              <a:gd name="connsiteX148" fmla="*/ 2720737 w 10018568"/>
              <a:gd name="connsiteY148" fmla="*/ 2927758 h 3076162"/>
              <a:gd name="connsiteX149" fmla="*/ 2722274 w 10018568"/>
              <a:gd name="connsiteY149" fmla="*/ 2891728 h 3076162"/>
              <a:gd name="connsiteX150" fmla="*/ 2704840 w 10018568"/>
              <a:gd name="connsiteY150" fmla="*/ 2862851 h 3076162"/>
              <a:gd name="connsiteX151" fmla="*/ 2703857 w 10018568"/>
              <a:gd name="connsiteY151" fmla="*/ 2862421 h 3076162"/>
              <a:gd name="connsiteX152" fmla="*/ 2705331 w 10018568"/>
              <a:gd name="connsiteY152" fmla="*/ 2837311 h 3076162"/>
              <a:gd name="connsiteX153" fmla="*/ 2689615 w 10018568"/>
              <a:gd name="connsiteY153" fmla="*/ 2772743 h 3076162"/>
              <a:gd name="connsiteX154" fmla="*/ 2551611 w 10018568"/>
              <a:gd name="connsiteY154" fmla="*/ 2773891 h 3076162"/>
              <a:gd name="connsiteX155" fmla="*/ 2480890 w 10018568"/>
              <a:gd name="connsiteY155" fmla="*/ 2785944 h 3076162"/>
              <a:gd name="connsiteX156" fmla="*/ 2452405 w 10018568"/>
              <a:gd name="connsiteY156" fmla="*/ 2838459 h 3076162"/>
              <a:gd name="connsiteX157" fmla="*/ 2365969 w 10018568"/>
              <a:gd name="connsiteY157" fmla="*/ 2853094 h 3076162"/>
              <a:gd name="connsiteX158" fmla="*/ 2310963 w 10018568"/>
              <a:gd name="connsiteY158" fmla="*/ 2854242 h 3076162"/>
              <a:gd name="connsiteX159" fmla="*/ 2282478 w 10018568"/>
              <a:gd name="connsiteY159" fmla="*/ 2820667 h 3076162"/>
              <a:gd name="connsiteX160" fmla="*/ 2232384 w 10018568"/>
              <a:gd name="connsiteY160" fmla="*/ 2825832 h 3076162"/>
              <a:gd name="connsiteX161" fmla="*/ 2138580 w 10018568"/>
              <a:gd name="connsiteY161" fmla="*/ 2837168 h 3076162"/>
              <a:gd name="connsiteX162" fmla="*/ 2091433 w 10018568"/>
              <a:gd name="connsiteY162" fmla="*/ 2840037 h 3076162"/>
              <a:gd name="connsiteX163" fmla="*/ 2046250 w 10018568"/>
              <a:gd name="connsiteY163" fmla="*/ 2870169 h 3076162"/>
              <a:gd name="connsiteX164" fmla="*/ 1934276 w 10018568"/>
              <a:gd name="connsiteY164" fmla="*/ 2869595 h 3076162"/>
              <a:gd name="connsiteX165" fmla="*/ 1906773 w 10018568"/>
              <a:gd name="connsiteY165" fmla="*/ 2856682 h 3076162"/>
              <a:gd name="connsiteX166" fmla="*/ 1829667 w 10018568"/>
              <a:gd name="connsiteY166" fmla="*/ 2852951 h 3076162"/>
              <a:gd name="connsiteX167" fmla="*/ 1758946 w 10018568"/>
              <a:gd name="connsiteY167" fmla="*/ 2855390 h 3076162"/>
              <a:gd name="connsiteX168" fmla="*/ 1721130 w 10018568"/>
              <a:gd name="connsiteY168" fmla="*/ 2898292 h 3076162"/>
              <a:gd name="connsiteX169" fmla="*/ 1572813 w 10018568"/>
              <a:gd name="connsiteY169" fmla="*/ 2904175 h 3076162"/>
              <a:gd name="connsiteX170" fmla="*/ 1504547 w 10018568"/>
              <a:gd name="connsiteY170" fmla="*/ 2960851 h 3076162"/>
              <a:gd name="connsiteX171" fmla="*/ 1461820 w 10018568"/>
              <a:gd name="connsiteY171" fmla="*/ 2979074 h 3076162"/>
              <a:gd name="connsiteX172" fmla="*/ 1452980 w 10018568"/>
              <a:gd name="connsiteY172" fmla="*/ 3011071 h 3076162"/>
              <a:gd name="connsiteX173" fmla="*/ 1398466 w 10018568"/>
              <a:gd name="connsiteY173" fmla="*/ 3059282 h 3076162"/>
              <a:gd name="connsiteX174" fmla="*/ 1300242 w 10018568"/>
              <a:gd name="connsiteY174" fmla="*/ 3056125 h 3076162"/>
              <a:gd name="connsiteX175" fmla="*/ 1154871 w 10018568"/>
              <a:gd name="connsiteY175" fmla="*/ 2969747 h 3076162"/>
              <a:gd name="connsiteX176" fmla="*/ 1027672 w 10018568"/>
              <a:gd name="connsiteY176" fmla="*/ 2980078 h 3076162"/>
              <a:gd name="connsiteX177" fmla="*/ 945164 w 10018568"/>
              <a:gd name="connsiteY177" fmla="*/ 2979648 h 3076162"/>
              <a:gd name="connsiteX178" fmla="*/ 851360 w 10018568"/>
              <a:gd name="connsiteY178" fmla="*/ 2972330 h 3076162"/>
              <a:gd name="connsiteX179" fmla="*/ 822876 w 10018568"/>
              <a:gd name="connsiteY179" fmla="*/ 2951094 h 3076162"/>
              <a:gd name="connsiteX180" fmla="*/ 734474 w 10018568"/>
              <a:gd name="connsiteY180" fmla="*/ 2948081 h 3076162"/>
              <a:gd name="connsiteX181" fmla="*/ 626920 w 10018568"/>
              <a:gd name="connsiteY181" fmla="*/ 2949660 h 3076162"/>
              <a:gd name="connsiteX182" fmla="*/ 555216 w 10018568"/>
              <a:gd name="connsiteY182" fmla="*/ 3045077 h 3076162"/>
              <a:gd name="connsiteX183" fmla="*/ 469762 w 10018568"/>
              <a:gd name="connsiteY183" fmla="*/ 3031589 h 3076162"/>
              <a:gd name="connsiteX184" fmla="*/ 450608 w 10018568"/>
              <a:gd name="connsiteY184" fmla="*/ 3014945 h 3076162"/>
              <a:gd name="connsiteX185" fmla="*/ 380378 w 10018568"/>
              <a:gd name="connsiteY185" fmla="*/ 2983666 h 3076162"/>
              <a:gd name="connsiteX186" fmla="*/ 371047 w 10018568"/>
              <a:gd name="connsiteY186" fmla="*/ 2964439 h 3076162"/>
              <a:gd name="connsiteX187" fmla="*/ 269385 w 10018568"/>
              <a:gd name="connsiteY187" fmla="*/ 2918954 h 3076162"/>
              <a:gd name="connsiteX188" fmla="*/ 182949 w 10018568"/>
              <a:gd name="connsiteY188" fmla="*/ 2948655 h 3076162"/>
              <a:gd name="connsiteX189" fmla="*/ 102406 w 10018568"/>
              <a:gd name="connsiteY189" fmla="*/ 2960421 h 3076162"/>
              <a:gd name="connsiteX190" fmla="*/ 82761 w 10018568"/>
              <a:gd name="connsiteY190" fmla="*/ 2947364 h 3076162"/>
              <a:gd name="connsiteX191" fmla="*/ 14495 w 10018568"/>
              <a:gd name="connsiteY191" fmla="*/ 2948225 h 3076162"/>
              <a:gd name="connsiteX192" fmla="*/ 0 w 10018568"/>
              <a:gd name="connsiteY192" fmla="*/ 2947251 h 3076162"/>
              <a:gd name="connsiteX193" fmla="*/ 599705 w 10018568"/>
              <a:gd name="connsiteY193" fmla="*/ 105422 h 3076162"/>
              <a:gd name="connsiteX194" fmla="*/ 650493 w 10018568"/>
              <a:gd name="connsiteY194" fmla="*/ 94602 h 3076162"/>
              <a:gd name="connsiteX195" fmla="*/ 708445 w 10018568"/>
              <a:gd name="connsiteY195" fmla="*/ 47108 h 3076162"/>
              <a:gd name="connsiteX196" fmla="*/ 758539 w 10018568"/>
              <a:gd name="connsiteY196" fmla="*/ 18985 h 3076162"/>
              <a:gd name="connsiteX197" fmla="*/ 826313 w 10018568"/>
              <a:gd name="connsiteY197" fmla="*/ 32042 h 3076162"/>
              <a:gd name="connsiteX198" fmla="*/ 885248 w 10018568"/>
              <a:gd name="connsiteY198" fmla="*/ 32903 h 3076162"/>
              <a:gd name="connsiteX199" fmla="*/ 892614 w 10018568"/>
              <a:gd name="connsiteY199" fmla="*/ 112537 h 3076162"/>
              <a:gd name="connsiteX200" fmla="*/ 936324 w 10018568"/>
              <a:gd name="connsiteY200" fmla="*/ 112681 h 3076162"/>
              <a:gd name="connsiteX201" fmla="*/ 961862 w 10018568"/>
              <a:gd name="connsiteY201" fmla="*/ 123729 h 3076162"/>
              <a:gd name="connsiteX202" fmla="*/ 1012447 w 10018568"/>
              <a:gd name="connsiteY202" fmla="*/ 130760 h 3076162"/>
              <a:gd name="connsiteX203" fmla="*/ 1130807 w 10018568"/>
              <a:gd name="connsiteY203" fmla="*/ 139512 h 3076162"/>
              <a:gd name="connsiteX204" fmla="*/ 1232468 w 10018568"/>
              <a:gd name="connsiteY204" fmla="*/ 95606 h 3076162"/>
              <a:gd name="connsiteX205" fmla="*/ 1325780 w 10018568"/>
              <a:gd name="connsiteY205" fmla="*/ 48830 h 3076162"/>
              <a:gd name="connsiteX206" fmla="*/ 1477045 w 10018568"/>
              <a:gd name="connsiteY206" fmla="*/ 64039 h 3076162"/>
              <a:gd name="connsiteX207" fmla="*/ 1589020 w 10018568"/>
              <a:gd name="connsiteY207" fmla="*/ 66622 h 3076162"/>
              <a:gd name="connsiteX208" fmla="*/ 1629782 w 10018568"/>
              <a:gd name="connsiteY208" fmla="*/ 96323 h 3076162"/>
              <a:gd name="connsiteX209" fmla="*/ 1686261 w 10018568"/>
              <a:gd name="connsiteY209" fmla="*/ 99193 h 3076162"/>
              <a:gd name="connsiteX210" fmla="*/ 1767295 w 10018568"/>
              <a:gd name="connsiteY210" fmla="*/ 143386 h 3076162"/>
              <a:gd name="connsiteX211" fmla="*/ 1826230 w 10018568"/>
              <a:gd name="connsiteY211" fmla="*/ 162183 h 3076162"/>
              <a:gd name="connsiteX212" fmla="*/ 1866501 w 10018568"/>
              <a:gd name="connsiteY212" fmla="*/ 191597 h 3076162"/>
              <a:gd name="connsiteX213" fmla="*/ 2009908 w 10018568"/>
              <a:gd name="connsiteY213" fmla="*/ 190880 h 3076162"/>
              <a:gd name="connsiteX214" fmla="*/ 2180325 w 10018568"/>
              <a:gd name="connsiteY214" fmla="*/ 189732 h 3076162"/>
              <a:gd name="connsiteX215" fmla="*/ 2290336 w 10018568"/>
              <a:gd name="connsiteY215" fmla="*/ 253009 h 3076162"/>
              <a:gd name="connsiteX216" fmla="*/ 2511830 w 10018568"/>
              <a:gd name="connsiteY216" fmla="*/ 206233 h 3076162"/>
              <a:gd name="connsiteX217" fmla="*/ 2576167 w 10018568"/>
              <a:gd name="connsiteY217" fmla="*/ 146973 h 3076162"/>
              <a:gd name="connsiteX218" fmla="*/ 2679301 w 10018568"/>
              <a:gd name="connsiteY218" fmla="*/ 142095 h 3076162"/>
              <a:gd name="connsiteX219" fmla="*/ 2730378 w 10018568"/>
              <a:gd name="connsiteY219" fmla="*/ 127029 h 3076162"/>
              <a:gd name="connsiteX220" fmla="*/ 2797661 w 10018568"/>
              <a:gd name="connsiteY220" fmla="*/ 126312 h 3076162"/>
              <a:gd name="connsiteX221" fmla="*/ 2864453 w 10018568"/>
              <a:gd name="connsiteY221" fmla="*/ 111102 h 3076162"/>
              <a:gd name="connsiteX222" fmla="*/ 2979374 w 10018568"/>
              <a:gd name="connsiteY222" fmla="*/ 171079 h 3076162"/>
              <a:gd name="connsiteX223" fmla="*/ 3094296 w 10018568"/>
              <a:gd name="connsiteY223" fmla="*/ 207524 h 3076162"/>
              <a:gd name="connsiteX224" fmla="*/ 3203815 w 10018568"/>
              <a:gd name="connsiteY224" fmla="*/ 142812 h 3076162"/>
              <a:gd name="connsiteX225" fmla="*/ 3305477 w 10018568"/>
              <a:gd name="connsiteY225" fmla="*/ 159887 h 3076162"/>
              <a:gd name="connsiteX226" fmla="*/ 3416470 w 10018568"/>
              <a:gd name="connsiteY226" fmla="*/ 139943 h 3076162"/>
              <a:gd name="connsiteX227" fmla="*/ 3499959 w 10018568"/>
              <a:gd name="connsiteY227" fmla="*/ 78675 h 3076162"/>
              <a:gd name="connsiteX228" fmla="*/ 3614881 w 10018568"/>
              <a:gd name="connsiteY228" fmla="*/ 163905 h 3076162"/>
              <a:gd name="connsiteX229" fmla="*/ 3830974 w 10018568"/>
              <a:gd name="connsiteY229" fmla="*/ 175240 h 3076162"/>
              <a:gd name="connsiteX230" fmla="*/ 3889907 w 10018568"/>
              <a:gd name="connsiteY230" fmla="*/ 172514 h 3076162"/>
              <a:gd name="connsiteX231" fmla="*/ 3949332 w 10018568"/>
              <a:gd name="connsiteY231" fmla="*/ 142812 h 3076162"/>
              <a:gd name="connsiteX232" fmla="*/ 4077023 w 10018568"/>
              <a:gd name="connsiteY232" fmla="*/ 159313 h 3076162"/>
              <a:gd name="connsiteX233" fmla="*/ 4253826 w 10018568"/>
              <a:gd name="connsiteY233" fmla="*/ 239091 h 3076162"/>
              <a:gd name="connsiteX234" fmla="*/ 4331422 w 10018568"/>
              <a:gd name="connsiteY234" fmla="*/ 238086 h 3076162"/>
              <a:gd name="connsiteX235" fmla="*/ 4374150 w 10018568"/>
              <a:gd name="connsiteY235" fmla="*/ 253152 h 3076162"/>
              <a:gd name="connsiteX236" fmla="*/ 4434066 w 10018568"/>
              <a:gd name="connsiteY236" fmla="*/ 193462 h 3076162"/>
              <a:gd name="connsiteX237" fmla="*/ 4583857 w 10018568"/>
              <a:gd name="connsiteY237" fmla="*/ 191023 h 3076162"/>
              <a:gd name="connsiteX238" fmla="*/ 4689938 w 10018568"/>
              <a:gd name="connsiteY238" fmla="*/ 147834 h 3076162"/>
              <a:gd name="connsiteX239" fmla="*/ 4721861 w 10018568"/>
              <a:gd name="connsiteY239" fmla="*/ 98045 h 3076162"/>
              <a:gd name="connsiteX240" fmla="*/ 4803878 w 10018568"/>
              <a:gd name="connsiteY240" fmla="*/ 116268 h 3076162"/>
              <a:gd name="connsiteX241" fmla="*/ 4872143 w 10018568"/>
              <a:gd name="connsiteY241" fmla="*/ 128751 h 3076162"/>
              <a:gd name="connsiteX242" fmla="*/ 4912906 w 10018568"/>
              <a:gd name="connsiteY242" fmla="*/ 96754 h 3076162"/>
              <a:gd name="connsiteX243" fmla="*/ 5040597 w 10018568"/>
              <a:gd name="connsiteY243" fmla="*/ 95176 h 3076162"/>
              <a:gd name="connsiteX244" fmla="*/ 5108371 w 10018568"/>
              <a:gd name="connsiteY244" fmla="*/ 124303 h 3076162"/>
              <a:gd name="connsiteX245" fmla="*/ 5176145 w 10018568"/>
              <a:gd name="connsiteY245" fmla="*/ 127603 h 3076162"/>
              <a:gd name="connsiteX246" fmla="*/ 5306783 w 10018568"/>
              <a:gd name="connsiteY246" fmla="*/ 112107 h 3076162"/>
              <a:gd name="connsiteX247" fmla="*/ 5433491 w 10018568"/>
              <a:gd name="connsiteY247" fmla="*/ 50982 h 3076162"/>
              <a:gd name="connsiteX248" fmla="*/ 5476218 w 10018568"/>
              <a:gd name="connsiteY248" fmla="*/ 28025 h 3076162"/>
              <a:gd name="connsiteX249" fmla="*/ 5531715 w 10018568"/>
              <a:gd name="connsiteY249" fmla="*/ 16546 h 3076162"/>
              <a:gd name="connsiteX250" fmla="*/ 5582300 w 10018568"/>
              <a:gd name="connsiteY250" fmla="*/ 16259 h 3076162"/>
              <a:gd name="connsiteX251" fmla="*/ 5653512 w 10018568"/>
              <a:gd name="connsiteY251" fmla="*/ 33334 h 3076162"/>
              <a:gd name="connsiteX252" fmla="*/ 5735528 w 10018568"/>
              <a:gd name="connsiteY252" fmla="*/ 33334 h 3076162"/>
              <a:gd name="connsiteX253" fmla="*/ 5764013 w 10018568"/>
              <a:gd name="connsiteY253" fmla="*/ 12241 h 3076162"/>
              <a:gd name="connsiteX254" fmla="*/ 5797194 w 10018568"/>
              <a:gd name="connsiteY254" fmla="*/ 1090 h 30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0018568" h="3076162">
                <a:moveTo>
                  <a:pt x="2720555" y="2927706"/>
                </a:moveTo>
                <a:lnTo>
                  <a:pt x="2720737" y="2927758"/>
                </a:lnTo>
                <a:lnTo>
                  <a:pt x="2720555" y="2932011"/>
                </a:lnTo>
                <a:close/>
                <a:moveTo>
                  <a:pt x="5797194" y="1090"/>
                </a:moveTo>
                <a:cubicBezTo>
                  <a:pt x="5829240" y="-3793"/>
                  <a:pt x="5858799" y="8475"/>
                  <a:pt x="5894160" y="23003"/>
                </a:cubicBezTo>
                <a:cubicBezTo>
                  <a:pt x="5936396" y="40651"/>
                  <a:pt x="5963898" y="53278"/>
                  <a:pt x="6001223" y="80397"/>
                </a:cubicBezTo>
                <a:cubicBezTo>
                  <a:pt x="6030199" y="101489"/>
                  <a:pt x="6050335" y="103928"/>
                  <a:pt x="6086186" y="115120"/>
                </a:cubicBezTo>
                <a:cubicBezTo>
                  <a:pt x="6121547" y="126312"/>
                  <a:pt x="6133825" y="143817"/>
                  <a:pt x="6174588" y="143386"/>
                </a:cubicBezTo>
                <a:cubicBezTo>
                  <a:pt x="6216332" y="142812"/>
                  <a:pt x="6267900" y="151421"/>
                  <a:pt x="6307190" y="140660"/>
                </a:cubicBezTo>
                <a:cubicBezTo>
                  <a:pt x="6309645" y="131907"/>
                  <a:pt x="6311118" y="123011"/>
                  <a:pt x="6312592" y="114259"/>
                </a:cubicBezTo>
                <a:cubicBezTo>
                  <a:pt x="6338621" y="102493"/>
                  <a:pt x="6415236" y="107515"/>
                  <a:pt x="6446176" y="111246"/>
                </a:cubicBezTo>
                <a:cubicBezTo>
                  <a:pt x="6474661" y="114833"/>
                  <a:pt x="6500199" y="124016"/>
                  <a:pt x="6530157" y="130903"/>
                </a:cubicBezTo>
                <a:cubicBezTo>
                  <a:pt x="6570429" y="140230"/>
                  <a:pt x="6595476" y="147260"/>
                  <a:pt x="6638694" y="139799"/>
                </a:cubicBezTo>
                <a:cubicBezTo>
                  <a:pt x="6672582" y="134060"/>
                  <a:pt x="6746740" y="102924"/>
                  <a:pt x="6772278" y="122581"/>
                </a:cubicBezTo>
                <a:cubicBezTo>
                  <a:pt x="6799290" y="143673"/>
                  <a:pt x="6765402" y="186719"/>
                  <a:pt x="6786520" y="204511"/>
                </a:cubicBezTo>
                <a:cubicBezTo>
                  <a:pt x="6798308" y="214268"/>
                  <a:pt x="6821390" y="205228"/>
                  <a:pt x="6835142" y="206376"/>
                </a:cubicBezTo>
                <a:cubicBezTo>
                  <a:pt x="6855277" y="208241"/>
                  <a:pt x="6857733" y="213981"/>
                  <a:pt x="6872466" y="218716"/>
                </a:cubicBezTo>
                <a:cubicBezTo>
                  <a:pt x="6887691" y="223738"/>
                  <a:pt x="6913229" y="237799"/>
                  <a:pt x="6927962" y="236364"/>
                </a:cubicBezTo>
                <a:cubicBezTo>
                  <a:pt x="6949080" y="234356"/>
                  <a:pt x="6957921" y="213263"/>
                  <a:pt x="6978548" y="207524"/>
                </a:cubicBezTo>
                <a:cubicBezTo>
                  <a:pt x="7015873" y="197337"/>
                  <a:pt x="7044848" y="215416"/>
                  <a:pt x="7080700" y="191597"/>
                </a:cubicBezTo>
                <a:cubicBezTo>
                  <a:pt x="7096907" y="180979"/>
                  <a:pt x="7103783" y="164479"/>
                  <a:pt x="7120972" y="158022"/>
                </a:cubicBezTo>
                <a:cubicBezTo>
                  <a:pt x="7138161" y="151708"/>
                  <a:pt x="7172540" y="159313"/>
                  <a:pt x="7190711" y="159313"/>
                </a:cubicBezTo>
                <a:cubicBezTo>
                  <a:pt x="7229018" y="159457"/>
                  <a:pt x="7275674" y="168066"/>
                  <a:pt x="7309562" y="148121"/>
                </a:cubicBezTo>
                <a:cubicBezTo>
                  <a:pt x="7332152" y="135064"/>
                  <a:pt x="7356708" y="109954"/>
                  <a:pt x="7376354" y="92449"/>
                </a:cubicBezTo>
                <a:cubicBezTo>
                  <a:pt x="7398945" y="72505"/>
                  <a:pt x="7411714" y="36347"/>
                  <a:pt x="7443636" y="30894"/>
                </a:cubicBezTo>
                <a:cubicBezTo>
                  <a:pt x="7478015" y="25155"/>
                  <a:pt x="7508955" y="53135"/>
                  <a:pt x="7546280" y="48686"/>
                </a:cubicBezTo>
                <a:cubicBezTo>
                  <a:pt x="7583114" y="44238"/>
                  <a:pt x="7592446" y="31181"/>
                  <a:pt x="7630262" y="40364"/>
                </a:cubicBezTo>
                <a:cubicBezTo>
                  <a:pt x="7677900" y="52274"/>
                  <a:pt x="7787419" y="39503"/>
                  <a:pt x="7816395" y="89580"/>
                </a:cubicBezTo>
                <a:cubicBezTo>
                  <a:pt x="7828673" y="76236"/>
                  <a:pt x="7847335" y="49547"/>
                  <a:pt x="7866489" y="46678"/>
                </a:cubicBezTo>
                <a:cubicBezTo>
                  <a:pt x="7904796" y="41082"/>
                  <a:pt x="7907743" y="74514"/>
                  <a:pt x="7921985" y="92162"/>
                </a:cubicBezTo>
                <a:cubicBezTo>
                  <a:pt x="7954399" y="134777"/>
                  <a:pt x="8039363" y="122581"/>
                  <a:pt x="8039363" y="188441"/>
                </a:cubicBezTo>
                <a:cubicBezTo>
                  <a:pt x="8056061" y="194036"/>
                  <a:pt x="8069812" y="187723"/>
                  <a:pt x="8086510" y="189588"/>
                </a:cubicBezTo>
                <a:cubicBezTo>
                  <a:pt x="8111066" y="192315"/>
                  <a:pt x="8131693" y="205659"/>
                  <a:pt x="8152811" y="217137"/>
                </a:cubicBezTo>
                <a:cubicBezTo>
                  <a:pt x="8155266" y="209389"/>
                  <a:pt x="8156740" y="201785"/>
                  <a:pt x="8157722" y="193893"/>
                </a:cubicBezTo>
                <a:cubicBezTo>
                  <a:pt x="8185716" y="183132"/>
                  <a:pt x="8236301" y="190880"/>
                  <a:pt x="8266259" y="190880"/>
                </a:cubicBezTo>
                <a:cubicBezTo>
                  <a:pt x="8305549" y="190880"/>
                  <a:pt x="8344347" y="190880"/>
                  <a:pt x="8383145" y="190880"/>
                </a:cubicBezTo>
                <a:cubicBezTo>
                  <a:pt x="8430784" y="190880"/>
                  <a:pt x="8489718" y="183706"/>
                  <a:pt x="8540303" y="187436"/>
                </a:cubicBezTo>
                <a:cubicBezTo>
                  <a:pt x="8571243" y="179544"/>
                  <a:pt x="8590888" y="167922"/>
                  <a:pt x="8629686" y="184423"/>
                </a:cubicBezTo>
                <a:cubicBezTo>
                  <a:pt x="8650804" y="193319"/>
                  <a:pt x="8664065" y="204367"/>
                  <a:pt x="8684692" y="206807"/>
                </a:cubicBezTo>
                <a:cubicBezTo>
                  <a:pt x="8690585" y="206807"/>
                  <a:pt x="8695987" y="206807"/>
                  <a:pt x="8701881" y="206807"/>
                </a:cubicBezTo>
                <a:cubicBezTo>
                  <a:pt x="8716123" y="204511"/>
                  <a:pt x="8722999" y="198054"/>
                  <a:pt x="8735277" y="194467"/>
                </a:cubicBezTo>
                <a:cubicBezTo>
                  <a:pt x="8750993" y="189732"/>
                  <a:pt x="8768673" y="195902"/>
                  <a:pt x="8782915" y="188297"/>
                </a:cubicBezTo>
                <a:cubicBezTo>
                  <a:pt x="8798140" y="180549"/>
                  <a:pt x="8795684" y="163905"/>
                  <a:pt x="8812382" y="160318"/>
                </a:cubicBezTo>
                <a:cubicBezTo>
                  <a:pt x="8816311" y="169070"/>
                  <a:pt x="8816802" y="179688"/>
                  <a:pt x="8817293" y="190162"/>
                </a:cubicBezTo>
                <a:cubicBezTo>
                  <a:pt x="8840376" y="188154"/>
                  <a:pt x="8860021" y="192602"/>
                  <a:pt x="8865914" y="216420"/>
                </a:cubicBezTo>
                <a:cubicBezTo>
                  <a:pt x="8879665" y="198054"/>
                  <a:pt x="8898328" y="212259"/>
                  <a:pt x="8917482" y="207667"/>
                </a:cubicBezTo>
                <a:cubicBezTo>
                  <a:pt x="8930742" y="204511"/>
                  <a:pt x="8938600" y="195328"/>
                  <a:pt x="8949404" y="187723"/>
                </a:cubicBezTo>
                <a:cubicBezTo>
                  <a:pt x="8988203" y="160031"/>
                  <a:pt x="9001954" y="142669"/>
                  <a:pt x="9052048" y="143530"/>
                </a:cubicBezTo>
                <a:cubicBezTo>
                  <a:pt x="9094284" y="144247"/>
                  <a:pt x="9121787" y="148695"/>
                  <a:pt x="9162058" y="157878"/>
                </a:cubicBezTo>
                <a:cubicBezTo>
                  <a:pt x="9180230" y="161896"/>
                  <a:pt x="9195454" y="158739"/>
                  <a:pt x="9213626" y="166631"/>
                </a:cubicBezTo>
                <a:cubicBezTo>
                  <a:pt x="9227868" y="173088"/>
                  <a:pt x="9236708" y="185140"/>
                  <a:pt x="9250460" y="189445"/>
                </a:cubicBezTo>
                <a:cubicBezTo>
                  <a:pt x="9269613" y="155726"/>
                  <a:pt x="9282873" y="145682"/>
                  <a:pt x="9303991" y="148121"/>
                </a:cubicBezTo>
                <a:cubicBezTo>
                  <a:pt x="9309394" y="145539"/>
                  <a:pt x="9314796" y="142669"/>
                  <a:pt x="9322654" y="139943"/>
                </a:cubicBezTo>
                <a:cubicBezTo>
                  <a:pt x="9381588" y="118420"/>
                  <a:pt x="9442978" y="108520"/>
                  <a:pt x="9502894" y="95032"/>
                </a:cubicBezTo>
                <a:cubicBezTo>
                  <a:pt x="9542184" y="86279"/>
                  <a:pt x="9542184" y="71788"/>
                  <a:pt x="9561337" y="47538"/>
                </a:cubicBezTo>
                <a:cubicBezTo>
                  <a:pt x="9574597" y="30464"/>
                  <a:pt x="9582455" y="16976"/>
                  <a:pt x="9611431" y="19416"/>
                </a:cubicBezTo>
                <a:cubicBezTo>
                  <a:pt x="9634023" y="21424"/>
                  <a:pt x="9652685" y="33047"/>
                  <a:pt x="9679205" y="32616"/>
                </a:cubicBezTo>
                <a:cubicBezTo>
                  <a:pt x="9691483" y="32329"/>
                  <a:pt x="9728317" y="26159"/>
                  <a:pt x="9737649" y="33477"/>
                </a:cubicBezTo>
                <a:cubicBezTo>
                  <a:pt x="9766133" y="55000"/>
                  <a:pt x="9696886" y="93454"/>
                  <a:pt x="9745506" y="112968"/>
                </a:cubicBezTo>
                <a:cubicBezTo>
                  <a:pt x="9754838" y="116842"/>
                  <a:pt x="9777429" y="110815"/>
                  <a:pt x="9789216" y="113254"/>
                </a:cubicBezTo>
                <a:cubicBezTo>
                  <a:pt x="9799038" y="115120"/>
                  <a:pt x="9805423" y="122151"/>
                  <a:pt x="9814754" y="124303"/>
                </a:cubicBezTo>
                <a:cubicBezTo>
                  <a:pt x="9831943" y="128464"/>
                  <a:pt x="9848150" y="127316"/>
                  <a:pt x="9865339" y="131334"/>
                </a:cubicBezTo>
                <a:cubicBezTo>
                  <a:pt x="9905611" y="140660"/>
                  <a:pt x="9940480" y="150274"/>
                  <a:pt x="9983699" y="140086"/>
                </a:cubicBezTo>
                <a:cubicBezTo>
                  <a:pt x="9995977" y="137217"/>
                  <a:pt x="10007272" y="133055"/>
                  <a:pt x="10018568" y="128607"/>
                </a:cubicBezTo>
                <a:lnTo>
                  <a:pt x="10018568" y="2975056"/>
                </a:lnTo>
                <a:cubicBezTo>
                  <a:pt x="10015130" y="2973622"/>
                  <a:pt x="10011201" y="2971900"/>
                  <a:pt x="10007763" y="2970895"/>
                </a:cubicBezTo>
                <a:cubicBezTo>
                  <a:pt x="9967001" y="2959273"/>
                  <a:pt x="9924764" y="2980222"/>
                  <a:pt x="9880564" y="2981083"/>
                </a:cubicBezTo>
                <a:cubicBezTo>
                  <a:pt x="9853061" y="2981657"/>
                  <a:pt x="9825068" y="2980652"/>
                  <a:pt x="9797565" y="2980652"/>
                </a:cubicBezTo>
                <a:cubicBezTo>
                  <a:pt x="9766624" y="2980652"/>
                  <a:pt x="9732246" y="2986392"/>
                  <a:pt x="9703761" y="2973335"/>
                </a:cubicBezTo>
                <a:cubicBezTo>
                  <a:pt x="9692957" y="2968600"/>
                  <a:pt x="9684608" y="2956116"/>
                  <a:pt x="9675277" y="2952242"/>
                </a:cubicBezTo>
                <a:cubicBezTo>
                  <a:pt x="9650230" y="2941624"/>
                  <a:pt x="9614378" y="2949229"/>
                  <a:pt x="9587366" y="2949229"/>
                </a:cubicBezTo>
                <a:cubicBezTo>
                  <a:pt x="9576071" y="2949229"/>
                  <a:pt x="9554462" y="2946646"/>
                  <a:pt x="9533343" y="2945355"/>
                </a:cubicBezTo>
                <a:cubicBezTo>
                  <a:pt x="9516645" y="2988401"/>
                  <a:pt x="9497983" y="3026998"/>
                  <a:pt x="9441504" y="3040629"/>
                </a:cubicBezTo>
                <a:cubicBezTo>
                  <a:pt x="9431682" y="3042925"/>
                  <a:pt x="9423333" y="3043499"/>
                  <a:pt x="9414984" y="3043212"/>
                </a:cubicBezTo>
                <a:cubicBezTo>
                  <a:pt x="9413020" y="3044216"/>
                  <a:pt x="9411055" y="3045364"/>
                  <a:pt x="9408108" y="3045938"/>
                </a:cubicBezTo>
                <a:cubicBezTo>
                  <a:pt x="9382570" y="3051534"/>
                  <a:pt x="9345245" y="3043212"/>
                  <a:pt x="9322654" y="3032450"/>
                </a:cubicBezTo>
                <a:cubicBezTo>
                  <a:pt x="9316760" y="3029868"/>
                  <a:pt x="9309394" y="3018245"/>
                  <a:pt x="9303500" y="3015806"/>
                </a:cubicBezTo>
                <a:cubicBezTo>
                  <a:pt x="9276489" y="3005045"/>
                  <a:pt x="9253406" y="3008919"/>
                  <a:pt x="9232779" y="2984526"/>
                </a:cubicBezTo>
                <a:cubicBezTo>
                  <a:pt x="9229833" y="2980652"/>
                  <a:pt x="9228359" y="2975917"/>
                  <a:pt x="9226886" y="2971613"/>
                </a:cubicBezTo>
                <a:cubicBezTo>
                  <a:pt x="9206750" y="2964726"/>
                  <a:pt x="9186614" y="2964726"/>
                  <a:pt x="9163532" y="2961425"/>
                </a:cubicBezTo>
                <a:cubicBezTo>
                  <a:pt x="9125716" y="2955829"/>
                  <a:pt x="9079550" y="2941624"/>
                  <a:pt x="9039279" y="2948081"/>
                </a:cubicBezTo>
                <a:cubicBezTo>
                  <a:pt x="9037805" y="2948655"/>
                  <a:pt x="9036823" y="2949229"/>
                  <a:pt x="9035350" y="2949516"/>
                </a:cubicBezTo>
                <a:cubicBezTo>
                  <a:pt x="9028965" y="2951668"/>
                  <a:pt x="9022581" y="2953821"/>
                  <a:pt x="9016196" y="2955686"/>
                </a:cubicBezTo>
                <a:cubicBezTo>
                  <a:pt x="8994587" y="2966160"/>
                  <a:pt x="8973960" y="2986822"/>
                  <a:pt x="8949895" y="2993422"/>
                </a:cubicBezTo>
                <a:cubicBezTo>
                  <a:pt x="8919446" y="3001888"/>
                  <a:pt x="8880157" y="2998157"/>
                  <a:pt x="8848234" y="2996866"/>
                </a:cubicBezTo>
                <a:cubicBezTo>
                  <a:pt x="8809436" y="2995431"/>
                  <a:pt x="8799613" y="2970752"/>
                  <a:pt x="8763762" y="2963721"/>
                </a:cubicBezTo>
                <a:cubicBezTo>
                  <a:pt x="8745590" y="2960134"/>
                  <a:pt x="8723490" y="2963004"/>
                  <a:pt x="8702863" y="2964582"/>
                </a:cubicBezTo>
                <a:cubicBezTo>
                  <a:pt x="8687638" y="2970465"/>
                  <a:pt x="8672414" y="2976061"/>
                  <a:pt x="8655716" y="2979504"/>
                </a:cubicBezTo>
                <a:cubicBezTo>
                  <a:pt x="8612497" y="2988544"/>
                  <a:pt x="8547179" y="2987396"/>
                  <a:pt x="8501996" y="2981370"/>
                </a:cubicBezTo>
                <a:cubicBezTo>
                  <a:pt x="8452884" y="2974913"/>
                  <a:pt x="8444535" y="2963004"/>
                  <a:pt x="8441097" y="2919815"/>
                </a:cubicBezTo>
                <a:cubicBezTo>
                  <a:pt x="8411139" y="2910345"/>
                  <a:pt x="8267241" y="2930289"/>
                  <a:pt x="8256928" y="2965012"/>
                </a:cubicBezTo>
                <a:lnTo>
                  <a:pt x="8260857" y="2897575"/>
                </a:lnTo>
                <a:cubicBezTo>
                  <a:pt x="8254963" y="2899870"/>
                  <a:pt x="8249070" y="2902023"/>
                  <a:pt x="8243177" y="2905466"/>
                </a:cubicBezTo>
                <a:cubicBezTo>
                  <a:pt x="8203887" y="2927993"/>
                  <a:pt x="8197011" y="2925267"/>
                  <a:pt x="8155758" y="2906184"/>
                </a:cubicBezTo>
                <a:cubicBezTo>
                  <a:pt x="8122362" y="2890687"/>
                  <a:pt x="8071776" y="2846064"/>
                  <a:pt x="8035434" y="2852234"/>
                </a:cubicBezTo>
                <a:cubicBezTo>
                  <a:pt x="8004002" y="2857399"/>
                  <a:pt x="7992215" y="2895996"/>
                  <a:pt x="7967659" y="2914219"/>
                </a:cubicBezTo>
                <a:cubicBezTo>
                  <a:pt x="7902341" y="2962573"/>
                  <a:pt x="7801662" y="2980939"/>
                  <a:pt x="7722100" y="2980652"/>
                </a:cubicBezTo>
                <a:cubicBezTo>
                  <a:pt x="7688704" y="2980509"/>
                  <a:pt x="7660220" y="2977496"/>
                  <a:pt x="7629770" y="2991844"/>
                </a:cubicBezTo>
                <a:cubicBezTo>
                  <a:pt x="7595392" y="3007771"/>
                  <a:pt x="7584588" y="3027285"/>
                  <a:pt x="7545298" y="3028576"/>
                </a:cubicBezTo>
                <a:cubicBezTo>
                  <a:pt x="7510428" y="3029581"/>
                  <a:pt x="7506008" y="3032881"/>
                  <a:pt x="7478506" y="3048090"/>
                </a:cubicBezTo>
                <a:cubicBezTo>
                  <a:pt x="7443636" y="3067174"/>
                  <a:pt x="7406312" y="3087548"/>
                  <a:pt x="7367022" y="3068608"/>
                </a:cubicBezTo>
                <a:cubicBezTo>
                  <a:pt x="7352288" y="3061434"/>
                  <a:pt x="7347868" y="3056412"/>
                  <a:pt x="7337555" y="3044646"/>
                </a:cubicBezTo>
                <a:cubicBezTo>
                  <a:pt x="7312999" y="3015806"/>
                  <a:pt x="7292372" y="2994140"/>
                  <a:pt x="7260450" y="2968026"/>
                </a:cubicBezTo>
                <a:cubicBezTo>
                  <a:pt x="7231474" y="2944207"/>
                  <a:pt x="7204953" y="2923832"/>
                  <a:pt x="7172048" y="2905466"/>
                </a:cubicBezTo>
                <a:cubicBezTo>
                  <a:pt x="7108694" y="2869595"/>
                  <a:pt x="7045831" y="2841759"/>
                  <a:pt x="6972654" y="2817941"/>
                </a:cubicBezTo>
                <a:cubicBezTo>
                  <a:pt x="6918140" y="2800005"/>
                  <a:pt x="6924525" y="2817654"/>
                  <a:pt x="6880816" y="2834872"/>
                </a:cubicBezTo>
                <a:cubicBezTo>
                  <a:pt x="6843000" y="2850081"/>
                  <a:pt x="6793888" y="2830137"/>
                  <a:pt x="6753124" y="2840755"/>
                </a:cubicBezTo>
                <a:cubicBezTo>
                  <a:pt x="6727096" y="2847499"/>
                  <a:pt x="6709906" y="2868304"/>
                  <a:pt x="6681422" y="2871174"/>
                </a:cubicBezTo>
                <a:cubicBezTo>
                  <a:pt x="6653428" y="2874043"/>
                  <a:pt x="6623960" y="2861847"/>
                  <a:pt x="6597440" y="2853955"/>
                </a:cubicBezTo>
                <a:cubicBezTo>
                  <a:pt x="6557168" y="2842046"/>
                  <a:pt x="6476626" y="2816506"/>
                  <a:pt x="6476626" y="2882796"/>
                </a:cubicBezTo>
                <a:cubicBezTo>
                  <a:pt x="6448632" y="2891118"/>
                  <a:pt x="6409833" y="2885522"/>
                  <a:pt x="6381840" y="2885522"/>
                </a:cubicBezTo>
                <a:cubicBezTo>
                  <a:pt x="6351390" y="2885522"/>
                  <a:pt x="6304243" y="2894848"/>
                  <a:pt x="6276249" y="2883370"/>
                </a:cubicBezTo>
                <a:cubicBezTo>
                  <a:pt x="6273794" y="2847786"/>
                  <a:pt x="6276249" y="2850655"/>
                  <a:pt x="6250220" y="2830137"/>
                </a:cubicBezTo>
                <a:cubicBezTo>
                  <a:pt x="6225664" y="2811197"/>
                  <a:pt x="6204055" y="2804884"/>
                  <a:pt x="6172623" y="2798427"/>
                </a:cubicBezTo>
                <a:cubicBezTo>
                  <a:pt x="6138245" y="2791253"/>
                  <a:pt x="6103866" y="2794840"/>
                  <a:pt x="6069980" y="2787809"/>
                </a:cubicBezTo>
                <a:cubicBezTo>
                  <a:pt x="6026761" y="2778769"/>
                  <a:pt x="5984525" y="2744620"/>
                  <a:pt x="5939342" y="2744620"/>
                </a:cubicBezTo>
                <a:cubicBezTo>
                  <a:pt x="5932958" y="2770878"/>
                  <a:pt x="5952603" y="2801440"/>
                  <a:pt x="5947200" y="2822963"/>
                </a:cubicBezTo>
                <a:cubicBezTo>
                  <a:pt x="5943271" y="2838746"/>
                  <a:pt x="5924118" y="2838172"/>
                  <a:pt x="5915278" y="2849507"/>
                </a:cubicBezTo>
                <a:cubicBezTo>
                  <a:pt x="5908402" y="2857686"/>
                  <a:pt x="5907420" y="2867443"/>
                  <a:pt x="5901526" y="2875622"/>
                </a:cubicBezTo>
                <a:cubicBezTo>
                  <a:pt x="5865675" y="2925985"/>
                  <a:pt x="5822947" y="2935598"/>
                  <a:pt x="5772362" y="2963147"/>
                </a:cubicBezTo>
                <a:cubicBezTo>
                  <a:pt x="5746824" y="2920245"/>
                  <a:pt x="5701641" y="2875478"/>
                  <a:pt x="5648109" y="2868160"/>
                </a:cubicBezTo>
                <a:cubicBezTo>
                  <a:pt x="5616678" y="2863856"/>
                  <a:pt x="5555779" y="2862564"/>
                  <a:pt x="5530241" y="2876913"/>
                </a:cubicBezTo>
                <a:cubicBezTo>
                  <a:pt x="5504703" y="2891405"/>
                  <a:pt x="5499301" y="2909053"/>
                  <a:pt x="5469343" y="2919241"/>
                </a:cubicBezTo>
                <a:cubicBezTo>
                  <a:pt x="5439384" y="2929572"/>
                  <a:pt x="5412373" y="2933015"/>
                  <a:pt x="5383397" y="2924406"/>
                </a:cubicBezTo>
                <a:cubicBezTo>
                  <a:pt x="5347054" y="2913502"/>
                  <a:pt x="5317096" y="2896427"/>
                  <a:pt x="5276824" y="2900444"/>
                </a:cubicBezTo>
                <a:cubicBezTo>
                  <a:pt x="5238026" y="2904175"/>
                  <a:pt x="5176636" y="2919384"/>
                  <a:pt x="5141767" y="2936316"/>
                </a:cubicBezTo>
                <a:cubicBezTo>
                  <a:pt x="5122613" y="2945355"/>
                  <a:pt x="5114264" y="2961425"/>
                  <a:pt x="5091673" y="2966017"/>
                </a:cubicBezTo>
                <a:cubicBezTo>
                  <a:pt x="5067608" y="2971039"/>
                  <a:pt x="5038141" y="2958556"/>
                  <a:pt x="5013585" y="2964008"/>
                </a:cubicBezTo>
                <a:cubicBezTo>
                  <a:pt x="4979698" y="2971900"/>
                  <a:pt x="4949249" y="3000597"/>
                  <a:pt x="4914379" y="3014371"/>
                </a:cubicBezTo>
                <a:cubicBezTo>
                  <a:pt x="4886877" y="3025133"/>
                  <a:pt x="4868705" y="3042781"/>
                  <a:pt x="4837274" y="3044646"/>
                </a:cubicBezTo>
                <a:cubicBezTo>
                  <a:pt x="4798967" y="3047229"/>
                  <a:pt x="4772937" y="3021115"/>
                  <a:pt x="4748873" y="2997440"/>
                </a:cubicBezTo>
                <a:cubicBezTo>
                  <a:pt x="4711548" y="2961425"/>
                  <a:pt x="4679625" y="2919241"/>
                  <a:pt x="4632478" y="2892840"/>
                </a:cubicBezTo>
                <a:cubicBezTo>
                  <a:pt x="4583857" y="2865434"/>
                  <a:pt x="4541130" y="2869452"/>
                  <a:pt x="4486616" y="2869739"/>
                </a:cubicBezTo>
                <a:cubicBezTo>
                  <a:pt x="4456166" y="2869882"/>
                  <a:pt x="4426208" y="2872034"/>
                  <a:pt x="4396250" y="2866295"/>
                </a:cubicBezTo>
                <a:cubicBezTo>
                  <a:pt x="4380043" y="2863138"/>
                  <a:pt x="4336333" y="2860412"/>
                  <a:pt x="4322582" y="2853238"/>
                </a:cubicBezTo>
                <a:cubicBezTo>
                  <a:pt x="4306375" y="2844629"/>
                  <a:pt x="4298517" y="2824541"/>
                  <a:pt x="4279364" y="2815071"/>
                </a:cubicBezTo>
                <a:cubicBezTo>
                  <a:pt x="4258737" y="2805027"/>
                  <a:pt x="4241548" y="2806462"/>
                  <a:pt x="4219447" y="2806318"/>
                </a:cubicBezTo>
                <a:cubicBezTo>
                  <a:pt x="4183105" y="2805888"/>
                  <a:pt x="4146762" y="2806462"/>
                  <a:pt x="4110419" y="2806462"/>
                </a:cubicBezTo>
                <a:cubicBezTo>
                  <a:pt x="4067201" y="2806462"/>
                  <a:pt x="4018089" y="2812919"/>
                  <a:pt x="3974871" y="2807610"/>
                </a:cubicBezTo>
                <a:cubicBezTo>
                  <a:pt x="3916919" y="2800292"/>
                  <a:pt x="3910043" y="2762412"/>
                  <a:pt x="3878611" y="2727115"/>
                </a:cubicBezTo>
                <a:cubicBezTo>
                  <a:pt x="3789719" y="2626532"/>
                  <a:pt x="3764181" y="2796418"/>
                  <a:pt x="3694933" y="2829133"/>
                </a:cubicBezTo>
                <a:cubicBezTo>
                  <a:pt x="3656626" y="2847068"/>
                  <a:pt x="3615863" y="2830998"/>
                  <a:pt x="3574609" y="2838746"/>
                </a:cubicBezTo>
                <a:cubicBezTo>
                  <a:pt x="3521569" y="2848503"/>
                  <a:pt x="3490137" y="2888966"/>
                  <a:pt x="3465582" y="2927276"/>
                </a:cubicBezTo>
                <a:cubicBezTo>
                  <a:pt x="3400262" y="2911780"/>
                  <a:pt x="3280921" y="2902166"/>
                  <a:pt x="3213638" y="2920102"/>
                </a:cubicBezTo>
                <a:cubicBezTo>
                  <a:pt x="3210200" y="3002892"/>
                  <a:pt x="3036835" y="2970895"/>
                  <a:pt x="2986741" y="2937176"/>
                </a:cubicBezTo>
                <a:cubicBezTo>
                  <a:pt x="2964641" y="2922254"/>
                  <a:pt x="2954327" y="2906184"/>
                  <a:pt x="2924370" y="2900731"/>
                </a:cubicBezTo>
                <a:cubicBezTo>
                  <a:pt x="2889992" y="2894705"/>
                  <a:pt x="2822217" y="2894848"/>
                  <a:pt x="2791767" y="2904749"/>
                </a:cubicBezTo>
                <a:cubicBezTo>
                  <a:pt x="2771509" y="2911206"/>
                  <a:pt x="2757328" y="2931383"/>
                  <a:pt x="2739694" y="2933199"/>
                </a:cubicBezTo>
                <a:lnTo>
                  <a:pt x="2720737" y="2927758"/>
                </a:lnTo>
                <a:lnTo>
                  <a:pt x="2722274" y="2891728"/>
                </a:lnTo>
                <a:cubicBezTo>
                  <a:pt x="2721415" y="2879639"/>
                  <a:pt x="2717363" y="2869452"/>
                  <a:pt x="2704840" y="2862851"/>
                </a:cubicBezTo>
                <a:cubicBezTo>
                  <a:pt x="2704840" y="2862564"/>
                  <a:pt x="2704348" y="2862564"/>
                  <a:pt x="2703857" y="2862421"/>
                </a:cubicBezTo>
                <a:cubicBezTo>
                  <a:pt x="2704348" y="2852951"/>
                  <a:pt x="2705331" y="2844198"/>
                  <a:pt x="2705331" y="2837311"/>
                </a:cubicBezTo>
                <a:cubicBezTo>
                  <a:pt x="2705822" y="2811053"/>
                  <a:pt x="2714662" y="2785226"/>
                  <a:pt x="2689615" y="2772743"/>
                </a:cubicBezTo>
                <a:cubicBezTo>
                  <a:pt x="2663095" y="2759542"/>
                  <a:pt x="2579604" y="2774034"/>
                  <a:pt x="2551611" y="2773891"/>
                </a:cubicBezTo>
                <a:cubicBezTo>
                  <a:pt x="2519198" y="2773747"/>
                  <a:pt x="2507411" y="2773747"/>
                  <a:pt x="2480890" y="2785944"/>
                </a:cubicBezTo>
                <a:cubicBezTo>
                  <a:pt x="2435707" y="2806749"/>
                  <a:pt x="2468121" y="2802588"/>
                  <a:pt x="2452405" y="2838459"/>
                </a:cubicBezTo>
                <a:cubicBezTo>
                  <a:pt x="2440618" y="2866008"/>
                  <a:pt x="2395435" y="2852951"/>
                  <a:pt x="2365969" y="2853094"/>
                </a:cubicBezTo>
                <a:cubicBezTo>
                  <a:pt x="2350252" y="2853094"/>
                  <a:pt x="2325696" y="2857399"/>
                  <a:pt x="2310963" y="2854242"/>
                </a:cubicBezTo>
                <a:cubicBezTo>
                  <a:pt x="2262342" y="2843624"/>
                  <a:pt x="2301140" y="2848216"/>
                  <a:pt x="2282478" y="2820667"/>
                </a:cubicBezTo>
                <a:cubicBezTo>
                  <a:pt x="2262833" y="2790535"/>
                  <a:pt x="2257922" y="2813349"/>
                  <a:pt x="2232384" y="2825832"/>
                </a:cubicBezTo>
                <a:cubicBezTo>
                  <a:pt x="2200952" y="2841329"/>
                  <a:pt x="2172959" y="2836450"/>
                  <a:pt x="2138580" y="2837168"/>
                </a:cubicBezTo>
                <a:cubicBezTo>
                  <a:pt x="2121883" y="2837455"/>
                  <a:pt x="2108131" y="2834154"/>
                  <a:pt x="2091433" y="2840037"/>
                </a:cubicBezTo>
                <a:cubicBezTo>
                  <a:pt x="2071297" y="2847212"/>
                  <a:pt x="2065896" y="2865434"/>
                  <a:pt x="2046250" y="2870169"/>
                </a:cubicBezTo>
                <a:cubicBezTo>
                  <a:pt x="2019239" y="2876626"/>
                  <a:pt x="1961778" y="2875191"/>
                  <a:pt x="1934276" y="2869595"/>
                </a:cubicBezTo>
                <a:cubicBezTo>
                  <a:pt x="1923962" y="2867443"/>
                  <a:pt x="1913157" y="2858116"/>
                  <a:pt x="1906773" y="2856682"/>
                </a:cubicBezTo>
                <a:cubicBezTo>
                  <a:pt x="1881235" y="2850942"/>
                  <a:pt x="1857170" y="2853238"/>
                  <a:pt x="1829667" y="2852951"/>
                </a:cubicBezTo>
                <a:cubicBezTo>
                  <a:pt x="1809532" y="2852521"/>
                  <a:pt x="1777609" y="2847355"/>
                  <a:pt x="1758946" y="2855390"/>
                </a:cubicBezTo>
                <a:cubicBezTo>
                  <a:pt x="1733899" y="2866439"/>
                  <a:pt x="1738320" y="2886670"/>
                  <a:pt x="1721130" y="2898292"/>
                </a:cubicBezTo>
                <a:cubicBezTo>
                  <a:pt x="1687734" y="2920102"/>
                  <a:pt x="1611611" y="2894848"/>
                  <a:pt x="1572813" y="2904175"/>
                </a:cubicBezTo>
                <a:cubicBezTo>
                  <a:pt x="1538926" y="2912210"/>
                  <a:pt x="1529594" y="2940477"/>
                  <a:pt x="1504547" y="2960851"/>
                </a:cubicBezTo>
                <a:cubicBezTo>
                  <a:pt x="1493251" y="2969604"/>
                  <a:pt x="1470660" y="2968169"/>
                  <a:pt x="1461820" y="2979074"/>
                </a:cubicBezTo>
                <a:cubicBezTo>
                  <a:pt x="1450524" y="2992705"/>
                  <a:pt x="1458382" y="2994570"/>
                  <a:pt x="1452980" y="3011071"/>
                </a:cubicBezTo>
                <a:cubicBezTo>
                  <a:pt x="1440702" y="3048521"/>
                  <a:pt x="1440211" y="3057417"/>
                  <a:pt x="1398466" y="3059282"/>
                </a:cubicBezTo>
                <a:cubicBezTo>
                  <a:pt x="1370472" y="3060430"/>
                  <a:pt x="1327254" y="3065882"/>
                  <a:pt x="1300242" y="3056125"/>
                </a:cubicBezTo>
                <a:cubicBezTo>
                  <a:pt x="1249166" y="3037903"/>
                  <a:pt x="1210368" y="2985531"/>
                  <a:pt x="1154871" y="2969747"/>
                </a:cubicBezTo>
                <a:cubicBezTo>
                  <a:pt x="1114109" y="2958125"/>
                  <a:pt x="1072363" y="2979074"/>
                  <a:pt x="1027672" y="2980078"/>
                </a:cubicBezTo>
                <a:cubicBezTo>
                  <a:pt x="1000169" y="2980509"/>
                  <a:pt x="972667" y="2979648"/>
                  <a:pt x="945164" y="2979648"/>
                </a:cubicBezTo>
                <a:cubicBezTo>
                  <a:pt x="914224" y="2979648"/>
                  <a:pt x="879354" y="2985387"/>
                  <a:pt x="851360" y="2972330"/>
                </a:cubicBezTo>
                <a:cubicBezTo>
                  <a:pt x="840556" y="2967452"/>
                  <a:pt x="832207" y="2955112"/>
                  <a:pt x="822876" y="2951094"/>
                </a:cubicBezTo>
                <a:cubicBezTo>
                  <a:pt x="797829" y="2940620"/>
                  <a:pt x="761977" y="2948081"/>
                  <a:pt x="734474" y="2948081"/>
                </a:cubicBezTo>
                <a:cubicBezTo>
                  <a:pt x="711392" y="2948081"/>
                  <a:pt x="647055" y="2937176"/>
                  <a:pt x="626920" y="2949660"/>
                </a:cubicBezTo>
                <a:cubicBezTo>
                  <a:pt x="590577" y="2972330"/>
                  <a:pt x="607275" y="3033598"/>
                  <a:pt x="555216" y="3045077"/>
                </a:cubicBezTo>
                <a:cubicBezTo>
                  <a:pt x="529678" y="3050673"/>
                  <a:pt x="492353" y="3042351"/>
                  <a:pt x="469762" y="3031589"/>
                </a:cubicBezTo>
                <a:cubicBezTo>
                  <a:pt x="464359" y="3029007"/>
                  <a:pt x="456502" y="3017241"/>
                  <a:pt x="450608" y="3014945"/>
                </a:cubicBezTo>
                <a:cubicBezTo>
                  <a:pt x="424088" y="3004184"/>
                  <a:pt x="400514" y="3007914"/>
                  <a:pt x="380378" y="2983666"/>
                </a:cubicBezTo>
                <a:cubicBezTo>
                  <a:pt x="375467" y="2977926"/>
                  <a:pt x="374976" y="2968887"/>
                  <a:pt x="371047" y="2964439"/>
                </a:cubicBezTo>
                <a:cubicBezTo>
                  <a:pt x="350420" y="2941624"/>
                  <a:pt x="308184" y="2914219"/>
                  <a:pt x="269385" y="2918954"/>
                </a:cubicBezTo>
                <a:cubicBezTo>
                  <a:pt x="242865" y="2922111"/>
                  <a:pt x="210943" y="2939329"/>
                  <a:pt x="182949" y="2948655"/>
                </a:cubicBezTo>
                <a:cubicBezTo>
                  <a:pt x="156429" y="2957408"/>
                  <a:pt x="131382" y="2965156"/>
                  <a:pt x="102406" y="2960421"/>
                </a:cubicBezTo>
                <a:cubicBezTo>
                  <a:pt x="97985" y="2959704"/>
                  <a:pt x="89636" y="2948942"/>
                  <a:pt x="82761" y="2947364"/>
                </a:cubicBezTo>
                <a:cubicBezTo>
                  <a:pt x="63607" y="2943059"/>
                  <a:pt x="34631" y="2948081"/>
                  <a:pt x="14495" y="2948225"/>
                </a:cubicBezTo>
                <a:lnTo>
                  <a:pt x="0" y="2947251"/>
                </a:lnTo>
                <a:lnTo>
                  <a:pt x="599705" y="105422"/>
                </a:lnTo>
                <a:lnTo>
                  <a:pt x="650493" y="94602"/>
                </a:lnTo>
                <a:cubicBezTo>
                  <a:pt x="689291" y="85849"/>
                  <a:pt x="689291" y="71213"/>
                  <a:pt x="708445" y="47108"/>
                </a:cubicBezTo>
                <a:cubicBezTo>
                  <a:pt x="721705" y="29890"/>
                  <a:pt x="730054" y="16402"/>
                  <a:pt x="758539" y="18985"/>
                </a:cubicBezTo>
                <a:cubicBezTo>
                  <a:pt x="781131" y="20850"/>
                  <a:pt x="799793" y="32616"/>
                  <a:pt x="826313" y="32042"/>
                </a:cubicBezTo>
                <a:cubicBezTo>
                  <a:pt x="838591" y="31899"/>
                  <a:pt x="875425" y="25585"/>
                  <a:pt x="885248" y="32903"/>
                </a:cubicBezTo>
                <a:cubicBezTo>
                  <a:pt x="913241" y="54426"/>
                  <a:pt x="843994" y="93023"/>
                  <a:pt x="892614" y="112537"/>
                </a:cubicBezTo>
                <a:cubicBezTo>
                  <a:pt x="901946" y="116268"/>
                  <a:pt x="925028" y="110385"/>
                  <a:pt x="936324" y="112681"/>
                </a:cubicBezTo>
                <a:cubicBezTo>
                  <a:pt x="946146" y="114689"/>
                  <a:pt x="952531" y="121577"/>
                  <a:pt x="961862" y="123729"/>
                </a:cubicBezTo>
                <a:cubicBezTo>
                  <a:pt x="979051" y="127890"/>
                  <a:pt x="995258" y="126886"/>
                  <a:pt x="1012447" y="130760"/>
                </a:cubicBezTo>
                <a:cubicBezTo>
                  <a:pt x="1053210" y="140086"/>
                  <a:pt x="1087588" y="149843"/>
                  <a:pt x="1130807" y="139512"/>
                </a:cubicBezTo>
                <a:cubicBezTo>
                  <a:pt x="1168132" y="130760"/>
                  <a:pt x="1201036" y="112681"/>
                  <a:pt x="1232468" y="95606"/>
                </a:cubicBezTo>
                <a:cubicBezTo>
                  <a:pt x="1259479" y="81258"/>
                  <a:pt x="1297787" y="57439"/>
                  <a:pt x="1325780" y="48830"/>
                </a:cubicBezTo>
                <a:cubicBezTo>
                  <a:pt x="1371454" y="35055"/>
                  <a:pt x="1429897" y="64613"/>
                  <a:pt x="1477045" y="64039"/>
                </a:cubicBezTo>
                <a:cubicBezTo>
                  <a:pt x="1505038" y="63752"/>
                  <a:pt x="1564955" y="53565"/>
                  <a:pt x="1589020" y="66622"/>
                </a:cubicBezTo>
                <a:cubicBezTo>
                  <a:pt x="1610137" y="78101"/>
                  <a:pt x="1605227" y="90154"/>
                  <a:pt x="1629782" y="96323"/>
                </a:cubicBezTo>
                <a:cubicBezTo>
                  <a:pt x="1647463" y="100915"/>
                  <a:pt x="1667599" y="94745"/>
                  <a:pt x="1686261" y="99193"/>
                </a:cubicBezTo>
                <a:cubicBezTo>
                  <a:pt x="1713764" y="106080"/>
                  <a:pt x="1742740" y="128607"/>
                  <a:pt x="1767295" y="143386"/>
                </a:cubicBezTo>
                <a:cubicBezTo>
                  <a:pt x="1785467" y="154148"/>
                  <a:pt x="1810023" y="152282"/>
                  <a:pt x="1826230" y="162183"/>
                </a:cubicBezTo>
                <a:cubicBezTo>
                  <a:pt x="1845383" y="173949"/>
                  <a:pt x="1843910" y="185427"/>
                  <a:pt x="1866501" y="191597"/>
                </a:cubicBezTo>
                <a:cubicBezTo>
                  <a:pt x="1906282" y="202502"/>
                  <a:pt x="1968162" y="190880"/>
                  <a:pt x="2009908" y="190880"/>
                </a:cubicBezTo>
                <a:cubicBezTo>
                  <a:pt x="2060984" y="190880"/>
                  <a:pt x="2130723" y="178253"/>
                  <a:pt x="2180325" y="189732"/>
                </a:cubicBezTo>
                <a:cubicBezTo>
                  <a:pt x="2223053" y="199632"/>
                  <a:pt x="2245153" y="243539"/>
                  <a:pt x="2290336" y="253009"/>
                </a:cubicBezTo>
                <a:cubicBezTo>
                  <a:pt x="2366950" y="268935"/>
                  <a:pt x="2456334" y="258461"/>
                  <a:pt x="2511830" y="206233"/>
                </a:cubicBezTo>
                <a:cubicBezTo>
                  <a:pt x="2537368" y="182414"/>
                  <a:pt x="2538842" y="157161"/>
                  <a:pt x="2576167" y="146973"/>
                </a:cubicBezTo>
                <a:cubicBezTo>
                  <a:pt x="2610054" y="137790"/>
                  <a:pt x="2645414" y="149126"/>
                  <a:pt x="2679301" y="142095"/>
                </a:cubicBezTo>
                <a:cubicBezTo>
                  <a:pt x="2697473" y="138364"/>
                  <a:pt x="2711224" y="129468"/>
                  <a:pt x="2730378" y="127029"/>
                </a:cubicBezTo>
                <a:cubicBezTo>
                  <a:pt x="2752478" y="124303"/>
                  <a:pt x="2775561" y="129899"/>
                  <a:pt x="2797661" y="126312"/>
                </a:cubicBezTo>
                <a:cubicBezTo>
                  <a:pt x="2821234" y="122581"/>
                  <a:pt x="2839406" y="111963"/>
                  <a:pt x="2864453" y="111102"/>
                </a:cubicBezTo>
                <a:cubicBezTo>
                  <a:pt x="2922896" y="109094"/>
                  <a:pt x="2950890" y="130903"/>
                  <a:pt x="2979374" y="171079"/>
                </a:cubicBezTo>
                <a:cubicBezTo>
                  <a:pt x="3008350" y="211398"/>
                  <a:pt x="3044202" y="211685"/>
                  <a:pt x="3094296" y="207524"/>
                </a:cubicBezTo>
                <a:cubicBezTo>
                  <a:pt x="3144881" y="203506"/>
                  <a:pt x="3157650" y="151421"/>
                  <a:pt x="3203815" y="142812"/>
                </a:cubicBezTo>
                <a:cubicBezTo>
                  <a:pt x="3246052" y="135064"/>
                  <a:pt x="3270608" y="152426"/>
                  <a:pt x="3305477" y="159887"/>
                </a:cubicBezTo>
                <a:cubicBezTo>
                  <a:pt x="3339855" y="167061"/>
                  <a:pt x="3385039" y="151708"/>
                  <a:pt x="3416470" y="139943"/>
                </a:cubicBezTo>
                <a:cubicBezTo>
                  <a:pt x="3449865" y="127603"/>
                  <a:pt x="3470492" y="87284"/>
                  <a:pt x="3499959" y="78675"/>
                </a:cubicBezTo>
                <a:cubicBezTo>
                  <a:pt x="3555947" y="62461"/>
                  <a:pt x="3577556" y="142669"/>
                  <a:pt x="3614881" y="163905"/>
                </a:cubicBezTo>
                <a:cubicBezTo>
                  <a:pt x="3666940" y="193749"/>
                  <a:pt x="3768601" y="174523"/>
                  <a:pt x="3830974" y="175240"/>
                </a:cubicBezTo>
                <a:cubicBezTo>
                  <a:pt x="3850127" y="175383"/>
                  <a:pt x="3871736" y="179114"/>
                  <a:pt x="3889907" y="172514"/>
                </a:cubicBezTo>
                <a:cubicBezTo>
                  <a:pt x="3912990" y="164048"/>
                  <a:pt x="3923303" y="147260"/>
                  <a:pt x="3949332" y="142812"/>
                </a:cubicBezTo>
                <a:cubicBezTo>
                  <a:pt x="3989604" y="135782"/>
                  <a:pt x="4038225" y="153000"/>
                  <a:pt x="4077023" y="159313"/>
                </a:cubicBezTo>
                <a:cubicBezTo>
                  <a:pt x="4146271" y="170792"/>
                  <a:pt x="4178193" y="232921"/>
                  <a:pt x="4253826" y="239091"/>
                </a:cubicBezTo>
                <a:cubicBezTo>
                  <a:pt x="4279364" y="241243"/>
                  <a:pt x="4305884" y="235217"/>
                  <a:pt x="4331422" y="238086"/>
                </a:cubicBezTo>
                <a:cubicBezTo>
                  <a:pt x="4350576" y="240525"/>
                  <a:pt x="4358925" y="251000"/>
                  <a:pt x="4374150" y="253152"/>
                </a:cubicBezTo>
                <a:cubicBezTo>
                  <a:pt x="4418350" y="259609"/>
                  <a:pt x="4428664" y="232634"/>
                  <a:pt x="4434066" y="193462"/>
                </a:cubicBezTo>
                <a:cubicBezTo>
                  <a:pt x="4470900" y="178110"/>
                  <a:pt x="4542112" y="190449"/>
                  <a:pt x="4583857" y="191023"/>
                </a:cubicBezTo>
                <a:cubicBezTo>
                  <a:pt x="4624620" y="191597"/>
                  <a:pt x="4659980" y="176244"/>
                  <a:pt x="4689938" y="147834"/>
                </a:cubicBezTo>
                <a:cubicBezTo>
                  <a:pt x="4703199" y="135064"/>
                  <a:pt x="4707619" y="107228"/>
                  <a:pt x="4721861" y="98045"/>
                </a:cubicBezTo>
                <a:cubicBezTo>
                  <a:pt x="4746417" y="81544"/>
                  <a:pt x="4782760" y="107515"/>
                  <a:pt x="4803878" y="116268"/>
                </a:cubicBezTo>
                <a:cubicBezTo>
                  <a:pt x="4823522" y="124016"/>
                  <a:pt x="4850043" y="135782"/>
                  <a:pt x="4872143" y="128751"/>
                </a:cubicBezTo>
                <a:cubicBezTo>
                  <a:pt x="4891788" y="122725"/>
                  <a:pt x="4893752" y="104358"/>
                  <a:pt x="4912906" y="96754"/>
                </a:cubicBezTo>
                <a:cubicBezTo>
                  <a:pt x="4938444" y="86566"/>
                  <a:pt x="5013094" y="90871"/>
                  <a:pt x="5040597" y="95176"/>
                </a:cubicBezTo>
                <a:cubicBezTo>
                  <a:pt x="5066626" y="99050"/>
                  <a:pt x="5084306" y="117559"/>
                  <a:pt x="5108371" y="124303"/>
                </a:cubicBezTo>
                <a:cubicBezTo>
                  <a:pt x="5130471" y="130616"/>
                  <a:pt x="5153554" y="127747"/>
                  <a:pt x="5176145" y="127603"/>
                </a:cubicBezTo>
                <a:cubicBezTo>
                  <a:pt x="5226239" y="127316"/>
                  <a:pt x="5260126" y="118994"/>
                  <a:pt x="5306783" y="112107"/>
                </a:cubicBezTo>
                <a:cubicBezTo>
                  <a:pt x="5352456" y="105363"/>
                  <a:pt x="5432509" y="106224"/>
                  <a:pt x="5433491" y="50982"/>
                </a:cubicBezTo>
                <a:cubicBezTo>
                  <a:pt x="5457065" y="49978"/>
                  <a:pt x="5459029" y="36347"/>
                  <a:pt x="5476218" y="28025"/>
                </a:cubicBezTo>
                <a:cubicBezTo>
                  <a:pt x="5497336" y="17694"/>
                  <a:pt x="5504703" y="16259"/>
                  <a:pt x="5531715" y="16546"/>
                </a:cubicBezTo>
                <a:cubicBezTo>
                  <a:pt x="5548413" y="16833"/>
                  <a:pt x="5565602" y="15398"/>
                  <a:pt x="5582300" y="16259"/>
                </a:cubicBezTo>
                <a:cubicBezTo>
                  <a:pt x="5609311" y="17694"/>
                  <a:pt x="5626991" y="28742"/>
                  <a:pt x="5653512" y="33334"/>
                </a:cubicBezTo>
                <a:cubicBezTo>
                  <a:pt x="5668245" y="35773"/>
                  <a:pt x="5720795" y="38642"/>
                  <a:pt x="5735528" y="33334"/>
                </a:cubicBezTo>
                <a:cubicBezTo>
                  <a:pt x="5751735" y="27307"/>
                  <a:pt x="5750262" y="19272"/>
                  <a:pt x="5764013" y="12241"/>
                </a:cubicBezTo>
                <a:cubicBezTo>
                  <a:pt x="5775554" y="6251"/>
                  <a:pt x="5786513" y="2718"/>
                  <a:pt x="5797194" y="109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  <a:effectLst>
            <a:innerShdw blurRad="279400">
              <a:prstClr val="black"/>
            </a:innerShdw>
          </a:effectLst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122" name="Freeform: Shape 121"/>
          <p:cNvSpPr/>
          <p:nvPr/>
        </p:nvSpPr>
        <p:spPr>
          <a:xfrm>
            <a:off x="1766888" y="857250"/>
            <a:ext cx="7513638" cy="2200275"/>
          </a:xfrm>
          <a:custGeom>
            <a:avLst/>
            <a:gdLst>
              <a:gd name="connsiteX0" fmla="*/ 2720555 w 10018568"/>
              <a:gd name="connsiteY0" fmla="*/ 2927706 h 3076162"/>
              <a:gd name="connsiteX1" fmla="*/ 2720737 w 10018568"/>
              <a:gd name="connsiteY1" fmla="*/ 2927758 h 3076162"/>
              <a:gd name="connsiteX2" fmla="*/ 2720555 w 10018568"/>
              <a:gd name="connsiteY2" fmla="*/ 2932011 h 3076162"/>
              <a:gd name="connsiteX3" fmla="*/ 5797194 w 10018568"/>
              <a:gd name="connsiteY3" fmla="*/ 1090 h 3076162"/>
              <a:gd name="connsiteX4" fmla="*/ 5894160 w 10018568"/>
              <a:gd name="connsiteY4" fmla="*/ 23003 h 3076162"/>
              <a:gd name="connsiteX5" fmla="*/ 6001223 w 10018568"/>
              <a:gd name="connsiteY5" fmla="*/ 80397 h 3076162"/>
              <a:gd name="connsiteX6" fmla="*/ 6086186 w 10018568"/>
              <a:gd name="connsiteY6" fmla="*/ 115120 h 3076162"/>
              <a:gd name="connsiteX7" fmla="*/ 6174588 w 10018568"/>
              <a:gd name="connsiteY7" fmla="*/ 143386 h 3076162"/>
              <a:gd name="connsiteX8" fmla="*/ 6307190 w 10018568"/>
              <a:gd name="connsiteY8" fmla="*/ 140660 h 3076162"/>
              <a:gd name="connsiteX9" fmla="*/ 6312592 w 10018568"/>
              <a:gd name="connsiteY9" fmla="*/ 114259 h 3076162"/>
              <a:gd name="connsiteX10" fmla="*/ 6446176 w 10018568"/>
              <a:gd name="connsiteY10" fmla="*/ 111246 h 3076162"/>
              <a:gd name="connsiteX11" fmla="*/ 6530157 w 10018568"/>
              <a:gd name="connsiteY11" fmla="*/ 130903 h 3076162"/>
              <a:gd name="connsiteX12" fmla="*/ 6638694 w 10018568"/>
              <a:gd name="connsiteY12" fmla="*/ 139799 h 3076162"/>
              <a:gd name="connsiteX13" fmla="*/ 6772278 w 10018568"/>
              <a:gd name="connsiteY13" fmla="*/ 122581 h 3076162"/>
              <a:gd name="connsiteX14" fmla="*/ 6786520 w 10018568"/>
              <a:gd name="connsiteY14" fmla="*/ 204511 h 3076162"/>
              <a:gd name="connsiteX15" fmla="*/ 6835142 w 10018568"/>
              <a:gd name="connsiteY15" fmla="*/ 206376 h 3076162"/>
              <a:gd name="connsiteX16" fmla="*/ 6872466 w 10018568"/>
              <a:gd name="connsiteY16" fmla="*/ 218716 h 3076162"/>
              <a:gd name="connsiteX17" fmla="*/ 6927962 w 10018568"/>
              <a:gd name="connsiteY17" fmla="*/ 236364 h 3076162"/>
              <a:gd name="connsiteX18" fmla="*/ 6978548 w 10018568"/>
              <a:gd name="connsiteY18" fmla="*/ 207524 h 3076162"/>
              <a:gd name="connsiteX19" fmla="*/ 7080700 w 10018568"/>
              <a:gd name="connsiteY19" fmla="*/ 191597 h 3076162"/>
              <a:gd name="connsiteX20" fmla="*/ 7120972 w 10018568"/>
              <a:gd name="connsiteY20" fmla="*/ 158022 h 3076162"/>
              <a:gd name="connsiteX21" fmla="*/ 7190711 w 10018568"/>
              <a:gd name="connsiteY21" fmla="*/ 159313 h 3076162"/>
              <a:gd name="connsiteX22" fmla="*/ 7309562 w 10018568"/>
              <a:gd name="connsiteY22" fmla="*/ 148121 h 3076162"/>
              <a:gd name="connsiteX23" fmla="*/ 7376354 w 10018568"/>
              <a:gd name="connsiteY23" fmla="*/ 92449 h 3076162"/>
              <a:gd name="connsiteX24" fmla="*/ 7443636 w 10018568"/>
              <a:gd name="connsiteY24" fmla="*/ 30894 h 3076162"/>
              <a:gd name="connsiteX25" fmla="*/ 7546280 w 10018568"/>
              <a:gd name="connsiteY25" fmla="*/ 48686 h 3076162"/>
              <a:gd name="connsiteX26" fmla="*/ 7630262 w 10018568"/>
              <a:gd name="connsiteY26" fmla="*/ 40364 h 3076162"/>
              <a:gd name="connsiteX27" fmla="*/ 7816395 w 10018568"/>
              <a:gd name="connsiteY27" fmla="*/ 89580 h 3076162"/>
              <a:gd name="connsiteX28" fmla="*/ 7866489 w 10018568"/>
              <a:gd name="connsiteY28" fmla="*/ 46678 h 3076162"/>
              <a:gd name="connsiteX29" fmla="*/ 7921985 w 10018568"/>
              <a:gd name="connsiteY29" fmla="*/ 92162 h 3076162"/>
              <a:gd name="connsiteX30" fmla="*/ 8039363 w 10018568"/>
              <a:gd name="connsiteY30" fmla="*/ 188441 h 3076162"/>
              <a:gd name="connsiteX31" fmla="*/ 8086510 w 10018568"/>
              <a:gd name="connsiteY31" fmla="*/ 189588 h 3076162"/>
              <a:gd name="connsiteX32" fmla="*/ 8152811 w 10018568"/>
              <a:gd name="connsiteY32" fmla="*/ 217137 h 3076162"/>
              <a:gd name="connsiteX33" fmla="*/ 8157722 w 10018568"/>
              <a:gd name="connsiteY33" fmla="*/ 193893 h 3076162"/>
              <a:gd name="connsiteX34" fmla="*/ 8266259 w 10018568"/>
              <a:gd name="connsiteY34" fmla="*/ 190880 h 3076162"/>
              <a:gd name="connsiteX35" fmla="*/ 8383145 w 10018568"/>
              <a:gd name="connsiteY35" fmla="*/ 190880 h 3076162"/>
              <a:gd name="connsiteX36" fmla="*/ 8540303 w 10018568"/>
              <a:gd name="connsiteY36" fmla="*/ 187436 h 3076162"/>
              <a:gd name="connsiteX37" fmla="*/ 8629686 w 10018568"/>
              <a:gd name="connsiteY37" fmla="*/ 184423 h 3076162"/>
              <a:gd name="connsiteX38" fmla="*/ 8684692 w 10018568"/>
              <a:gd name="connsiteY38" fmla="*/ 206807 h 3076162"/>
              <a:gd name="connsiteX39" fmla="*/ 8701881 w 10018568"/>
              <a:gd name="connsiteY39" fmla="*/ 206807 h 3076162"/>
              <a:gd name="connsiteX40" fmla="*/ 8735277 w 10018568"/>
              <a:gd name="connsiteY40" fmla="*/ 194467 h 3076162"/>
              <a:gd name="connsiteX41" fmla="*/ 8782915 w 10018568"/>
              <a:gd name="connsiteY41" fmla="*/ 188297 h 3076162"/>
              <a:gd name="connsiteX42" fmla="*/ 8812382 w 10018568"/>
              <a:gd name="connsiteY42" fmla="*/ 160318 h 3076162"/>
              <a:gd name="connsiteX43" fmla="*/ 8817293 w 10018568"/>
              <a:gd name="connsiteY43" fmla="*/ 190162 h 3076162"/>
              <a:gd name="connsiteX44" fmla="*/ 8865914 w 10018568"/>
              <a:gd name="connsiteY44" fmla="*/ 216420 h 3076162"/>
              <a:gd name="connsiteX45" fmla="*/ 8917482 w 10018568"/>
              <a:gd name="connsiteY45" fmla="*/ 207667 h 3076162"/>
              <a:gd name="connsiteX46" fmla="*/ 8949404 w 10018568"/>
              <a:gd name="connsiteY46" fmla="*/ 187723 h 3076162"/>
              <a:gd name="connsiteX47" fmla="*/ 9052048 w 10018568"/>
              <a:gd name="connsiteY47" fmla="*/ 143530 h 3076162"/>
              <a:gd name="connsiteX48" fmla="*/ 9162058 w 10018568"/>
              <a:gd name="connsiteY48" fmla="*/ 157878 h 3076162"/>
              <a:gd name="connsiteX49" fmla="*/ 9213626 w 10018568"/>
              <a:gd name="connsiteY49" fmla="*/ 166631 h 3076162"/>
              <a:gd name="connsiteX50" fmla="*/ 9250460 w 10018568"/>
              <a:gd name="connsiteY50" fmla="*/ 189445 h 3076162"/>
              <a:gd name="connsiteX51" fmla="*/ 9303991 w 10018568"/>
              <a:gd name="connsiteY51" fmla="*/ 148121 h 3076162"/>
              <a:gd name="connsiteX52" fmla="*/ 9322654 w 10018568"/>
              <a:gd name="connsiteY52" fmla="*/ 139943 h 3076162"/>
              <a:gd name="connsiteX53" fmla="*/ 9502894 w 10018568"/>
              <a:gd name="connsiteY53" fmla="*/ 95032 h 3076162"/>
              <a:gd name="connsiteX54" fmla="*/ 9561337 w 10018568"/>
              <a:gd name="connsiteY54" fmla="*/ 47538 h 3076162"/>
              <a:gd name="connsiteX55" fmla="*/ 9611431 w 10018568"/>
              <a:gd name="connsiteY55" fmla="*/ 19416 h 3076162"/>
              <a:gd name="connsiteX56" fmla="*/ 9679205 w 10018568"/>
              <a:gd name="connsiteY56" fmla="*/ 32616 h 3076162"/>
              <a:gd name="connsiteX57" fmla="*/ 9737649 w 10018568"/>
              <a:gd name="connsiteY57" fmla="*/ 33477 h 3076162"/>
              <a:gd name="connsiteX58" fmla="*/ 9745506 w 10018568"/>
              <a:gd name="connsiteY58" fmla="*/ 112968 h 3076162"/>
              <a:gd name="connsiteX59" fmla="*/ 9789216 w 10018568"/>
              <a:gd name="connsiteY59" fmla="*/ 113254 h 3076162"/>
              <a:gd name="connsiteX60" fmla="*/ 9814754 w 10018568"/>
              <a:gd name="connsiteY60" fmla="*/ 124303 h 3076162"/>
              <a:gd name="connsiteX61" fmla="*/ 9865339 w 10018568"/>
              <a:gd name="connsiteY61" fmla="*/ 131334 h 3076162"/>
              <a:gd name="connsiteX62" fmla="*/ 9983699 w 10018568"/>
              <a:gd name="connsiteY62" fmla="*/ 140086 h 3076162"/>
              <a:gd name="connsiteX63" fmla="*/ 10018568 w 10018568"/>
              <a:gd name="connsiteY63" fmla="*/ 128607 h 3076162"/>
              <a:gd name="connsiteX64" fmla="*/ 10018568 w 10018568"/>
              <a:gd name="connsiteY64" fmla="*/ 2975056 h 3076162"/>
              <a:gd name="connsiteX65" fmla="*/ 10007763 w 10018568"/>
              <a:gd name="connsiteY65" fmla="*/ 2970895 h 3076162"/>
              <a:gd name="connsiteX66" fmla="*/ 9880564 w 10018568"/>
              <a:gd name="connsiteY66" fmla="*/ 2981083 h 3076162"/>
              <a:gd name="connsiteX67" fmla="*/ 9797565 w 10018568"/>
              <a:gd name="connsiteY67" fmla="*/ 2980652 h 3076162"/>
              <a:gd name="connsiteX68" fmla="*/ 9703761 w 10018568"/>
              <a:gd name="connsiteY68" fmla="*/ 2973335 h 3076162"/>
              <a:gd name="connsiteX69" fmla="*/ 9675277 w 10018568"/>
              <a:gd name="connsiteY69" fmla="*/ 2952242 h 3076162"/>
              <a:gd name="connsiteX70" fmla="*/ 9587366 w 10018568"/>
              <a:gd name="connsiteY70" fmla="*/ 2949229 h 3076162"/>
              <a:gd name="connsiteX71" fmla="*/ 9533343 w 10018568"/>
              <a:gd name="connsiteY71" fmla="*/ 2945355 h 3076162"/>
              <a:gd name="connsiteX72" fmla="*/ 9441504 w 10018568"/>
              <a:gd name="connsiteY72" fmla="*/ 3040629 h 3076162"/>
              <a:gd name="connsiteX73" fmla="*/ 9414984 w 10018568"/>
              <a:gd name="connsiteY73" fmla="*/ 3043212 h 3076162"/>
              <a:gd name="connsiteX74" fmla="*/ 9408108 w 10018568"/>
              <a:gd name="connsiteY74" fmla="*/ 3045938 h 3076162"/>
              <a:gd name="connsiteX75" fmla="*/ 9322654 w 10018568"/>
              <a:gd name="connsiteY75" fmla="*/ 3032450 h 3076162"/>
              <a:gd name="connsiteX76" fmla="*/ 9303500 w 10018568"/>
              <a:gd name="connsiteY76" fmla="*/ 3015806 h 3076162"/>
              <a:gd name="connsiteX77" fmla="*/ 9232779 w 10018568"/>
              <a:gd name="connsiteY77" fmla="*/ 2984526 h 3076162"/>
              <a:gd name="connsiteX78" fmla="*/ 9226886 w 10018568"/>
              <a:gd name="connsiteY78" fmla="*/ 2971613 h 3076162"/>
              <a:gd name="connsiteX79" fmla="*/ 9163532 w 10018568"/>
              <a:gd name="connsiteY79" fmla="*/ 2961425 h 3076162"/>
              <a:gd name="connsiteX80" fmla="*/ 9039279 w 10018568"/>
              <a:gd name="connsiteY80" fmla="*/ 2948081 h 3076162"/>
              <a:gd name="connsiteX81" fmla="*/ 9035350 w 10018568"/>
              <a:gd name="connsiteY81" fmla="*/ 2949516 h 3076162"/>
              <a:gd name="connsiteX82" fmla="*/ 9016196 w 10018568"/>
              <a:gd name="connsiteY82" fmla="*/ 2955686 h 3076162"/>
              <a:gd name="connsiteX83" fmla="*/ 8949895 w 10018568"/>
              <a:gd name="connsiteY83" fmla="*/ 2993422 h 3076162"/>
              <a:gd name="connsiteX84" fmla="*/ 8848234 w 10018568"/>
              <a:gd name="connsiteY84" fmla="*/ 2996866 h 3076162"/>
              <a:gd name="connsiteX85" fmla="*/ 8763762 w 10018568"/>
              <a:gd name="connsiteY85" fmla="*/ 2963721 h 3076162"/>
              <a:gd name="connsiteX86" fmla="*/ 8702863 w 10018568"/>
              <a:gd name="connsiteY86" fmla="*/ 2964582 h 3076162"/>
              <a:gd name="connsiteX87" fmla="*/ 8655716 w 10018568"/>
              <a:gd name="connsiteY87" fmla="*/ 2979504 h 3076162"/>
              <a:gd name="connsiteX88" fmla="*/ 8501996 w 10018568"/>
              <a:gd name="connsiteY88" fmla="*/ 2981370 h 3076162"/>
              <a:gd name="connsiteX89" fmla="*/ 8441097 w 10018568"/>
              <a:gd name="connsiteY89" fmla="*/ 2919815 h 3076162"/>
              <a:gd name="connsiteX90" fmla="*/ 8256928 w 10018568"/>
              <a:gd name="connsiteY90" fmla="*/ 2965012 h 3076162"/>
              <a:gd name="connsiteX91" fmla="*/ 8260857 w 10018568"/>
              <a:gd name="connsiteY91" fmla="*/ 2897575 h 3076162"/>
              <a:gd name="connsiteX92" fmla="*/ 8243177 w 10018568"/>
              <a:gd name="connsiteY92" fmla="*/ 2905466 h 3076162"/>
              <a:gd name="connsiteX93" fmla="*/ 8155758 w 10018568"/>
              <a:gd name="connsiteY93" fmla="*/ 2906184 h 3076162"/>
              <a:gd name="connsiteX94" fmla="*/ 8035434 w 10018568"/>
              <a:gd name="connsiteY94" fmla="*/ 2852234 h 3076162"/>
              <a:gd name="connsiteX95" fmla="*/ 7967659 w 10018568"/>
              <a:gd name="connsiteY95" fmla="*/ 2914219 h 3076162"/>
              <a:gd name="connsiteX96" fmla="*/ 7722100 w 10018568"/>
              <a:gd name="connsiteY96" fmla="*/ 2980652 h 3076162"/>
              <a:gd name="connsiteX97" fmla="*/ 7629770 w 10018568"/>
              <a:gd name="connsiteY97" fmla="*/ 2991844 h 3076162"/>
              <a:gd name="connsiteX98" fmla="*/ 7545298 w 10018568"/>
              <a:gd name="connsiteY98" fmla="*/ 3028576 h 3076162"/>
              <a:gd name="connsiteX99" fmla="*/ 7478506 w 10018568"/>
              <a:gd name="connsiteY99" fmla="*/ 3048090 h 3076162"/>
              <a:gd name="connsiteX100" fmla="*/ 7367022 w 10018568"/>
              <a:gd name="connsiteY100" fmla="*/ 3068608 h 3076162"/>
              <a:gd name="connsiteX101" fmla="*/ 7337555 w 10018568"/>
              <a:gd name="connsiteY101" fmla="*/ 3044646 h 3076162"/>
              <a:gd name="connsiteX102" fmla="*/ 7260450 w 10018568"/>
              <a:gd name="connsiteY102" fmla="*/ 2968026 h 3076162"/>
              <a:gd name="connsiteX103" fmla="*/ 7172048 w 10018568"/>
              <a:gd name="connsiteY103" fmla="*/ 2905466 h 3076162"/>
              <a:gd name="connsiteX104" fmla="*/ 6972654 w 10018568"/>
              <a:gd name="connsiteY104" fmla="*/ 2817941 h 3076162"/>
              <a:gd name="connsiteX105" fmla="*/ 6880816 w 10018568"/>
              <a:gd name="connsiteY105" fmla="*/ 2834872 h 3076162"/>
              <a:gd name="connsiteX106" fmla="*/ 6753124 w 10018568"/>
              <a:gd name="connsiteY106" fmla="*/ 2840755 h 3076162"/>
              <a:gd name="connsiteX107" fmla="*/ 6681422 w 10018568"/>
              <a:gd name="connsiteY107" fmla="*/ 2871174 h 3076162"/>
              <a:gd name="connsiteX108" fmla="*/ 6597440 w 10018568"/>
              <a:gd name="connsiteY108" fmla="*/ 2853955 h 3076162"/>
              <a:gd name="connsiteX109" fmla="*/ 6476626 w 10018568"/>
              <a:gd name="connsiteY109" fmla="*/ 2882796 h 3076162"/>
              <a:gd name="connsiteX110" fmla="*/ 6381840 w 10018568"/>
              <a:gd name="connsiteY110" fmla="*/ 2885522 h 3076162"/>
              <a:gd name="connsiteX111" fmla="*/ 6276249 w 10018568"/>
              <a:gd name="connsiteY111" fmla="*/ 2883370 h 3076162"/>
              <a:gd name="connsiteX112" fmla="*/ 6250220 w 10018568"/>
              <a:gd name="connsiteY112" fmla="*/ 2830137 h 3076162"/>
              <a:gd name="connsiteX113" fmla="*/ 6172623 w 10018568"/>
              <a:gd name="connsiteY113" fmla="*/ 2798427 h 3076162"/>
              <a:gd name="connsiteX114" fmla="*/ 6069980 w 10018568"/>
              <a:gd name="connsiteY114" fmla="*/ 2787809 h 3076162"/>
              <a:gd name="connsiteX115" fmla="*/ 5939342 w 10018568"/>
              <a:gd name="connsiteY115" fmla="*/ 2744620 h 3076162"/>
              <a:gd name="connsiteX116" fmla="*/ 5947200 w 10018568"/>
              <a:gd name="connsiteY116" fmla="*/ 2822963 h 3076162"/>
              <a:gd name="connsiteX117" fmla="*/ 5915278 w 10018568"/>
              <a:gd name="connsiteY117" fmla="*/ 2849507 h 3076162"/>
              <a:gd name="connsiteX118" fmla="*/ 5901526 w 10018568"/>
              <a:gd name="connsiteY118" fmla="*/ 2875622 h 3076162"/>
              <a:gd name="connsiteX119" fmla="*/ 5772362 w 10018568"/>
              <a:gd name="connsiteY119" fmla="*/ 2963147 h 3076162"/>
              <a:gd name="connsiteX120" fmla="*/ 5648109 w 10018568"/>
              <a:gd name="connsiteY120" fmla="*/ 2868160 h 3076162"/>
              <a:gd name="connsiteX121" fmla="*/ 5530241 w 10018568"/>
              <a:gd name="connsiteY121" fmla="*/ 2876913 h 3076162"/>
              <a:gd name="connsiteX122" fmla="*/ 5469343 w 10018568"/>
              <a:gd name="connsiteY122" fmla="*/ 2919241 h 3076162"/>
              <a:gd name="connsiteX123" fmla="*/ 5383397 w 10018568"/>
              <a:gd name="connsiteY123" fmla="*/ 2924406 h 3076162"/>
              <a:gd name="connsiteX124" fmla="*/ 5276824 w 10018568"/>
              <a:gd name="connsiteY124" fmla="*/ 2900444 h 3076162"/>
              <a:gd name="connsiteX125" fmla="*/ 5141767 w 10018568"/>
              <a:gd name="connsiteY125" fmla="*/ 2936316 h 3076162"/>
              <a:gd name="connsiteX126" fmla="*/ 5091673 w 10018568"/>
              <a:gd name="connsiteY126" fmla="*/ 2966017 h 3076162"/>
              <a:gd name="connsiteX127" fmla="*/ 5013585 w 10018568"/>
              <a:gd name="connsiteY127" fmla="*/ 2964008 h 3076162"/>
              <a:gd name="connsiteX128" fmla="*/ 4914379 w 10018568"/>
              <a:gd name="connsiteY128" fmla="*/ 3014371 h 3076162"/>
              <a:gd name="connsiteX129" fmla="*/ 4837274 w 10018568"/>
              <a:gd name="connsiteY129" fmla="*/ 3044646 h 3076162"/>
              <a:gd name="connsiteX130" fmla="*/ 4748873 w 10018568"/>
              <a:gd name="connsiteY130" fmla="*/ 2997440 h 3076162"/>
              <a:gd name="connsiteX131" fmla="*/ 4632478 w 10018568"/>
              <a:gd name="connsiteY131" fmla="*/ 2892840 h 3076162"/>
              <a:gd name="connsiteX132" fmla="*/ 4486616 w 10018568"/>
              <a:gd name="connsiteY132" fmla="*/ 2869739 h 3076162"/>
              <a:gd name="connsiteX133" fmla="*/ 4396250 w 10018568"/>
              <a:gd name="connsiteY133" fmla="*/ 2866295 h 3076162"/>
              <a:gd name="connsiteX134" fmla="*/ 4322582 w 10018568"/>
              <a:gd name="connsiteY134" fmla="*/ 2853238 h 3076162"/>
              <a:gd name="connsiteX135" fmla="*/ 4279364 w 10018568"/>
              <a:gd name="connsiteY135" fmla="*/ 2815071 h 3076162"/>
              <a:gd name="connsiteX136" fmla="*/ 4219447 w 10018568"/>
              <a:gd name="connsiteY136" fmla="*/ 2806318 h 3076162"/>
              <a:gd name="connsiteX137" fmla="*/ 4110419 w 10018568"/>
              <a:gd name="connsiteY137" fmla="*/ 2806462 h 3076162"/>
              <a:gd name="connsiteX138" fmla="*/ 3974871 w 10018568"/>
              <a:gd name="connsiteY138" fmla="*/ 2807610 h 3076162"/>
              <a:gd name="connsiteX139" fmla="*/ 3878611 w 10018568"/>
              <a:gd name="connsiteY139" fmla="*/ 2727115 h 3076162"/>
              <a:gd name="connsiteX140" fmla="*/ 3694933 w 10018568"/>
              <a:gd name="connsiteY140" fmla="*/ 2829133 h 3076162"/>
              <a:gd name="connsiteX141" fmla="*/ 3574609 w 10018568"/>
              <a:gd name="connsiteY141" fmla="*/ 2838746 h 3076162"/>
              <a:gd name="connsiteX142" fmla="*/ 3465582 w 10018568"/>
              <a:gd name="connsiteY142" fmla="*/ 2927276 h 3076162"/>
              <a:gd name="connsiteX143" fmla="*/ 3213638 w 10018568"/>
              <a:gd name="connsiteY143" fmla="*/ 2920102 h 3076162"/>
              <a:gd name="connsiteX144" fmla="*/ 2986741 w 10018568"/>
              <a:gd name="connsiteY144" fmla="*/ 2937176 h 3076162"/>
              <a:gd name="connsiteX145" fmla="*/ 2924370 w 10018568"/>
              <a:gd name="connsiteY145" fmla="*/ 2900731 h 3076162"/>
              <a:gd name="connsiteX146" fmla="*/ 2791767 w 10018568"/>
              <a:gd name="connsiteY146" fmla="*/ 2904749 h 3076162"/>
              <a:gd name="connsiteX147" fmla="*/ 2739694 w 10018568"/>
              <a:gd name="connsiteY147" fmla="*/ 2933199 h 3076162"/>
              <a:gd name="connsiteX148" fmla="*/ 2720737 w 10018568"/>
              <a:gd name="connsiteY148" fmla="*/ 2927758 h 3076162"/>
              <a:gd name="connsiteX149" fmla="*/ 2722274 w 10018568"/>
              <a:gd name="connsiteY149" fmla="*/ 2891728 h 3076162"/>
              <a:gd name="connsiteX150" fmla="*/ 2704840 w 10018568"/>
              <a:gd name="connsiteY150" fmla="*/ 2862851 h 3076162"/>
              <a:gd name="connsiteX151" fmla="*/ 2703857 w 10018568"/>
              <a:gd name="connsiteY151" fmla="*/ 2862421 h 3076162"/>
              <a:gd name="connsiteX152" fmla="*/ 2705331 w 10018568"/>
              <a:gd name="connsiteY152" fmla="*/ 2837311 h 3076162"/>
              <a:gd name="connsiteX153" fmla="*/ 2689615 w 10018568"/>
              <a:gd name="connsiteY153" fmla="*/ 2772743 h 3076162"/>
              <a:gd name="connsiteX154" fmla="*/ 2551611 w 10018568"/>
              <a:gd name="connsiteY154" fmla="*/ 2773891 h 3076162"/>
              <a:gd name="connsiteX155" fmla="*/ 2480890 w 10018568"/>
              <a:gd name="connsiteY155" fmla="*/ 2785944 h 3076162"/>
              <a:gd name="connsiteX156" fmla="*/ 2452405 w 10018568"/>
              <a:gd name="connsiteY156" fmla="*/ 2838459 h 3076162"/>
              <a:gd name="connsiteX157" fmla="*/ 2365969 w 10018568"/>
              <a:gd name="connsiteY157" fmla="*/ 2853094 h 3076162"/>
              <a:gd name="connsiteX158" fmla="*/ 2310963 w 10018568"/>
              <a:gd name="connsiteY158" fmla="*/ 2854242 h 3076162"/>
              <a:gd name="connsiteX159" fmla="*/ 2282478 w 10018568"/>
              <a:gd name="connsiteY159" fmla="*/ 2820667 h 3076162"/>
              <a:gd name="connsiteX160" fmla="*/ 2232384 w 10018568"/>
              <a:gd name="connsiteY160" fmla="*/ 2825832 h 3076162"/>
              <a:gd name="connsiteX161" fmla="*/ 2138580 w 10018568"/>
              <a:gd name="connsiteY161" fmla="*/ 2837168 h 3076162"/>
              <a:gd name="connsiteX162" fmla="*/ 2091433 w 10018568"/>
              <a:gd name="connsiteY162" fmla="*/ 2840037 h 3076162"/>
              <a:gd name="connsiteX163" fmla="*/ 2046250 w 10018568"/>
              <a:gd name="connsiteY163" fmla="*/ 2870169 h 3076162"/>
              <a:gd name="connsiteX164" fmla="*/ 1934276 w 10018568"/>
              <a:gd name="connsiteY164" fmla="*/ 2869595 h 3076162"/>
              <a:gd name="connsiteX165" fmla="*/ 1906773 w 10018568"/>
              <a:gd name="connsiteY165" fmla="*/ 2856682 h 3076162"/>
              <a:gd name="connsiteX166" fmla="*/ 1829667 w 10018568"/>
              <a:gd name="connsiteY166" fmla="*/ 2852951 h 3076162"/>
              <a:gd name="connsiteX167" fmla="*/ 1758946 w 10018568"/>
              <a:gd name="connsiteY167" fmla="*/ 2855390 h 3076162"/>
              <a:gd name="connsiteX168" fmla="*/ 1721130 w 10018568"/>
              <a:gd name="connsiteY168" fmla="*/ 2898292 h 3076162"/>
              <a:gd name="connsiteX169" fmla="*/ 1572813 w 10018568"/>
              <a:gd name="connsiteY169" fmla="*/ 2904175 h 3076162"/>
              <a:gd name="connsiteX170" fmla="*/ 1504547 w 10018568"/>
              <a:gd name="connsiteY170" fmla="*/ 2960851 h 3076162"/>
              <a:gd name="connsiteX171" fmla="*/ 1461820 w 10018568"/>
              <a:gd name="connsiteY171" fmla="*/ 2979074 h 3076162"/>
              <a:gd name="connsiteX172" fmla="*/ 1452980 w 10018568"/>
              <a:gd name="connsiteY172" fmla="*/ 3011071 h 3076162"/>
              <a:gd name="connsiteX173" fmla="*/ 1398466 w 10018568"/>
              <a:gd name="connsiteY173" fmla="*/ 3059282 h 3076162"/>
              <a:gd name="connsiteX174" fmla="*/ 1300242 w 10018568"/>
              <a:gd name="connsiteY174" fmla="*/ 3056125 h 3076162"/>
              <a:gd name="connsiteX175" fmla="*/ 1154871 w 10018568"/>
              <a:gd name="connsiteY175" fmla="*/ 2969747 h 3076162"/>
              <a:gd name="connsiteX176" fmla="*/ 1027672 w 10018568"/>
              <a:gd name="connsiteY176" fmla="*/ 2980078 h 3076162"/>
              <a:gd name="connsiteX177" fmla="*/ 945164 w 10018568"/>
              <a:gd name="connsiteY177" fmla="*/ 2979648 h 3076162"/>
              <a:gd name="connsiteX178" fmla="*/ 851360 w 10018568"/>
              <a:gd name="connsiteY178" fmla="*/ 2972330 h 3076162"/>
              <a:gd name="connsiteX179" fmla="*/ 822876 w 10018568"/>
              <a:gd name="connsiteY179" fmla="*/ 2951094 h 3076162"/>
              <a:gd name="connsiteX180" fmla="*/ 734474 w 10018568"/>
              <a:gd name="connsiteY180" fmla="*/ 2948081 h 3076162"/>
              <a:gd name="connsiteX181" fmla="*/ 626920 w 10018568"/>
              <a:gd name="connsiteY181" fmla="*/ 2949660 h 3076162"/>
              <a:gd name="connsiteX182" fmla="*/ 555216 w 10018568"/>
              <a:gd name="connsiteY182" fmla="*/ 3045077 h 3076162"/>
              <a:gd name="connsiteX183" fmla="*/ 469762 w 10018568"/>
              <a:gd name="connsiteY183" fmla="*/ 3031589 h 3076162"/>
              <a:gd name="connsiteX184" fmla="*/ 450608 w 10018568"/>
              <a:gd name="connsiteY184" fmla="*/ 3014945 h 3076162"/>
              <a:gd name="connsiteX185" fmla="*/ 380378 w 10018568"/>
              <a:gd name="connsiteY185" fmla="*/ 2983666 h 3076162"/>
              <a:gd name="connsiteX186" fmla="*/ 371047 w 10018568"/>
              <a:gd name="connsiteY186" fmla="*/ 2964439 h 3076162"/>
              <a:gd name="connsiteX187" fmla="*/ 269385 w 10018568"/>
              <a:gd name="connsiteY187" fmla="*/ 2918954 h 3076162"/>
              <a:gd name="connsiteX188" fmla="*/ 182949 w 10018568"/>
              <a:gd name="connsiteY188" fmla="*/ 2948655 h 3076162"/>
              <a:gd name="connsiteX189" fmla="*/ 102406 w 10018568"/>
              <a:gd name="connsiteY189" fmla="*/ 2960421 h 3076162"/>
              <a:gd name="connsiteX190" fmla="*/ 82761 w 10018568"/>
              <a:gd name="connsiteY190" fmla="*/ 2947364 h 3076162"/>
              <a:gd name="connsiteX191" fmla="*/ 14495 w 10018568"/>
              <a:gd name="connsiteY191" fmla="*/ 2948225 h 3076162"/>
              <a:gd name="connsiteX192" fmla="*/ 0 w 10018568"/>
              <a:gd name="connsiteY192" fmla="*/ 2947251 h 3076162"/>
              <a:gd name="connsiteX193" fmla="*/ 599705 w 10018568"/>
              <a:gd name="connsiteY193" fmla="*/ 105422 h 3076162"/>
              <a:gd name="connsiteX194" fmla="*/ 650493 w 10018568"/>
              <a:gd name="connsiteY194" fmla="*/ 94602 h 3076162"/>
              <a:gd name="connsiteX195" fmla="*/ 708445 w 10018568"/>
              <a:gd name="connsiteY195" fmla="*/ 47108 h 3076162"/>
              <a:gd name="connsiteX196" fmla="*/ 758539 w 10018568"/>
              <a:gd name="connsiteY196" fmla="*/ 18985 h 3076162"/>
              <a:gd name="connsiteX197" fmla="*/ 826313 w 10018568"/>
              <a:gd name="connsiteY197" fmla="*/ 32042 h 3076162"/>
              <a:gd name="connsiteX198" fmla="*/ 885248 w 10018568"/>
              <a:gd name="connsiteY198" fmla="*/ 32903 h 3076162"/>
              <a:gd name="connsiteX199" fmla="*/ 892614 w 10018568"/>
              <a:gd name="connsiteY199" fmla="*/ 112537 h 3076162"/>
              <a:gd name="connsiteX200" fmla="*/ 936324 w 10018568"/>
              <a:gd name="connsiteY200" fmla="*/ 112681 h 3076162"/>
              <a:gd name="connsiteX201" fmla="*/ 961862 w 10018568"/>
              <a:gd name="connsiteY201" fmla="*/ 123729 h 3076162"/>
              <a:gd name="connsiteX202" fmla="*/ 1012447 w 10018568"/>
              <a:gd name="connsiteY202" fmla="*/ 130760 h 3076162"/>
              <a:gd name="connsiteX203" fmla="*/ 1130807 w 10018568"/>
              <a:gd name="connsiteY203" fmla="*/ 139512 h 3076162"/>
              <a:gd name="connsiteX204" fmla="*/ 1232468 w 10018568"/>
              <a:gd name="connsiteY204" fmla="*/ 95606 h 3076162"/>
              <a:gd name="connsiteX205" fmla="*/ 1325780 w 10018568"/>
              <a:gd name="connsiteY205" fmla="*/ 48830 h 3076162"/>
              <a:gd name="connsiteX206" fmla="*/ 1477045 w 10018568"/>
              <a:gd name="connsiteY206" fmla="*/ 64039 h 3076162"/>
              <a:gd name="connsiteX207" fmla="*/ 1589020 w 10018568"/>
              <a:gd name="connsiteY207" fmla="*/ 66622 h 3076162"/>
              <a:gd name="connsiteX208" fmla="*/ 1629782 w 10018568"/>
              <a:gd name="connsiteY208" fmla="*/ 96323 h 3076162"/>
              <a:gd name="connsiteX209" fmla="*/ 1686261 w 10018568"/>
              <a:gd name="connsiteY209" fmla="*/ 99193 h 3076162"/>
              <a:gd name="connsiteX210" fmla="*/ 1767295 w 10018568"/>
              <a:gd name="connsiteY210" fmla="*/ 143386 h 3076162"/>
              <a:gd name="connsiteX211" fmla="*/ 1826230 w 10018568"/>
              <a:gd name="connsiteY211" fmla="*/ 162183 h 3076162"/>
              <a:gd name="connsiteX212" fmla="*/ 1866501 w 10018568"/>
              <a:gd name="connsiteY212" fmla="*/ 191597 h 3076162"/>
              <a:gd name="connsiteX213" fmla="*/ 2009908 w 10018568"/>
              <a:gd name="connsiteY213" fmla="*/ 190880 h 3076162"/>
              <a:gd name="connsiteX214" fmla="*/ 2180325 w 10018568"/>
              <a:gd name="connsiteY214" fmla="*/ 189732 h 3076162"/>
              <a:gd name="connsiteX215" fmla="*/ 2290336 w 10018568"/>
              <a:gd name="connsiteY215" fmla="*/ 253009 h 3076162"/>
              <a:gd name="connsiteX216" fmla="*/ 2511830 w 10018568"/>
              <a:gd name="connsiteY216" fmla="*/ 206233 h 3076162"/>
              <a:gd name="connsiteX217" fmla="*/ 2576167 w 10018568"/>
              <a:gd name="connsiteY217" fmla="*/ 146973 h 3076162"/>
              <a:gd name="connsiteX218" fmla="*/ 2679301 w 10018568"/>
              <a:gd name="connsiteY218" fmla="*/ 142095 h 3076162"/>
              <a:gd name="connsiteX219" fmla="*/ 2730378 w 10018568"/>
              <a:gd name="connsiteY219" fmla="*/ 127029 h 3076162"/>
              <a:gd name="connsiteX220" fmla="*/ 2797661 w 10018568"/>
              <a:gd name="connsiteY220" fmla="*/ 126312 h 3076162"/>
              <a:gd name="connsiteX221" fmla="*/ 2864453 w 10018568"/>
              <a:gd name="connsiteY221" fmla="*/ 111102 h 3076162"/>
              <a:gd name="connsiteX222" fmla="*/ 2979374 w 10018568"/>
              <a:gd name="connsiteY222" fmla="*/ 171079 h 3076162"/>
              <a:gd name="connsiteX223" fmla="*/ 3094296 w 10018568"/>
              <a:gd name="connsiteY223" fmla="*/ 207524 h 3076162"/>
              <a:gd name="connsiteX224" fmla="*/ 3203815 w 10018568"/>
              <a:gd name="connsiteY224" fmla="*/ 142812 h 3076162"/>
              <a:gd name="connsiteX225" fmla="*/ 3305477 w 10018568"/>
              <a:gd name="connsiteY225" fmla="*/ 159887 h 3076162"/>
              <a:gd name="connsiteX226" fmla="*/ 3416470 w 10018568"/>
              <a:gd name="connsiteY226" fmla="*/ 139943 h 3076162"/>
              <a:gd name="connsiteX227" fmla="*/ 3499959 w 10018568"/>
              <a:gd name="connsiteY227" fmla="*/ 78675 h 3076162"/>
              <a:gd name="connsiteX228" fmla="*/ 3614881 w 10018568"/>
              <a:gd name="connsiteY228" fmla="*/ 163905 h 3076162"/>
              <a:gd name="connsiteX229" fmla="*/ 3830974 w 10018568"/>
              <a:gd name="connsiteY229" fmla="*/ 175240 h 3076162"/>
              <a:gd name="connsiteX230" fmla="*/ 3889907 w 10018568"/>
              <a:gd name="connsiteY230" fmla="*/ 172514 h 3076162"/>
              <a:gd name="connsiteX231" fmla="*/ 3949332 w 10018568"/>
              <a:gd name="connsiteY231" fmla="*/ 142812 h 3076162"/>
              <a:gd name="connsiteX232" fmla="*/ 4077023 w 10018568"/>
              <a:gd name="connsiteY232" fmla="*/ 159313 h 3076162"/>
              <a:gd name="connsiteX233" fmla="*/ 4253826 w 10018568"/>
              <a:gd name="connsiteY233" fmla="*/ 239091 h 3076162"/>
              <a:gd name="connsiteX234" fmla="*/ 4331422 w 10018568"/>
              <a:gd name="connsiteY234" fmla="*/ 238086 h 3076162"/>
              <a:gd name="connsiteX235" fmla="*/ 4374150 w 10018568"/>
              <a:gd name="connsiteY235" fmla="*/ 253152 h 3076162"/>
              <a:gd name="connsiteX236" fmla="*/ 4434066 w 10018568"/>
              <a:gd name="connsiteY236" fmla="*/ 193462 h 3076162"/>
              <a:gd name="connsiteX237" fmla="*/ 4583857 w 10018568"/>
              <a:gd name="connsiteY237" fmla="*/ 191023 h 3076162"/>
              <a:gd name="connsiteX238" fmla="*/ 4689938 w 10018568"/>
              <a:gd name="connsiteY238" fmla="*/ 147834 h 3076162"/>
              <a:gd name="connsiteX239" fmla="*/ 4721861 w 10018568"/>
              <a:gd name="connsiteY239" fmla="*/ 98045 h 3076162"/>
              <a:gd name="connsiteX240" fmla="*/ 4803878 w 10018568"/>
              <a:gd name="connsiteY240" fmla="*/ 116268 h 3076162"/>
              <a:gd name="connsiteX241" fmla="*/ 4872143 w 10018568"/>
              <a:gd name="connsiteY241" fmla="*/ 128751 h 3076162"/>
              <a:gd name="connsiteX242" fmla="*/ 4912906 w 10018568"/>
              <a:gd name="connsiteY242" fmla="*/ 96754 h 3076162"/>
              <a:gd name="connsiteX243" fmla="*/ 5040597 w 10018568"/>
              <a:gd name="connsiteY243" fmla="*/ 95176 h 3076162"/>
              <a:gd name="connsiteX244" fmla="*/ 5108371 w 10018568"/>
              <a:gd name="connsiteY244" fmla="*/ 124303 h 3076162"/>
              <a:gd name="connsiteX245" fmla="*/ 5176145 w 10018568"/>
              <a:gd name="connsiteY245" fmla="*/ 127603 h 3076162"/>
              <a:gd name="connsiteX246" fmla="*/ 5306783 w 10018568"/>
              <a:gd name="connsiteY246" fmla="*/ 112107 h 3076162"/>
              <a:gd name="connsiteX247" fmla="*/ 5433491 w 10018568"/>
              <a:gd name="connsiteY247" fmla="*/ 50982 h 3076162"/>
              <a:gd name="connsiteX248" fmla="*/ 5476218 w 10018568"/>
              <a:gd name="connsiteY248" fmla="*/ 28025 h 3076162"/>
              <a:gd name="connsiteX249" fmla="*/ 5531715 w 10018568"/>
              <a:gd name="connsiteY249" fmla="*/ 16546 h 3076162"/>
              <a:gd name="connsiteX250" fmla="*/ 5582300 w 10018568"/>
              <a:gd name="connsiteY250" fmla="*/ 16259 h 3076162"/>
              <a:gd name="connsiteX251" fmla="*/ 5653512 w 10018568"/>
              <a:gd name="connsiteY251" fmla="*/ 33334 h 3076162"/>
              <a:gd name="connsiteX252" fmla="*/ 5735528 w 10018568"/>
              <a:gd name="connsiteY252" fmla="*/ 33334 h 3076162"/>
              <a:gd name="connsiteX253" fmla="*/ 5764013 w 10018568"/>
              <a:gd name="connsiteY253" fmla="*/ 12241 h 3076162"/>
              <a:gd name="connsiteX254" fmla="*/ 5797194 w 10018568"/>
              <a:gd name="connsiteY254" fmla="*/ 1090 h 30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0018568" h="3076162">
                <a:moveTo>
                  <a:pt x="2720555" y="2927706"/>
                </a:moveTo>
                <a:lnTo>
                  <a:pt x="2720737" y="2927758"/>
                </a:lnTo>
                <a:lnTo>
                  <a:pt x="2720555" y="2932011"/>
                </a:lnTo>
                <a:close/>
                <a:moveTo>
                  <a:pt x="5797194" y="1090"/>
                </a:moveTo>
                <a:cubicBezTo>
                  <a:pt x="5829240" y="-3793"/>
                  <a:pt x="5858799" y="8475"/>
                  <a:pt x="5894160" y="23003"/>
                </a:cubicBezTo>
                <a:cubicBezTo>
                  <a:pt x="5936396" y="40651"/>
                  <a:pt x="5963898" y="53278"/>
                  <a:pt x="6001223" y="80397"/>
                </a:cubicBezTo>
                <a:cubicBezTo>
                  <a:pt x="6030199" y="101489"/>
                  <a:pt x="6050335" y="103928"/>
                  <a:pt x="6086186" y="115120"/>
                </a:cubicBezTo>
                <a:cubicBezTo>
                  <a:pt x="6121547" y="126312"/>
                  <a:pt x="6133825" y="143817"/>
                  <a:pt x="6174588" y="143386"/>
                </a:cubicBezTo>
                <a:cubicBezTo>
                  <a:pt x="6216332" y="142812"/>
                  <a:pt x="6267900" y="151421"/>
                  <a:pt x="6307190" y="140660"/>
                </a:cubicBezTo>
                <a:cubicBezTo>
                  <a:pt x="6309645" y="131907"/>
                  <a:pt x="6311118" y="123011"/>
                  <a:pt x="6312592" y="114259"/>
                </a:cubicBezTo>
                <a:cubicBezTo>
                  <a:pt x="6338621" y="102493"/>
                  <a:pt x="6415236" y="107515"/>
                  <a:pt x="6446176" y="111246"/>
                </a:cubicBezTo>
                <a:cubicBezTo>
                  <a:pt x="6474661" y="114833"/>
                  <a:pt x="6500199" y="124016"/>
                  <a:pt x="6530157" y="130903"/>
                </a:cubicBezTo>
                <a:cubicBezTo>
                  <a:pt x="6570429" y="140230"/>
                  <a:pt x="6595476" y="147260"/>
                  <a:pt x="6638694" y="139799"/>
                </a:cubicBezTo>
                <a:cubicBezTo>
                  <a:pt x="6672582" y="134060"/>
                  <a:pt x="6746740" y="102924"/>
                  <a:pt x="6772278" y="122581"/>
                </a:cubicBezTo>
                <a:cubicBezTo>
                  <a:pt x="6799290" y="143673"/>
                  <a:pt x="6765402" y="186719"/>
                  <a:pt x="6786520" y="204511"/>
                </a:cubicBezTo>
                <a:cubicBezTo>
                  <a:pt x="6798308" y="214268"/>
                  <a:pt x="6821390" y="205228"/>
                  <a:pt x="6835142" y="206376"/>
                </a:cubicBezTo>
                <a:cubicBezTo>
                  <a:pt x="6855277" y="208241"/>
                  <a:pt x="6857733" y="213981"/>
                  <a:pt x="6872466" y="218716"/>
                </a:cubicBezTo>
                <a:cubicBezTo>
                  <a:pt x="6887691" y="223738"/>
                  <a:pt x="6913229" y="237799"/>
                  <a:pt x="6927962" y="236364"/>
                </a:cubicBezTo>
                <a:cubicBezTo>
                  <a:pt x="6949080" y="234356"/>
                  <a:pt x="6957921" y="213263"/>
                  <a:pt x="6978548" y="207524"/>
                </a:cubicBezTo>
                <a:cubicBezTo>
                  <a:pt x="7015873" y="197337"/>
                  <a:pt x="7044848" y="215416"/>
                  <a:pt x="7080700" y="191597"/>
                </a:cubicBezTo>
                <a:cubicBezTo>
                  <a:pt x="7096907" y="180979"/>
                  <a:pt x="7103783" y="164479"/>
                  <a:pt x="7120972" y="158022"/>
                </a:cubicBezTo>
                <a:cubicBezTo>
                  <a:pt x="7138161" y="151708"/>
                  <a:pt x="7172540" y="159313"/>
                  <a:pt x="7190711" y="159313"/>
                </a:cubicBezTo>
                <a:cubicBezTo>
                  <a:pt x="7229018" y="159457"/>
                  <a:pt x="7275674" y="168066"/>
                  <a:pt x="7309562" y="148121"/>
                </a:cubicBezTo>
                <a:cubicBezTo>
                  <a:pt x="7332152" y="135064"/>
                  <a:pt x="7356708" y="109954"/>
                  <a:pt x="7376354" y="92449"/>
                </a:cubicBezTo>
                <a:cubicBezTo>
                  <a:pt x="7398945" y="72505"/>
                  <a:pt x="7411714" y="36347"/>
                  <a:pt x="7443636" y="30894"/>
                </a:cubicBezTo>
                <a:cubicBezTo>
                  <a:pt x="7478015" y="25155"/>
                  <a:pt x="7508955" y="53135"/>
                  <a:pt x="7546280" y="48686"/>
                </a:cubicBezTo>
                <a:cubicBezTo>
                  <a:pt x="7583114" y="44238"/>
                  <a:pt x="7592446" y="31181"/>
                  <a:pt x="7630262" y="40364"/>
                </a:cubicBezTo>
                <a:cubicBezTo>
                  <a:pt x="7677900" y="52274"/>
                  <a:pt x="7787419" y="39503"/>
                  <a:pt x="7816395" y="89580"/>
                </a:cubicBezTo>
                <a:cubicBezTo>
                  <a:pt x="7828673" y="76236"/>
                  <a:pt x="7847335" y="49547"/>
                  <a:pt x="7866489" y="46678"/>
                </a:cubicBezTo>
                <a:cubicBezTo>
                  <a:pt x="7904796" y="41082"/>
                  <a:pt x="7907743" y="74514"/>
                  <a:pt x="7921985" y="92162"/>
                </a:cubicBezTo>
                <a:cubicBezTo>
                  <a:pt x="7954399" y="134777"/>
                  <a:pt x="8039363" y="122581"/>
                  <a:pt x="8039363" y="188441"/>
                </a:cubicBezTo>
                <a:cubicBezTo>
                  <a:pt x="8056061" y="194036"/>
                  <a:pt x="8069812" y="187723"/>
                  <a:pt x="8086510" y="189588"/>
                </a:cubicBezTo>
                <a:cubicBezTo>
                  <a:pt x="8111066" y="192315"/>
                  <a:pt x="8131693" y="205659"/>
                  <a:pt x="8152811" y="217137"/>
                </a:cubicBezTo>
                <a:cubicBezTo>
                  <a:pt x="8155266" y="209389"/>
                  <a:pt x="8156740" y="201785"/>
                  <a:pt x="8157722" y="193893"/>
                </a:cubicBezTo>
                <a:cubicBezTo>
                  <a:pt x="8185716" y="183132"/>
                  <a:pt x="8236301" y="190880"/>
                  <a:pt x="8266259" y="190880"/>
                </a:cubicBezTo>
                <a:cubicBezTo>
                  <a:pt x="8305549" y="190880"/>
                  <a:pt x="8344347" y="190880"/>
                  <a:pt x="8383145" y="190880"/>
                </a:cubicBezTo>
                <a:cubicBezTo>
                  <a:pt x="8430784" y="190880"/>
                  <a:pt x="8489718" y="183706"/>
                  <a:pt x="8540303" y="187436"/>
                </a:cubicBezTo>
                <a:cubicBezTo>
                  <a:pt x="8571243" y="179544"/>
                  <a:pt x="8590888" y="167922"/>
                  <a:pt x="8629686" y="184423"/>
                </a:cubicBezTo>
                <a:cubicBezTo>
                  <a:pt x="8650804" y="193319"/>
                  <a:pt x="8664065" y="204367"/>
                  <a:pt x="8684692" y="206807"/>
                </a:cubicBezTo>
                <a:cubicBezTo>
                  <a:pt x="8690585" y="206807"/>
                  <a:pt x="8695987" y="206807"/>
                  <a:pt x="8701881" y="206807"/>
                </a:cubicBezTo>
                <a:cubicBezTo>
                  <a:pt x="8716123" y="204511"/>
                  <a:pt x="8722999" y="198054"/>
                  <a:pt x="8735277" y="194467"/>
                </a:cubicBezTo>
                <a:cubicBezTo>
                  <a:pt x="8750993" y="189732"/>
                  <a:pt x="8768673" y="195902"/>
                  <a:pt x="8782915" y="188297"/>
                </a:cubicBezTo>
                <a:cubicBezTo>
                  <a:pt x="8798140" y="180549"/>
                  <a:pt x="8795684" y="163905"/>
                  <a:pt x="8812382" y="160318"/>
                </a:cubicBezTo>
                <a:cubicBezTo>
                  <a:pt x="8816311" y="169070"/>
                  <a:pt x="8816802" y="179688"/>
                  <a:pt x="8817293" y="190162"/>
                </a:cubicBezTo>
                <a:cubicBezTo>
                  <a:pt x="8840376" y="188154"/>
                  <a:pt x="8860021" y="192602"/>
                  <a:pt x="8865914" y="216420"/>
                </a:cubicBezTo>
                <a:cubicBezTo>
                  <a:pt x="8879665" y="198054"/>
                  <a:pt x="8898328" y="212259"/>
                  <a:pt x="8917482" y="207667"/>
                </a:cubicBezTo>
                <a:cubicBezTo>
                  <a:pt x="8930742" y="204511"/>
                  <a:pt x="8938600" y="195328"/>
                  <a:pt x="8949404" y="187723"/>
                </a:cubicBezTo>
                <a:cubicBezTo>
                  <a:pt x="8988203" y="160031"/>
                  <a:pt x="9001954" y="142669"/>
                  <a:pt x="9052048" y="143530"/>
                </a:cubicBezTo>
                <a:cubicBezTo>
                  <a:pt x="9094284" y="144247"/>
                  <a:pt x="9121787" y="148695"/>
                  <a:pt x="9162058" y="157878"/>
                </a:cubicBezTo>
                <a:cubicBezTo>
                  <a:pt x="9180230" y="161896"/>
                  <a:pt x="9195454" y="158739"/>
                  <a:pt x="9213626" y="166631"/>
                </a:cubicBezTo>
                <a:cubicBezTo>
                  <a:pt x="9227868" y="173088"/>
                  <a:pt x="9236708" y="185140"/>
                  <a:pt x="9250460" y="189445"/>
                </a:cubicBezTo>
                <a:cubicBezTo>
                  <a:pt x="9269613" y="155726"/>
                  <a:pt x="9282873" y="145682"/>
                  <a:pt x="9303991" y="148121"/>
                </a:cubicBezTo>
                <a:cubicBezTo>
                  <a:pt x="9309394" y="145539"/>
                  <a:pt x="9314796" y="142669"/>
                  <a:pt x="9322654" y="139943"/>
                </a:cubicBezTo>
                <a:cubicBezTo>
                  <a:pt x="9381588" y="118420"/>
                  <a:pt x="9442978" y="108520"/>
                  <a:pt x="9502894" y="95032"/>
                </a:cubicBezTo>
                <a:cubicBezTo>
                  <a:pt x="9542184" y="86279"/>
                  <a:pt x="9542184" y="71788"/>
                  <a:pt x="9561337" y="47538"/>
                </a:cubicBezTo>
                <a:cubicBezTo>
                  <a:pt x="9574597" y="30464"/>
                  <a:pt x="9582455" y="16976"/>
                  <a:pt x="9611431" y="19416"/>
                </a:cubicBezTo>
                <a:cubicBezTo>
                  <a:pt x="9634023" y="21424"/>
                  <a:pt x="9652685" y="33047"/>
                  <a:pt x="9679205" y="32616"/>
                </a:cubicBezTo>
                <a:cubicBezTo>
                  <a:pt x="9691483" y="32329"/>
                  <a:pt x="9728317" y="26159"/>
                  <a:pt x="9737649" y="33477"/>
                </a:cubicBezTo>
                <a:cubicBezTo>
                  <a:pt x="9766133" y="55000"/>
                  <a:pt x="9696886" y="93454"/>
                  <a:pt x="9745506" y="112968"/>
                </a:cubicBezTo>
                <a:cubicBezTo>
                  <a:pt x="9754838" y="116842"/>
                  <a:pt x="9777429" y="110815"/>
                  <a:pt x="9789216" y="113254"/>
                </a:cubicBezTo>
                <a:cubicBezTo>
                  <a:pt x="9799038" y="115120"/>
                  <a:pt x="9805423" y="122151"/>
                  <a:pt x="9814754" y="124303"/>
                </a:cubicBezTo>
                <a:cubicBezTo>
                  <a:pt x="9831943" y="128464"/>
                  <a:pt x="9848150" y="127316"/>
                  <a:pt x="9865339" y="131334"/>
                </a:cubicBezTo>
                <a:cubicBezTo>
                  <a:pt x="9905611" y="140660"/>
                  <a:pt x="9940480" y="150274"/>
                  <a:pt x="9983699" y="140086"/>
                </a:cubicBezTo>
                <a:cubicBezTo>
                  <a:pt x="9995977" y="137217"/>
                  <a:pt x="10007272" y="133055"/>
                  <a:pt x="10018568" y="128607"/>
                </a:cubicBezTo>
                <a:lnTo>
                  <a:pt x="10018568" y="2975056"/>
                </a:lnTo>
                <a:cubicBezTo>
                  <a:pt x="10015130" y="2973622"/>
                  <a:pt x="10011201" y="2971900"/>
                  <a:pt x="10007763" y="2970895"/>
                </a:cubicBezTo>
                <a:cubicBezTo>
                  <a:pt x="9967001" y="2959273"/>
                  <a:pt x="9924764" y="2980222"/>
                  <a:pt x="9880564" y="2981083"/>
                </a:cubicBezTo>
                <a:cubicBezTo>
                  <a:pt x="9853061" y="2981657"/>
                  <a:pt x="9825068" y="2980652"/>
                  <a:pt x="9797565" y="2980652"/>
                </a:cubicBezTo>
                <a:cubicBezTo>
                  <a:pt x="9766624" y="2980652"/>
                  <a:pt x="9732246" y="2986392"/>
                  <a:pt x="9703761" y="2973335"/>
                </a:cubicBezTo>
                <a:cubicBezTo>
                  <a:pt x="9692957" y="2968600"/>
                  <a:pt x="9684608" y="2956116"/>
                  <a:pt x="9675277" y="2952242"/>
                </a:cubicBezTo>
                <a:cubicBezTo>
                  <a:pt x="9650230" y="2941624"/>
                  <a:pt x="9614378" y="2949229"/>
                  <a:pt x="9587366" y="2949229"/>
                </a:cubicBezTo>
                <a:cubicBezTo>
                  <a:pt x="9576071" y="2949229"/>
                  <a:pt x="9554462" y="2946646"/>
                  <a:pt x="9533343" y="2945355"/>
                </a:cubicBezTo>
                <a:cubicBezTo>
                  <a:pt x="9516645" y="2988401"/>
                  <a:pt x="9497983" y="3026998"/>
                  <a:pt x="9441504" y="3040629"/>
                </a:cubicBezTo>
                <a:cubicBezTo>
                  <a:pt x="9431682" y="3042925"/>
                  <a:pt x="9423333" y="3043499"/>
                  <a:pt x="9414984" y="3043212"/>
                </a:cubicBezTo>
                <a:cubicBezTo>
                  <a:pt x="9413020" y="3044216"/>
                  <a:pt x="9411055" y="3045364"/>
                  <a:pt x="9408108" y="3045938"/>
                </a:cubicBezTo>
                <a:cubicBezTo>
                  <a:pt x="9382570" y="3051534"/>
                  <a:pt x="9345245" y="3043212"/>
                  <a:pt x="9322654" y="3032450"/>
                </a:cubicBezTo>
                <a:cubicBezTo>
                  <a:pt x="9316760" y="3029868"/>
                  <a:pt x="9309394" y="3018245"/>
                  <a:pt x="9303500" y="3015806"/>
                </a:cubicBezTo>
                <a:cubicBezTo>
                  <a:pt x="9276489" y="3005045"/>
                  <a:pt x="9253406" y="3008919"/>
                  <a:pt x="9232779" y="2984526"/>
                </a:cubicBezTo>
                <a:cubicBezTo>
                  <a:pt x="9229833" y="2980652"/>
                  <a:pt x="9228359" y="2975917"/>
                  <a:pt x="9226886" y="2971613"/>
                </a:cubicBezTo>
                <a:cubicBezTo>
                  <a:pt x="9206750" y="2964726"/>
                  <a:pt x="9186614" y="2964726"/>
                  <a:pt x="9163532" y="2961425"/>
                </a:cubicBezTo>
                <a:cubicBezTo>
                  <a:pt x="9125716" y="2955829"/>
                  <a:pt x="9079550" y="2941624"/>
                  <a:pt x="9039279" y="2948081"/>
                </a:cubicBezTo>
                <a:cubicBezTo>
                  <a:pt x="9037805" y="2948655"/>
                  <a:pt x="9036823" y="2949229"/>
                  <a:pt x="9035350" y="2949516"/>
                </a:cubicBezTo>
                <a:cubicBezTo>
                  <a:pt x="9028965" y="2951668"/>
                  <a:pt x="9022581" y="2953821"/>
                  <a:pt x="9016196" y="2955686"/>
                </a:cubicBezTo>
                <a:cubicBezTo>
                  <a:pt x="8994587" y="2966160"/>
                  <a:pt x="8973960" y="2986822"/>
                  <a:pt x="8949895" y="2993422"/>
                </a:cubicBezTo>
                <a:cubicBezTo>
                  <a:pt x="8919446" y="3001888"/>
                  <a:pt x="8880157" y="2998157"/>
                  <a:pt x="8848234" y="2996866"/>
                </a:cubicBezTo>
                <a:cubicBezTo>
                  <a:pt x="8809436" y="2995431"/>
                  <a:pt x="8799613" y="2970752"/>
                  <a:pt x="8763762" y="2963721"/>
                </a:cubicBezTo>
                <a:cubicBezTo>
                  <a:pt x="8745590" y="2960134"/>
                  <a:pt x="8723490" y="2963004"/>
                  <a:pt x="8702863" y="2964582"/>
                </a:cubicBezTo>
                <a:cubicBezTo>
                  <a:pt x="8687638" y="2970465"/>
                  <a:pt x="8672414" y="2976061"/>
                  <a:pt x="8655716" y="2979504"/>
                </a:cubicBezTo>
                <a:cubicBezTo>
                  <a:pt x="8612497" y="2988544"/>
                  <a:pt x="8547179" y="2987396"/>
                  <a:pt x="8501996" y="2981370"/>
                </a:cubicBezTo>
                <a:cubicBezTo>
                  <a:pt x="8452884" y="2974913"/>
                  <a:pt x="8444535" y="2963004"/>
                  <a:pt x="8441097" y="2919815"/>
                </a:cubicBezTo>
                <a:cubicBezTo>
                  <a:pt x="8411139" y="2910345"/>
                  <a:pt x="8267241" y="2930289"/>
                  <a:pt x="8256928" y="2965012"/>
                </a:cubicBezTo>
                <a:lnTo>
                  <a:pt x="8260857" y="2897575"/>
                </a:lnTo>
                <a:cubicBezTo>
                  <a:pt x="8254963" y="2899870"/>
                  <a:pt x="8249070" y="2902023"/>
                  <a:pt x="8243177" y="2905466"/>
                </a:cubicBezTo>
                <a:cubicBezTo>
                  <a:pt x="8203887" y="2927993"/>
                  <a:pt x="8197011" y="2925267"/>
                  <a:pt x="8155758" y="2906184"/>
                </a:cubicBezTo>
                <a:cubicBezTo>
                  <a:pt x="8122362" y="2890687"/>
                  <a:pt x="8071776" y="2846064"/>
                  <a:pt x="8035434" y="2852234"/>
                </a:cubicBezTo>
                <a:cubicBezTo>
                  <a:pt x="8004002" y="2857399"/>
                  <a:pt x="7992215" y="2895996"/>
                  <a:pt x="7967659" y="2914219"/>
                </a:cubicBezTo>
                <a:cubicBezTo>
                  <a:pt x="7902341" y="2962573"/>
                  <a:pt x="7801662" y="2980939"/>
                  <a:pt x="7722100" y="2980652"/>
                </a:cubicBezTo>
                <a:cubicBezTo>
                  <a:pt x="7688704" y="2980509"/>
                  <a:pt x="7660220" y="2977496"/>
                  <a:pt x="7629770" y="2991844"/>
                </a:cubicBezTo>
                <a:cubicBezTo>
                  <a:pt x="7595392" y="3007771"/>
                  <a:pt x="7584588" y="3027285"/>
                  <a:pt x="7545298" y="3028576"/>
                </a:cubicBezTo>
                <a:cubicBezTo>
                  <a:pt x="7510428" y="3029581"/>
                  <a:pt x="7506008" y="3032881"/>
                  <a:pt x="7478506" y="3048090"/>
                </a:cubicBezTo>
                <a:cubicBezTo>
                  <a:pt x="7443636" y="3067174"/>
                  <a:pt x="7406312" y="3087548"/>
                  <a:pt x="7367022" y="3068608"/>
                </a:cubicBezTo>
                <a:cubicBezTo>
                  <a:pt x="7352288" y="3061434"/>
                  <a:pt x="7347868" y="3056412"/>
                  <a:pt x="7337555" y="3044646"/>
                </a:cubicBezTo>
                <a:cubicBezTo>
                  <a:pt x="7312999" y="3015806"/>
                  <a:pt x="7292372" y="2994140"/>
                  <a:pt x="7260450" y="2968026"/>
                </a:cubicBezTo>
                <a:cubicBezTo>
                  <a:pt x="7231474" y="2944207"/>
                  <a:pt x="7204953" y="2923832"/>
                  <a:pt x="7172048" y="2905466"/>
                </a:cubicBezTo>
                <a:cubicBezTo>
                  <a:pt x="7108694" y="2869595"/>
                  <a:pt x="7045831" y="2841759"/>
                  <a:pt x="6972654" y="2817941"/>
                </a:cubicBezTo>
                <a:cubicBezTo>
                  <a:pt x="6918140" y="2800005"/>
                  <a:pt x="6924525" y="2817654"/>
                  <a:pt x="6880816" y="2834872"/>
                </a:cubicBezTo>
                <a:cubicBezTo>
                  <a:pt x="6843000" y="2850081"/>
                  <a:pt x="6793888" y="2830137"/>
                  <a:pt x="6753124" y="2840755"/>
                </a:cubicBezTo>
                <a:cubicBezTo>
                  <a:pt x="6727096" y="2847499"/>
                  <a:pt x="6709906" y="2868304"/>
                  <a:pt x="6681422" y="2871174"/>
                </a:cubicBezTo>
                <a:cubicBezTo>
                  <a:pt x="6653428" y="2874043"/>
                  <a:pt x="6623960" y="2861847"/>
                  <a:pt x="6597440" y="2853955"/>
                </a:cubicBezTo>
                <a:cubicBezTo>
                  <a:pt x="6557168" y="2842046"/>
                  <a:pt x="6476626" y="2816506"/>
                  <a:pt x="6476626" y="2882796"/>
                </a:cubicBezTo>
                <a:cubicBezTo>
                  <a:pt x="6448632" y="2891118"/>
                  <a:pt x="6409833" y="2885522"/>
                  <a:pt x="6381840" y="2885522"/>
                </a:cubicBezTo>
                <a:cubicBezTo>
                  <a:pt x="6351390" y="2885522"/>
                  <a:pt x="6304243" y="2894848"/>
                  <a:pt x="6276249" y="2883370"/>
                </a:cubicBezTo>
                <a:cubicBezTo>
                  <a:pt x="6273794" y="2847786"/>
                  <a:pt x="6276249" y="2850655"/>
                  <a:pt x="6250220" y="2830137"/>
                </a:cubicBezTo>
                <a:cubicBezTo>
                  <a:pt x="6225664" y="2811197"/>
                  <a:pt x="6204055" y="2804884"/>
                  <a:pt x="6172623" y="2798427"/>
                </a:cubicBezTo>
                <a:cubicBezTo>
                  <a:pt x="6138245" y="2791253"/>
                  <a:pt x="6103866" y="2794840"/>
                  <a:pt x="6069980" y="2787809"/>
                </a:cubicBezTo>
                <a:cubicBezTo>
                  <a:pt x="6026761" y="2778769"/>
                  <a:pt x="5984525" y="2744620"/>
                  <a:pt x="5939342" y="2744620"/>
                </a:cubicBezTo>
                <a:cubicBezTo>
                  <a:pt x="5932958" y="2770878"/>
                  <a:pt x="5952603" y="2801440"/>
                  <a:pt x="5947200" y="2822963"/>
                </a:cubicBezTo>
                <a:cubicBezTo>
                  <a:pt x="5943271" y="2838746"/>
                  <a:pt x="5924118" y="2838172"/>
                  <a:pt x="5915278" y="2849507"/>
                </a:cubicBezTo>
                <a:cubicBezTo>
                  <a:pt x="5908402" y="2857686"/>
                  <a:pt x="5907420" y="2867443"/>
                  <a:pt x="5901526" y="2875622"/>
                </a:cubicBezTo>
                <a:cubicBezTo>
                  <a:pt x="5865675" y="2925985"/>
                  <a:pt x="5822947" y="2935598"/>
                  <a:pt x="5772362" y="2963147"/>
                </a:cubicBezTo>
                <a:cubicBezTo>
                  <a:pt x="5746824" y="2920245"/>
                  <a:pt x="5701641" y="2875478"/>
                  <a:pt x="5648109" y="2868160"/>
                </a:cubicBezTo>
                <a:cubicBezTo>
                  <a:pt x="5616678" y="2863856"/>
                  <a:pt x="5555779" y="2862564"/>
                  <a:pt x="5530241" y="2876913"/>
                </a:cubicBezTo>
                <a:cubicBezTo>
                  <a:pt x="5504703" y="2891405"/>
                  <a:pt x="5499301" y="2909053"/>
                  <a:pt x="5469343" y="2919241"/>
                </a:cubicBezTo>
                <a:cubicBezTo>
                  <a:pt x="5439384" y="2929572"/>
                  <a:pt x="5412373" y="2933015"/>
                  <a:pt x="5383397" y="2924406"/>
                </a:cubicBezTo>
                <a:cubicBezTo>
                  <a:pt x="5347054" y="2913502"/>
                  <a:pt x="5317096" y="2896427"/>
                  <a:pt x="5276824" y="2900444"/>
                </a:cubicBezTo>
                <a:cubicBezTo>
                  <a:pt x="5238026" y="2904175"/>
                  <a:pt x="5176636" y="2919384"/>
                  <a:pt x="5141767" y="2936316"/>
                </a:cubicBezTo>
                <a:cubicBezTo>
                  <a:pt x="5122613" y="2945355"/>
                  <a:pt x="5114264" y="2961425"/>
                  <a:pt x="5091673" y="2966017"/>
                </a:cubicBezTo>
                <a:cubicBezTo>
                  <a:pt x="5067608" y="2971039"/>
                  <a:pt x="5038141" y="2958556"/>
                  <a:pt x="5013585" y="2964008"/>
                </a:cubicBezTo>
                <a:cubicBezTo>
                  <a:pt x="4979698" y="2971900"/>
                  <a:pt x="4949249" y="3000597"/>
                  <a:pt x="4914379" y="3014371"/>
                </a:cubicBezTo>
                <a:cubicBezTo>
                  <a:pt x="4886877" y="3025133"/>
                  <a:pt x="4868705" y="3042781"/>
                  <a:pt x="4837274" y="3044646"/>
                </a:cubicBezTo>
                <a:cubicBezTo>
                  <a:pt x="4798967" y="3047229"/>
                  <a:pt x="4772937" y="3021115"/>
                  <a:pt x="4748873" y="2997440"/>
                </a:cubicBezTo>
                <a:cubicBezTo>
                  <a:pt x="4711548" y="2961425"/>
                  <a:pt x="4679625" y="2919241"/>
                  <a:pt x="4632478" y="2892840"/>
                </a:cubicBezTo>
                <a:cubicBezTo>
                  <a:pt x="4583857" y="2865434"/>
                  <a:pt x="4541130" y="2869452"/>
                  <a:pt x="4486616" y="2869739"/>
                </a:cubicBezTo>
                <a:cubicBezTo>
                  <a:pt x="4456166" y="2869882"/>
                  <a:pt x="4426208" y="2872034"/>
                  <a:pt x="4396250" y="2866295"/>
                </a:cubicBezTo>
                <a:cubicBezTo>
                  <a:pt x="4380043" y="2863138"/>
                  <a:pt x="4336333" y="2860412"/>
                  <a:pt x="4322582" y="2853238"/>
                </a:cubicBezTo>
                <a:cubicBezTo>
                  <a:pt x="4306375" y="2844629"/>
                  <a:pt x="4298517" y="2824541"/>
                  <a:pt x="4279364" y="2815071"/>
                </a:cubicBezTo>
                <a:cubicBezTo>
                  <a:pt x="4258737" y="2805027"/>
                  <a:pt x="4241548" y="2806462"/>
                  <a:pt x="4219447" y="2806318"/>
                </a:cubicBezTo>
                <a:cubicBezTo>
                  <a:pt x="4183105" y="2805888"/>
                  <a:pt x="4146762" y="2806462"/>
                  <a:pt x="4110419" y="2806462"/>
                </a:cubicBezTo>
                <a:cubicBezTo>
                  <a:pt x="4067201" y="2806462"/>
                  <a:pt x="4018089" y="2812919"/>
                  <a:pt x="3974871" y="2807610"/>
                </a:cubicBezTo>
                <a:cubicBezTo>
                  <a:pt x="3916919" y="2800292"/>
                  <a:pt x="3910043" y="2762412"/>
                  <a:pt x="3878611" y="2727115"/>
                </a:cubicBezTo>
                <a:cubicBezTo>
                  <a:pt x="3789719" y="2626532"/>
                  <a:pt x="3764181" y="2796418"/>
                  <a:pt x="3694933" y="2829133"/>
                </a:cubicBezTo>
                <a:cubicBezTo>
                  <a:pt x="3656626" y="2847068"/>
                  <a:pt x="3615863" y="2830998"/>
                  <a:pt x="3574609" y="2838746"/>
                </a:cubicBezTo>
                <a:cubicBezTo>
                  <a:pt x="3521569" y="2848503"/>
                  <a:pt x="3490137" y="2888966"/>
                  <a:pt x="3465582" y="2927276"/>
                </a:cubicBezTo>
                <a:cubicBezTo>
                  <a:pt x="3400262" y="2911780"/>
                  <a:pt x="3280921" y="2902166"/>
                  <a:pt x="3213638" y="2920102"/>
                </a:cubicBezTo>
                <a:cubicBezTo>
                  <a:pt x="3210200" y="3002892"/>
                  <a:pt x="3036835" y="2970895"/>
                  <a:pt x="2986741" y="2937176"/>
                </a:cubicBezTo>
                <a:cubicBezTo>
                  <a:pt x="2964641" y="2922254"/>
                  <a:pt x="2954327" y="2906184"/>
                  <a:pt x="2924370" y="2900731"/>
                </a:cubicBezTo>
                <a:cubicBezTo>
                  <a:pt x="2889992" y="2894705"/>
                  <a:pt x="2822217" y="2894848"/>
                  <a:pt x="2791767" y="2904749"/>
                </a:cubicBezTo>
                <a:cubicBezTo>
                  <a:pt x="2771509" y="2911206"/>
                  <a:pt x="2757328" y="2931383"/>
                  <a:pt x="2739694" y="2933199"/>
                </a:cubicBezTo>
                <a:lnTo>
                  <a:pt x="2720737" y="2927758"/>
                </a:lnTo>
                <a:lnTo>
                  <a:pt x="2722274" y="2891728"/>
                </a:lnTo>
                <a:cubicBezTo>
                  <a:pt x="2721415" y="2879639"/>
                  <a:pt x="2717363" y="2869452"/>
                  <a:pt x="2704840" y="2862851"/>
                </a:cubicBezTo>
                <a:cubicBezTo>
                  <a:pt x="2704840" y="2862564"/>
                  <a:pt x="2704348" y="2862564"/>
                  <a:pt x="2703857" y="2862421"/>
                </a:cubicBezTo>
                <a:cubicBezTo>
                  <a:pt x="2704348" y="2852951"/>
                  <a:pt x="2705331" y="2844198"/>
                  <a:pt x="2705331" y="2837311"/>
                </a:cubicBezTo>
                <a:cubicBezTo>
                  <a:pt x="2705822" y="2811053"/>
                  <a:pt x="2714662" y="2785226"/>
                  <a:pt x="2689615" y="2772743"/>
                </a:cubicBezTo>
                <a:cubicBezTo>
                  <a:pt x="2663095" y="2759542"/>
                  <a:pt x="2579604" y="2774034"/>
                  <a:pt x="2551611" y="2773891"/>
                </a:cubicBezTo>
                <a:cubicBezTo>
                  <a:pt x="2519198" y="2773747"/>
                  <a:pt x="2507411" y="2773747"/>
                  <a:pt x="2480890" y="2785944"/>
                </a:cubicBezTo>
                <a:cubicBezTo>
                  <a:pt x="2435707" y="2806749"/>
                  <a:pt x="2468121" y="2802588"/>
                  <a:pt x="2452405" y="2838459"/>
                </a:cubicBezTo>
                <a:cubicBezTo>
                  <a:pt x="2440618" y="2866008"/>
                  <a:pt x="2395435" y="2852951"/>
                  <a:pt x="2365969" y="2853094"/>
                </a:cubicBezTo>
                <a:cubicBezTo>
                  <a:pt x="2350252" y="2853094"/>
                  <a:pt x="2325696" y="2857399"/>
                  <a:pt x="2310963" y="2854242"/>
                </a:cubicBezTo>
                <a:cubicBezTo>
                  <a:pt x="2262342" y="2843624"/>
                  <a:pt x="2301140" y="2848216"/>
                  <a:pt x="2282478" y="2820667"/>
                </a:cubicBezTo>
                <a:cubicBezTo>
                  <a:pt x="2262833" y="2790535"/>
                  <a:pt x="2257922" y="2813349"/>
                  <a:pt x="2232384" y="2825832"/>
                </a:cubicBezTo>
                <a:cubicBezTo>
                  <a:pt x="2200952" y="2841329"/>
                  <a:pt x="2172959" y="2836450"/>
                  <a:pt x="2138580" y="2837168"/>
                </a:cubicBezTo>
                <a:cubicBezTo>
                  <a:pt x="2121883" y="2837455"/>
                  <a:pt x="2108131" y="2834154"/>
                  <a:pt x="2091433" y="2840037"/>
                </a:cubicBezTo>
                <a:cubicBezTo>
                  <a:pt x="2071297" y="2847212"/>
                  <a:pt x="2065896" y="2865434"/>
                  <a:pt x="2046250" y="2870169"/>
                </a:cubicBezTo>
                <a:cubicBezTo>
                  <a:pt x="2019239" y="2876626"/>
                  <a:pt x="1961778" y="2875191"/>
                  <a:pt x="1934276" y="2869595"/>
                </a:cubicBezTo>
                <a:cubicBezTo>
                  <a:pt x="1923962" y="2867443"/>
                  <a:pt x="1913157" y="2858116"/>
                  <a:pt x="1906773" y="2856682"/>
                </a:cubicBezTo>
                <a:cubicBezTo>
                  <a:pt x="1881235" y="2850942"/>
                  <a:pt x="1857170" y="2853238"/>
                  <a:pt x="1829667" y="2852951"/>
                </a:cubicBezTo>
                <a:cubicBezTo>
                  <a:pt x="1809532" y="2852521"/>
                  <a:pt x="1777609" y="2847355"/>
                  <a:pt x="1758946" y="2855390"/>
                </a:cubicBezTo>
                <a:cubicBezTo>
                  <a:pt x="1733899" y="2866439"/>
                  <a:pt x="1738320" y="2886670"/>
                  <a:pt x="1721130" y="2898292"/>
                </a:cubicBezTo>
                <a:cubicBezTo>
                  <a:pt x="1687734" y="2920102"/>
                  <a:pt x="1611611" y="2894848"/>
                  <a:pt x="1572813" y="2904175"/>
                </a:cubicBezTo>
                <a:cubicBezTo>
                  <a:pt x="1538926" y="2912210"/>
                  <a:pt x="1529594" y="2940477"/>
                  <a:pt x="1504547" y="2960851"/>
                </a:cubicBezTo>
                <a:cubicBezTo>
                  <a:pt x="1493251" y="2969604"/>
                  <a:pt x="1470660" y="2968169"/>
                  <a:pt x="1461820" y="2979074"/>
                </a:cubicBezTo>
                <a:cubicBezTo>
                  <a:pt x="1450524" y="2992705"/>
                  <a:pt x="1458382" y="2994570"/>
                  <a:pt x="1452980" y="3011071"/>
                </a:cubicBezTo>
                <a:cubicBezTo>
                  <a:pt x="1440702" y="3048521"/>
                  <a:pt x="1440211" y="3057417"/>
                  <a:pt x="1398466" y="3059282"/>
                </a:cubicBezTo>
                <a:cubicBezTo>
                  <a:pt x="1370472" y="3060430"/>
                  <a:pt x="1327254" y="3065882"/>
                  <a:pt x="1300242" y="3056125"/>
                </a:cubicBezTo>
                <a:cubicBezTo>
                  <a:pt x="1249166" y="3037903"/>
                  <a:pt x="1210368" y="2985531"/>
                  <a:pt x="1154871" y="2969747"/>
                </a:cubicBezTo>
                <a:cubicBezTo>
                  <a:pt x="1114109" y="2958125"/>
                  <a:pt x="1072363" y="2979074"/>
                  <a:pt x="1027672" y="2980078"/>
                </a:cubicBezTo>
                <a:cubicBezTo>
                  <a:pt x="1000169" y="2980509"/>
                  <a:pt x="972667" y="2979648"/>
                  <a:pt x="945164" y="2979648"/>
                </a:cubicBezTo>
                <a:cubicBezTo>
                  <a:pt x="914224" y="2979648"/>
                  <a:pt x="879354" y="2985387"/>
                  <a:pt x="851360" y="2972330"/>
                </a:cubicBezTo>
                <a:cubicBezTo>
                  <a:pt x="840556" y="2967452"/>
                  <a:pt x="832207" y="2955112"/>
                  <a:pt x="822876" y="2951094"/>
                </a:cubicBezTo>
                <a:cubicBezTo>
                  <a:pt x="797829" y="2940620"/>
                  <a:pt x="761977" y="2948081"/>
                  <a:pt x="734474" y="2948081"/>
                </a:cubicBezTo>
                <a:cubicBezTo>
                  <a:pt x="711392" y="2948081"/>
                  <a:pt x="647055" y="2937176"/>
                  <a:pt x="626920" y="2949660"/>
                </a:cubicBezTo>
                <a:cubicBezTo>
                  <a:pt x="590577" y="2972330"/>
                  <a:pt x="607275" y="3033598"/>
                  <a:pt x="555216" y="3045077"/>
                </a:cubicBezTo>
                <a:cubicBezTo>
                  <a:pt x="529678" y="3050673"/>
                  <a:pt x="492353" y="3042351"/>
                  <a:pt x="469762" y="3031589"/>
                </a:cubicBezTo>
                <a:cubicBezTo>
                  <a:pt x="464359" y="3029007"/>
                  <a:pt x="456502" y="3017241"/>
                  <a:pt x="450608" y="3014945"/>
                </a:cubicBezTo>
                <a:cubicBezTo>
                  <a:pt x="424088" y="3004184"/>
                  <a:pt x="400514" y="3007914"/>
                  <a:pt x="380378" y="2983666"/>
                </a:cubicBezTo>
                <a:cubicBezTo>
                  <a:pt x="375467" y="2977926"/>
                  <a:pt x="374976" y="2968887"/>
                  <a:pt x="371047" y="2964439"/>
                </a:cubicBezTo>
                <a:cubicBezTo>
                  <a:pt x="350420" y="2941624"/>
                  <a:pt x="308184" y="2914219"/>
                  <a:pt x="269385" y="2918954"/>
                </a:cubicBezTo>
                <a:cubicBezTo>
                  <a:pt x="242865" y="2922111"/>
                  <a:pt x="210943" y="2939329"/>
                  <a:pt x="182949" y="2948655"/>
                </a:cubicBezTo>
                <a:cubicBezTo>
                  <a:pt x="156429" y="2957408"/>
                  <a:pt x="131382" y="2965156"/>
                  <a:pt x="102406" y="2960421"/>
                </a:cubicBezTo>
                <a:cubicBezTo>
                  <a:pt x="97985" y="2959704"/>
                  <a:pt x="89636" y="2948942"/>
                  <a:pt x="82761" y="2947364"/>
                </a:cubicBezTo>
                <a:cubicBezTo>
                  <a:pt x="63607" y="2943059"/>
                  <a:pt x="34631" y="2948081"/>
                  <a:pt x="14495" y="2948225"/>
                </a:cubicBezTo>
                <a:lnTo>
                  <a:pt x="0" y="2947251"/>
                </a:lnTo>
                <a:lnTo>
                  <a:pt x="599705" y="105422"/>
                </a:lnTo>
                <a:lnTo>
                  <a:pt x="650493" y="94602"/>
                </a:lnTo>
                <a:cubicBezTo>
                  <a:pt x="689291" y="85849"/>
                  <a:pt x="689291" y="71213"/>
                  <a:pt x="708445" y="47108"/>
                </a:cubicBezTo>
                <a:cubicBezTo>
                  <a:pt x="721705" y="29890"/>
                  <a:pt x="730054" y="16402"/>
                  <a:pt x="758539" y="18985"/>
                </a:cubicBezTo>
                <a:cubicBezTo>
                  <a:pt x="781131" y="20850"/>
                  <a:pt x="799793" y="32616"/>
                  <a:pt x="826313" y="32042"/>
                </a:cubicBezTo>
                <a:cubicBezTo>
                  <a:pt x="838591" y="31899"/>
                  <a:pt x="875425" y="25585"/>
                  <a:pt x="885248" y="32903"/>
                </a:cubicBezTo>
                <a:cubicBezTo>
                  <a:pt x="913241" y="54426"/>
                  <a:pt x="843994" y="93023"/>
                  <a:pt x="892614" y="112537"/>
                </a:cubicBezTo>
                <a:cubicBezTo>
                  <a:pt x="901946" y="116268"/>
                  <a:pt x="925028" y="110385"/>
                  <a:pt x="936324" y="112681"/>
                </a:cubicBezTo>
                <a:cubicBezTo>
                  <a:pt x="946146" y="114689"/>
                  <a:pt x="952531" y="121577"/>
                  <a:pt x="961862" y="123729"/>
                </a:cubicBezTo>
                <a:cubicBezTo>
                  <a:pt x="979051" y="127890"/>
                  <a:pt x="995258" y="126886"/>
                  <a:pt x="1012447" y="130760"/>
                </a:cubicBezTo>
                <a:cubicBezTo>
                  <a:pt x="1053210" y="140086"/>
                  <a:pt x="1087588" y="149843"/>
                  <a:pt x="1130807" y="139512"/>
                </a:cubicBezTo>
                <a:cubicBezTo>
                  <a:pt x="1168132" y="130760"/>
                  <a:pt x="1201036" y="112681"/>
                  <a:pt x="1232468" y="95606"/>
                </a:cubicBezTo>
                <a:cubicBezTo>
                  <a:pt x="1259479" y="81258"/>
                  <a:pt x="1297787" y="57439"/>
                  <a:pt x="1325780" y="48830"/>
                </a:cubicBezTo>
                <a:cubicBezTo>
                  <a:pt x="1371454" y="35055"/>
                  <a:pt x="1429897" y="64613"/>
                  <a:pt x="1477045" y="64039"/>
                </a:cubicBezTo>
                <a:cubicBezTo>
                  <a:pt x="1505038" y="63752"/>
                  <a:pt x="1564955" y="53565"/>
                  <a:pt x="1589020" y="66622"/>
                </a:cubicBezTo>
                <a:cubicBezTo>
                  <a:pt x="1610137" y="78101"/>
                  <a:pt x="1605227" y="90154"/>
                  <a:pt x="1629782" y="96323"/>
                </a:cubicBezTo>
                <a:cubicBezTo>
                  <a:pt x="1647463" y="100915"/>
                  <a:pt x="1667599" y="94745"/>
                  <a:pt x="1686261" y="99193"/>
                </a:cubicBezTo>
                <a:cubicBezTo>
                  <a:pt x="1713764" y="106080"/>
                  <a:pt x="1742740" y="128607"/>
                  <a:pt x="1767295" y="143386"/>
                </a:cubicBezTo>
                <a:cubicBezTo>
                  <a:pt x="1785467" y="154148"/>
                  <a:pt x="1810023" y="152282"/>
                  <a:pt x="1826230" y="162183"/>
                </a:cubicBezTo>
                <a:cubicBezTo>
                  <a:pt x="1845383" y="173949"/>
                  <a:pt x="1843910" y="185427"/>
                  <a:pt x="1866501" y="191597"/>
                </a:cubicBezTo>
                <a:cubicBezTo>
                  <a:pt x="1906282" y="202502"/>
                  <a:pt x="1968162" y="190880"/>
                  <a:pt x="2009908" y="190880"/>
                </a:cubicBezTo>
                <a:cubicBezTo>
                  <a:pt x="2060984" y="190880"/>
                  <a:pt x="2130723" y="178253"/>
                  <a:pt x="2180325" y="189732"/>
                </a:cubicBezTo>
                <a:cubicBezTo>
                  <a:pt x="2223053" y="199632"/>
                  <a:pt x="2245153" y="243539"/>
                  <a:pt x="2290336" y="253009"/>
                </a:cubicBezTo>
                <a:cubicBezTo>
                  <a:pt x="2366950" y="268935"/>
                  <a:pt x="2456334" y="258461"/>
                  <a:pt x="2511830" y="206233"/>
                </a:cubicBezTo>
                <a:cubicBezTo>
                  <a:pt x="2537368" y="182414"/>
                  <a:pt x="2538842" y="157161"/>
                  <a:pt x="2576167" y="146973"/>
                </a:cubicBezTo>
                <a:cubicBezTo>
                  <a:pt x="2610054" y="137790"/>
                  <a:pt x="2645414" y="149126"/>
                  <a:pt x="2679301" y="142095"/>
                </a:cubicBezTo>
                <a:cubicBezTo>
                  <a:pt x="2697473" y="138364"/>
                  <a:pt x="2711224" y="129468"/>
                  <a:pt x="2730378" y="127029"/>
                </a:cubicBezTo>
                <a:cubicBezTo>
                  <a:pt x="2752478" y="124303"/>
                  <a:pt x="2775561" y="129899"/>
                  <a:pt x="2797661" y="126312"/>
                </a:cubicBezTo>
                <a:cubicBezTo>
                  <a:pt x="2821234" y="122581"/>
                  <a:pt x="2839406" y="111963"/>
                  <a:pt x="2864453" y="111102"/>
                </a:cubicBezTo>
                <a:cubicBezTo>
                  <a:pt x="2922896" y="109094"/>
                  <a:pt x="2950890" y="130903"/>
                  <a:pt x="2979374" y="171079"/>
                </a:cubicBezTo>
                <a:cubicBezTo>
                  <a:pt x="3008350" y="211398"/>
                  <a:pt x="3044202" y="211685"/>
                  <a:pt x="3094296" y="207524"/>
                </a:cubicBezTo>
                <a:cubicBezTo>
                  <a:pt x="3144881" y="203506"/>
                  <a:pt x="3157650" y="151421"/>
                  <a:pt x="3203815" y="142812"/>
                </a:cubicBezTo>
                <a:cubicBezTo>
                  <a:pt x="3246052" y="135064"/>
                  <a:pt x="3270608" y="152426"/>
                  <a:pt x="3305477" y="159887"/>
                </a:cubicBezTo>
                <a:cubicBezTo>
                  <a:pt x="3339855" y="167061"/>
                  <a:pt x="3385039" y="151708"/>
                  <a:pt x="3416470" y="139943"/>
                </a:cubicBezTo>
                <a:cubicBezTo>
                  <a:pt x="3449865" y="127603"/>
                  <a:pt x="3470492" y="87284"/>
                  <a:pt x="3499959" y="78675"/>
                </a:cubicBezTo>
                <a:cubicBezTo>
                  <a:pt x="3555947" y="62461"/>
                  <a:pt x="3577556" y="142669"/>
                  <a:pt x="3614881" y="163905"/>
                </a:cubicBezTo>
                <a:cubicBezTo>
                  <a:pt x="3666940" y="193749"/>
                  <a:pt x="3768601" y="174523"/>
                  <a:pt x="3830974" y="175240"/>
                </a:cubicBezTo>
                <a:cubicBezTo>
                  <a:pt x="3850127" y="175383"/>
                  <a:pt x="3871736" y="179114"/>
                  <a:pt x="3889907" y="172514"/>
                </a:cubicBezTo>
                <a:cubicBezTo>
                  <a:pt x="3912990" y="164048"/>
                  <a:pt x="3923303" y="147260"/>
                  <a:pt x="3949332" y="142812"/>
                </a:cubicBezTo>
                <a:cubicBezTo>
                  <a:pt x="3989604" y="135782"/>
                  <a:pt x="4038225" y="153000"/>
                  <a:pt x="4077023" y="159313"/>
                </a:cubicBezTo>
                <a:cubicBezTo>
                  <a:pt x="4146271" y="170792"/>
                  <a:pt x="4178193" y="232921"/>
                  <a:pt x="4253826" y="239091"/>
                </a:cubicBezTo>
                <a:cubicBezTo>
                  <a:pt x="4279364" y="241243"/>
                  <a:pt x="4305884" y="235217"/>
                  <a:pt x="4331422" y="238086"/>
                </a:cubicBezTo>
                <a:cubicBezTo>
                  <a:pt x="4350576" y="240525"/>
                  <a:pt x="4358925" y="251000"/>
                  <a:pt x="4374150" y="253152"/>
                </a:cubicBezTo>
                <a:cubicBezTo>
                  <a:pt x="4418350" y="259609"/>
                  <a:pt x="4428664" y="232634"/>
                  <a:pt x="4434066" y="193462"/>
                </a:cubicBezTo>
                <a:cubicBezTo>
                  <a:pt x="4470900" y="178110"/>
                  <a:pt x="4542112" y="190449"/>
                  <a:pt x="4583857" y="191023"/>
                </a:cubicBezTo>
                <a:cubicBezTo>
                  <a:pt x="4624620" y="191597"/>
                  <a:pt x="4659980" y="176244"/>
                  <a:pt x="4689938" y="147834"/>
                </a:cubicBezTo>
                <a:cubicBezTo>
                  <a:pt x="4703199" y="135064"/>
                  <a:pt x="4707619" y="107228"/>
                  <a:pt x="4721861" y="98045"/>
                </a:cubicBezTo>
                <a:cubicBezTo>
                  <a:pt x="4746417" y="81544"/>
                  <a:pt x="4782760" y="107515"/>
                  <a:pt x="4803878" y="116268"/>
                </a:cubicBezTo>
                <a:cubicBezTo>
                  <a:pt x="4823522" y="124016"/>
                  <a:pt x="4850043" y="135782"/>
                  <a:pt x="4872143" y="128751"/>
                </a:cubicBezTo>
                <a:cubicBezTo>
                  <a:pt x="4891788" y="122725"/>
                  <a:pt x="4893752" y="104358"/>
                  <a:pt x="4912906" y="96754"/>
                </a:cubicBezTo>
                <a:cubicBezTo>
                  <a:pt x="4938444" y="86566"/>
                  <a:pt x="5013094" y="90871"/>
                  <a:pt x="5040597" y="95176"/>
                </a:cubicBezTo>
                <a:cubicBezTo>
                  <a:pt x="5066626" y="99050"/>
                  <a:pt x="5084306" y="117559"/>
                  <a:pt x="5108371" y="124303"/>
                </a:cubicBezTo>
                <a:cubicBezTo>
                  <a:pt x="5130471" y="130616"/>
                  <a:pt x="5153554" y="127747"/>
                  <a:pt x="5176145" y="127603"/>
                </a:cubicBezTo>
                <a:cubicBezTo>
                  <a:pt x="5226239" y="127316"/>
                  <a:pt x="5260126" y="118994"/>
                  <a:pt x="5306783" y="112107"/>
                </a:cubicBezTo>
                <a:cubicBezTo>
                  <a:pt x="5352456" y="105363"/>
                  <a:pt x="5432509" y="106224"/>
                  <a:pt x="5433491" y="50982"/>
                </a:cubicBezTo>
                <a:cubicBezTo>
                  <a:pt x="5457065" y="49978"/>
                  <a:pt x="5459029" y="36347"/>
                  <a:pt x="5476218" y="28025"/>
                </a:cubicBezTo>
                <a:cubicBezTo>
                  <a:pt x="5497336" y="17694"/>
                  <a:pt x="5504703" y="16259"/>
                  <a:pt x="5531715" y="16546"/>
                </a:cubicBezTo>
                <a:cubicBezTo>
                  <a:pt x="5548413" y="16833"/>
                  <a:pt x="5565602" y="15398"/>
                  <a:pt x="5582300" y="16259"/>
                </a:cubicBezTo>
                <a:cubicBezTo>
                  <a:pt x="5609311" y="17694"/>
                  <a:pt x="5626991" y="28742"/>
                  <a:pt x="5653512" y="33334"/>
                </a:cubicBezTo>
                <a:cubicBezTo>
                  <a:pt x="5668245" y="35773"/>
                  <a:pt x="5720795" y="38642"/>
                  <a:pt x="5735528" y="33334"/>
                </a:cubicBezTo>
                <a:cubicBezTo>
                  <a:pt x="5751735" y="27307"/>
                  <a:pt x="5750262" y="19272"/>
                  <a:pt x="5764013" y="12241"/>
                </a:cubicBezTo>
                <a:cubicBezTo>
                  <a:pt x="5775554" y="6251"/>
                  <a:pt x="5786513" y="2718"/>
                  <a:pt x="5797194" y="109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>
                  <a:lumMod val="0"/>
                  <a:lumOff val="100000"/>
                  <a:alpha val="0"/>
                </a:schemeClr>
              </a:gs>
              <a:gs pos="14000">
                <a:schemeClr val="accent2">
                  <a:lumMod val="60000"/>
                  <a:lumOff val="40000"/>
                </a:schemeClr>
              </a:gs>
              <a:gs pos="0">
                <a:schemeClr val="tx1">
                  <a:alpha val="70000"/>
                </a:schemeClr>
              </a:gs>
            </a:gsLst>
            <a:lin ang="600000" scaled="0"/>
            <a:tileRect/>
          </a:gradFill>
          <a:ln w="12700">
            <a:miter lim="400000"/>
          </a:ln>
          <a:effectLst/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114" name="Freeform: Shape 113"/>
          <p:cNvSpPr/>
          <p:nvPr/>
        </p:nvSpPr>
        <p:spPr>
          <a:xfrm>
            <a:off x="1431925" y="841375"/>
            <a:ext cx="838200" cy="2085975"/>
          </a:xfrm>
          <a:custGeom>
            <a:avLst/>
            <a:gdLst>
              <a:gd name="connsiteX0" fmla="*/ 610229 w 1117811"/>
              <a:gd name="connsiteY0" fmla="*/ 0 h 2918706"/>
              <a:gd name="connsiteX1" fmla="*/ 1117811 w 1117811"/>
              <a:gd name="connsiteY1" fmla="*/ 66509 h 2918706"/>
              <a:gd name="connsiteX2" fmla="*/ 1112278 w 1117811"/>
              <a:gd name="connsiteY2" fmla="*/ 97218 h 2918706"/>
              <a:gd name="connsiteX3" fmla="*/ 1087100 w 1117811"/>
              <a:gd name="connsiteY3" fmla="*/ 159391 h 2918706"/>
              <a:gd name="connsiteX4" fmla="*/ 521194 w 1117811"/>
              <a:gd name="connsiteY4" fmla="*/ 2877800 h 2918706"/>
              <a:gd name="connsiteX5" fmla="*/ 522998 w 1117811"/>
              <a:gd name="connsiteY5" fmla="*/ 2878630 h 2918706"/>
              <a:gd name="connsiteX6" fmla="*/ 515118 w 1117811"/>
              <a:gd name="connsiteY6" fmla="*/ 2916708 h 2918706"/>
              <a:gd name="connsiteX7" fmla="*/ 513027 w 1117811"/>
              <a:gd name="connsiteY7" fmla="*/ 2917031 h 2918706"/>
              <a:gd name="connsiteX8" fmla="*/ 512993 w 1117811"/>
              <a:gd name="connsiteY8" fmla="*/ 2917193 h 2918706"/>
              <a:gd name="connsiteX9" fmla="*/ 503085 w 1117811"/>
              <a:gd name="connsiteY9" fmla="*/ 2918706 h 2918706"/>
              <a:gd name="connsiteX10" fmla="*/ 0 w 1117811"/>
              <a:gd name="connsiteY10" fmla="*/ 2784085 h 291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811" h="2918706">
                <a:moveTo>
                  <a:pt x="610229" y="0"/>
                </a:moveTo>
                <a:lnTo>
                  <a:pt x="1117811" y="66509"/>
                </a:lnTo>
                <a:lnTo>
                  <a:pt x="1112278" y="97218"/>
                </a:lnTo>
                <a:cubicBezTo>
                  <a:pt x="1105304" y="119665"/>
                  <a:pt x="1093901" y="141822"/>
                  <a:pt x="1087100" y="159391"/>
                </a:cubicBezTo>
                <a:lnTo>
                  <a:pt x="521194" y="2877800"/>
                </a:lnTo>
                <a:lnTo>
                  <a:pt x="522998" y="2878630"/>
                </a:lnTo>
                <a:lnTo>
                  <a:pt x="515118" y="2916708"/>
                </a:lnTo>
                <a:lnTo>
                  <a:pt x="513027" y="2917031"/>
                </a:lnTo>
                <a:lnTo>
                  <a:pt x="512993" y="2917193"/>
                </a:lnTo>
                <a:lnTo>
                  <a:pt x="503085" y="2918706"/>
                </a:lnTo>
                <a:lnTo>
                  <a:pt x="0" y="2784085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  <a:effectLst>
            <a:outerShdw blurRad="254000" dist="203200" dir="5400000" algn="ctr" rotWithShape="0">
              <a:srgbClr val="000000">
                <a:alpha val="40000"/>
              </a:srgbClr>
            </a:outerShdw>
          </a:effectLst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130" name="Freeform: Shape 129"/>
          <p:cNvSpPr/>
          <p:nvPr/>
        </p:nvSpPr>
        <p:spPr>
          <a:xfrm>
            <a:off x="1752600" y="752475"/>
            <a:ext cx="7534275" cy="2351088"/>
          </a:xfrm>
          <a:custGeom>
            <a:avLst/>
            <a:gdLst>
              <a:gd name="connsiteX0" fmla="*/ 2686186 w 10046571"/>
              <a:gd name="connsiteY0" fmla="*/ 2868123 h 3288871"/>
              <a:gd name="connsiteX1" fmla="*/ 2714993 w 10046571"/>
              <a:gd name="connsiteY1" fmla="*/ 2873497 h 3288871"/>
              <a:gd name="connsiteX2" fmla="*/ 2730622 w 10046571"/>
              <a:gd name="connsiteY2" fmla="*/ 2937865 h 3288871"/>
              <a:gd name="connsiteX3" fmla="*/ 2729244 w 10046571"/>
              <a:gd name="connsiteY3" fmla="*/ 2962965 h 3288871"/>
              <a:gd name="connsiteX4" fmla="*/ 2598385 w 10046571"/>
              <a:gd name="connsiteY4" fmla="*/ 2964397 h 3288871"/>
              <a:gd name="connsiteX5" fmla="*/ 2597619 w 10046571"/>
              <a:gd name="connsiteY5" fmla="*/ 2964397 h 3288871"/>
              <a:gd name="connsiteX6" fmla="*/ 2591796 w 10046571"/>
              <a:gd name="connsiteY6" fmla="*/ 2964571 h 3288871"/>
              <a:gd name="connsiteX7" fmla="*/ 2521005 w 10046571"/>
              <a:gd name="connsiteY7" fmla="*/ 2977480 h 3288871"/>
              <a:gd name="connsiteX8" fmla="*/ 2492198 w 10046571"/>
              <a:gd name="connsiteY8" fmla="*/ 3033931 h 3288871"/>
              <a:gd name="connsiteX9" fmla="*/ 2405163 w 10046571"/>
              <a:gd name="connsiteY9" fmla="*/ 3049704 h 3288871"/>
              <a:gd name="connsiteX10" fmla="*/ 2350154 w 10046571"/>
              <a:gd name="connsiteY10" fmla="*/ 3050962 h 3288871"/>
              <a:gd name="connsiteX11" fmla="*/ 2321654 w 10046571"/>
              <a:gd name="connsiteY11" fmla="*/ 3014927 h 3288871"/>
              <a:gd name="connsiteX12" fmla="*/ 2270936 w 10046571"/>
              <a:gd name="connsiteY12" fmla="*/ 3020501 h 3288871"/>
              <a:gd name="connsiteX13" fmla="*/ 2176546 w 10046571"/>
              <a:gd name="connsiteY13" fmla="*/ 3032693 h 3288871"/>
              <a:gd name="connsiteX14" fmla="*/ 2129351 w 10046571"/>
              <a:gd name="connsiteY14" fmla="*/ 3035731 h 3288871"/>
              <a:gd name="connsiteX15" fmla="*/ 2083689 w 10046571"/>
              <a:gd name="connsiteY15" fmla="*/ 3068186 h 3288871"/>
              <a:gd name="connsiteX16" fmla="*/ 1971525 w 10046571"/>
              <a:gd name="connsiteY16" fmla="*/ 3067470 h 3288871"/>
              <a:gd name="connsiteX17" fmla="*/ 1943791 w 10046571"/>
              <a:gd name="connsiteY17" fmla="*/ 3053652 h 3288871"/>
              <a:gd name="connsiteX18" fmla="*/ 1866410 w 10046571"/>
              <a:gd name="connsiteY18" fmla="*/ 3049530 h 3288871"/>
              <a:gd name="connsiteX19" fmla="*/ 1795312 w 10046571"/>
              <a:gd name="connsiteY19" fmla="*/ 3052413 h 3288871"/>
              <a:gd name="connsiteX20" fmla="*/ 1757005 w 10046571"/>
              <a:gd name="connsiteY20" fmla="*/ 3098473 h 3288871"/>
              <a:gd name="connsiteX21" fmla="*/ 1608219 w 10046571"/>
              <a:gd name="connsiteY21" fmla="*/ 3104743 h 3288871"/>
              <a:gd name="connsiteX22" fmla="*/ 1539419 w 10046571"/>
              <a:gd name="connsiteY22" fmla="*/ 3165511 h 3288871"/>
              <a:gd name="connsiteX23" fmla="*/ 1496515 w 10046571"/>
              <a:gd name="connsiteY23" fmla="*/ 3185231 h 3288871"/>
              <a:gd name="connsiteX24" fmla="*/ 1487934 w 10046571"/>
              <a:gd name="connsiteY24" fmla="*/ 3219466 h 3288871"/>
              <a:gd name="connsiteX25" fmla="*/ 1433078 w 10046571"/>
              <a:gd name="connsiteY25" fmla="*/ 3271273 h 3288871"/>
              <a:gd name="connsiteX26" fmla="*/ 1334399 w 10046571"/>
              <a:gd name="connsiteY26" fmla="*/ 3267867 h 3288871"/>
              <a:gd name="connsiteX27" fmla="*/ 1188372 w 10046571"/>
              <a:gd name="connsiteY27" fmla="*/ 3175187 h 3288871"/>
              <a:gd name="connsiteX28" fmla="*/ 1060579 w 10046571"/>
              <a:gd name="connsiteY28" fmla="*/ 3186121 h 3288871"/>
              <a:gd name="connsiteX29" fmla="*/ 977528 w 10046571"/>
              <a:gd name="connsiteY29" fmla="*/ 3185773 h 3288871"/>
              <a:gd name="connsiteX30" fmla="*/ 883292 w 10046571"/>
              <a:gd name="connsiteY30" fmla="*/ 3177877 h 3288871"/>
              <a:gd name="connsiteX31" fmla="*/ 855098 w 10046571"/>
              <a:gd name="connsiteY31" fmla="*/ 3155118 h 3288871"/>
              <a:gd name="connsiteX32" fmla="*/ 766532 w 10046571"/>
              <a:gd name="connsiteY32" fmla="*/ 3151712 h 3288871"/>
              <a:gd name="connsiteX33" fmla="*/ 658352 w 10046571"/>
              <a:gd name="connsiteY33" fmla="*/ 3153493 h 3288871"/>
              <a:gd name="connsiteX34" fmla="*/ 586488 w 10046571"/>
              <a:gd name="connsiteY34" fmla="*/ 3255675 h 3288871"/>
              <a:gd name="connsiteX35" fmla="*/ 500679 w 10046571"/>
              <a:gd name="connsiteY35" fmla="*/ 3241335 h 3288871"/>
              <a:gd name="connsiteX36" fmla="*/ 481066 w 10046571"/>
              <a:gd name="connsiteY36" fmla="*/ 3223414 h 3288871"/>
              <a:gd name="connsiteX37" fmla="*/ 410581 w 10046571"/>
              <a:gd name="connsiteY37" fmla="*/ 3189702 h 3288871"/>
              <a:gd name="connsiteX38" fmla="*/ 401233 w 10046571"/>
              <a:gd name="connsiteY38" fmla="*/ 3169091 h 3288871"/>
              <a:gd name="connsiteX39" fmla="*/ 299030 w 10046571"/>
              <a:gd name="connsiteY39" fmla="*/ 3120167 h 3288871"/>
              <a:gd name="connsiteX40" fmla="*/ 212149 w 10046571"/>
              <a:gd name="connsiteY40" fmla="*/ 3152060 h 3288871"/>
              <a:gd name="connsiteX41" fmla="*/ 131244 w 10046571"/>
              <a:gd name="connsiteY41" fmla="*/ 3164795 h 3288871"/>
              <a:gd name="connsiteX42" fmla="*/ 111324 w 10046571"/>
              <a:gd name="connsiteY42" fmla="*/ 3150803 h 3288871"/>
              <a:gd name="connsiteX43" fmla="*/ 42831 w 10046571"/>
              <a:gd name="connsiteY43" fmla="*/ 3151712 h 3288871"/>
              <a:gd name="connsiteX44" fmla="*/ 0 w 10046571"/>
              <a:gd name="connsiteY44" fmla="*/ 3148604 h 3288871"/>
              <a:gd name="connsiteX45" fmla="*/ 21288 w 10046571"/>
              <a:gd name="connsiteY45" fmla="*/ 3047727 h 3288871"/>
              <a:gd name="connsiteX46" fmla="*/ 40073 w 10046571"/>
              <a:gd name="connsiteY46" fmla="*/ 3048988 h 3288871"/>
              <a:gd name="connsiteX47" fmla="*/ 108107 w 10046571"/>
              <a:gd name="connsiteY47" fmla="*/ 3048098 h 3288871"/>
              <a:gd name="connsiteX48" fmla="*/ 127873 w 10046571"/>
              <a:gd name="connsiteY48" fmla="*/ 3061180 h 3288871"/>
              <a:gd name="connsiteX49" fmla="*/ 208318 w 10046571"/>
              <a:gd name="connsiteY49" fmla="*/ 3049356 h 3288871"/>
              <a:gd name="connsiteX50" fmla="*/ 294893 w 10046571"/>
              <a:gd name="connsiteY50" fmla="*/ 3019591 h 3288871"/>
              <a:gd name="connsiteX51" fmla="*/ 396484 w 10046571"/>
              <a:gd name="connsiteY51" fmla="*/ 3065128 h 3288871"/>
              <a:gd name="connsiteX52" fmla="*/ 405831 w 10046571"/>
              <a:gd name="connsiteY52" fmla="*/ 3084307 h 3288871"/>
              <a:gd name="connsiteX53" fmla="*/ 476163 w 10046571"/>
              <a:gd name="connsiteY53" fmla="*/ 3115677 h 3288871"/>
              <a:gd name="connsiteX54" fmla="*/ 495470 w 10046571"/>
              <a:gd name="connsiteY54" fmla="*/ 3132340 h 3288871"/>
              <a:gd name="connsiteX55" fmla="*/ 580971 w 10046571"/>
              <a:gd name="connsiteY55" fmla="*/ 3145790 h 3288871"/>
              <a:gd name="connsiteX56" fmla="*/ 652529 w 10046571"/>
              <a:gd name="connsiteY56" fmla="*/ 3050420 h 3288871"/>
              <a:gd name="connsiteX57" fmla="*/ 760250 w 10046571"/>
              <a:gd name="connsiteY57" fmla="*/ 3048814 h 3288871"/>
              <a:gd name="connsiteX58" fmla="*/ 848356 w 10046571"/>
              <a:gd name="connsiteY58" fmla="*/ 3051871 h 3288871"/>
              <a:gd name="connsiteX59" fmla="*/ 876704 w 10046571"/>
              <a:gd name="connsiteY59" fmla="*/ 3073024 h 3288871"/>
              <a:gd name="connsiteX60" fmla="*/ 970480 w 10046571"/>
              <a:gd name="connsiteY60" fmla="*/ 3080359 h 3288871"/>
              <a:gd name="connsiteX61" fmla="*/ 1053224 w 10046571"/>
              <a:gd name="connsiteY61" fmla="*/ 3080726 h 3288871"/>
              <a:gd name="connsiteX62" fmla="*/ 1180557 w 10046571"/>
              <a:gd name="connsiteY62" fmla="*/ 3070508 h 3288871"/>
              <a:gd name="connsiteX63" fmla="*/ 1325664 w 10046571"/>
              <a:gd name="connsiteY63" fmla="*/ 3156899 h 3288871"/>
              <a:gd name="connsiteX64" fmla="*/ 1423885 w 10046571"/>
              <a:gd name="connsiteY64" fmla="*/ 3159956 h 3288871"/>
              <a:gd name="connsiteX65" fmla="*/ 1478587 w 10046571"/>
              <a:gd name="connsiteY65" fmla="*/ 3111729 h 3288871"/>
              <a:gd name="connsiteX66" fmla="*/ 1487168 w 10046571"/>
              <a:gd name="connsiteY66" fmla="*/ 3079836 h 3288871"/>
              <a:gd name="connsiteX67" fmla="*/ 1529919 w 10046571"/>
              <a:gd name="connsiteY67" fmla="*/ 3061548 h 3288871"/>
              <a:gd name="connsiteX68" fmla="*/ 1598412 w 10046571"/>
              <a:gd name="connsiteY68" fmla="*/ 3004902 h 3288871"/>
              <a:gd name="connsiteX69" fmla="*/ 1746432 w 10046571"/>
              <a:gd name="connsiteY69" fmla="*/ 2998980 h 3288871"/>
              <a:gd name="connsiteX70" fmla="*/ 1784586 w 10046571"/>
              <a:gd name="connsiteY70" fmla="*/ 2956153 h 3288871"/>
              <a:gd name="connsiteX71" fmla="*/ 1855224 w 10046571"/>
              <a:gd name="connsiteY71" fmla="*/ 2953637 h 3288871"/>
              <a:gd name="connsiteX72" fmla="*/ 1932298 w 10046571"/>
              <a:gd name="connsiteY72" fmla="*/ 2957392 h 3288871"/>
              <a:gd name="connsiteX73" fmla="*/ 1959880 w 10046571"/>
              <a:gd name="connsiteY73" fmla="*/ 2970300 h 3288871"/>
              <a:gd name="connsiteX74" fmla="*/ 2071584 w 10046571"/>
              <a:gd name="connsiteY74" fmla="*/ 2970842 h 3288871"/>
              <a:gd name="connsiteX75" fmla="*/ 2116939 w 10046571"/>
              <a:gd name="connsiteY75" fmla="*/ 2940729 h 3288871"/>
              <a:gd name="connsiteX76" fmla="*/ 2163981 w 10046571"/>
              <a:gd name="connsiteY76" fmla="*/ 2937865 h 3288871"/>
              <a:gd name="connsiteX77" fmla="*/ 2257757 w 10046571"/>
              <a:gd name="connsiteY77" fmla="*/ 2926563 h 3288871"/>
              <a:gd name="connsiteX78" fmla="*/ 2308169 w 10046571"/>
              <a:gd name="connsiteY78" fmla="*/ 2921376 h 3288871"/>
              <a:gd name="connsiteX79" fmla="*/ 2336517 w 10046571"/>
              <a:gd name="connsiteY79" fmla="*/ 2954895 h 3288871"/>
              <a:gd name="connsiteX80" fmla="*/ 2391374 w 10046571"/>
              <a:gd name="connsiteY80" fmla="*/ 2953811 h 3288871"/>
              <a:gd name="connsiteX81" fmla="*/ 2478100 w 10046571"/>
              <a:gd name="connsiteY81" fmla="*/ 2939123 h 3288871"/>
              <a:gd name="connsiteX82" fmla="*/ 2506601 w 10046571"/>
              <a:gd name="connsiteY82" fmla="*/ 2886599 h 3288871"/>
              <a:gd name="connsiteX83" fmla="*/ 2577240 w 10046571"/>
              <a:gd name="connsiteY83" fmla="*/ 2874581 h 3288871"/>
              <a:gd name="connsiteX84" fmla="*/ 2686186 w 10046571"/>
              <a:gd name="connsiteY84" fmla="*/ 2868123 h 3288871"/>
              <a:gd name="connsiteX85" fmla="*/ 3850611 w 10046571"/>
              <a:gd name="connsiteY85" fmla="*/ 2796620 h 3288871"/>
              <a:gd name="connsiteX86" fmla="*/ 3907109 w 10046571"/>
              <a:gd name="connsiteY86" fmla="*/ 2827770 h 3288871"/>
              <a:gd name="connsiteX87" fmla="*/ 4003196 w 10046571"/>
              <a:gd name="connsiteY87" fmla="*/ 2908255 h 3288871"/>
              <a:gd name="connsiteX88" fmla="*/ 4138869 w 10046571"/>
              <a:gd name="connsiteY88" fmla="*/ 2907165 h 3288871"/>
              <a:gd name="connsiteX89" fmla="*/ 4247475 w 10046571"/>
              <a:gd name="connsiteY89" fmla="*/ 2907006 h 3288871"/>
              <a:gd name="connsiteX90" fmla="*/ 4307699 w 10046571"/>
              <a:gd name="connsiteY90" fmla="*/ 2915777 h 3288871"/>
              <a:gd name="connsiteX91" fmla="*/ 4350668 w 10046571"/>
              <a:gd name="connsiteY91" fmla="*/ 2953947 h 3288871"/>
              <a:gd name="connsiteX92" fmla="*/ 4424764 w 10046571"/>
              <a:gd name="connsiteY92" fmla="*/ 2967051 h 3288871"/>
              <a:gd name="connsiteX93" fmla="*/ 4515100 w 10046571"/>
              <a:gd name="connsiteY93" fmla="*/ 2970453 h 3288871"/>
              <a:gd name="connsiteX94" fmla="*/ 4660923 w 10046571"/>
              <a:gd name="connsiteY94" fmla="*/ 2993578 h 3288871"/>
              <a:gd name="connsiteX95" fmla="*/ 4776973 w 10046571"/>
              <a:gd name="connsiteY95" fmla="*/ 3098064 h 3288871"/>
              <a:gd name="connsiteX96" fmla="*/ 4865955 w 10046571"/>
              <a:gd name="connsiteY96" fmla="*/ 3145404 h 3288871"/>
              <a:gd name="connsiteX97" fmla="*/ 4942758 w 10046571"/>
              <a:gd name="connsiteY97" fmla="*/ 3115102 h 3288871"/>
              <a:gd name="connsiteX98" fmla="*/ 5041891 w 10046571"/>
              <a:gd name="connsiteY98" fmla="*/ 3064733 h 3288871"/>
              <a:gd name="connsiteX99" fmla="*/ 5120046 w 10046571"/>
              <a:gd name="connsiteY99" fmla="*/ 3066700 h 3288871"/>
              <a:gd name="connsiteX100" fmla="*/ 5170120 w 10046571"/>
              <a:gd name="connsiteY100" fmla="*/ 3036957 h 3288871"/>
              <a:gd name="connsiteX101" fmla="*/ 5305117 w 10046571"/>
              <a:gd name="connsiteY101" fmla="*/ 3001100 h 3288871"/>
              <a:gd name="connsiteX102" fmla="*/ 5412031 w 10046571"/>
              <a:gd name="connsiteY102" fmla="*/ 3025128 h 3288871"/>
              <a:gd name="connsiteX103" fmla="*/ 5497969 w 10046571"/>
              <a:gd name="connsiteY103" fmla="*/ 3019919 h 3288871"/>
              <a:gd name="connsiteX104" fmla="*/ 5558531 w 10046571"/>
              <a:gd name="connsiteY104" fmla="*/ 2977630 h 3288871"/>
              <a:gd name="connsiteX105" fmla="*/ 5676611 w 10046571"/>
              <a:gd name="connsiteY105" fmla="*/ 2968832 h 3288871"/>
              <a:gd name="connsiteX106" fmla="*/ 5800780 w 10046571"/>
              <a:gd name="connsiteY106" fmla="*/ 3063829 h 3288871"/>
              <a:gd name="connsiteX107" fmla="*/ 5929687 w 10046571"/>
              <a:gd name="connsiteY107" fmla="*/ 2976354 h 3288871"/>
              <a:gd name="connsiteX108" fmla="*/ 5943559 w 10046571"/>
              <a:gd name="connsiteY108" fmla="*/ 2950199 h 3288871"/>
              <a:gd name="connsiteX109" fmla="*/ 5975701 w 10046571"/>
              <a:gd name="connsiteY109" fmla="*/ 2923672 h 3288871"/>
              <a:gd name="connsiteX110" fmla="*/ 5967581 w 10046571"/>
              <a:gd name="connsiteY110" fmla="*/ 2845340 h 3288871"/>
              <a:gd name="connsiteX111" fmla="*/ 6098178 w 10046571"/>
              <a:gd name="connsiteY111" fmla="*/ 2888533 h 3288871"/>
              <a:gd name="connsiteX112" fmla="*/ 6201033 w 10046571"/>
              <a:gd name="connsiteY112" fmla="*/ 2899112 h 3288871"/>
              <a:gd name="connsiteX113" fmla="*/ 6278512 w 10046571"/>
              <a:gd name="connsiteY113" fmla="*/ 2930822 h 3288871"/>
              <a:gd name="connsiteX114" fmla="*/ 6304902 w 10046571"/>
              <a:gd name="connsiteY114" fmla="*/ 2984062 h 3288871"/>
              <a:gd name="connsiteX115" fmla="*/ 6410125 w 10046571"/>
              <a:gd name="connsiteY115" fmla="*/ 2986215 h 3288871"/>
              <a:gd name="connsiteX116" fmla="*/ 6504860 w 10046571"/>
              <a:gd name="connsiteY116" fmla="*/ 2983530 h 3288871"/>
              <a:gd name="connsiteX117" fmla="*/ 6625984 w 10046571"/>
              <a:gd name="connsiteY117" fmla="*/ 2954664 h 3288871"/>
              <a:gd name="connsiteX118" fmla="*/ 6709892 w 10046571"/>
              <a:gd name="connsiteY118" fmla="*/ 2971888 h 3288871"/>
              <a:gd name="connsiteX119" fmla="*/ 6781619 w 10046571"/>
              <a:gd name="connsiteY119" fmla="*/ 2941401 h 3288871"/>
              <a:gd name="connsiteX120" fmla="*/ 6909510 w 10046571"/>
              <a:gd name="connsiteY120" fmla="*/ 2935500 h 3288871"/>
              <a:gd name="connsiteX121" fmla="*/ 7001200 w 10046571"/>
              <a:gd name="connsiteY121" fmla="*/ 2918648 h 3288871"/>
              <a:gd name="connsiteX122" fmla="*/ 7200480 w 10046571"/>
              <a:gd name="connsiteY122" fmla="*/ 3006124 h 3288871"/>
              <a:gd name="connsiteX123" fmla="*/ 7289124 w 10046571"/>
              <a:gd name="connsiteY123" fmla="*/ 3068667 h 3288871"/>
              <a:gd name="connsiteX124" fmla="*/ 7366266 w 10046571"/>
              <a:gd name="connsiteY124" fmla="*/ 3145404 h 3288871"/>
              <a:gd name="connsiteX125" fmla="*/ 7395024 w 10046571"/>
              <a:gd name="connsiteY125" fmla="*/ 3169246 h 3288871"/>
              <a:gd name="connsiteX126" fmla="*/ 7506676 w 10046571"/>
              <a:gd name="connsiteY126" fmla="*/ 3148806 h 3288871"/>
              <a:gd name="connsiteX127" fmla="*/ 7573328 w 10046571"/>
              <a:gd name="connsiteY127" fmla="*/ 3129270 h 3288871"/>
              <a:gd name="connsiteX128" fmla="*/ 7658250 w 10046571"/>
              <a:gd name="connsiteY128" fmla="*/ 3092509 h 3288871"/>
              <a:gd name="connsiteX129" fmla="*/ 7750278 w 10046571"/>
              <a:gd name="connsiteY129" fmla="*/ 3081399 h 3288871"/>
              <a:gd name="connsiteX130" fmla="*/ 7995910 w 10046571"/>
              <a:gd name="connsiteY130" fmla="*/ 3014895 h 3288871"/>
              <a:gd name="connsiteX131" fmla="*/ 8063578 w 10046571"/>
              <a:gd name="connsiteY131" fmla="*/ 2952883 h 3288871"/>
              <a:gd name="connsiteX132" fmla="*/ 8184026 w 10046571"/>
              <a:gd name="connsiteY132" fmla="*/ 3006841 h 3288871"/>
              <a:gd name="connsiteX133" fmla="*/ 8271655 w 10046571"/>
              <a:gd name="connsiteY133" fmla="*/ 3006124 h 3288871"/>
              <a:gd name="connsiteX134" fmla="*/ 8288910 w 10046571"/>
              <a:gd name="connsiteY134" fmla="*/ 2998229 h 3288871"/>
              <a:gd name="connsiteX135" fmla="*/ 8285188 w 10046571"/>
              <a:gd name="connsiteY135" fmla="*/ 3065637 h 3288871"/>
              <a:gd name="connsiteX136" fmla="*/ 8469244 w 10046571"/>
              <a:gd name="connsiteY136" fmla="*/ 3020450 h 3288871"/>
              <a:gd name="connsiteX137" fmla="*/ 8530483 w 10046571"/>
              <a:gd name="connsiteY137" fmla="*/ 3082116 h 3288871"/>
              <a:gd name="connsiteX138" fmla="*/ 8684088 w 10046571"/>
              <a:gd name="connsiteY138" fmla="*/ 3080149 h 3288871"/>
              <a:gd name="connsiteX139" fmla="*/ 8731455 w 10046571"/>
              <a:gd name="connsiteY139" fmla="*/ 3065265 h 3288871"/>
              <a:gd name="connsiteX140" fmla="*/ 8792356 w 10046571"/>
              <a:gd name="connsiteY140" fmla="*/ 3064387 h 3288871"/>
              <a:gd name="connsiteX141" fmla="*/ 8876940 w 10046571"/>
              <a:gd name="connsiteY141" fmla="*/ 3097533 h 3288871"/>
              <a:gd name="connsiteX142" fmla="*/ 8978441 w 10046571"/>
              <a:gd name="connsiteY142" fmla="*/ 3094131 h 3288871"/>
              <a:gd name="connsiteX143" fmla="*/ 9044417 w 10046571"/>
              <a:gd name="connsiteY143" fmla="*/ 3056307 h 3288871"/>
              <a:gd name="connsiteX144" fmla="*/ 9063702 w 10046571"/>
              <a:gd name="connsiteY144" fmla="*/ 3050220 h 3288871"/>
              <a:gd name="connsiteX145" fmla="*/ 9067424 w 10046571"/>
              <a:gd name="connsiteY145" fmla="*/ 3048785 h 3288871"/>
              <a:gd name="connsiteX146" fmla="*/ 9191932 w 10046571"/>
              <a:gd name="connsiteY146" fmla="*/ 3062048 h 3288871"/>
              <a:gd name="connsiteX147" fmla="*/ 9254862 w 10046571"/>
              <a:gd name="connsiteY147" fmla="*/ 3072255 h 3288871"/>
              <a:gd name="connsiteX148" fmla="*/ 9261291 w 10046571"/>
              <a:gd name="connsiteY148" fmla="*/ 3085173 h 3288871"/>
              <a:gd name="connsiteX149" fmla="*/ 9331665 w 10046571"/>
              <a:gd name="connsiteY149" fmla="*/ 3116538 h 3288871"/>
              <a:gd name="connsiteX150" fmla="*/ 9350950 w 10046571"/>
              <a:gd name="connsiteY150" fmla="*/ 3133204 h 3288871"/>
              <a:gd name="connsiteX151" fmla="*/ 9436550 w 10046571"/>
              <a:gd name="connsiteY151" fmla="*/ 3146653 h 3288871"/>
              <a:gd name="connsiteX152" fmla="*/ 9443654 w 10046571"/>
              <a:gd name="connsiteY152" fmla="*/ 3143969 h 3288871"/>
              <a:gd name="connsiteX153" fmla="*/ 9469706 w 10046571"/>
              <a:gd name="connsiteY153" fmla="*/ 3141284 h 3288871"/>
              <a:gd name="connsiteX154" fmla="*/ 9561734 w 10046571"/>
              <a:gd name="connsiteY154" fmla="*/ 3046100 h 3288871"/>
              <a:gd name="connsiteX155" fmla="*/ 9615530 w 10046571"/>
              <a:gd name="connsiteY155" fmla="*/ 3049848 h 3288871"/>
              <a:gd name="connsiteX156" fmla="*/ 9703836 w 10046571"/>
              <a:gd name="connsiteY156" fmla="*/ 3052905 h 3288871"/>
              <a:gd name="connsiteX157" fmla="*/ 9732256 w 10046571"/>
              <a:gd name="connsiteY157" fmla="*/ 3074063 h 3288871"/>
              <a:gd name="connsiteX158" fmla="*/ 9825976 w 10046571"/>
              <a:gd name="connsiteY158" fmla="*/ 3081399 h 3288871"/>
              <a:gd name="connsiteX159" fmla="*/ 9908868 w 10046571"/>
              <a:gd name="connsiteY159" fmla="*/ 3081771 h 3288871"/>
              <a:gd name="connsiteX160" fmla="*/ 10036082 w 10046571"/>
              <a:gd name="connsiteY160" fmla="*/ 3071537 h 3288871"/>
              <a:gd name="connsiteX161" fmla="*/ 10046571 w 10046571"/>
              <a:gd name="connsiteY161" fmla="*/ 3076375 h 3288871"/>
              <a:gd name="connsiteX162" fmla="*/ 10046571 w 10046571"/>
              <a:gd name="connsiteY162" fmla="*/ 3173712 h 3288871"/>
              <a:gd name="connsiteX163" fmla="*/ 9957250 w 10046571"/>
              <a:gd name="connsiteY163" fmla="*/ 3187693 h 3288871"/>
              <a:gd name="connsiteX164" fmla="*/ 9874019 w 10046571"/>
              <a:gd name="connsiteY164" fmla="*/ 3187347 h 3288871"/>
              <a:gd name="connsiteX165" fmla="*/ 9779962 w 10046571"/>
              <a:gd name="connsiteY165" fmla="*/ 3179453 h 3288871"/>
              <a:gd name="connsiteX166" fmla="*/ 9751541 w 10046571"/>
              <a:gd name="connsiteY166" fmla="*/ 3156700 h 3288871"/>
              <a:gd name="connsiteX167" fmla="*/ 9662897 w 10046571"/>
              <a:gd name="connsiteY167" fmla="*/ 3153298 h 3288871"/>
              <a:gd name="connsiteX168" fmla="*/ 9608763 w 10046571"/>
              <a:gd name="connsiteY168" fmla="*/ 3149152 h 3288871"/>
              <a:gd name="connsiteX169" fmla="*/ 9516397 w 10046571"/>
              <a:gd name="connsiteY169" fmla="*/ 3251326 h 3288871"/>
              <a:gd name="connsiteX170" fmla="*/ 9490006 w 10046571"/>
              <a:gd name="connsiteY170" fmla="*/ 3254197 h 3288871"/>
              <a:gd name="connsiteX171" fmla="*/ 9482902 w 10046571"/>
              <a:gd name="connsiteY171" fmla="*/ 3257067 h 3288871"/>
              <a:gd name="connsiteX172" fmla="*/ 9397302 w 10046571"/>
              <a:gd name="connsiteY172" fmla="*/ 3242741 h 3288871"/>
              <a:gd name="connsiteX173" fmla="*/ 9377679 w 10046571"/>
              <a:gd name="connsiteY173" fmla="*/ 3224799 h 3288871"/>
              <a:gd name="connsiteX174" fmla="*/ 9306966 w 10046571"/>
              <a:gd name="connsiteY174" fmla="*/ 3191095 h 3288871"/>
              <a:gd name="connsiteX175" fmla="*/ 9300876 w 10046571"/>
              <a:gd name="connsiteY175" fmla="*/ 3177300 h 3288871"/>
              <a:gd name="connsiteX176" fmla="*/ 9237269 w 10046571"/>
              <a:gd name="connsiteY176" fmla="*/ 3166190 h 3288871"/>
              <a:gd name="connsiteX177" fmla="*/ 9112422 w 10046571"/>
              <a:gd name="connsiteY177" fmla="*/ 3151863 h 3288871"/>
              <a:gd name="connsiteX178" fmla="*/ 9108701 w 10046571"/>
              <a:gd name="connsiteY178" fmla="*/ 3153272 h 3288871"/>
              <a:gd name="connsiteX179" fmla="*/ 9089078 w 10046571"/>
              <a:gd name="connsiteY179" fmla="*/ 3159731 h 3288871"/>
              <a:gd name="connsiteX180" fmla="*/ 9065056 w 10046571"/>
              <a:gd name="connsiteY180" fmla="*/ 3175679 h 3288871"/>
              <a:gd name="connsiteX181" fmla="*/ 9022764 w 10046571"/>
              <a:gd name="connsiteY181" fmla="*/ 3200239 h 3288871"/>
              <a:gd name="connsiteX182" fmla="*/ 8920924 w 10046571"/>
              <a:gd name="connsiteY182" fmla="*/ 3204013 h 3288871"/>
              <a:gd name="connsiteX183" fmla="*/ 8836002 w 10046571"/>
              <a:gd name="connsiteY183" fmla="*/ 3168343 h 3288871"/>
              <a:gd name="connsiteX184" fmla="*/ 8775100 w 10046571"/>
              <a:gd name="connsiteY184" fmla="*/ 3169246 h 3288871"/>
              <a:gd name="connsiteX185" fmla="*/ 8727395 w 10046571"/>
              <a:gd name="connsiteY185" fmla="*/ 3185194 h 3288871"/>
              <a:gd name="connsiteX186" fmla="*/ 8573114 w 10046571"/>
              <a:gd name="connsiteY186" fmla="*/ 3187161 h 3288871"/>
              <a:gd name="connsiteX187" fmla="*/ 8511874 w 10046571"/>
              <a:gd name="connsiteY187" fmla="*/ 3121030 h 3288871"/>
              <a:gd name="connsiteX188" fmla="*/ 8326804 w 10046571"/>
              <a:gd name="connsiteY188" fmla="*/ 3169592 h 3288871"/>
              <a:gd name="connsiteX189" fmla="*/ 8330526 w 10046571"/>
              <a:gd name="connsiteY189" fmla="*/ 3097187 h 3288871"/>
              <a:gd name="connsiteX190" fmla="*/ 8313270 w 10046571"/>
              <a:gd name="connsiteY190" fmla="*/ 3105773 h 3288871"/>
              <a:gd name="connsiteX191" fmla="*/ 8225303 w 10046571"/>
              <a:gd name="connsiteY191" fmla="*/ 3106490 h 3288871"/>
              <a:gd name="connsiteX192" fmla="*/ 8104178 w 10046571"/>
              <a:gd name="connsiteY192" fmla="*/ 3048599 h 3288871"/>
              <a:gd name="connsiteX193" fmla="*/ 8036172 w 10046571"/>
              <a:gd name="connsiteY193" fmla="*/ 3115102 h 3288871"/>
              <a:gd name="connsiteX194" fmla="*/ 7789525 w 10046571"/>
              <a:gd name="connsiteY194" fmla="*/ 3186444 h 3288871"/>
              <a:gd name="connsiteX195" fmla="*/ 7696820 w 10046571"/>
              <a:gd name="connsiteY195" fmla="*/ 3198458 h 3288871"/>
              <a:gd name="connsiteX196" fmla="*/ 7611898 w 10046571"/>
              <a:gd name="connsiteY196" fmla="*/ 3237876 h 3288871"/>
              <a:gd name="connsiteX197" fmla="*/ 7544569 w 10046571"/>
              <a:gd name="connsiteY197" fmla="*/ 3258689 h 3288871"/>
              <a:gd name="connsiteX198" fmla="*/ 7432580 w 10046571"/>
              <a:gd name="connsiteY198" fmla="*/ 3280724 h 3288871"/>
              <a:gd name="connsiteX199" fmla="*/ 7403482 w 10046571"/>
              <a:gd name="connsiteY199" fmla="*/ 3255286 h 3288871"/>
              <a:gd name="connsiteX200" fmla="*/ 7326004 w 10046571"/>
              <a:gd name="connsiteY200" fmla="*/ 3172808 h 3288871"/>
              <a:gd name="connsiteX201" fmla="*/ 7237359 w 10046571"/>
              <a:gd name="connsiteY201" fmla="*/ 3105613 h 3288871"/>
              <a:gd name="connsiteX202" fmla="*/ 7037064 w 10046571"/>
              <a:gd name="connsiteY202" fmla="*/ 3011679 h 3288871"/>
              <a:gd name="connsiteX203" fmla="*/ 6945036 w 10046571"/>
              <a:gd name="connsiteY203" fmla="*/ 3029780 h 3288871"/>
              <a:gd name="connsiteX204" fmla="*/ 6816468 w 10046571"/>
              <a:gd name="connsiteY204" fmla="*/ 3036053 h 3288871"/>
              <a:gd name="connsiteX205" fmla="*/ 6744402 w 10046571"/>
              <a:gd name="connsiteY205" fmla="*/ 3068853 h 3288871"/>
              <a:gd name="connsiteX206" fmla="*/ 6659818 w 10046571"/>
              <a:gd name="connsiteY206" fmla="*/ 3050220 h 3288871"/>
              <a:gd name="connsiteX207" fmla="*/ 6538693 w 10046571"/>
              <a:gd name="connsiteY207" fmla="*/ 3081213 h 3288871"/>
              <a:gd name="connsiteX208" fmla="*/ 6443282 w 10046571"/>
              <a:gd name="connsiteY208" fmla="*/ 3084083 h 3288871"/>
              <a:gd name="connsiteX209" fmla="*/ 6337383 w 10046571"/>
              <a:gd name="connsiteY209" fmla="*/ 3081771 h 3288871"/>
              <a:gd name="connsiteX210" fmla="*/ 6310992 w 10046571"/>
              <a:gd name="connsiteY210" fmla="*/ 3024570 h 3288871"/>
              <a:gd name="connsiteX211" fmla="*/ 6265317 w 10046571"/>
              <a:gd name="connsiteY211" fmla="*/ 2998947 h 3288871"/>
              <a:gd name="connsiteX212" fmla="*/ 6233175 w 10046571"/>
              <a:gd name="connsiteY212" fmla="*/ 2990521 h 3288871"/>
              <a:gd name="connsiteX213" fmla="*/ 6219980 w 10046571"/>
              <a:gd name="connsiteY213" fmla="*/ 2988182 h 3288871"/>
              <a:gd name="connsiteX214" fmla="*/ 6129982 w 10046571"/>
              <a:gd name="connsiteY214" fmla="*/ 2979224 h 3288871"/>
              <a:gd name="connsiteX215" fmla="*/ 5998369 w 10046571"/>
              <a:gd name="connsiteY215" fmla="*/ 2932975 h 3288871"/>
              <a:gd name="connsiteX216" fmla="*/ 6006489 w 10046571"/>
              <a:gd name="connsiteY216" fmla="*/ 3017048 h 3288871"/>
              <a:gd name="connsiteX217" fmla="*/ 5974009 w 10046571"/>
              <a:gd name="connsiteY217" fmla="*/ 3045542 h 3288871"/>
              <a:gd name="connsiteX218" fmla="*/ 5960137 w 10046571"/>
              <a:gd name="connsiteY218" fmla="*/ 3073690 h 3288871"/>
              <a:gd name="connsiteX219" fmla="*/ 5830554 w 10046571"/>
              <a:gd name="connsiteY219" fmla="*/ 3167625 h 3288871"/>
              <a:gd name="connsiteX220" fmla="*/ 5705708 w 10046571"/>
              <a:gd name="connsiteY220" fmla="*/ 3065796 h 3288871"/>
              <a:gd name="connsiteX221" fmla="*/ 5587290 w 10046571"/>
              <a:gd name="connsiteY221" fmla="*/ 3075312 h 3288871"/>
              <a:gd name="connsiteX222" fmla="*/ 5526051 w 10046571"/>
              <a:gd name="connsiteY222" fmla="*/ 3120658 h 3288871"/>
              <a:gd name="connsiteX223" fmla="*/ 5439775 w 10046571"/>
              <a:gd name="connsiteY223" fmla="*/ 3126213 h 3288871"/>
              <a:gd name="connsiteX224" fmla="*/ 5332522 w 10046571"/>
              <a:gd name="connsiteY224" fmla="*/ 3100404 h 3288871"/>
              <a:gd name="connsiteX225" fmla="*/ 5197187 w 10046571"/>
              <a:gd name="connsiteY225" fmla="*/ 3138945 h 3288871"/>
              <a:gd name="connsiteX226" fmla="*/ 5146775 w 10046571"/>
              <a:gd name="connsiteY226" fmla="*/ 3170841 h 3288871"/>
              <a:gd name="connsiteX227" fmla="*/ 5068281 w 10046571"/>
              <a:gd name="connsiteY227" fmla="*/ 3168874 h 3288871"/>
              <a:gd name="connsiteX228" fmla="*/ 4968810 w 10046571"/>
              <a:gd name="connsiteY228" fmla="*/ 3223018 h 3288871"/>
              <a:gd name="connsiteX229" fmla="*/ 4891331 w 10046571"/>
              <a:gd name="connsiteY229" fmla="*/ 3255446 h 3288871"/>
              <a:gd name="connsiteX230" fmla="*/ 4802010 w 10046571"/>
              <a:gd name="connsiteY230" fmla="*/ 3204545 h 3288871"/>
              <a:gd name="connsiteX231" fmla="*/ 4685283 w 10046571"/>
              <a:gd name="connsiteY231" fmla="*/ 3092350 h 3288871"/>
              <a:gd name="connsiteX232" fmla="*/ 4538784 w 10046571"/>
              <a:gd name="connsiteY232" fmla="*/ 3067604 h 3288871"/>
              <a:gd name="connsiteX233" fmla="*/ 4447771 w 10046571"/>
              <a:gd name="connsiteY233" fmla="*/ 3063829 h 3288871"/>
              <a:gd name="connsiteX234" fmla="*/ 4373675 w 10046571"/>
              <a:gd name="connsiteY234" fmla="*/ 3049848 h 3288871"/>
              <a:gd name="connsiteX235" fmla="*/ 4330368 w 10046571"/>
              <a:gd name="connsiteY235" fmla="*/ 3008994 h 3288871"/>
              <a:gd name="connsiteX236" fmla="*/ 4269806 w 10046571"/>
              <a:gd name="connsiteY236" fmla="*/ 2999479 h 3288871"/>
              <a:gd name="connsiteX237" fmla="*/ 4160523 w 10046571"/>
              <a:gd name="connsiteY237" fmla="*/ 2999665 h 3288871"/>
              <a:gd name="connsiteX238" fmla="*/ 4024511 w 10046571"/>
              <a:gd name="connsiteY238" fmla="*/ 3000914 h 3288871"/>
              <a:gd name="connsiteX239" fmla="*/ 3928086 w 10046571"/>
              <a:gd name="connsiteY239" fmla="*/ 2914528 h 3288871"/>
              <a:gd name="connsiteX240" fmla="*/ 3743015 w 10046571"/>
              <a:gd name="connsiteY240" fmla="*/ 3023879 h 3288871"/>
              <a:gd name="connsiteX241" fmla="*/ 3622229 w 10046571"/>
              <a:gd name="connsiteY241" fmla="*/ 3034272 h 3288871"/>
              <a:gd name="connsiteX242" fmla="*/ 3512607 w 10046571"/>
              <a:gd name="connsiteY242" fmla="*/ 3129270 h 3288871"/>
              <a:gd name="connsiteX243" fmla="*/ 3259870 w 10046571"/>
              <a:gd name="connsiteY243" fmla="*/ 3121561 h 3288871"/>
              <a:gd name="connsiteX244" fmla="*/ 3032169 w 10046571"/>
              <a:gd name="connsiteY244" fmla="*/ 3139849 h 3288871"/>
              <a:gd name="connsiteX245" fmla="*/ 2969238 w 10046571"/>
              <a:gd name="connsiteY245" fmla="*/ 3100776 h 3288871"/>
              <a:gd name="connsiteX246" fmla="*/ 2835595 w 10046571"/>
              <a:gd name="connsiteY246" fmla="*/ 3104896 h 3288871"/>
              <a:gd name="connsiteX247" fmla="*/ 2764206 w 10046571"/>
              <a:gd name="connsiteY247" fmla="*/ 3129615 h 3288871"/>
              <a:gd name="connsiteX248" fmla="*/ 2748305 w 10046571"/>
              <a:gd name="connsiteY248" fmla="*/ 3033554 h 3288871"/>
              <a:gd name="connsiteX249" fmla="*/ 2748305 w 10046571"/>
              <a:gd name="connsiteY249" fmla="*/ 3027999 h 3288871"/>
              <a:gd name="connsiteX250" fmla="*/ 2748981 w 10046571"/>
              <a:gd name="connsiteY250" fmla="*/ 3028345 h 3288871"/>
              <a:gd name="connsiteX251" fmla="*/ 2820032 w 10046571"/>
              <a:gd name="connsiteY251" fmla="*/ 3005406 h 3288871"/>
              <a:gd name="connsiteX252" fmla="*/ 2952661 w 10046571"/>
              <a:gd name="connsiteY252" fmla="*/ 3001445 h 3288871"/>
              <a:gd name="connsiteX253" fmla="*/ 3015252 w 10046571"/>
              <a:gd name="connsiteY253" fmla="*/ 3037834 h 3288871"/>
              <a:gd name="connsiteX254" fmla="*/ 3242276 w 10046571"/>
              <a:gd name="connsiteY254" fmla="*/ 3020822 h 3288871"/>
              <a:gd name="connsiteX255" fmla="*/ 3493661 w 10046571"/>
              <a:gd name="connsiteY255" fmla="*/ 3027999 h 3288871"/>
              <a:gd name="connsiteX256" fmla="*/ 3602943 w 10046571"/>
              <a:gd name="connsiteY256" fmla="*/ 2939434 h 3288871"/>
              <a:gd name="connsiteX257" fmla="*/ 3723053 w 10046571"/>
              <a:gd name="connsiteY257" fmla="*/ 2929759 h 3288871"/>
              <a:gd name="connsiteX258" fmla="*/ 3850611 w 10046571"/>
              <a:gd name="connsiteY258" fmla="*/ 2796620 h 3288871"/>
              <a:gd name="connsiteX259" fmla="*/ 5841406 w 10046571"/>
              <a:gd name="connsiteY259" fmla="*/ 1181 h 3288871"/>
              <a:gd name="connsiteX260" fmla="*/ 5938496 w 10046571"/>
              <a:gd name="connsiteY260" fmla="*/ 24665 h 3288871"/>
              <a:gd name="connsiteX261" fmla="*/ 6046252 w 10046571"/>
              <a:gd name="connsiteY261" fmla="*/ 86316 h 3288871"/>
              <a:gd name="connsiteX262" fmla="*/ 6132066 w 10046571"/>
              <a:gd name="connsiteY262" fmla="*/ 123594 h 3288871"/>
              <a:gd name="connsiteX263" fmla="*/ 6220806 w 10046571"/>
              <a:gd name="connsiteY263" fmla="*/ 153734 h 3288871"/>
              <a:gd name="connsiteX264" fmla="*/ 6353916 w 10046571"/>
              <a:gd name="connsiteY264" fmla="*/ 150850 h 3288871"/>
              <a:gd name="connsiteX265" fmla="*/ 6359279 w 10046571"/>
              <a:gd name="connsiteY265" fmla="*/ 122729 h 3288871"/>
              <a:gd name="connsiteX266" fmla="*/ 6492877 w 10046571"/>
              <a:gd name="connsiteY266" fmla="*/ 119484 h 3288871"/>
              <a:gd name="connsiteX267" fmla="*/ 6577717 w 10046571"/>
              <a:gd name="connsiteY267" fmla="*/ 140611 h 3288871"/>
              <a:gd name="connsiteX268" fmla="*/ 6686935 w 10046571"/>
              <a:gd name="connsiteY268" fmla="*/ 150129 h 3288871"/>
              <a:gd name="connsiteX269" fmla="*/ 6820533 w 10046571"/>
              <a:gd name="connsiteY269" fmla="*/ 131526 h 3288871"/>
              <a:gd name="connsiteX270" fmla="*/ 6835160 w 10046571"/>
              <a:gd name="connsiteY270" fmla="*/ 219351 h 3288871"/>
              <a:gd name="connsiteX271" fmla="*/ 6884406 w 10046571"/>
              <a:gd name="connsiteY271" fmla="*/ 221514 h 3288871"/>
              <a:gd name="connsiteX272" fmla="*/ 6921462 w 10046571"/>
              <a:gd name="connsiteY272" fmla="*/ 234781 h 3288871"/>
              <a:gd name="connsiteX273" fmla="*/ 6977047 w 10046571"/>
              <a:gd name="connsiteY273" fmla="*/ 253601 h 3288871"/>
              <a:gd name="connsiteX274" fmla="*/ 7028243 w 10046571"/>
              <a:gd name="connsiteY274" fmla="*/ 222596 h 3288871"/>
              <a:gd name="connsiteX275" fmla="*/ 7130635 w 10046571"/>
              <a:gd name="connsiteY275" fmla="*/ 205362 h 3288871"/>
              <a:gd name="connsiteX276" fmla="*/ 7171105 w 10046571"/>
              <a:gd name="connsiteY276" fmla="*/ 169526 h 3288871"/>
              <a:gd name="connsiteX277" fmla="*/ 7241317 w 10046571"/>
              <a:gd name="connsiteY277" fmla="*/ 170752 h 3288871"/>
              <a:gd name="connsiteX278" fmla="*/ 7360774 w 10046571"/>
              <a:gd name="connsiteY278" fmla="*/ 158782 h 3288871"/>
              <a:gd name="connsiteX279" fmla="*/ 7428061 w 10046571"/>
              <a:gd name="connsiteY279" fmla="*/ 98862 h 3288871"/>
              <a:gd name="connsiteX280" fmla="*/ 7495347 w 10046571"/>
              <a:gd name="connsiteY280" fmla="*/ 32885 h 3288871"/>
              <a:gd name="connsiteX281" fmla="*/ 7598227 w 10046571"/>
              <a:gd name="connsiteY281" fmla="*/ 51921 h 3288871"/>
              <a:gd name="connsiteX282" fmla="*/ 7683066 w 10046571"/>
              <a:gd name="connsiteY282" fmla="*/ 43124 h 3288871"/>
              <a:gd name="connsiteX283" fmla="*/ 7869810 w 10046571"/>
              <a:gd name="connsiteY283" fmla="*/ 95834 h 3288871"/>
              <a:gd name="connsiteX284" fmla="*/ 7920031 w 10046571"/>
              <a:gd name="connsiteY284" fmla="*/ 49974 h 3288871"/>
              <a:gd name="connsiteX285" fmla="*/ 7976103 w 10046571"/>
              <a:gd name="connsiteY285" fmla="*/ 98862 h 3288871"/>
              <a:gd name="connsiteX286" fmla="*/ 8094098 w 10046571"/>
              <a:gd name="connsiteY286" fmla="*/ 202118 h 3288871"/>
              <a:gd name="connsiteX287" fmla="*/ 8141393 w 10046571"/>
              <a:gd name="connsiteY287" fmla="*/ 203199 h 3288871"/>
              <a:gd name="connsiteX288" fmla="*/ 8208192 w 10046571"/>
              <a:gd name="connsiteY288" fmla="*/ 232762 h 3288871"/>
              <a:gd name="connsiteX289" fmla="*/ 8213068 w 10046571"/>
              <a:gd name="connsiteY289" fmla="*/ 207886 h 3288871"/>
              <a:gd name="connsiteX290" fmla="*/ 8322287 w 10046571"/>
              <a:gd name="connsiteY290" fmla="*/ 204641 h 3288871"/>
              <a:gd name="connsiteX291" fmla="*/ 8439794 w 10046571"/>
              <a:gd name="connsiteY291" fmla="*/ 204641 h 3288871"/>
              <a:gd name="connsiteX292" fmla="*/ 8597283 w 10046571"/>
              <a:gd name="connsiteY292" fmla="*/ 200892 h 3288871"/>
              <a:gd name="connsiteX293" fmla="*/ 8687486 w 10046571"/>
              <a:gd name="connsiteY293" fmla="*/ 197647 h 3288871"/>
              <a:gd name="connsiteX294" fmla="*/ 8742583 w 10046571"/>
              <a:gd name="connsiteY294" fmla="*/ 221658 h 3288871"/>
              <a:gd name="connsiteX295" fmla="*/ 8759648 w 10046571"/>
              <a:gd name="connsiteY295" fmla="*/ 221658 h 3288871"/>
              <a:gd name="connsiteX296" fmla="*/ 8793291 w 10046571"/>
              <a:gd name="connsiteY296" fmla="*/ 208391 h 3288871"/>
              <a:gd name="connsiteX297" fmla="*/ 8841562 w 10046571"/>
              <a:gd name="connsiteY297" fmla="*/ 201973 h 3288871"/>
              <a:gd name="connsiteX298" fmla="*/ 8871304 w 10046571"/>
              <a:gd name="connsiteY298" fmla="*/ 171977 h 3288871"/>
              <a:gd name="connsiteX299" fmla="*/ 8875693 w 10046571"/>
              <a:gd name="connsiteY299" fmla="*/ 203920 h 3288871"/>
              <a:gd name="connsiteX300" fmla="*/ 8924451 w 10046571"/>
              <a:gd name="connsiteY300" fmla="*/ 232041 h 3288871"/>
              <a:gd name="connsiteX301" fmla="*/ 8976622 w 10046571"/>
              <a:gd name="connsiteY301" fmla="*/ 222523 h 3288871"/>
              <a:gd name="connsiteX302" fmla="*/ 9008803 w 10046571"/>
              <a:gd name="connsiteY302" fmla="*/ 201252 h 3288871"/>
              <a:gd name="connsiteX303" fmla="*/ 9111683 w 10046571"/>
              <a:gd name="connsiteY303" fmla="*/ 153734 h 3288871"/>
              <a:gd name="connsiteX304" fmla="*/ 9222364 w 10046571"/>
              <a:gd name="connsiteY304" fmla="*/ 169165 h 3288871"/>
              <a:gd name="connsiteX305" fmla="*/ 9274048 w 10046571"/>
              <a:gd name="connsiteY305" fmla="*/ 178611 h 3288871"/>
              <a:gd name="connsiteX306" fmla="*/ 9311104 w 10046571"/>
              <a:gd name="connsiteY306" fmla="*/ 203199 h 3288871"/>
              <a:gd name="connsiteX307" fmla="*/ 9365225 w 10046571"/>
              <a:gd name="connsiteY307" fmla="*/ 158926 h 3288871"/>
              <a:gd name="connsiteX308" fmla="*/ 9383754 w 10046571"/>
              <a:gd name="connsiteY308" fmla="*/ 150129 h 3288871"/>
              <a:gd name="connsiteX309" fmla="*/ 9565134 w 10046571"/>
              <a:gd name="connsiteY309" fmla="*/ 102107 h 3288871"/>
              <a:gd name="connsiteX310" fmla="*/ 9623644 w 10046571"/>
              <a:gd name="connsiteY310" fmla="*/ 50984 h 3288871"/>
              <a:gd name="connsiteX311" fmla="*/ 9674353 w 10046571"/>
              <a:gd name="connsiteY311" fmla="*/ 20916 h 3288871"/>
              <a:gd name="connsiteX312" fmla="*/ 9742127 w 10046571"/>
              <a:gd name="connsiteY312" fmla="*/ 34904 h 3288871"/>
              <a:gd name="connsiteX313" fmla="*/ 9801124 w 10046571"/>
              <a:gd name="connsiteY313" fmla="*/ 35770 h 3288871"/>
              <a:gd name="connsiteX314" fmla="*/ 9808925 w 10046571"/>
              <a:gd name="connsiteY314" fmla="*/ 121287 h 3288871"/>
              <a:gd name="connsiteX315" fmla="*/ 9852808 w 10046571"/>
              <a:gd name="connsiteY315" fmla="*/ 121431 h 3288871"/>
              <a:gd name="connsiteX316" fmla="*/ 9878162 w 10046571"/>
              <a:gd name="connsiteY316" fmla="*/ 133256 h 3288871"/>
              <a:gd name="connsiteX317" fmla="*/ 9929358 w 10046571"/>
              <a:gd name="connsiteY317" fmla="*/ 140828 h 3288871"/>
              <a:gd name="connsiteX318" fmla="*/ 10033701 w 10046571"/>
              <a:gd name="connsiteY318" fmla="*/ 153158 h 3288871"/>
              <a:gd name="connsiteX319" fmla="*/ 10033701 w 10046571"/>
              <a:gd name="connsiteY319" fmla="*/ 240838 h 3288871"/>
              <a:gd name="connsiteX320" fmla="*/ 9999083 w 10046571"/>
              <a:gd name="connsiteY320" fmla="*/ 252303 h 3288871"/>
              <a:gd name="connsiteX321" fmla="*/ 9880600 w 10046571"/>
              <a:gd name="connsiteY321" fmla="*/ 243506 h 3288871"/>
              <a:gd name="connsiteX322" fmla="*/ 9829892 w 10046571"/>
              <a:gd name="connsiteY322" fmla="*/ 236512 h 3288871"/>
              <a:gd name="connsiteX323" fmla="*/ 9804050 w 10046571"/>
              <a:gd name="connsiteY323" fmla="*/ 225408 h 3288871"/>
              <a:gd name="connsiteX324" fmla="*/ 9760655 w 10046571"/>
              <a:gd name="connsiteY324" fmla="*/ 225263 h 3288871"/>
              <a:gd name="connsiteX325" fmla="*/ 9752854 w 10046571"/>
              <a:gd name="connsiteY325" fmla="*/ 145659 h 3288871"/>
              <a:gd name="connsiteX326" fmla="*/ 9694344 w 10046571"/>
              <a:gd name="connsiteY326" fmla="*/ 144793 h 3288871"/>
              <a:gd name="connsiteX327" fmla="*/ 9626570 w 10046571"/>
              <a:gd name="connsiteY327" fmla="*/ 131670 h 3288871"/>
              <a:gd name="connsiteX328" fmla="*/ 9576349 w 10046571"/>
              <a:gd name="connsiteY328" fmla="*/ 159791 h 3288871"/>
              <a:gd name="connsiteX329" fmla="*/ 9518326 w 10046571"/>
              <a:gd name="connsiteY329" fmla="*/ 207309 h 3288871"/>
              <a:gd name="connsiteX330" fmla="*/ 9337921 w 10046571"/>
              <a:gd name="connsiteY330" fmla="*/ 252159 h 3288871"/>
              <a:gd name="connsiteX331" fmla="*/ 9319393 w 10046571"/>
              <a:gd name="connsiteY331" fmla="*/ 260379 h 3288871"/>
              <a:gd name="connsiteX332" fmla="*/ 9265759 w 10046571"/>
              <a:gd name="connsiteY332" fmla="*/ 301623 h 3288871"/>
              <a:gd name="connsiteX333" fmla="*/ 9228702 w 10046571"/>
              <a:gd name="connsiteY333" fmla="*/ 278838 h 3288871"/>
              <a:gd name="connsiteX334" fmla="*/ 9177019 w 10046571"/>
              <a:gd name="connsiteY334" fmla="*/ 270041 h 3288871"/>
              <a:gd name="connsiteX335" fmla="*/ 9066825 w 10046571"/>
              <a:gd name="connsiteY335" fmla="*/ 255692 h 3288871"/>
              <a:gd name="connsiteX336" fmla="*/ 8964433 w 10046571"/>
              <a:gd name="connsiteY336" fmla="*/ 299965 h 3288871"/>
              <a:gd name="connsiteX337" fmla="*/ 8932740 w 10046571"/>
              <a:gd name="connsiteY337" fmla="*/ 319866 h 3288871"/>
              <a:gd name="connsiteX338" fmla="*/ 8881056 w 10046571"/>
              <a:gd name="connsiteY338" fmla="*/ 328663 h 3288871"/>
              <a:gd name="connsiteX339" fmla="*/ 8832298 w 10046571"/>
              <a:gd name="connsiteY339" fmla="*/ 302344 h 3288871"/>
              <a:gd name="connsiteX340" fmla="*/ 8827910 w 10046571"/>
              <a:gd name="connsiteY340" fmla="*/ 272565 h 3288871"/>
              <a:gd name="connsiteX341" fmla="*/ 8798167 w 10046571"/>
              <a:gd name="connsiteY341" fmla="*/ 300542 h 3288871"/>
              <a:gd name="connsiteX342" fmla="*/ 8750384 w 10046571"/>
              <a:gd name="connsiteY342" fmla="*/ 306599 h 3288871"/>
              <a:gd name="connsiteX343" fmla="*/ 8716741 w 10046571"/>
              <a:gd name="connsiteY343" fmla="*/ 319001 h 3288871"/>
              <a:gd name="connsiteX344" fmla="*/ 8699675 w 10046571"/>
              <a:gd name="connsiteY344" fmla="*/ 319001 h 3288871"/>
              <a:gd name="connsiteX345" fmla="*/ 8645066 w 10046571"/>
              <a:gd name="connsiteY345" fmla="*/ 296576 h 3288871"/>
              <a:gd name="connsiteX346" fmla="*/ 8555351 w 10046571"/>
              <a:gd name="connsiteY346" fmla="*/ 299604 h 3288871"/>
              <a:gd name="connsiteX347" fmla="*/ 8398349 w 10046571"/>
              <a:gd name="connsiteY347" fmla="*/ 303065 h 3288871"/>
              <a:gd name="connsiteX348" fmla="*/ 8281330 w 10046571"/>
              <a:gd name="connsiteY348" fmla="*/ 303065 h 3288871"/>
              <a:gd name="connsiteX349" fmla="*/ 8172599 w 10046571"/>
              <a:gd name="connsiteY349" fmla="*/ 306094 h 3288871"/>
              <a:gd name="connsiteX350" fmla="*/ 8167723 w 10046571"/>
              <a:gd name="connsiteY350" fmla="*/ 329384 h 3288871"/>
              <a:gd name="connsiteX351" fmla="*/ 8101412 w 10046571"/>
              <a:gd name="connsiteY351" fmla="*/ 301768 h 3288871"/>
              <a:gd name="connsiteX352" fmla="*/ 8054604 w 10046571"/>
              <a:gd name="connsiteY352" fmla="*/ 300686 h 3288871"/>
              <a:gd name="connsiteX353" fmla="*/ 7937096 w 10046571"/>
              <a:gd name="connsiteY353" fmla="*/ 204425 h 3288871"/>
              <a:gd name="connsiteX354" fmla="*/ 7881512 w 10046571"/>
              <a:gd name="connsiteY354" fmla="*/ 158926 h 3288871"/>
              <a:gd name="connsiteX355" fmla="*/ 7831779 w 10046571"/>
              <a:gd name="connsiteY355" fmla="*/ 201757 h 3288871"/>
              <a:gd name="connsiteX356" fmla="*/ 7645522 w 10046571"/>
              <a:gd name="connsiteY356" fmla="*/ 152653 h 3288871"/>
              <a:gd name="connsiteX357" fmla="*/ 7561171 w 10046571"/>
              <a:gd name="connsiteY357" fmla="*/ 160873 h 3288871"/>
              <a:gd name="connsiteX358" fmla="*/ 7458778 w 10046571"/>
              <a:gd name="connsiteY358" fmla="*/ 143135 h 3288871"/>
              <a:gd name="connsiteX359" fmla="*/ 7391491 w 10046571"/>
              <a:gd name="connsiteY359" fmla="*/ 204641 h 3288871"/>
              <a:gd name="connsiteX360" fmla="*/ 7324693 w 10046571"/>
              <a:gd name="connsiteY360" fmla="*/ 260379 h 3288871"/>
              <a:gd name="connsiteX361" fmla="*/ 7205723 w 10046571"/>
              <a:gd name="connsiteY361" fmla="*/ 271483 h 3288871"/>
              <a:gd name="connsiteX362" fmla="*/ 7135999 w 10046571"/>
              <a:gd name="connsiteY362" fmla="*/ 270257 h 3288871"/>
              <a:gd name="connsiteX363" fmla="*/ 7096017 w 10046571"/>
              <a:gd name="connsiteY363" fmla="*/ 303787 h 3288871"/>
              <a:gd name="connsiteX364" fmla="*/ 6993625 w 10046571"/>
              <a:gd name="connsiteY364" fmla="*/ 319722 h 3288871"/>
              <a:gd name="connsiteX365" fmla="*/ 6942916 w 10046571"/>
              <a:gd name="connsiteY365" fmla="*/ 348564 h 3288871"/>
              <a:gd name="connsiteX366" fmla="*/ 6887331 w 10046571"/>
              <a:gd name="connsiteY366" fmla="*/ 330970 h 3288871"/>
              <a:gd name="connsiteX367" fmla="*/ 6850275 w 10046571"/>
              <a:gd name="connsiteY367" fmla="*/ 318640 h 3288871"/>
              <a:gd name="connsiteX368" fmla="*/ 6801517 w 10046571"/>
              <a:gd name="connsiteY368" fmla="*/ 316693 h 3288871"/>
              <a:gd name="connsiteX369" fmla="*/ 6787377 w 10046571"/>
              <a:gd name="connsiteY369" fmla="*/ 234781 h 3288871"/>
              <a:gd name="connsiteX370" fmla="*/ 6653779 w 10046571"/>
              <a:gd name="connsiteY370" fmla="*/ 251943 h 3288871"/>
              <a:gd name="connsiteX371" fmla="*/ 6545536 w 10046571"/>
              <a:gd name="connsiteY371" fmla="*/ 243146 h 3288871"/>
              <a:gd name="connsiteX372" fmla="*/ 6461185 w 10046571"/>
              <a:gd name="connsiteY372" fmla="*/ 223461 h 3288871"/>
              <a:gd name="connsiteX373" fmla="*/ 6327587 w 10046571"/>
              <a:gd name="connsiteY373" fmla="*/ 226489 h 3288871"/>
              <a:gd name="connsiteX374" fmla="*/ 6322223 w 10046571"/>
              <a:gd name="connsiteY374" fmla="*/ 252880 h 3288871"/>
              <a:gd name="connsiteX375" fmla="*/ 6190089 w 10046571"/>
              <a:gd name="connsiteY375" fmla="*/ 255548 h 3288871"/>
              <a:gd name="connsiteX376" fmla="*/ 6101349 w 10046571"/>
              <a:gd name="connsiteY376" fmla="*/ 227427 h 3288871"/>
              <a:gd name="connsiteX377" fmla="*/ 6016022 w 10046571"/>
              <a:gd name="connsiteY377" fmla="*/ 192599 h 3288871"/>
              <a:gd name="connsiteX378" fmla="*/ 5909241 w 10046571"/>
              <a:gd name="connsiteY378" fmla="*/ 135276 h 3288871"/>
              <a:gd name="connsiteX379" fmla="*/ 5779057 w 10046571"/>
              <a:gd name="connsiteY379" fmla="*/ 124532 h 3288871"/>
              <a:gd name="connsiteX380" fmla="*/ 5750289 w 10046571"/>
              <a:gd name="connsiteY380" fmla="*/ 145515 h 3288871"/>
              <a:gd name="connsiteX381" fmla="*/ 5668863 w 10046571"/>
              <a:gd name="connsiteY381" fmla="*/ 145515 h 3288871"/>
              <a:gd name="connsiteX382" fmla="*/ 5597189 w 10046571"/>
              <a:gd name="connsiteY382" fmla="*/ 128425 h 3288871"/>
              <a:gd name="connsiteX383" fmla="*/ 5546480 w 10046571"/>
              <a:gd name="connsiteY383" fmla="*/ 128786 h 3288871"/>
              <a:gd name="connsiteX384" fmla="*/ 5491383 w 10046571"/>
              <a:gd name="connsiteY384" fmla="*/ 140323 h 3288871"/>
              <a:gd name="connsiteX385" fmla="*/ 5448476 w 10046571"/>
              <a:gd name="connsiteY385" fmla="*/ 163253 h 3288871"/>
              <a:gd name="connsiteX386" fmla="*/ 5321704 w 10046571"/>
              <a:gd name="connsiteY386" fmla="*/ 224326 h 3288871"/>
              <a:gd name="connsiteX387" fmla="*/ 5191520 w 10046571"/>
              <a:gd name="connsiteY387" fmla="*/ 239757 h 3288871"/>
              <a:gd name="connsiteX388" fmla="*/ 5123746 w 10046571"/>
              <a:gd name="connsiteY388" fmla="*/ 236512 h 3288871"/>
              <a:gd name="connsiteX389" fmla="*/ 5055972 w 10046571"/>
              <a:gd name="connsiteY389" fmla="*/ 207309 h 3288871"/>
              <a:gd name="connsiteX390" fmla="*/ 4928225 w 10046571"/>
              <a:gd name="connsiteY390" fmla="*/ 208968 h 3288871"/>
              <a:gd name="connsiteX391" fmla="*/ 4887268 w 10046571"/>
              <a:gd name="connsiteY391" fmla="*/ 241055 h 3288871"/>
              <a:gd name="connsiteX392" fmla="*/ 4819007 w 10046571"/>
              <a:gd name="connsiteY392" fmla="*/ 228508 h 3288871"/>
              <a:gd name="connsiteX393" fmla="*/ 4736605 w 10046571"/>
              <a:gd name="connsiteY393" fmla="*/ 210193 h 3288871"/>
              <a:gd name="connsiteX394" fmla="*/ 4704913 w 10046571"/>
              <a:gd name="connsiteY394" fmla="*/ 260018 h 3288871"/>
              <a:gd name="connsiteX395" fmla="*/ 4599107 w 10046571"/>
              <a:gd name="connsiteY395" fmla="*/ 303210 h 3288871"/>
              <a:gd name="connsiteX396" fmla="*/ 4449419 w 10046571"/>
              <a:gd name="connsiteY396" fmla="*/ 305733 h 3288871"/>
              <a:gd name="connsiteX397" fmla="*/ 4388959 w 10046571"/>
              <a:gd name="connsiteY397" fmla="*/ 365437 h 3288871"/>
              <a:gd name="connsiteX398" fmla="*/ 4346540 w 10046571"/>
              <a:gd name="connsiteY398" fmla="*/ 350367 h 3288871"/>
              <a:gd name="connsiteX399" fmla="*/ 4269014 w 10046571"/>
              <a:gd name="connsiteY399" fmla="*/ 351232 h 3288871"/>
              <a:gd name="connsiteX400" fmla="*/ 4092021 w 10046571"/>
              <a:gd name="connsiteY400" fmla="*/ 271483 h 3288871"/>
              <a:gd name="connsiteX401" fmla="*/ 3964275 w 10046571"/>
              <a:gd name="connsiteY401" fmla="*/ 255043 h 3288871"/>
              <a:gd name="connsiteX402" fmla="*/ 3905278 w 10046571"/>
              <a:gd name="connsiteY402" fmla="*/ 284751 h 3288871"/>
              <a:gd name="connsiteX403" fmla="*/ 3845792 w 10046571"/>
              <a:gd name="connsiteY403" fmla="*/ 287491 h 3288871"/>
              <a:gd name="connsiteX404" fmla="*/ 3630281 w 10046571"/>
              <a:gd name="connsiteY404" fmla="*/ 276170 h 3288871"/>
              <a:gd name="connsiteX405" fmla="*/ 3515211 w 10046571"/>
              <a:gd name="connsiteY405" fmla="*/ 190869 h 3288871"/>
              <a:gd name="connsiteX406" fmla="*/ 3431835 w 10046571"/>
              <a:gd name="connsiteY406" fmla="*/ 252159 h 3288871"/>
              <a:gd name="connsiteX407" fmla="*/ 3320667 w 10046571"/>
              <a:gd name="connsiteY407" fmla="*/ 272060 h 3288871"/>
              <a:gd name="connsiteX408" fmla="*/ 3219249 w 10046571"/>
              <a:gd name="connsiteY408" fmla="*/ 255043 h 3288871"/>
              <a:gd name="connsiteX409" fmla="*/ 3109543 w 10046571"/>
              <a:gd name="connsiteY409" fmla="*/ 319722 h 3288871"/>
              <a:gd name="connsiteX410" fmla="*/ 2994473 w 10046571"/>
              <a:gd name="connsiteY410" fmla="*/ 283309 h 3288871"/>
              <a:gd name="connsiteX411" fmla="*/ 2879404 w 10046571"/>
              <a:gd name="connsiteY411" fmla="*/ 223317 h 3288871"/>
              <a:gd name="connsiteX412" fmla="*/ 2812605 w 10046571"/>
              <a:gd name="connsiteY412" fmla="*/ 238531 h 3288871"/>
              <a:gd name="connsiteX413" fmla="*/ 2745806 w 10046571"/>
              <a:gd name="connsiteY413" fmla="*/ 239252 h 3288871"/>
              <a:gd name="connsiteX414" fmla="*/ 2694122 w 10046571"/>
              <a:gd name="connsiteY414" fmla="*/ 254322 h 3288871"/>
              <a:gd name="connsiteX415" fmla="*/ 2591243 w 10046571"/>
              <a:gd name="connsiteY415" fmla="*/ 259153 h 3288871"/>
              <a:gd name="connsiteX416" fmla="*/ 2526883 w 10046571"/>
              <a:gd name="connsiteY416" fmla="*/ 318496 h 3288871"/>
              <a:gd name="connsiteX417" fmla="*/ 2305519 w 10046571"/>
              <a:gd name="connsiteY417" fmla="*/ 365221 h 3288871"/>
              <a:gd name="connsiteX418" fmla="*/ 2195813 w 10046571"/>
              <a:gd name="connsiteY418" fmla="*/ 301984 h 3288871"/>
              <a:gd name="connsiteX419" fmla="*/ 2025159 w 10046571"/>
              <a:gd name="connsiteY419" fmla="*/ 303065 h 3288871"/>
              <a:gd name="connsiteX420" fmla="*/ 1881322 w 10046571"/>
              <a:gd name="connsiteY420" fmla="*/ 303787 h 3288871"/>
              <a:gd name="connsiteX421" fmla="*/ 1841341 w 10046571"/>
              <a:gd name="connsiteY421" fmla="*/ 274367 h 3288871"/>
              <a:gd name="connsiteX422" fmla="*/ 1782831 w 10046571"/>
              <a:gd name="connsiteY422" fmla="*/ 255548 h 3288871"/>
              <a:gd name="connsiteX423" fmla="*/ 1701405 w 10046571"/>
              <a:gd name="connsiteY423" fmla="*/ 211491 h 3288871"/>
              <a:gd name="connsiteX424" fmla="*/ 1645333 w 10046571"/>
              <a:gd name="connsiteY424" fmla="*/ 208607 h 3288871"/>
              <a:gd name="connsiteX425" fmla="*/ 1604376 w 10046571"/>
              <a:gd name="connsiteY425" fmla="*/ 178827 h 3288871"/>
              <a:gd name="connsiteX426" fmla="*/ 1492232 w 10046571"/>
              <a:gd name="connsiteY426" fmla="*/ 176304 h 3288871"/>
              <a:gd name="connsiteX427" fmla="*/ 1341081 w 10046571"/>
              <a:gd name="connsiteY427" fmla="*/ 161089 h 3288871"/>
              <a:gd name="connsiteX428" fmla="*/ 1247953 w 10046571"/>
              <a:gd name="connsiteY428" fmla="*/ 207886 h 3288871"/>
              <a:gd name="connsiteX429" fmla="*/ 1146048 w 10046571"/>
              <a:gd name="connsiteY429" fmla="*/ 251798 h 3288871"/>
              <a:gd name="connsiteX430" fmla="*/ 1027566 w 10046571"/>
              <a:gd name="connsiteY430" fmla="*/ 243001 h 3288871"/>
              <a:gd name="connsiteX431" fmla="*/ 976857 w 10046571"/>
              <a:gd name="connsiteY431" fmla="*/ 236007 h 3288871"/>
              <a:gd name="connsiteX432" fmla="*/ 951503 w 10046571"/>
              <a:gd name="connsiteY432" fmla="*/ 224903 h 3288871"/>
              <a:gd name="connsiteX433" fmla="*/ 908108 w 10046571"/>
              <a:gd name="connsiteY433" fmla="*/ 224687 h 3288871"/>
              <a:gd name="connsiteX434" fmla="*/ 900307 w 10046571"/>
              <a:gd name="connsiteY434" fmla="*/ 145154 h 3288871"/>
              <a:gd name="connsiteX435" fmla="*/ 841309 w 10046571"/>
              <a:gd name="connsiteY435" fmla="*/ 144217 h 3288871"/>
              <a:gd name="connsiteX436" fmla="*/ 774023 w 10046571"/>
              <a:gd name="connsiteY436" fmla="*/ 131165 h 3288871"/>
              <a:gd name="connsiteX437" fmla="*/ 723314 w 10046571"/>
              <a:gd name="connsiteY437" fmla="*/ 159287 h 3288871"/>
              <a:gd name="connsiteX438" fmla="*/ 665292 w 10046571"/>
              <a:gd name="connsiteY438" fmla="*/ 206804 h 3288871"/>
              <a:gd name="connsiteX439" fmla="*/ 618695 w 10046571"/>
              <a:gd name="connsiteY439" fmla="*/ 216785 h 3288871"/>
              <a:gd name="connsiteX440" fmla="*/ 641615 w 10046571"/>
              <a:gd name="connsiteY440" fmla="*/ 108172 h 3288871"/>
              <a:gd name="connsiteX441" fmla="*/ 669680 w 10046571"/>
              <a:gd name="connsiteY441" fmla="*/ 101746 h 3288871"/>
              <a:gd name="connsiteX442" fmla="*/ 728190 w 10046571"/>
              <a:gd name="connsiteY442" fmla="*/ 50695 h 3288871"/>
              <a:gd name="connsiteX443" fmla="*/ 778899 w 10046571"/>
              <a:gd name="connsiteY443" fmla="*/ 20555 h 3288871"/>
              <a:gd name="connsiteX444" fmla="*/ 846673 w 10046571"/>
              <a:gd name="connsiteY444" fmla="*/ 34544 h 3288871"/>
              <a:gd name="connsiteX445" fmla="*/ 905670 w 10046571"/>
              <a:gd name="connsiteY445" fmla="*/ 35409 h 3288871"/>
              <a:gd name="connsiteX446" fmla="*/ 913472 w 10046571"/>
              <a:gd name="connsiteY446" fmla="*/ 120926 h 3288871"/>
              <a:gd name="connsiteX447" fmla="*/ 957354 w 10046571"/>
              <a:gd name="connsiteY447" fmla="*/ 121071 h 3288871"/>
              <a:gd name="connsiteX448" fmla="*/ 982708 w 10046571"/>
              <a:gd name="connsiteY448" fmla="*/ 132968 h 3288871"/>
              <a:gd name="connsiteX449" fmla="*/ 1033904 w 10046571"/>
              <a:gd name="connsiteY449" fmla="*/ 140467 h 3288871"/>
              <a:gd name="connsiteX450" fmla="*/ 1152875 w 10046571"/>
              <a:gd name="connsiteY450" fmla="*/ 149985 h 3288871"/>
              <a:gd name="connsiteX451" fmla="*/ 1254779 w 10046571"/>
              <a:gd name="connsiteY451" fmla="*/ 102828 h 3288871"/>
              <a:gd name="connsiteX452" fmla="*/ 1348395 w 10046571"/>
              <a:gd name="connsiteY452" fmla="*/ 52642 h 3288871"/>
              <a:gd name="connsiteX453" fmla="*/ 1500033 w 10046571"/>
              <a:gd name="connsiteY453" fmla="*/ 68938 h 3288871"/>
              <a:gd name="connsiteX454" fmla="*/ 1612665 w 10046571"/>
              <a:gd name="connsiteY454" fmla="*/ 71606 h 3288871"/>
              <a:gd name="connsiteX455" fmla="*/ 1654109 w 10046571"/>
              <a:gd name="connsiteY455" fmla="*/ 103549 h 3288871"/>
              <a:gd name="connsiteX456" fmla="*/ 1710181 w 10046571"/>
              <a:gd name="connsiteY456" fmla="*/ 106577 h 3288871"/>
              <a:gd name="connsiteX457" fmla="*/ 1792095 w 10046571"/>
              <a:gd name="connsiteY457" fmla="*/ 153879 h 3288871"/>
              <a:gd name="connsiteX458" fmla="*/ 1851093 w 10046571"/>
              <a:gd name="connsiteY458" fmla="*/ 173996 h 3288871"/>
              <a:gd name="connsiteX459" fmla="*/ 1891562 w 10046571"/>
              <a:gd name="connsiteY459" fmla="*/ 205506 h 3288871"/>
              <a:gd name="connsiteX460" fmla="*/ 2035887 w 10046571"/>
              <a:gd name="connsiteY460" fmla="*/ 204785 h 3288871"/>
              <a:gd name="connsiteX461" fmla="*/ 2207515 w 10046571"/>
              <a:gd name="connsiteY461" fmla="*/ 203560 h 3288871"/>
              <a:gd name="connsiteX462" fmla="*/ 2317709 w 10046571"/>
              <a:gd name="connsiteY462" fmla="*/ 271483 h 3288871"/>
              <a:gd name="connsiteX463" fmla="*/ 2540534 w 10046571"/>
              <a:gd name="connsiteY463" fmla="*/ 221298 h 3288871"/>
              <a:gd name="connsiteX464" fmla="*/ 2604895 w 10046571"/>
              <a:gd name="connsiteY464" fmla="*/ 157700 h 3288871"/>
              <a:gd name="connsiteX465" fmla="*/ 2708263 w 10046571"/>
              <a:gd name="connsiteY465" fmla="*/ 152509 h 3288871"/>
              <a:gd name="connsiteX466" fmla="*/ 2759947 w 10046571"/>
              <a:gd name="connsiteY466" fmla="*/ 136357 h 3288871"/>
              <a:gd name="connsiteX467" fmla="*/ 2827232 w 10046571"/>
              <a:gd name="connsiteY467" fmla="*/ 135420 h 3288871"/>
              <a:gd name="connsiteX468" fmla="*/ 2894520 w 10046571"/>
              <a:gd name="connsiteY468" fmla="*/ 119124 h 3288871"/>
              <a:gd name="connsiteX469" fmla="*/ 3010076 w 10046571"/>
              <a:gd name="connsiteY469" fmla="*/ 183658 h 3288871"/>
              <a:gd name="connsiteX470" fmla="*/ 3125633 w 10046571"/>
              <a:gd name="connsiteY470" fmla="*/ 222740 h 3288871"/>
              <a:gd name="connsiteX471" fmla="*/ 3235827 w 10046571"/>
              <a:gd name="connsiteY471" fmla="*/ 153158 h 3288871"/>
              <a:gd name="connsiteX472" fmla="*/ 3337731 w 10046571"/>
              <a:gd name="connsiteY472" fmla="*/ 171473 h 3288871"/>
              <a:gd name="connsiteX473" fmla="*/ 3448900 w 10046571"/>
              <a:gd name="connsiteY473" fmla="*/ 150129 h 3288871"/>
              <a:gd name="connsiteX474" fmla="*/ 3532764 w 10046571"/>
              <a:gd name="connsiteY474" fmla="*/ 84369 h 3288871"/>
              <a:gd name="connsiteX475" fmla="*/ 3648809 w 10046571"/>
              <a:gd name="connsiteY475" fmla="*/ 175943 h 3288871"/>
              <a:gd name="connsiteX476" fmla="*/ 3865297 w 10046571"/>
              <a:gd name="connsiteY476" fmla="*/ 187985 h 3288871"/>
              <a:gd name="connsiteX477" fmla="*/ 3924781 w 10046571"/>
              <a:gd name="connsiteY477" fmla="*/ 185100 h 3288871"/>
              <a:gd name="connsiteX478" fmla="*/ 3984266 w 10046571"/>
              <a:gd name="connsiteY478" fmla="*/ 153158 h 3288871"/>
              <a:gd name="connsiteX479" fmla="*/ 4112988 w 10046571"/>
              <a:gd name="connsiteY479" fmla="*/ 170968 h 3288871"/>
              <a:gd name="connsiteX480" fmla="*/ 4290468 w 10046571"/>
              <a:gd name="connsiteY480" fmla="*/ 256629 h 3288871"/>
              <a:gd name="connsiteX481" fmla="*/ 4368481 w 10046571"/>
              <a:gd name="connsiteY481" fmla="*/ 255548 h 3288871"/>
              <a:gd name="connsiteX482" fmla="*/ 4411388 w 10046571"/>
              <a:gd name="connsiteY482" fmla="*/ 271699 h 3288871"/>
              <a:gd name="connsiteX483" fmla="*/ 4471848 w 10046571"/>
              <a:gd name="connsiteY483" fmla="*/ 207525 h 3288871"/>
              <a:gd name="connsiteX484" fmla="*/ 4622024 w 10046571"/>
              <a:gd name="connsiteY484" fmla="*/ 204785 h 3288871"/>
              <a:gd name="connsiteX485" fmla="*/ 4728804 w 10046571"/>
              <a:gd name="connsiteY485" fmla="*/ 158421 h 3288871"/>
              <a:gd name="connsiteX486" fmla="*/ 4760497 w 10046571"/>
              <a:gd name="connsiteY486" fmla="*/ 104991 h 3288871"/>
              <a:gd name="connsiteX487" fmla="*/ 4843874 w 10046571"/>
              <a:gd name="connsiteY487" fmla="*/ 124532 h 3288871"/>
              <a:gd name="connsiteX488" fmla="*/ 4912135 w 10046571"/>
              <a:gd name="connsiteY488" fmla="*/ 138160 h 3288871"/>
              <a:gd name="connsiteX489" fmla="*/ 4953092 w 10046571"/>
              <a:gd name="connsiteY489" fmla="*/ 103693 h 3288871"/>
              <a:gd name="connsiteX490" fmla="*/ 5081326 w 10046571"/>
              <a:gd name="connsiteY490" fmla="*/ 102107 h 3288871"/>
              <a:gd name="connsiteX491" fmla="*/ 5149588 w 10046571"/>
              <a:gd name="connsiteY491" fmla="*/ 133473 h 3288871"/>
              <a:gd name="connsiteX492" fmla="*/ 5217362 w 10046571"/>
              <a:gd name="connsiteY492" fmla="*/ 136862 h 3288871"/>
              <a:gd name="connsiteX493" fmla="*/ 5348521 w 10046571"/>
              <a:gd name="connsiteY493" fmla="*/ 120422 h 3288871"/>
              <a:gd name="connsiteX494" fmla="*/ 5475780 w 10046571"/>
              <a:gd name="connsiteY494" fmla="*/ 54806 h 3288871"/>
              <a:gd name="connsiteX495" fmla="*/ 5518688 w 10046571"/>
              <a:gd name="connsiteY495" fmla="*/ 30217 h 3288871"/>
              <a:gd name="connsiteX496" fmla="*/ 5574760 w 10046571"/>
              <a:gd name="connsiteY496" fmla="*/ 17887 h 3288871"/>
              <a:gd name="connsiteX497" fmla="*/ 5625468 w 10046571"/>
              <a:gd name="connsiteY497" fmla="*/ 17311 h 3288871"/>
              <a:gd name="connsiteX498" fmla="*/ 5697143 w 10046571"/>
              <a:gd name="connsiteY498" fmla="*/ 35625 h 3288871"/>
              <a:gd name="connsiteX499" fmla="*/ 5779057 w 10046571"/>
              <a:gd name="connsiteY499" fmla="*/ 35625 h 3288871"/>
              <a:gd name="connsiteX500" fmla="*/ 5807824 w 10046571"/>
              <a:gd name="connsiteY500" fmla="*/ 13200 h 3288871"/>
              <a:gd name="connsiteX501" fmla="*/ 5841406 w 10046571"/>
              <a:gd name="connsiteY501" fmla="*/ 1181 h 32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10046571" h="3288871">
                <a:moveTo>
                  <a:pt x="2686186" y="2868123"/>
                </a:moveTo>
                <a:cubicBezTo>
                  <a:pt x="2698176" y="2868616"/>
                  <a:pt x="2708366" y="2870183"/>
                  <a:pt x="2714993" y="2873497"/>
                </a:cubicBezTo>
                <a:cubicBezTo>
                  <a:pt x="2739969" y="2885864"/>
                  <a:pt x="2731235" y="2911506"/>
                  <a:pt x="2730622" y="2937865"/>
                </a:cubicBezTo>
                <a:cubicBezTo>
                  <a:pt x="2730469" y="2944677"/>
                  <a:pt x="2729703" y="2953463"/>
                  <a:pt x="2729244" y="2962965"/>
                </a:cubicBezTo>
                <a:cubicBezTo>
                  <a:pt x="2703654" y="2950405"/>
                  <a:pt x="2630563" y="2962772"/>
                  <a:pt x="2598385" y="2964397"/>
                </a:cubicBezTo>
                <a:cubicBezTo>
                  <a:pt x="2598232" y="2964397"/>
                  <a:pt x="2597772" y="2964397"/>
                  <a:pt x="2597619" y="2964397"/>
                </a:cubicBezTo>
                <a:cubicBezTo>
                  <a:pt x="2595474" y="2964571"/>
                  <a:pt x="2593482" y="2964571"/>
                  <a:pt x="2591796" y="2964571"/>
                </a:cubicBezTo>
                <a:cubicBezTo>
                  <a:pt x="2559159" y="2964397"/>
                  <a:pt x="2547513" y="2964397"/>
                  <a:pt x="2521005" y="2977480"/>
                </a:cubicBezTo>
                <a:cubicBezTo>
                  <a:pt x="2475037" y="2999871"/>
                  <a:pt x="2507980" y="2995574"/>
                  <a:pt x="2492198" y="3033931"/>
                </a:cubicBezTo>
                <a:cubicBezTo>
                  <a:pt x="2480246" y="3063522"/>
                  <a:pt x="2434890" y="3049530"/>
                  <a:pt x="2405163" y="3049704"/>
                </a:cubicBezTo>
                <a:cubicBezTo>
                  <a:pt x="2389535" y="3049897"/>
                  <a:pt x="2364864" y="3054368"/>
                  <a:pt x="2350154" y="3050962"/>
                </a:cubicBezTo>
                <a:cubicBezTo>
                  <a:pt x="2301121" y="3039679"/>
                  <a:pt x="2339888" y="3044517"/>
                  <a:pt x="2321654" y="3014927"/>
                </a:cubicBezTo>
                <a:cubicBezTo>
                  <a:pt x="2301580" y="2982666"/>
                  <a:pt x="2296371" y="3007051"/>
                  <a:pt x="2270936" y="3020501"/>
                </a:cubicBezTo>
                <a:cubicBezTo>
                  <a:pt x="2239216" y="3037163"/>
                  <a:pt x="2211023" y="3031958"/>
                  <a:pt x="2176546" y="3032693"/>
                </a:cubicBezTo>
                <a:cubicBezTo>
                  <a:pt x="2159997" y="3033041"/>
                  <a:pt x="2145747" y="3029287"/>
                  <a:pt x="2129351" y="3035731"/>
                </a:cubicBezTo>
                <a:cubicBezTo>
                  <a:pt x="2109278" y="3043627"/>
                  <a:pt x="2103455" y="3063154"/>
                  <a:pt x="2083689" y="3068186"/>
                </a:cubicBezTo>
                <a:cubicBezTo>
                  <a:pt x="2056720" y="3074804"/>
                  <a:pt x="1998953" y="3073372"/>
                  <a:pt x="1971525" y="3067470"/>
                </a:cubicBezTo>
                <a:cubicBezTo>
                  <a:pt x="1961259" y="3065302"/>
                  <a:pt x="1950073" y="3055084"/>
                  <a:pt x="1943791" y="3053652"/>
                </a:cubicBezTo>
                <a:cubicBezTo>
                  <a:pt x="1917896" y="3047382"/>
                  <a:pt x="1893685" y="3049897"/>
                  <a:pt x="1866410" y="3049530"/>
                </a:cubicBezTo>
                <a:cubicBezTo>
                  <a:pt x="1846031" y="3049356"/>
                  <a:pt x="1813853" y="3043627"/>
                  <a:pt x="1795312" y="3052413"/>
                </a:cubicBezTo>
                <a:cubicBezTo>
                  <a:pt x="1770029" y="3064412"/>
                  <a:pt x="1774626" y="3086106"/>
                  <a:pt x="1757005" y="3098473"/>
                </a:cubicBezTo>
                <a:cubicBezTo>
                  <a:pt x="1723907" y="3121773"/>
                  <a:pt x="1647292" y="3094893"/>
                  <a:pt x="1608219" y="3104743"/>
                </a:cubicBezTo>
                <a:cubicBezTo>
                  <a:pt x="1574049" y="3113355"/>
                  <a:pt x="1564702" y="3143642"/>
                  <a:pt x="1539419" y="3165511"/>
                </a:cubicBezTo>
                <a:cubicBezTo>
                  <a:pt x="1528234" y="3175013"/>
                  <a:pt x="1505862" y="3173387"/>
                  <a:pt x="1496515" y="3185231"/>
                </a:cubicBezTo>
                <a:cubicBezTo>
                  <a:pt x="1485023" y="3199746"/>
                  <a:pt x="1493297" y="3201720"/>
                  <a:pt x="1487934" y="3219466"/>
                </a:cubicBezTo>
                <a:cubicBezTo>
                  <a:pt x="1475829" y="3259797"/>
                  <a:pt x="1474910" y="3269299"/>
                  <a:pt x="1433078" y="3271273"/>
                </a:cubicBezTo>
                <a:cubicBezTo>
                  <a:pt x="1405191" y="3272531"/>
                  <a:pt x="1361520" y="3278260"/>
                  <a:pt x="1334399" y="3267867"/>
                </a:cubicBezTo>
                <a:cubicBezTo>
                  <a:pt x="1282914" y="3248321"/>
                  <a:pt x="1243994" y="3192217"/>
                  <a:pt x="1188372" y="3175187"/>
                </a:cubicBezTo>
                <a:cubicBezTo>
                  <a:pt x="1147766" y="3162646"/>
                  <a:pt x="1105475" y="3185057"/>
                  <a:pt x="1060579" y="3186121"/>
                </a:cubicBezTo>
                <a:cubicBezTo>
                  <a:pt x="1032997" y="3186837"/>
                  <a:pt x="1005262" y="3185773"/>
                  <a:pt x="977528" y="3185773"/>
                </a:cubicBezTo>
                <a:cubicBezTo>
                  <a:pt x="946423" y="3185773"/>
                  <a:pt x="911793" y="3192043"/>
                  <a:pt x="883292" y="3177877"/>
                </a:cubicBezTo>
                <a:cubicBezTo>
                  <a:pt x="872720" y="3172671"/>
                  <a:pt x="864139" y="3159240"/>
                  <a:pt x="855098" y="3155118"/>
                </a:cubicBezTo>
                <a:cubicBezTo>
                  <a:pt x="829969" y="3143468"/>
                  <a:pt x="793807" y="3151712"/>
                  <a:pt x="766532" y="3151712"/>
                </a:cubicBezTo>
                <a:cubicBezTo>
                  <a:pt x="743394" y="3151886"/>
                  <a:pt x="678731" y="3140062"/>
                  <a:pt x="658352" y="3153493"/>
                </a:cubicBezTo>
                <a:cubicBezTo>
                  <a:pt x="621883" y="3177703"/>
                  <a:pt x="638432" y="3243309"/>
                  <a:pt x="586488" y="3255675"/>
                </a:cubicBezTo>
                <a:cubicBezTo>
                  <a:pt x="560745" y="3261771"/>
                  <a:pt x="523204" y="3252985"/>
                  <a:pt x="500679" y="3241335"/>
                </a:cubicBezTo>
                <a:cubicBezTo>
                  <a:pt x="494704" y="3238277"/>
                  <a:pt x="487042" y="3225910"/>
                  <a:pt x="481066" y="3223414"/>
                </a:cubicBezTo>
                <a:cubicBezTo>
                  <a:pt x="454404" y="3211938"/>
                  <a:pt x="430960" y="3215692"/>
                  <a:pt x="410581" y="3189702"/>
                </a:cubicBezTo>
                <a:cubicBezTo>
                  <a:pt x="405677" y="3183605"/>
                  <a:pt x="405065" y="3173755"/>
                  <a:pt x="401233" y="3169091"/>
                </a:cubicBezTo>
                <a:cubicBezTo>
                  <a:pt x="380548" y="3144532"/>
                  <a:pt x="337950" y="3115135"/>
                  <a:pt x="299030" y="3120167"/>
                </a:cubicBezTo>
                <a:cubicBezTo>
                  <a:pt x="272368" y="3123573"/>
                  <a:pt x="240650" y="3142036"/>
                  <a:pt x="212149" y="3152060"/>
                </a:cubicBezTo>
                <a:cubicBezTo>
                  <a:pt x="185334" y="3161563"/>
                  <a:pt x="160358" y="3169807"/>
                  <a:pt x="131244" y="3164795"/>
                </a:cubicBezTo>
                <a:cubicBezTo>
                  <a:pt x="126647" y="3164079"/>
                  <a:pt x="118373" y="3152602"/>
                  <a:pt x="111324" y="3150803"/>
                </a:cubicBezTo>
                <a:cubicBezTo>
                  <a:pt x="92018" y="3146158"/>
                  <a:pt x="62904" y="3151519"/>
                  <a:pt x="42831" y="3151712"/>
                </a:cubicBezTo>
                <a:lnTo>
                  <a:pt x="0" y="3148604"/>
                </a:lnTo>
                <a:lnTo>
                  <a:pt x="21288" y="3047727"/>
                </a:lnTo>
                <a:lnTo>
                  <a:pt x="40073" y="3048988"/>
                </a:lnTo>
                <a:cubicBezTo>
                  <a:pt x="59839" y="3048814"/>
                  <a:pt x="88953" y="3043801"/>
                  <a:pt x="108107" y="3048098"/>
                </a:cubicBezTo>
                <a:cubicBezTo>
                  <a:pt x="115155" y="3049704"/>
                  <a:pt x="123429" y="3060464"/>
                  <a:pt x="127873" y="3061180"/>
                </a:cubicBezTo>
                <a:cubicBezTo>
                  <a:pt x="156680" y="3065844"/>
                  <a:pt x="181810" y="3058142"/>
                  <a:pt x="208318" y="3049356"/>
                </a:cubicBezTo>
                <a:cubicBezTo>
                  <a:pt x="236666" y="3040028"/>
                  <a:pt x="268231" y="3022823"/>
                  <a:pt x="294893" y="3019591"/>
                </a:cubicBezTo>
                <a:cubicBezTo>
                  <a:pt x="333506" y="3014753"/>
                  <a:pt x="375951" y="3042176"/>
                  <a:pt x="396484" y="3065128"/>
                </a:cubicBezTo>
                <a:cubicBezTo>
                  <a:pt x="400468" y="3069424"/>
                  <a:pt x="401081" y="3078578"/>
                  <a:pt x="405831" y="3084307"/>
                </a:cubicBezTo>
                <a:cubicBezTo>
                  <a:pt x="426057" y="3108691"/>
                  <a:pt x="449348" y="3105091"/>
                  <a:pt x="476163" y="3115677"/>
                </a:cubicBezTo>
                <a:cubicBezTo>
                  <a:pt x="481986" y="3118000"/>
                  <a:pt x="489800" y="3129650"/>
                  <a:pt x="495470" y="3132340"/>
                </a:cubicBezTo>
                <a:cubicBezTo>
                  <a:pt x="517994" y="3143274"/>
                  <a:pt x="555229" y="3151519"/>
                  <a:pt x="580971" y="3145790"/>
                </a:cubicBezTo>
                <a:cubicBezTo>
                  <a:pt x="632609" y="3134314"/>
                  <a:pt x="616061" y="3073005"/>
                  <a:pt x="652529" y="3050420"/>
                </a:cubicBezTo>
                <a:cubicBezTo>
                  <a:pt x="672755" y="3037879"/>
                  <a:pt x="737265" y="3048814"/>
                  <a:pt x="760250" y="3048814"/>
                </a:cubicBezTo>
                <a:cubicBezTo>
                  <a:pt x="787524" y="3048640"/>
                  <a:pt x="823380" y="3041111"/>
                  <a:pt x="848356" y="3051871"/>
                </a:cubicBezTo>
                <a:cubicBezTo>
                  <a:pt x="857550" y="3055800"/>
                  <a:pt x="866131" y="3068166"/>
                  <a:pt x="876704" y="3073024"/>
                </a:cubicBezTo>
                <a:cubicBezTo>
                  <a:pt x="905051" y="3086106"/>
                  <a:pt x="939681" y="3080359"/>
                  <a:pt x="970480" y="3080359"/>
                </a:cubicBezTo>
                <a:cubicBezTo>
                  <a:pt x="998061" y="3080359"/>
                  <a:pt x="1025642" y="3081268"/>
                  <a:pt x="1053224" y="3080726"/>
                </a:cubicBezTo>
                <a:cubicBezTo>
                  <a:pt x="1097966" y="3079836"/>
                  <a:pt x="1139798" y="3058858"/>
                  <a:pt x="1180557" y="3070508"/>
                </a:cubicBezTo>
                <a:cubicBezTo>
                  <a:pt x="1235719" y="3086455"/>
                  <a:pt x="1274486" y="3138630"/>
                  <a:pt x="1325664" y="3156899"/>
                </a:cubicBezTo>
                <a:cubicBezTo>
                  <a:pt x="1352786" y="3166401"/>
                  <a:pt x="1396150" y="3161214"/>
                  <a:pt x="1423885" y="3159956"/>
                </a:cubicBezTo>
                <a:cubicBezTo>
                  <a:pt x="1465563" y="3158157"/>
                  <a:pt x="1466482" y="3149370"/>
                  <a:pt x="1478587" y="3111729"/>
                </a:cubicBezTo>
                <a:cubicBezTo>
                  <a:pt x="1483950" y="3095067"/>
                  <a:pt x="1475983" y="3093460"/>
                  <a:pt x="1487168" y="3079836"/>
                </a:cubicBezTo>
                <a:cubicBezTo>
                  <a:pt x="1496362" y="3068902"/>
                  <a:pt x="1518887" y="3070508"/>
                  <a:pt x="1529919" y="3061548"/>
                </a:cubicBezTo>
                <a:cubicBezTo>
                  <a:pt x="1555202" y="3041286"/>
                  <a:pt x="1564242" y="3012973"/>
                  <a:pt x="1598412" y="3004902"/>
                </a:cubicBezTo>
                <a:cubicBezTo>
                  <a:pt x="1637026" y="2995574"/>
                  <a:pt x="1713488" y="3020849"/>
                  <a:pt x="1746432" y="2998980"/>
                </a:cubicBezTo>
                <a:cubicBezTo>
                  <a:pt x="1764053" y="2987330"/>
                  <a:pt x="1759456" y="2967261"/>
                  <a:pt x="1784586" y="2956153"/>
                </a:cubicBezTo>
                <a:cubicBezTo>
                  <a:pt x="1803127" y="2948083"/>
                  <a:pt x="1835151" y="2953463"/>
                  <a:pt x="1855224" y="2953637"/>
                </a:cubicBezTo>
                <a:cubicBezTo>
                  <a:pt x="1882499" y="2953811"/>
                  <a:pt x="1906709" y="2951663"/>
                  <a:pt x="1932298" y="2957392"/>
                </a:cubicBezTo>
                <a:cubicBezTo>
                  <a:pt x="1938581" y="2958824"/>
                  <a:pt x="1949613" y="2968152"/>
                  <a:pt x="1959880" y="2970300"/>
                </a:cubicBezTo>
                <a:cubicBezTo>
                  <a:pt x="1987154" y="2975854"/>
                  <a:pt x="2044615" y="2977112"/>
                  <a:pt x="2071584" y="2970842"/>
                </a:cubicBezTo>
                <a:cubicBezTo>
                  <a:pt x="2091350" y="2966371"/>
                  <a:pt x="2096866" y="2947909"/>
                  <a:pt x="2116939" y="2940729"/>
                </a:cubicBezTo>
                <a:cubicBezTo>
                  <a:pt x="2133335" y="2934807"/>
                  <a:pt x="2147585" y="2938213"/>
                  <a:pt x="2163981" y="2937865"/>
                </a:cubicBezTo>
                <a:cubicBezTo>
                  <a:pt x="2198304" y="2937323"/>
                  <a:pt x="2226499" y="2941987"/>
                  <a:pt x="2257757" y="2926563"/>
                </a:cubicBezTo>
                <a:cubicBezTo>
                  <a:pt x="2283040" y="2914022"/>
                  <a:pt x="2288250" y="2891244"/>
                  <a:pt x="2308169" y="2921376"/>
                </a:cubicBezTo>
                <a:cubicBezTo>
                  <a:pt x="2326404" y="2948799"/>
                  <a:pt x="2287790" y="2944309"/>
                  <a:pt x="2336517" y="2954895"/>
                </a:cubicBezTo>
                <a:cubicBezTo>
                  <a:pt x="2351227" y="2958108"/>
                  <a:pt x="2375744" y="2953985"/>
                  <a:pt x="2391374" y="2953811"/>
                </a:cubicBezTo>
                <a:cubicBezTo>
                  <a:pt x="2420946" y="2953637"/>
                  <a:pt x="2466149" y="2966545"/>
                  <a:pt x="2478100" y="2939123"/>
                </a:cubicBezTo>
                <a:cubicBezTo>
                  <a:pt x="2493730" y="2903436"/>
                  <a:pt x="2460939" y="2907558"/>
                  <a:pt x="2506601" y="2886599"/>
                </a:cubicBezTo>
                <a:cubicBezTo>
                  <a:pt x="2533111" y="2874407"/>
                  <a:pt x="2544603" y="2874407"/>
                  <a:pt x="2577240" y="2874581"/>
                </a:cubicBezTo>
                <a:cubicBezTo>
                  <a:pt x="2598041" y="2874843"/>
                  <a:pt x="2650215" y="2866645"/>
                  <a:pt x="2686186" y="2868123"/>
                </a:cubicBezTo>
                <a:close/>
                <a:moveTo>
                  <a:pt x="3850611" y="2796620"/>
                </a:moveTo>
                <a:cubicBezTo>
                  <a:pt x="3866593" y="2794329"/>
                  <a:pt x="3884863" y="2802586"/>
                  <a:pt x="3907109" y="2827770"/>
                </a:cubicBezTo>
                <a:cubicBezTo>
                  <a:pt x="3938574" y="2863069"/>
                  <a:pt x="3945340" y="2900893"/>
                  <a:pt x="4003196" y="2908255"/>
                </a:cubicBezTo>
                <a:cubicBezTo>
                  <a:pt x="4046165" y="2913624"/>
                  <a:pt x="4095224" y="2907165"/>
                  <a:pt x="4138869" y="2907165"/>
                </a:cubicBezTo>
                <a:cubicBezTo>
                  <a:pt x="4175071" y="2907165"/>
                  <a:pt x="4211273" y="2906634"/>
                  <a:pt x="4247475" y="2907006"/>
                </a:cubicBezTo>
                <a:cubicBezTo>
                  <a:pt x="4269806" y="2907165"/>
                  <a:pt x="4287061" y="2905730"/>
                  <a:pt x="4307699" y="2915777"/>
                </a:cubicBezTo>
                <a:cubicBezTo>
                  <a:pt x="4326985" y="2925453"/>
                  <a:pt x="4334428" y="2945547"/>
                  <a:pt x="4350668" y="2953947"/>
                </a:cubicBezTo>
                <a:cubicBezTo>
                  <a:pt x="4364540" y="2961123"/>
                  <a:pt x="4408185" y="2963808"/>
                  <a:pt x="4424764" y="2967051"/>
                </a:cubicBezTo>
                <a:cubicBezTo>
                  <a:pt x="4454538" y="2972792"/>
                  <a:pt x="4484650" y="2970639"/>
                  <a:pt x="4515100" y="2970453"/>
                </a:cubicBezTo>
                <a:cubicBezTo>
                  <a:pt x="4569234" y="2970081"/>
                  <a:pt x="4611864" y="2966147"/>
                  <a:pt x="4660923" y="2993578"/>
                </a:cubicBezTo>
                <a:cubicBezTo>
                  <a:pt x="4707952" y="3019733"/>
                  <a:pt x="4740094" y="3061862"/>
                  <a:pt x="4776973" y="3098064"/>
                </a:cubicBezTo>
                <a:cubicBezTo>
                  <a:pt x="4801333" y="3121747"/>
                  <a:pt x="4827385" y="3147902"/>
                  <a:pt x="4865955" y="3145404"/>
                </a:cubicBezTo>
                <a:cubicBezTo>
                  <a:pt x="4896744" y="3143437"/>
                  <a:pt x="4915352" y="3125867"/>
                  <a:pt x="4942758" y="3115102"/>
                </a:cubicBezTo>
                <a:cubicBezTo>
                  <a:pt x="4977945" y="3101307"/>
                  <a:pt x="5008057" y="3072627"/>
                  <a:pt x="5041891" y="3064733"/>
                </a:cubicBezTo>
                <a:cubicBezTo>
                  <a:pt x="5066251" y="3059178"/>
                  <a:pt x="5095686" y="3071724"/>
                  <a:pt x="5120046" y="3066700"/>
                </a:cubicBezTo>
                <a:cubicBezTo>
                  <a:pt x="5142377" y="3062048"/>
                  <a:pt x="5150835" y="3046260"/>
                  <a:pt x="5170120" y="3036957"/>
                </a:cubicBezTo>
                <a:cubicBezTo>
                  <a:pt x="5204969" y="3020105"/>
                  <a:pt x="5266546" y="3004874"/>
                  <a:pt x="5305117" y="3001100"/>
                </a:cubicBezTo>
                <a:cubicBezTo>
                  <a:pt x="5345717" y="2996980"/>
                  <a:pt x="5375491" y="3014177"/>
                  <a:pt x="5412031" y="3025128"/>
                </a:cubicBezTo>
                <a:cubicBezTo>
                  <a:pt x="5440790" y="3033714"/>
                  <a:pt x="5467857" y="3030312"/>
                  <a:pt x="5497969" y="3019919"/>
                </a:cubicBezTo>
                <a:cubicBezTo>
                  <a:pt x="5527404" y="3009712"/>
                  <a:pt x="5532817" y="2992142"/>
                  <a:pt x="5558531" y="2977630"/>
                </a:cubicBezTo>
                <a:cubicBezTo>
                  <a:pt x="5584245" y="2963276"/>
                  <a:pt x="5645145" y="2964526"/>
                  <a:pt x="5676611" y="2968832"/>
                </a:cubicBezTo>
                <a:cubicBezTo>
                  <a:pt x="5730068" y="2976194"/>
                  <a:pt x="5775405" y="3021008"/>
                  <a:pt x="5800780" y="3063829"/>
                </a:cubicBezTo>
                <a:cubicBezTo>
                  <a:pt x="5851193" y="3036239"/>
                  <a:pt x="5893823" y="3026723"/>
                  <a:pt x="5929687" y="2976354"/>
                </a:cubicBezTo>
                <a:cubicBezTo>
                  <a:pt x="5935438" y="2968300"/>
                  <a:pt x="5937130" y="2958625"/>
                  <a:pt x="5943559" y="2950199"/>
                </a:cubicBezTo>
                <a:cubicBezTo>
                  <a:pt x="5952355" y="2938902"/>
                  <a:pt x="5971641" y="2939434"/>
                  <a:pt x="5975701" y="2923672"/>
                </a:cubicBezTo>
                <a:cubicBezTo>
                  <a:pt x="5981114" y="2902168"/>
                  <a:pt x="5961152" y="2871681"/>
                  <a:pt x="5967581" y="2845340"/>
                </a:cubicBezTo>
                <a:cubicBezTo>
                  <a:pt x="6012918" y="2845499"/>
                  <a:pt x="6054871" y="2879575"/>
                  <a:pt x="6098178" y="2888533"/>
                </a:cubicBezTo>
                <a:cubicBezTo>
                  <a:pt x="6132012" y="2895709"/>
                  <a:pt x="6166184" y="2891935"/>
                  <a:pt x="6201033" y="2899112"/>
                </a:cubicBezTo>
                <a:cubicBezTo>
                  <a:pt x="6232498" y="2905571"/>
                  <a:pt x="6254152" y="2911844"/>
                  <a:pt x="6278512" y="2930822"/>
                </a:cubicBezTo>
                <a:cubicBezTo>
                  <a:pt x="6304902" y="2951262"/>
                  <a:pt x="6301857" y="2948391"/>
                  <a:pt x="6304902" y="2984062"/>
                </a:cubicBezTo>
                <a:cubicBezTo>
                  <a:pt x="6332646" y="2995359"/>
                  <a:pt x="6379675" y="2986215"/>
                  <a:pt x="6410125" y="2986215"/>
                </a:cubicBezTo>
                <a:cubicBezTo>
                  <a:pt x="6437869" y="2986215"/>
                  <a:pt x="6476778" y="2991770"/>
                  <a:pt x="6504860" y="2983530"/>
                </a:cubicBezTo>
                <a:cubicBezTo>
                  <a:pt x="6504860" y="2917213"/>
                  <a:pt x="6585384" y="2942677"/>
                  <a:pt x="6625984" y="2954664"/>
                </a:cubicBezTo>
                <a:cubicBezTo>
                  <a:pt x="6652374" y="2962373"/>
                  <a:pt x="6681472" y="2974759"/>
                  <a:pt x="6709892" y="2971888"/>
                </a:cubicBezTo>
                <a:cubicBezTo>
                  <a:pt x="6738650" y="2969018"/>
                  <a:pt x="6755229" y="2948232"/>
                  <a:pt x="6781619" y="2941401"/>
                </a:cubicBezTo>
                <a:cubicBezTo>
                  <a:pt x="6822220" y="2930662"/>
                  <a:pt x="6870940" y="2950544"/>
                  <a:pt x="6909510" y="2935500"/>
                </a:cubicBezTo>
                <a:cubicBezTo>
                  <a:pt x="6952818" y="2918462"/>
                  <a:pt x="6946728" y="2900733"/>
                  <a:pt x="7001200" y="2918648"/>
                </a:cubicBezTo>
                <a:cubicBezTo>
                  <a:pt x="7073942" y="2942491"/>
                  <a:pt x="7136873" y="2970267"/>
                  <a:pt x="7200480" y="3006124"/>
                </a:cubicBezTo>
                <a:cubicBezTo>
                  <a:pt x="7233299" y="3024597"/>
                  <a:pt x="7260028" y="3044851"/>
                  <a:pt x="7289124" y="3068667"/>
                </a:cubicBezTo>
                <a:cubicBezTo>
                  <a:pt x="7320928" y="3094848"/>
                  <a:pt x="7341228" y="3116538"/>
                  <a:pt x="7366266" y="3145404"/>
                </a:cubicBezTo>
                <a:cubicBezTo>
                  <a:pt x="7376077" y="3157046"/>
                  <a:pt x="7380476" y="3162256"/>
                  <a:pt x="7395024" y="3169246"/>
                </a:cubicBezTo>
                <a:cubicBezTo>
                  <a:pt x="7434610" y="3188225"/>
                  <a:pt x="7471826" y="3167811"/>
                  <a:pt x="7506676" y="3148806"/>
                </a:cubicBezTo>
                <a:cubicBezTo>
                  <a:pt x="7534419" y="3133576"/>
                  <a:pt x="7538479" y="3130333"/>
                  <a:pt x="7573328" y="3129270"/>
                </a:cubicBezTo>
                <a:cubicBezTo>
                  <a:pt x="7612913" y="3128180"/>
                  <a:pt x="7623740" y="3108484"/>
                  <a:pt x="7658250" y="3092509"/>
                </a:cubicBezTo>
                <a:cubicBezTo>
                  <a:pt x="7688700" y="3078183"/>
                  <a:pt x="7716782" y="3081399"/>
                  <a:pt x="7750278" y="3081399"/>
                </a:cubicBezTo>
                <a:cubicBezTo>
                  <a:pt x="7830126" y="3081771"/>
                  <a:pt x="7930950" y="3063298"/>
                  <a:pt x="7995910" y="3014895"/>
                </a:cubicBezTo>
                <a:cubicBezTo>
                  <a:pt x="8020609" y="2996608"/>
                  <a:pt x="8032451" y="2958093"/>
                  <a:pt x="8063578" y="2952883"/>
                </a:cubicBezTo>
                <a:cubicBezTo>
                  <a:pt x="8100118" y="2946797"/>
                  <a:pt x="8150530" y="2991239"/>
                  <a:pt x="8184026" y="3006841"/>
                </a:cubicBezTo>
                <a:cubicBezTo>
                  <a:pt x="8225642" y="3026006"/>
                  <a:pt x="8232070" y="3028876"/>
                  <a:pt x="8271655" y="3006124"/>
                </a:cubicBezTo>
                <a:cubicBezTo>
                  <a:pt x="8277407" y="3002907"/>
                  <a:pt x="8283158" y="3000568"/>
                  <a:pt x="8288910" y="2998229"/>
                </a:cubicBezTo>
                <a:lnTo>
                  <a:pt x="8285188" y="3065637"/>
                </a:lnTo>
                <a:cubicBezTo>
                  <a:pt x="8295339" y="3031029"/>
                  <a:pt x="8439470" y="3010961"/>
                  <a:pt x="8469244" y="3020450"/>
                </a:cubicBezTo>
                <a:cubicBezTo>
                  <a:pt x="8472966" y="3063670"/>
                  <a:pt x="8481086" y="3075657"/>
                  <a:pt x="8530483" y="3082116"/>
                </a:cubicBezTo>
                <a:cubicBezTo>
                  <a:pt x="8575144" y="3088044"/>
                  <a:pt x="8640781" y="3089293"/>
                  <a:pt x="8684088" y="3080149"/>
                </a:cubicBezTo>
                <a:cubicBezTo>
                  <a:pt x="8700328" y="3076561"/>
                  <a:pt x="8716230" y="3071006"/>
                  <a:pt x="8731455" y="3065265"/>
                </a:cubicBezTo>
                <a:cubicBezTo>
                  <a:pt x="8752094" y="3063670"/>
                  <a:pt x="8773748" y="3060799"/>
                  <a:pt x="8792356" y="3064387"/>
                </a:cubicBezTo>
                <a:cubicBezTo>
                  <a:pt x="8827881" y="3071378"/>
                  <a:pt x="8837693" y="3095912"/>
                  <a:pt x="8876940" y="3097533"/>
                </a:cubicBezTo>
                <a:cubicBezTo>
                  <a:pt x="8908406" y="3098782"/>
                  <a:pt x="8947652" y="3102557"/>
                  <a:pt x="8978441" y="3094131"/>
                </a:cubicBezTo>
                <a:cubicBezTo>
                  <a:pt x="9002463" y="3087512"/>
                  <a:pt x="9023102" y="3066886"/>
                  <a:pt x="9044417" y="3056307"/>
                </a:cubicBezTo>
                <a:cubicBezTo>
                  <a:pt x="9050846" y="3054340"/>
                  <a:pt x="9057274" y="3052373"/>
                  <a:pt x="9063702" y="3050220"/>
                </a:cubicBezTo>
                <a:cubicBezTo>
                  <a:pt x="9065056" y="3049848"/>
                  <a:pt x="9066409" y="3049130"/>
                  <a:pt x="9067424" y="3048785"/>
                </a:cubicBezTo>
                <a:cubicBezTo>
                  <a:pt x="9107686" y="3042326"/>
                  <a:pt x="9154038" y="3056493"/>
                  <a:pt x="9191932" y="3062048"/>
                </a:cubicBezTo>
                <a:cubicBezTo>
                  <a:pt x="9214938" y="3065265"/>
                  <a:pt x="9235239" y="3065451"/>
                  <a:pt x="9254862" y="3072255"/>
                </a:cubicBezTo>
                <a:cubicBezTo>
                  <a:pt x="9256554" y="3076747"/>
                  <a:pt x="9257908" y="3081399"/>
                  <a:pt x="9261291" y="3085173"/>
                </a:cubicBezTo>
                <a:cubicBezTo>
                  <a:pt x="9281591" y="3109547"/>
                  <a:pt x="9304936" y="3105959"/>
                  <a:pt x="9331665" y="3116538"/>
                </a:cubicBezTo>
                <a:cubicBezTo>
                  <a:pt x="9337755" y="3118877"/>
                  <a:pt x="9345198" y="3130519"/>
                  <a:pt x="9350950" y="3133204"/>
                </a:cubicBezTo>
                <a:cubicBezTo>
                  <a:pt x="9373618" y="3144155"/>
                  <a:pt x="9410836" y="3152394"/>
                  <a:pt x="9436550" y="3146653"/>
                </a:cubicBezTo>
                <a:cubicBezTo>
                  <a:pt x="9439256" y="3146122"/>
                  <a:pt x="9441286" y="3144872"/>
                  <a:pt x="9443654" y="3143969"/>
                </a:cubicBezTo>
                <a:cubicBezTo>
                  <a:pt x="9451436" y="3144155"/>
                  <a:pt x="9459894" y="3143596"/>
                  <a:pt x="9469706" y="3141284"/>
                </a:cubicBezTo>
                <a:cubicBezTo>
                  <a:pt x="9526547" y="3127648"/>
                  <a:pt x="9544818" y="3089293"/>
                  <a:pt x="9561734" y="3046100"/>
                </a:cubicBezTo>
                <a:cubicBezTo>
                  <a:pt x="9582711" y="3047349"/>
                  <a:pt x="9604364" y="3049848"/>
                  <a:pt x="9615530" y="3049848"/>
                </a:cubicBezTo>
                <a:cubicBezTo>
                  <a:pt x="9642596" y="3049689"/>
                  <a:pt x="9678798" y="3042140"/>
                  <a:pt x="9703836" y="3052905"/>
                </a:cubicBezTo>
                <a:cubicBezTo>
                  <a:pt x="9713309" y="3056839"/>
                  <a:pt x="9721429" y="3069225"/>
                  <a:pt x="9732256" y="3074063"/>
                </a:cubicBezTo>
                <a:cubicBezTo>
                  <a:pt x="9760338" y="3087140"/>
                  <a:pt x="9795186" y="3081399"/>
                  <a:pt x="9825976" y="3081399"/>
                </a:cubicBezTo>
                <a:cubicBezTo>
                  <a:pt x="9853380" y="3081399"/>
                  <a:pt x="9881124" y="3082302"/>
                  <a:pt x="9908868" y="3081771"/>
                </a:cubicBezTo>
                <a:cubicBezTo>
                  <a:pt x="9953190" y="3080867"/>
                  <a:pt x="9995144" y="3059895"/>
                  <a:pt x="10036082" y="3071537"/>
                </a:cubicBezTo>
                <a:cubicBezTo>
                  <a:pt x="10039804" y="3072627"/>
                  <a:pt x="10043188" y="3074249"/>
                  <a:pt x="10046571" y="3076375"/>
                </a:cubicBezTo>
                <a:lnTo>
                  <a:pt x="10046571" y="3173712"/>
                </a:lnTo>
                <a:cubicBezTo>
                  <a:pt x="10017812" y="3176396"/>
                  <a:pt x="9988038" y="3186975"/>
                  <a:pt x="9957250" y="3187693"/>
                </a:cubicBezTo>
                <a:cubicBezTo>
                  <a:pt x="9929506" y="3188411"/>
                  <a:pt x="9901763" y="3187347"/>
                  <a:pt x="9874019" y="3187347"/>
                </a:cubicBezTo>
                <a:cubicBezTo>
                  <a:pt x="9842892" y="3187347"/>
                  <a:pt x="9808382" y="3193620"/>
                  <a:pt x="9779962" y="3179453"/>
                </a:cubicBezTo>
                <a:cubicBezTo>
                  <a:pt x="9769134" y="3174243"/>
                  <a:pt x="9760676" y="3160820"/>
                  <a:pt x="9751541" y="3156700"/>
                </a:cubicBezTo>
                <a:cubicBezTo>
                  <a:pt x="9726504" y="3145032"/>
                  <a:pt x="9690302" y="3153298"/>
                  <a:pt x="9662897" y="3153298"/>
                </a:cubicBezTo>
                <a:cubicBezTo>
                  <a:pt x="9651732" y="3153298"/>
                  <a:pt x="9630078" y="3150428"/>
                  <a:pt x="9608763" y="3149152"/>
                </a:cubicBezTo>
                <a:cubicBezTo>
                  <a:pt x="9591846" y="3195401"/>
                  <a:pt x="9573576" y="3236627"/>
                  <a:pt x="9516397" y="3251326"/>
                </a:cubicBezTo>
                <a:cubicBezTo>
                  <a:pt x="9506585" y="3253851"/>
                  <a:pt x="9497788" y="3254383"/>
                  <a:pt x="9490006" y="3254197"/>
                </a:cubicBezTo>
                <a:cubicBezTo>
                  <a:pt x="9487638" y="3255100"/>
                  <a:pt x="9485608" y="3256350"/>
                  <a:pt x="9482902" y="3257067"/>
                </a:cubicBezTo>
                <a:cubicBezTo>
                  <a:pt x="9457188" y="3263154"/>
                  <a:pt x="9419632" y="3254383"/>
                  <a:pt x="9397302" y="3242741"/>
                </a:cubicBezTo>
                <a:cubicBezTo>
                  <a:pt x="9391212" y="3239684"/>
                  <a:pt x="9383430" y="3227324"/>
                  <a:pt x="9377679" y="3224799"/>
                </a:cubicBezTo>
                <a:cubicBezTo>
                  <a:pt x="9350950" y="3213343"/>
                  <a:pt x="9327266" y="3217091"/>
                  <a:pt x="9306966" y="3191095"/>
                </a:cubicBezTo>
                <a:cubicBezTo>
                  <a:pt x="9303922" y="3187161"/>
                  <a:pt x="9302230" y="3181978"/>
                  <a:pt x="9300876" y="3177300"/>
                </a:cubicBezTo>
                <a:cubicBezTo>
                  <a:pt x="9280914" y="3169964"/>
                  <a:pt x="9260276" y="3169778"/>
                  <a:pt x="9237269" y="3166190"/>
                </a:cubicBezTo>
                <a:cubicBezTo>
                  <a:pt x="9199037" y="3160103"/>
                  <a:pt x="9152684" y="3145032"/>
                  <a:pt x="9112422" y="3151863"/>
                </a:cubicBezTo>
                <a:cubicBezTo>
                  <a:pt x="9111070" y="3152208"/>
                  <a:pt x="9109716" y="3152926"/>
                  <a:pt x="9108701" y="3153272"/>
                </a:cubicBezTo>
                <a:cubicBezTo>
                  <a:pt x="9102272" y="3155425"/>
                  <a:pt x="9095506" y="3157764"/>
                  <a:pt x="9089078" y="3159731"/>
                </a:cubicBezTo>
                <a:cubicBezTo>
                  <a:pt x="9081296" y="3164037"/>
                  <a:pt x="9073176" y="3169778"/>
                  <a:pt x="9065056" y="3175679"/>
                </a:cubicBezTo>
                <a:cubicBezTo>
                  <a:pt x="9051860" y="3185540"/>
                  <a:pt x="9037988" y="3195773"/>
                  <a:pt x="9022764" y="3200239"/>
                </a:cubicBezTo>
                <a:cubicBezTo>
                  <a:pt x="8991974" y="3209382"/>
                  <a:pt x="8952728" y="3205262"/>
                  <a:pt x="8920924" y="3204013"/>
                </a:cubicBezTo>
                <a:cubicBezTo>
                  <a:pt x="8881338" y="3202392"/>
                  <a:pt x="8871865" y="3175865"/>
                  <a:pt x="8836002" y="3168343"/>
                </a:cubicBezTo>
                <a:cubicBezTo>
                  <a:pt x="8817393" y="3164409"/>
                  <a:pt x="8795739" y="3167625"/>
                  <a:pt x="8775100" y="3169246"/>
                </a:cubicBezTo>
                <a:cubicBezTo>
                  <a:pt x="8759876" y="3175519"/>
                  <a:pt x="8743974" y="3181420"/>
                  <a:pt x="8727395" y="3185194"/>
                </a:cubicBezTo>
                <a:cubicBezTo>
                  <a:pt x="8684088" y="3194870"/>
                  <a:pt x="8618112" y="3193434"/>
                  <a:pt x="8573114" y="3187161"/>
                </a:cubicBezTo>
                <a:cubicBezTo>
                  <a:pt x="8523716" y="3180171"/>
                  <a:pt x="8515596" y="3167253"/>
                  <a:pt x="8511874" y="3121030"/>
                </a:cubicBezTo>
                <a:cubicBezTo>
                  <a:pt x="8481762" y="3110982"/>
                  <a:pt x="8336954" y="3132486"/>
                  <a:pt x="8326804" y="3169592"/>
                </a:cubicBezTo>
                <a:lnTo>
                  <a:pt x="8330526" y="3097187"/>
                </a:lnTo>
                <a:cubicBezTo>
                  <a:pt x="8324774" y="3099872"/>
                  <a:pt x="8319022" y="3102211"/>
                  <a:pt x="8313270" y="3105773"/>
                </a:cubicBezTo>
                <a:cubicBezTo>
                  <a:pt x="8273347" y="3129987"/>
                  <a:pt x="8266918" y="3127117"/>
                  <a:pt x="8225303" y="3106490"/>
                </a:cubicBezTo>
                <a:cubicBezTo>
                  <a:pt x="8191470" y="3089825"/>
                  <a:pt x="8141057" y="3042140"/>
                  <a:pt x="8104178" y="3048599"/>
                </a:cubicBezTo>
                <a:cubicBezTo>
                  <a:pt x="8073052" y="3053968"/>
                  <a:pt x="8061210" y="3095566"/>
                  <a:pt x="8036172" y="3115102"/>
                </a:cubicBezTo>
                <a:cubicBezTo>
                  <a:pt x="7971212" y="3166907"/>
                  <a:pt x="7869711" y="3186630"/>
                  <a:pt x="7789525" y="3186444"/>
                </a:cubicBezTo>
                <a:cubicBezTo>
                  <a:pt x="7756030" y="3186444"/>
                  <a:pt x="7727610" y="3183041"/>
                  <a:pt x="7696820" y="3198458"/>
                </a:cubicBezTo>
                <a:cubicBezTo>
                  <a:pt x="7662310" y="3215469"/>
                  <a:pt x="7651484" y="3236627"/>
                  <a:pt x="7611898" y="3237876"/>
                </a:cubicBezTo>
                <a:cubicBezTo>
                  <a:pt x="7576711" y="3238966"/>
                  <a:pt x="7572651" y="3242368"/>
                  <a:pt x="7544569" y="3258689"/>
                </a:cubicBezTo>
                <a:cubicBezTo>
                  <a:pt x="7509720" y="3279129"/>
                  <a:pt x="7472165" y="3301164"/>
                  <a:pt x="7432580" y="3280724"/>
                </a:cubicBezTo>
                <a:cubicBezTo>
                  <a:pt x="7418031" y="3273201"/>
                  <a:pt x="7413294" y="3267832"/>
                  <a:pt x="7403482" y="3255286"/>
                </a:cubicBezTo>
                <a:cubicBezTo>
                  <a:pt x="7378446" y="3224267"/>
                  <a:pt x="7358146" y="3200956"/>
                  <a:pt x="7326004" y="3172808"/>
                </a:cubicBezTo>
                <a:cubicBezTo>
                  <a:pt x="7296906" y="3146999"/>
                  <a:pt x="7270516" y="3125495"/>
                  <a:pt x="7237359" y="3105613"/>
                </a:cubicBezTo>
                <a:cubicBezTo>
                  <a:pt x="7173414" y="3067072"/>
                  <a:pt x="7110144" y="3037143"/>
                  <a:pt x="7037064" y="3011679"/>
                </a:cubicBezTo>
                <a:cubicBezTo>
                  <a:pt x="6982253" y="2992488"/>
                  <a:pt x="6988682" y="3011307"/>
                  <a:pt x="6945036" y="3029780"/>
                </a:cubicBezTo>
                <a:cubicBezTo>
                  <a:pt x="6906466" y="3045914"/>
                  <a:pt x="6857068" y="3024570"/>
                  <a:pt x="6816468" y="3036053"/>
                </a:cubicBezTo>
                <a:cubicBezTo>
                  <a:pt x="6789739" y="3043575"/>
                  <a:pt x="6772822" y="3065796"/>
                  <a:pt x="6744402" y="3068853"/>
                </a:cubicBezTo>
                <a:cubicBezTo>
                  <a:pt x="6715644" y="3071724"/>
                  <a:pt x="6686546" y="3058646"/>
                  <a:pt x="6659818" y="3050220"/>
                </a:cubicBezTo>
                <a:cubicBezTo>
                  <a:pt x="6619218" y="3037302"/>
                  <a:pt x="6538693" y="3010057"/>
                  <a:pt x="6538693" y="3081213"/>
                </a:cubicBezTo>
                <a:cubicBezTo>
                  <a:pt x="6510273" y="3090197"/>
                  <a:pt x="6471026" y="3084083"/>
                  <a:pt x="6443282" y="3084083"/>
                </a:cubicBezTo>
                <a:cubicBezTo>
                  <a:pt x="6412494" y="3084083"/>
                  <a:pt x="6365465" y="3093945"/>
                  <a:pt x="6337383" y="3081771"/>
                </a:cubicBezTo>
                <a:cubicBezTo>
                  <a:pt x="6334676" y="3043416"/>
                  <a:pt x="6337383" y="3046446"/>
                  <a:pt x="6310992" y="3024570"/>
                </a:cubicBezTo>
                <a:cubicBezTo>
                  <a:pt x="6295767" y="3011865"/>
                  <a:pt x="6281557" y="3004316"/>
                  <a:pt x="6265317" y="2998947"/>
                </a:cubicBezTo>
                <a:cubicBezTo>
                  <a:pt x="6255505" y="2995731"/>
                  <a:pt x="6245017" y="2993206"/>
                  <a:pt x="6233175" y="2990521"/>
                </a:cubicBezTo>
                <a:cubicBezTo>
                  <a:pt x="6228776" y="2989617"/>
                  <a:pt x="6224378" y="2988900"/>
                  <a:pt x="6219980" y="2988182"/>
                </a:cubicBezTo>
                <a:cubicBezTo>
                  <a:pt x="6189530" y="2983716"/>
                  <a:pt x="6159756" y="2985869"/>
                  <a:pt x="6129982" y="2979224"/>
                </a:cubicBezTo>
                <a:cubicBezTo>
                  <a:pt x="6086337" y="2969549"/>
                  <a:pt x="6044045" y="2932975"/>
                  <a:pt x="5998369" y="2932975"/>
                </a:cubicBezTo>
                <a:cubicBezTo>
                  <a:pt x="5991941" y="2961123"/>
                  <a:pt x="6011903" y="2993923"/>
                  <a:pt x="6006489" y="3017048"/>
                </a:cubicBezTo>
                <a:cubicBezTo>
                  <a:pt x="6002429" y="3034086"/>
                  <a:pt x="5983144" y="3033368"/>
                  <a:pt x="5974009" y="3045542"/>
                </a:cubicBezTo>
                <a:cubicBezTo>
                  <a:pt x="5967581" y="3054526"/>
                  <a:pt x="5966227" y="3064919"/>
                  <a:pt x="5960137" y="3073690"/>
                </a:cubicBezTo>
                <a:cubicBezTo>
                  <a:pt x="5923935" y="3127834"/>
                  <a:pt x="5881305" y="3138041"/>
                  <a:pt x="5830554" y="3167625"/>
                </a:cubicBezTo>
                <a:cubicBezTo>
                  <a:pt x="5805179" y="3121721"/>
                  <a:pt x="5759503" y="3073690"/>
                  <a:pt x="5705708" y="3065796"/>
                </a:cubicBezTo>
                <a:cubicBezTo>
                  <a:pt x="5674242" y="3061145"/>
                  <a:pt x="5613003" y="3059895"/>
                  <a:pt x="5587290" y="3075312"/>
                </a:cubicBezTo>
                <a:cubicBezTo>
                  <a:pt x="5561576" y="3090888"/>
                  <a:pt x="5555824" y="3109733"/>
                  <a:pt x="5526051" y="3120658"/>
                </a:cubicBezTo>
                <a:cubicBezTo>
                  <a:pt x="5495939" y="3131768"/>
                  <a:pt x="5468872" y="3135543"/>
                  <a:pt x="5439775" y="3126213"/>
                </a:cubicBezTo>
                <a:cubicBezTo>
                  <a:pt x="5403234" y="3114385"/>
                  <a:pt x="5373122" y="3096098"/>
                  <a:pt x="5332522" y="3100404"/>
                </a:cubicBezTo>
                <a:cubicBezTo>
                  <a:pt x="5293952" y="3104523"/>
                  <a:pt x="5232036" y="3120844"/>
                  <a:pt x="5197187" y="3138945"/>
                </a:cubicBezTo>
                <a:cubicBezTo>
                  <a:pt x="5177564" y="3148806"/>
                  <a:pt x="5169105" y="3165817"/>
                  <a:pt x="5146775" y="3170841"/>
                </a:cubicBezTo>
                <a:cubicBezTo>
                  <a:pt x="5122415" y="3176396"/>
                  <a:pt x="5092641" y="3162787"/>
                  <a:pt x="5068281" y="3168874"/>
                </a:cubicBezTo>
                <a:cubicBezTo>
                  <a:pt x="5034109" y="3177486"/>
                  <a:pt x="5003658" y="3208319"/>
                  <a:pt x="4968810" y="3223018"/>
                </a:cubicBezTo>
                <a:cubicBezTo>
                  <a:pt x="4941066" y="3234474"/>
                  <a:pt x="4922458" y="3253293"/>
                  <a:pt x="4891331" y="3255446"/>
                </a:cubicBezTo>
                <a:cubicBezTo>
                  <a:pt x="4852422" y="3257971"/>
                  <a:pt x="4826708" y="3230009"/>
                  <a:pt x="4802010" y="3204545"/>
                </a:cubicBezTo>
                <a:cubicBezTo>
                  <a:pt x="4764793" y="3165658"/>
                  <a:pt x="4732312" y="3120472"/>
                  <a:pt x="4685283" y="3092350"/>
                </a:cubicBezTo>
                <a:cubicBezTo>
                  <a:pt x="4635886" y="3062952"/>
                  <a:pt x="4593256" y="3067258"/>
                  <a:pt x="4538784" y="3067604"/>
                </a:cubicBezTo>
                <a:cubicBezTo>
                  <a:pt x="4508333" y="3067790"/>
                  <a:pt x="4477883" y="3069943"/>
                  <a:pt x="4447771" y="3063829"/>
                </a:cubicBezTo>
                <a:cubicBezTo>
                  <a:pt x="4431192" y="3060427"/>
                  <a:pt x="4387547" y="3057556"/>
                  <a:pt x="4373675" y="3049848"/>
                </a:cubicBezTo>
                <a:cubicBezTo>
                  <a:pt x="4357435" y="3040704"/>
                  <a:pt x="4349653" y="3019201"/>
                  <a:pt x="4330368" y="3008994"/>
                </a:cubicBezTo>
                <a:cubicBezTo>
                  <a:pt x="4309391" y="2998043"/>
                  <a:pt x="4292136" y="2999665"/>
                  <a:pt x="4269806" y="2999479"/>
                </a:cubicBezTo>
                <a:cubicBezTo>
                  <a:pt x="4233265" y="2999133"/>
                  <a:pt x="4197063" y="2999665"/>
                  <a:pt x="4160523" y="2999665"/>
                </a:cubicBezTo>
                <a:cubicBezTo>
                  <a:pt x="4117216" y="2999665"/>
                  <a:pt x="4067480" y="3006655"/>
                  <a:pt x="4024511" y="3000914"/>
                </a:cubicBezTo>
                <a:cubicBezTo>
                  <a:pt x="3965979" y="2993046"/>
                  <a:pt x="3959212" y="2952352"/>
                  <a:pt x="3928086" y="2914528"/>
                </a:cubicBezTo>
                <a:cubicBezTo>
                  <a:pt x="3838426" y="2806426"/>
                  <a:pt x="3813052" y="2988926"/>
                  <a:pt x="3743015" y="3023879"/>
                </a:cubicBezTo>
                <a:cubicBezTo>
                  <a:pt x="3704783" y="3043043"/>
                  <a:pt x="3663844" y="3026006"/>
                  <a:pt x="3622229" y="3034272"/>
                </a:cubicBezTo>
                <a:cubicBezTo>
                  <a:pt x="3569448" y="3044665"/>
                  <a:pt x="3537645" y="3088044"/>
                  <a:pt x="3512607" y="3129270"/>
                </a:cubicBezTo>
                <a:cubicBezTo>
                  <a:pt x="3446970" y="3112604"/>
                  <a:pt x="3326860" y="3102370"/>
                  <a:pt x="3259870" y="3121561"/>
                </a:cubicBezTo>
                <a:cubicBezTo>
                  <a:pt x="3256486" y="3210286"/>
                  <a:pt x="3082243" y="3176051"/>
                  <a:pt x="3032169" y="3139849"/>
                </a:cubicBezTo>
                <a:cubicBezTo>
                  <a:pt x="3009839" y="3123714"/>
                  <a:pt x="2999350" y="3106490"/>
                  <a:pt x="2969238" y="3100776"/>
                </a:cubicBezTo>
                <a:cubicBezTo>
                  <a:pt x="2934728" y="3094131"/>
                  <a:pt x="2866722" y="3094317"/>
                  <a:pt x="2835595" y="3104896"/>
                </a:cubicBezTo>
                <a:cubicBezTo>
                  <a:pt x="2808867" y="3114199"/>
                  <a:pt x="2792288" y="3149524"/>
                  <a:pt x="2764206" y="3129615"/>
                </a:cubicBezTo>
                <a:cubicBezTo>
                  <a:pt x="2738492" y="3111328"/>
                  <a:pt x="2747966" y="3059178"/>
                  <a:pt x="2748305" y="3033554"/>
                </a:cubicBezTo>
                <a:cubicBezTo>
                  <a:pt x="2748305" y="3031747"/>
                  <a:pt x="2748305" y="3029780"/>
                  <a:pt x="2748305" y="3027999"/>
                </a:cubicBezTo>
                <a:cubicBezTo>
                  <a:pt x="2748643" y="3027999"/>
                  <a:pt x="2748643" y="3028159"/>
                  <a:pt x="2748981" y="3028345"/>
                </a:cubicBezTo>
                <a:cubicBezTo>
                  <a:pt x="2776725" y="3046977"/>
                  <a:pt x="2792965" y="3014018"/>
                  <a:pt x="2820032" y="3005406"/>
                </a:cubicBezTo>
                <a:cubicBezTo>
                  <a:pt x="2850820" y="2995545"/>
                  <a:pt x="2918488" y="2995359"/>
                  <a:pt x="2952661" y="3001445"/>
                </a:cubicBezTo>
                <a:cubicBezTo>
                  <a:pt x="2982772" y="3006841"/>
                  <a:pt x="2993260" y="3022975"/>
                  <a:pt x="3015252" y="3037834"/>
                </a:cubicBezTo>
                <a:cubicBezTo>
                  <a:pt x="3065326" y="3071537"/>
                  <a:pt x="3238893" y="3103460"/>
                  <a:pt x="3242276" y="3020822"/>
                </a:cubicBezTo>
                <a:cubicBezTo>
                  <a:pt x="3308929" y="3002881"/>
                  <a:pt x="3428363" y="3012396"/>
                  <a:pt x="3493661" y="3027999"/>
                </a:cubicBezTo>
                <a:cubicBezTo>
                  <a:pt x="3518698" y="2989644"/>
                  <a:pt x="3550164" y="2949295"/>
                  <a:pt x="3602943" y="2939434"/>
                </a:cubicBezTo>
                <a:cubicBezTo>
                  <a:pt x="3644221" y="2931912"/>
                  <a:pt x="3684821" y="2947674"/>
                  <a:pt x="3723053" y="2929759"/>
                </a:cubicBezTo>
                <a:cubicBezTo>
                  <a:pt x="3775327" y="2905298"/>
                  <a:pt x="3802668" y="2803494"/>
                  <a:pt x="3850611" y="2796620"/>
                </a:cubicBezTo>
                <a:close/>
                <a:moveTo>
                  <a:pt x="5841406" y="1181"/>
                </a:moveTo>
                <a:cubicBezTo>
                  <a:pt x="5873770" y="-4091"/>
                  <a:pt x="5903390" y="9090"/>
                  <a:pt x="5938496" y="24665"/>
                </a:cubicBezTo>
                <a:cubicBezTo>
                  <a:pt x="5981403" y="43701"/>
                  <a:pt x="6009196" y="57473"/>
                  <a:pt x="6046252" y="86316"/>
                </a:cubicBezTo>
                <a:cubicBezTo>
                  <a:pt x="6075507" y="108885"/>
                  <a:pt x="6095985" y="111409"/>
                  <a:pt x="6132066" y="123594"/>
                </a:cubicBezTo>
                <a:cubicBezTo>
                  <a:pt x="6167172" y="135420"/>
                  <a:pt x="6179361" y="154239"/>
                  <a:pt x="6220806" y="153734"/>
                </a:cubicBezTo>
                <a:cubicBezTo>
                  <a:pt x="6262251" y="153158"/>
                  <a:pt x="6313935" y="162531"/>
                  <a:pt x="6353916" y="150850"/>
                </a:cubicBezTo>
                <a:cubicBezTo>
                  <a:pt x="6355867" y="141549"/>
                  <a:pt x="6357817" y="132247"/>
                  <a:pt x="6359279" y="122729"/>
                </a:cubicBezTo>
                <a:cubicBezTo>
                  <a:pt x="6385121" y="110183"/>
                  <a:pt x="6462159" y="115519"/>
                  <a:pt x="6492877" y="119484"/>
                </a:cubicBezTo>
                <a:cubicBezTo>
                  <a:pt x="6521645" y="123234"/>
                  <a:pt x="6547487" y="133256"/>
                  <a:pt x="6577717" y="140611"/>
                </a:cubicBezTo>
                <a:cubicBezTo>
                  <a:pt x="6617699" y="150706"/>
                  <a:pt x="6643053" y="158205"/>
                  <a:pt x="6686935" y="150129"/>
                </a:cubicBezTo>
                <a:cubicBezTo>
                  <a:pt x="6720578" y="143856"/>
                  <a:pt x="6795179" y="110543"/>
                  <a:pt x="6820533" y="131526"/>
                </a:cubicBezTo>
                <a:cubicBezTo>
                  <a:pt x="6847837" y="154095"/>
                  <a:pt x="6814194" y="200315"/>
                  <a:pt x="6835160" y="219351"/>
                </a:cubicBezTo>
                <a:cubicBezTo>
                  <a:pt x="6846862" y="229878"/>
                  <a:pt x="6869779" y="220072"/>
                  <a:pt x="6884406" y="221514"/>
                </a:cubicBezTo>
                <a:cubicBezTo>
                  <a:pt x="6903909" y="223461"/>
                  <a:pt x="6906835" y="229518"/>
                  <a:pt x="6921462" y="234781"/>
                </a:cubicBezTo>
                <a:cubicBezTo>
                  <a:pt x="6936577" y="240117"/>
                  <a:pt x="6962419" y="254971"/>
                  <a:pt x="6977047" y="253601"/>
                </a:cubicBezTo>
                <a:cubicBezTo>
                  <a:pt x="6998500" y="251438"/>
                  <a:pt x="7007277" y="228652"/>
                  <a:pt x="7028243" y="222596"/>
                </a:cubicBezTo>
                <a:cubicBezTo>
                  <a:pt x="7065299" y="211635"/>
                  <a:pt x="7094554" y="230960"/>
                  <a:pt x="7130635" y="205362"/>
                </a:cubicBezTo>
                <a:cubicBezTo>
                  <a:pt x="7146725" y="194042"/>
                  <a:pt x="7153551" y="176304"/>
                  <a:pt x="7171105" y="169526"/>
                </a:cubicBezTo>
                <a:cubicBezTo>
                  <a:pt x="7188170" y="162531"/>
                  <a:pt x="7222788" y="170752"/>
                  <a:pt x="7241317" y="170752"/>
                </a:cubicBezTo>
                <a:cubicBezTo>
                  <a:pt x="7279347" y="170752"/>
                  <a:pt x="7326155" y="180269"/>
                  <a:pt x="7360774" y="158782"/>
                </a:cubicBezTo>
                <a:cubicBezTo>
                  <a:pt x="7383203" y="144793"/>
                  <a:pt x="7408069" y="117898"/>
                  <a:pt x="7428061" y="98862"/>
                </a:cubicBezTo>
                <a:cubicBezTo>
                  <a:pt x="7450489" y="77375"/>
                  <a:pt x="7463167" y="38798"/>
                  <a:pt x="7495347" y="32885"/>
                </a:cubicBezTo>
                <a:cubicBezTo>
                  <a:pt x="7529965" y="26612"/>
                  <a:pt x="7561171" y="56752"/>
                  <a:pt x="7598227" y="51921"/>
                </a:cubicBezTo>
                <a:cubicBezTo>
                  <a:pt x="7635771" y="47090"/>
                  <a:pt x="7645035" y="33246"/>
                  <a:pt x="7683066" y="43124"/>
                </a:cubicBezTo>
                <a:cubicBezTo>
                  <a:pt x="7730849" y="55671"/>
                  <a:pt x="7841043" y="42259"/>
                  <a:pt x="7869810" y="95834"/>
                </a:cubicBezTo>
                <a:cubicBezTo>
                  <a:pt x="7881999" y="81701"/>
                  <a:pt x="7901015" y="53003"/>
                  <a:pt x="7920031" y="49974"/>
                </a:cubicBezTo>
                <a:cubicBezTo>
                  <a:pt x="7959038" y="43990"/>
                  <a:pt x="7961963" y="79682"/>
                  <a:pt x="7976103" y="98862"/>
                </a:cubicBezTo>
                <a:cubicBezTo>
                  <a:pt x="8008771" y="144433"/>
                  <a:pt x="8094098" y="131310"/>
                  <a:pt x="8094098" y="202118"/>
                </a:cubicBezTo>
                <a:cubicBezTo>
                  <a:pt x="8111163" y="208030"/>
                  <a:pt x="8124816" y="201252"/>
                  <a:pt x="8141393" y="203199"/>
                </a:cubicBezTo>
                <a:cubicBezTo>
                  <a:pt x="8166260" y="206083"/>
                  <a:pt x="8186739" y="220432"/>
                  <a:pt x="8208192" y="232762"/>
                </a:cubicBezTo>
                <a:cubicBezTo>
                  <a:pt x="8210630" y="224687"/>
                  <a:pt x="8212093" y="216250"/>
                  <a:pt x="8213068" y="207886"/>
                </a:cubicBezTo>
                <a:cubicBezTo>
                  <a:pt x="8241835" y="196421"/>
                  <a:pt x="8292056" y="204641"/>
                  <a:pt x="8322287" y="204641"/>
                </a:cubicBezTo>
                <a:cubicBezTo>
                  <a:pt x="8361293" y="204641"/>
                  <a:pt x="8400787" y="204641"/>
                  <a:pt x="8439794" y="204641"/>
                </a:cubicBezTo>
                <a:cubicBezTo>
                  <a:pt x="8487577" y="204641"/>
                  <a:pt x="8546575" y="196782"/>
                  <a:pt x="8597283" y="200892"/>
                </a:cubicBezTo>
                <a:cubicBezTo>
                  <a:pt x="8628976" y="192455"/>
                  <a:pt x="8648479" y="179909"/>
                  <a:pt x="8687486" y="197647"/>
                </a:cubicBezTo>
                <a:cubicBezTo>
                  <a:pt x="8708452" y="207309"/>
                  <a:pt x="8721617" y="219134"/>
                  <a:pt x="8742583" y="221658"/>
                </a:cubicBezTo>
                <a:cubicBezTo>
                  <a:pt x="8748434" y="221658"/>
                  <a:pt x="8754285" y="221658"/>
                  <a:pt x="8759648" y="221658"/>
                </a:cubicBezTo>
                <a:cubicBezTo>
                  <a:pt x="8774276" y="219134"/>
                  <a:pt x="8781102" y="212356"/>
                  <a:pt x="8793291" y="208391"/>
                </a:cubicBezTo>
                <a:cubicBezTo>
                  <a:pt x="8808894" y="203560"/>
                  <a:pt x="8826934" y="209977"/>
                  <a:pt x="8841562" y="201973"/>
                </a:cubicBezTo>
                <a:cubicBezTo>
                  <a:pt x="8856189" y="193681"/>
                  <a:pt x="8853751" y="175943"/>
                  <a:pt x="8871304" y="171977"/>
                </a:cubicBezTo>
                <a:cubicBezTo>
                  <a:pt x="8874718" y="181495"/>
                  <a:pt x="8875205" y="192816"/>
                  <a:pt x="8875693" y="203920"/>
                </a:cubicBezTo>
                <a:cubicBezTo>
                  <a:pt x="8899097" y="201613"/>
                  <a:pt x="8918600" y="206444"/>
                  <a:pt x="8924451" y="232041"/>
                </a:cubicBezTo>
                <a:cubicBezTo>
                  <a:pt x="8938591" y="212140"/>
                  <a:pt x="8957119" y="227571"/>
                  <a:pt x="8976622" y="222523"/>
                </a:cubicBezTo>
                <a:cubicBezTo>
                  <a:pt x="8989787" y="218990"/>
                  <a:pt x="8998076" y="209472"/>
                  <a:pt x="9008803" y="201252"/>
                </a:cubicBezTo>
                <a:cubicBezTo>
                  <a:pt x="9047809" y="171473"/>
                  <a:pt x="9061462" y="152797"/>
                  <a:pt x="9111683" y="153734"/>
                </a:cubicBezTo>
                <a:cubicBezTo>
                  <a:pt x="9154590" y="154600"/>
                  <a:pt x="9181894" y="159287"/>
                  <a:pt x="9222364" y="169165"/>
                </a:cubicBezTo>
                <a:cubicBezTo>
                  <a:pt x="9240404" y="173636"/>
                  <a:pt x="9256007" y="170030"/>
                  <a:pt x="9274048" y="178611"/>
                </a:cubicBezTo>
                <a:cubicBezTo>
                  <a:pt x="9288675" y="185605"/>
                  <a:pt x="9297451" y="198512"/>
                  <a:pt x="9311104" y="203199"/>
                </a:cubicBezTo>
                <a:cubicBezTo>
                  <a:pt x="9330607" y="167002"/>
                  <a:pt x="9344259" y="156258"/>
                  <a:pt x="9365225" y="158926"/>
                </a:cubicBezTo>
                <a:cubicBezTo>
                  <a:pt x="9370101" y="156042"/>
                  <a:pt x="9375952" y="153158"/>
                  <a:pt x="9383754" y="150129"/>
                </a:cubicBezTo>
                <a:cubicBezTo>
                  <a:pt x="9443239" y="127200"/>
                  <a:pt x="9504674" y="116600"/>
                  <a:pt x="9565134" y="102107"/>
                </a:cubicBezTo>
                <a:cubicBezTo>
                  <a:pt x="9604628" y="92589"/>
                  <a:pt x="9604628" y="77014"/>
                  <a:pt x="9623644" y="50984"/>
                </a:cubicBezTo>
                <a:cubicBezTo>
                  <a:pt x="9636809" y="32741"/>
                  <a:pt x="9645098" y="18248"/>
                  <a:pt x="9674353" y="20916"/>
                </a:cubicBezTo>
                <a:cubicBezTo>
                  <a:pt x="9696782" y="23079"/>
                  <a:pt x="9715310" y="35409"/>
                  <a:pt x="9742127" y="34904"/>
                </a:cubicBezTo>
                <a:cubicBezTo>
                  <a:pt x="9754316" y="34688"/>
                  <a:pt x="9791373" y="27910"/>
                  <a:pt x="9801124" y="35770"/>
                </a:cubicBezTo>
                <a:cubicBezTo>
                  <a:pt x="9829404" y="59060"/>
                  <a:pt x="9760167" y="100304"/>
                  <a:pt x="9808925" y="121287"/>
                </a:cubicBezTo>
                <a:cubicBezTo>
                  <a:pt x="9818190" y="125253"/>
                  <a:pt x="9841106" y="118980"/>
                  <a:pt x="9852808" y="121431"/>
                </a:cubicBezTo>
                <a:cubicBezTo>
                  <a:pt x="9862560" y="123450"/>
                  <a:pt x="9868898" y="130949"/>
                  <a:pt x="9878162" y="133256"/>
                </a:cubicBezTo>
                <a:cubicBezTo>
                  <a:pt x="9895715" y="137583"/>
                  <a:pt x="9911805" y="136501"/>
                  <a:pt x="9929358" y="140828"/>
                </a:cubicBezTo>
                <a:cubicBezTo>
                  <a:pt x="9965439" y="149769"/>
                  <a:pt x="9996645" y="158926"/>
                  <a:pt x="10033701" y="153158"/>
                </a:cubicBezTo>
                <a:lnTo>
                  <a:pt x="10033701" y="240838"/>
                </a:lnTo>
                <a:cubicBezTo>
                  <a:pt x="10022487" y="245309"/>
                  <a:pt x="10010785" y="249419"/>
                  <a:pt x="9999083" y="252303"/>
                </a:cubicBezTo>
                <a:cubicBezTo>
                  <a:pt x="9955200" y="262542"/>
                  <a:pt x="9921069" y="252880"/>
                  <a:pt x="9880600" y="243506"/>
                </a:cubicBezTo>
                <a:cubicBezTo>
                  <a:pt x="9863047" y="239612"/>
                  <a:pt x="9846957" y="240478"/>
                  <a:pt x="9829892" y="236512"/>
                </a:cubicBezTo>
                <a:cubicBezTo>
                  <a:pt x="9820627" y="234421"/>
                  <a:pt x="9813801" y="227427"/>
                  <a:pt x="9804050" y="225408"/>
                </a:cubicBezTo>
                <a:cubicBezTo>
                  <a:pt x="9792835" y="223100"/>
                  <a:pt x="9769919" y="228797"/>
                  <a:pt x="9760655" y="225263"/>
                </a:cubicBezTo>
                <a:cubicBezTo>
                  <a:pt x="9712384" y="205867"/>
                  <a:pt x="9781133" y="167363"/>
                  <a:pt x="9752854" y="145659"/>
                </a:cubicBezTo>
                <a:cubicBezTo>
                  <a:pt x="9743589" y="138304"/>
                  <a:pt x="9706533" y="144577"/>
                  <a:pt x="9694344" y="144793"/>
                </a:cubicBezTo>
                <a:cubicBezTo>
                  <a:pt x="9667527" y="145154"/>
                  <a:pt x="9649486" y="133617"/>
                  <a:pt x="9626570" y="131670"/>
                </a:cubicBezTo>
                <a:cubicBezTo>
                  <a:pt x="9597802" y="129147"/>
                  <a:pt x="9589513" y="142630"/>
                  <a:pt x="9576349" y="159791"/>
                </a:cubicBezTo>
                <a:cubicBezTo>
                  <a:pt x="9557333" y="183875"/>
                  <a:pt x="9557333" y="198512"/>
                  <a:pt x="9518326" y="207309"/>
                </a:cubicBezTo>
                <a:cubicBezTo>
                  <a:pt x="9458354" y="220793"/>
                  <a:pt x="9396918" y="230599"/>
                  <a:pt x="9337921" y="252159"/>
                </a:cubicBezTo>
                <a:cubicBezTo>
                  <a:pt x="9330120" y="254971"/>
                  <a:pt x="9324269" y="257711"/>
                  <a:pt x="9319393" y="260379"/>
                </a:cubicBezTo>
                <a:cubicBezTo>
                  <a:pt x="9298427" y="257855"/>
                  <a:pt x="9284774" y="267734"/>
                  <a:pt x="9265759" y="301623"/>
                </a:cubicBezTo>
                <a:cubicBezTo>
                  <a:pt x="9252106" y="297297"/>
                  <a:pt x="9242842" y="285327"/>
                  <a:pt x="9228702" y="278838"/>
                </a:cubicBezTo>
                <a:cubicBezTo>
                  <a:pt x="9210662" y="270978"/>
                  <a:pt x="9195059" y="274151"/>
                  <a:pt x="9177019" y="270041"/>
                </a:cubicBezTo>
                <a:cubicBezTo>
                  <a:pt x="9136549" y="260884"/>
                  <a:pt x="9109732" y="256413"/>
                  <a:pt x="9066825" y="255692"/>
                </a:cubicBezTo>
                <a:cubicBezTo>
                  <a:pt x="9017092" y="254827"/>
                  <a:pt x="9003927" y="272204"/>
                  <a:pt x="8964433" y="299965"/>
                </a:cubicBezTo>
                <a:cubicBezTo>
                  <a:pt x="8953706" y="307680"/>
                  <a:pt x="8945905" y="316693"/>
                  <a:pt x="8932740" y="319866"/>
                </a:cubicBezTo>
                <a:cubicBezTo>
                  <a:pt x="8913724" y="324553"/>
                  <a:pt x="8894708" y="310060"/>
                  <a:pt x="8881056" y="328663"/>
                </a:cubicBezTo>
                <a:cubicBezTo>
                  <a:pt x="8875205" y="304796"/>
                  <a:pt x="8855214" y="300325"/>
                  <a:pt x="8832298" y="302344"/>
                </a:cubicBezTo>
                <a:cubicBezTo>
                  <a:pt x="8831810" y="291889"/>
                  <a:pt x="8831323" y="281362"/>
                  <a:pt x="8827910" y="272565"/>
                </a:cubicBezTo>
                <a:cubicBezTo>
                  <a:pt x="8810844" y="276170"/>
                  <a:pt x="8812795" y="292826"/>
                  <a:pt x="8798167" y="300542"/>
                </a:cubicBezTo>
                <a:cubicBezTo>
                  <a:pt x="8784027" y="308041"/>
                  <a:pt x="8765987" y="302128"/>
                  <a:pt x="8750384" y="306599"/>
                </a:cubicBezTo>
                <a:cubicBezTo>
                  <a:pt x="8737707" y="310204"/>
                  <a:pt x="8731368" y="316838"/>
                  <a:pt x="8716741" y="319001"/>
                </a:cubicBezTo>
                <a:cubicBezTo>
                  <a:pt x="8711377" y="319001"/>
                  <a:pt x="8705526" y="319001"/>
                  <a:pt x="8699675" y="319001"/>
                </a:cubicBezTo>
                <a:cubicBezTo>
                  <a:pt x="8679197" y="316693"/>
                  <a:pt x="8666032" y="305517"/>
                  <a:pt x="8645066" y="296576"/>
                </a:cubicBezTo>
                <a:cubicBezTo>
                  <a:pt x="8606060" y="280064"/>
                  <a:pt x="8586556" y="291745"/>
                  <a:pt x="8555351" y="299604"/>
                </a:cubicBezTo>
                <a:cubicBezTo>
                  <a:pt x="8505130" y="295711"/>
                  <a:pt x="8446133" y="303065"/>
                  <a:pt x="8398349" y="303065"/>
                </a:cubicBezTo>
                <a:cubicBezTo>
                  <a:pt x="8359343" y="303065"/>
                  <a:pt x="8320336" y="303065"/>
                  <a:pt x="8281330" y="303065"/>
                </a:cubicBezTo>
                <a:cubicBezTo>
                  <a:pt x="8251587" y="303065"/>
                  <a:pt x="8200879" y="295350"/>
                  <a:pt x="8172599" y="306094"/>
                </a:cubicBezTo>
                <a:cubicBezTo>
                  <a:pt x="8171624" y="313953"/>
                  <a:pt x="8170161" y="321669"/>
                  <a:pt x="8167723" y="329384"/>
                </a:cubicBezTo>
                <a:cubicBezTo>
                  <a:pt x="8146757" y="317919"/>
                  <a:pt x="8126278" y="304508"/>
                  <a:pt x="8101412" y="301768"/>
                </a:cubicBezTo>
                <a:cubicBezTo>
                  <a:pt x="8085322" y="299965"/>
                  <a:pt x="8071182" y="306238"/>
                  <a:pt x="8054604" y="300686"/>
                </a:cubicBezTo>
                <a:cubicBezTo>
                  <a:pt x="8054604" y="234709"/>
                  <a:pt x="7969764" y="246967"/>
                  <a:pt x="7937096" y="204425"/>
                </a:cubicBezTo>
                <a:cubicBezTo>
                  <a:pt x="7922957" y="186687"/>
                  <a:pt x="7920031" y="153374"/>
                  <a:pt x="7881512" y="158926"/>
                </a:cubicBezTo>
                <a:cubicBezTo>
                  <a:pt x="7862497" y="161810"/>
                  <a:pt x="7843968" y="188706"/>
                  <a:pt x="7831779" y="201757"/>
                </a:cubicBezTo>
                <a:cubicBezTo>
                  <a:pt x="7802523" y="151716"/>
                  <a:pt x="7693305" y="164478"/>
                  <a:pt x="7645522" y="152653"/>
                </a:cubicBezTo>
                <a:cubicBezTo>
                  <a:pt x="7607979" y="143496"/>
                  <a:pt x="7598227" y="156402"/>
                  <a:pt x="7561171" y="160873"/>
                </a:cubicBezTo>
                <a:cubicBezTo>
                  <a:pt x="7524114" y="165344"/>
                  <a:pt x="7492909" y="137439"/>
                  <a:pt x="7458778" y="143135"/>
                </a:cubicBezTo>
                <a:cubicBezTo>
                  <a:pt x="7426597" y="148687"/>
                  <a:pt x="7413921" y="184740"/>
                  <a:pt x="7391491" y="204641"/>
                </a:cubicBezTo>
                <a:cubicBezTo>
                  <a:pt x="7371501" y="222163"/>
                  <a:pt x="7347121" y="247256"/>
                  <a:pt x="7324693" y="260379"/>
                </a:cubicBezTo>
                <a:cubicBezTo>
                  <a:pt x="7290562" y="280280"/>
                  <a:pt x="7244242" y="271483"/>
                  <a:pt x="7205723" y="271483"/>
                </a:cubicBezTo>
                <a:cubicBezTo>
                  <a:pt x="7187682" y="271339"/>
                  <a:pt x="7153064" y="263768"/>
                  <a:pt x="7135999" y="270257"/>
                </a:cubicBezTo>
                <a:cubicBezTo>
                  <a:pt x="7118933" y="276675"/>
                  <a:pt x="7111619" y="293187"/>
                  <a:pt x="7096017" y="303787"/>
                </a:cubicBezTo>
                <a:cubicBezTo>
                  <a:pt x="7060423" y="327581"/>
                  <a:pt x="7031169" y="309483"/>
                  <a:pt x="6993625" y="319722"/>
                </a:cubicBezTo>
                <a:cubicBezTo>
                  <a:pt x="6973146" y="325418"/>
                  <a:pt x="6964369" y="346617"/>
                  <a:pt x="6942916" y="348564"/>
                </a:cubicBezTo>
                <a:cubicBezTo>
                  <a:pt x="6928289" y="350006"/>
                  <a:pt x="6902447" y="336018"/>
                  <a:pt x="6887331" y="330970"/>
                </a:cubicBezTo>
                <a:cubicBezTo>
                  <a:pt x="6873191" y="326139"/>
                  <a:pt x="6870266" y="320443"/>
                  <a:pt x="6850275" y="318640"/>
                </a:cubicBezTo>
                <a:cubicBezTo>
                  <a:pt x="6836135" y="317415"/>
                  <a:pt x="6813707" y="326500"/>
                  <a:pt x="6801517" y="316693"/>
                </a:cubicBezTo>
                <a:cubicBezTo>
                  <a:pt x="6780551" y="298883"/>
                  <a:pt x="6814681" y="255908"/>
                  <a:pt x="6787377" y="234781"/>
                </a:cubicBezTo>
                <a:cubicBezTo>
                  <a:pt x="6762023" y="215024"/>
                  <a:pt x="6687423" y="246246"/>
                  <a:pt x="6653779" y="251943"/>
                </a:cubicBezTo>
                <a:cubicBezTo>
                  <a:pt x="6610872" y="259514"/>
                  <a:pt x="6585518" y="252519"/>
                  <a:pt x="6545536" y="243146"/>
                </a:cubicBezTo>
                <a:cubicBezTo>
                  <a:pt x="6515306" y="236151"/>
                  <a:pt x="6489951" y="227066"/>
                  <a:pt x="6461185" y="223461"/>
                </a:cubicBezTo>
                <a:cubicBezTo>
                  <a:pt x="6430467" y="219711"/>
                  <a:pt x="6353429" y="214664"/>
                  <a:pt x="6327587" y="226489"/>
                </a:cubicBezTo>
                <a:cubicBezTo>
                  <a:pt x="6326124" y="235430"/>
                  <a:pt x="6324661" y="244083"/>
                  <a:pt x="6322223" y="252880"/>
                </a:cubicBezTo>
                <a:cubicBezTo>
                  <a:pt x="6282729" y="263768"/>
                  <a:pt x="6231533" y="254971"/>
                  <a:pt x="6190089" y="255548"/>
                </a:cubicBezTo>
                <a:cubicBezTo>
                  <a:pt x="6148644" y="256053"/>
                  <a:pt x="6136455" y="238531"/>
                  <a:pt x="6101349" y="227427"/>
                </a:cubicBezTo>
                <a:cubicBezTo>
                  <a:pt x="6065755" y="216106"/>
                  <a:pt x="6045277" y="213799"/>
                  <a:pt x="6016022" y="192599"/>
                </a:cubicBezTo>
                <a:cubicBezTo>
                  <a:pt x="5978966" y="165704"/>
                  <a:pt x="5951661" y="152869"/>
                  <a:pt x="5909241" y="135276"/>
                </a:cubicBezTo>
                <a:cubicBezTo>
                  <a:pt x="5861946" y="115879"/>
                  <a:pt x="5825377" y="100521"/>
                  <a:pt x="5779057" y="124532"/>
                </a:cubicBezTo>
                <a:cubicBezTo>
                  <a:pt x="5765404" y="131526"/>
                  <a:pt x="5766867" y="139602"/>
                  <a:pt x="5750289" y="145515"/>
                </a:cubicBezTo>
                <a:cubicBezTo>
                  <a:pt x="5735662" y="150850"/>
                  <a:pt x="5683491" y="147966"/>
                  <a:pt x="5668863" y="145515"/>
                </a:cubicBezTo>
                <a:cubicBezTo>
                  <a:pt x="5642534" y="140972"/>
                  <a:pt x="5624493" y="129868"/>
                  <a:pt x="5597189" y="128425"/>
                </a:cubicBezTo>
                <a:cubicBezTo>
                  <a:pt x="5580611" y="127560"/>
                  <a:pt x="5563545" y="129002"/>
                  <a:pt x="5546480" y="128786"/>
                </a:cubicBezTo>
                <a:cubicBezTo>
                  <a:pt x="5520150" y="128642"/>
                  <a:pt x="5512349" y="129868"/>
                  <a:pt x="5491383" y="140323"/>
                </a:cubicBezTo>
                <a:cubicBezTo>
                  <a:pt x="5474318" y="148543"/>
                  <a:pt x="5472367" y="162315"/>
                  <a:pt x="5448476" y="163253"/>
                </a:cubicBezTo>
                <a:cubicBezTo>
                  <a:pt x="5447988" y="218413"/>
                  <a:pt x="5367537" y="217548"/>
                  <a:pt x="5321704" y="224326"/>
                </a:cubicBezTo>
                <a:cubicBezTo>
                  <a:pt x="5275384" y="231320"/>
                  <a:pt x="5241741" y="239612"/>
                  <a:pt x="5191520" y="239757"/>
                </a:cubicBezTo>
                <a:cubicBezTo>
                  <a:pt x="5168604" y="239757"/>
                  <a:pt x="5145687" y="242785"/>
                  <a:pt x="5123746" y="236512"/>
                </a:cubicBezTo>
                <a:cubicBezTo>
                  <a:pt x="5099367" y="229734"/>
                  <a:pt x="5081814" y="211275"/>
                  <a:pt x="5055972" y="207309"/>
                </a:cubicBezTo>
                <a:cubicBezTo>
                  <a:pt x="5028180" y="203055"/>
                  <a:pt x="4953580" y="198728"/>
                  <a:pt x="4928225" y="208968"/>
                </a:cubicBezTo>
                <a:cubicBezTo>
                  <a:pt x="4908722" y="216683"/>
                  <a:pt x="4906772" y="234926"/>
                  <a:pt x="4887268" y="241055"/>
                </a:cubicBezTo>
                <a:cubicBezTo>
                  <a:pt x="4864840" y="248049"/>
                  <a:pt x="4838510" y="236368"/>
                  <a:pt x="4819007" y="228508"/>
                </a:cubicBezTo>
                <a:cubicBezTo>
                  <a:pt x="4797553" y="219711"/>
                  <a:pt x="4761472" y="193681"/>
                  <a:pt x="4736605" y="210193"/>
                </a:cubicBezTo>
                <a:cubicBezTo>
                  <a:pt x="4722953" y="219495"/>
                  <a:pt x="4718565" y="247328"/>
                  <a:pt x="4704913" y="260018"/>
                </a:cubicBezTo>
                <a:cubicBezTo>
                  <a:pt x="4675170" y="288500"/>
                  <a:pt x="4640064" y="303570"/>
                  <a:pt x="4599107" y="303210"/>
                </a:cubicBezTo>
                <a:cubicBezTo>
                  <a:pt x="4557175" y="302849"/>
                  <a:pt x="4485988" y="290519"/>
                  <a:pt x="4449419" y="305733"/>
                </a:cubicBezTo>
                <a:cubicBezTo>
                  <a:pt x="4443568" y="344598"/>
                  <a:pt x="4433329" y="371854"/>
                  <a:pt x="4388959" y="365437"/>
                </a:cubicBezTo>
                <a:cubicBezTo>
                  <a:pt x="4373844" y="363130"/>
                  <a:pt x="4365555" y="352530"/>
                  <a:pt x="4346540" y="350367"/>
                </a:cubicBezTo>
                <a:cubicBezTo>
                  <a:pt x="4321185" y="347483"/>
                  <a:pt x="4294368" y="353251"/>
                  <a:pt x="4269014" y="351232"/>
                </a:cubicBezTo>
                <a:cubicBezTo>
                  <a:pt x="4193439" y="345175"/>
                  <a:pt x="4161746" y="282948"/>
                  <a:pt x="4092021" y="271483"/>
                </a:cubicBezTo>
                <a:cubicBezTo>
                  <a:pt x="4053502" y="265210"/>
                  <a:pt x="4005232" y="248193"/>
                  <a:pt x="3964275" y="255043"/>
                </a:cubicBezTo>
                <a:cubicBezTo>
                  <a:pt x="3938433" y="259514"/>
                  <a:pt x="3928194" y="276531"/>
                  <a:pt x="3905278" y="284751"/>
                </a:cubicBezTo>
                <a:cubicBezTo>
                  <a:pt x="3886750" y="291384"/>
                  <a:pt x="3865297" y="287635"/>
                  <a:pt x="3845792" y="287491"/>
                </a:cubicBezTo>
                <a:cubicBezTo>
                  <a:pt x="3783870" y="286770"/>
                  <a:pt x="3681965" y="305733"/>
                  <a:pt x="3630281" y="276170"/>
                </a:cubicBezTo>
                <a:cubicBezTo>
                  <a:pt x="3592737" y="254827"/>
                  <a:pt x="3570796" y="174717"/>
                  <a:pt x="3515211" y="190869"/>
                </a:cubicBezTo>
                <a:cubicBezTo>
                  <a:pt x="3485469" y="199449"/>
                  <a:pt x="3464990" y="239757"/>
                  <a:pt x="3431835" y="252159"/>
                </a:cubicBezTo>
                <a:cubicBezTo>
                  <a:pt x="3400142" y="263768"/>
                  <a:pt x="3354797" y="279198"/>
                  <a:pt x="3320667" y="272060"/>
                </a:cubicBezTo>
                <a:cubicBezTo>
                  <a:pt x="3285560" y="264849"/>
                  <a:pt x="3261181" y="247328"/>
                  <a:pt x="3219249" y="255043"/>
                </a:cubicBezTo>
                <a:cubicBezTo>
                  <a:pt x="3172929" y="263407"/>
                  <a:pt x="3159764" y="315612"/>
                  <a:pt x="3109543" y="319722"/>
                </a:cubicBezTo>
                <a:cubicBezTo>
                  <a:pt x="3059322" y="323832"/>
                  <a:pt x="3023728" y="323688"/>
                  <a:pt x="2994473" y="283309"/>
                </a:cubicBezTo>
                <a:cubicBezTo>
                  <a:pt x="2966193" y="243218"/>
                  <a:pt x="2937914" y="221298"/>
                  <a:pt x="2879404" y="223317"/>
                </a:cubicBezTo>
                <a:cubicBezTo>
                  <a:pt x="2854537" y="224182"/>
                  <a:pt x="2836009" y="234781"/>
                  <a:pt x="2812605" y="238531"/>
                </a:cubicBezTo>
                <a:cubicBezTo>
                  <a:pt x="2790664" y="242136"/>
                  <a:pt x="2767747" y="236368"/>
                  <a:pt x="2745806" y="239252"/>
                </a:cubicBezTo>
                <a:cubicBezTo>
                  <a:pt x="2726790" y="241559"/>
                  <a:pt x="2712652" y="250500"/>
                  <a:pt x="2694122" y="254322"/>
                </a:cubicBezTo>
                <a:cubicBezTo>
                  <a:pt x="2660479" y="261316"/>
                  <a:pt x="2625373" y="249996"/>
                  <a:pt x="2591243" y="259153"/>
                </a:cubicBezTo>
                <a:cubicBezTo>
                  <a:pt x="2553699" y="269176"/>
                  <a:pt x="2552236" y="294629"/>
                  <a:pt x="2526883" y="318496"/>
                </a:cubicBezTo>
                <a:cubicBezTo>
                  <a:pt x="2471785" y="370629"/>
                  <a:pt x="2382070" y="381228"/>
                  <a:pt x="2305519" y="365221"/>
                </a:cubicBezTo>
                <a:cubicBezTo>
                  <a:pt x="2260174" y="355775"/>
                  <a:pt x="2238234" y="311862"/>
                  <a:pt x="2195813" y="301984"/>
                </a:cubicBezTo>
                <a:cubicBezTo>
                  <a:pt x="2146080" y="290519"/>
                  <a:pt x="2076355" y="303065"/>
                  <a:pt x="2025159" y="303065"/>
                </a:cubicBezTo>
                <a:cubicBezTo>
                  <a:pt x="1983227" y="303065"/>
                  <a:pt x="1921792" y="314674"/>
                  <a:pt x="1881322" y="303787"/>
                </a:cubicBezTo>
                <a:cubicBezTo>
                  <a:pt x="1858894" y="297658"/>
                  <a:pt x="1860844" y="286193"/>
                  <a:pt x="1841341" y="274367"/>
                </a:cubicBezTo>
                <a:cubicBezTo>
                  <a:pt x="1825251" y="264345"/>
                  <a:pt x="1800872" y="266292"/>
                  <a:pt x="1782831" y="255548"/>
                </a:cubicBezTo>
                <a:cubicBezTo>
                  <a:pt x="1757964" y="240838"/>
                  <a:pt x="1728709" y="218269"/>
                  <a:pt x="1701405" y="211491"/>
                </a:cubicBezTo>
                <a:cubicBezTo>
                  <a:pt x="1682877" y="206804"/>
                  <a:pt x="1662398" y="213077"/>
                  <a:pt x="1645333" y="208607"/>
                </a:cubicBezTo>
                <a:cubicBezTo>
                  <a:pt x="1620466" y="202334"/>
                  <a:pt x="1625342" y="190292"/>
                  <a:pt x="1604376" y="178827"/>
                </a:cubicBezTo>
                <a:cubicBezTo>
                  <a:pt x="1580484" y="165776"/>
                  <a:pt x="1520512" y="175943"/>
                  <a:pt x="1492232" y="176304"/>
                </a:cubicBezTo>
                <a:cubicBezTo>
                  <a:pt x="1444936" y="176880"/>
                  <a:pt x="1386426" y="147101"/>
                  <a:pt x="1341081" y="161089"/>
                </a:cubicBezTo>
                <a:cubicBezTo>
                  <a:pt x="1312802" y="169670"/>
                  <a:pt x="1274770" y="193537"/>
                  <a:pt x="1247953" y="207886"/>
                </a:cubicBezTo>
                <a:cubicBezTo>
                  <a:pt x="1215773" y="224903"/>
                  <a:pt x="1183104" y="243001"/>
                  <a:pt x="1146048" y="251798"/>
                </a:cubicBezTo>
                <a:cubicBezTo>
                  <a:pt x="1102654" y="262037"/>
                  <a:pt x="1068523" y="252303"/>
                  <a:pt x="1027566" y="243001"/>
                </a:cubicBezTo>
                <a:cubicBezTo>
                  <a:pt x="1010500" y="239036"/>
                  <a:pt x="993922" y="239973"/>
                  <a:pt x="976857" y="236007"/>
                </a:cubicBezTo>
                <a:cubicBezTo>
                  <a:pt x="967593" y="233844"/>
                  <a:pt x="961254" y="226850"/>
                  <a:pt x="951503" y="224903"/>
                </a:cubicBezTo>
                <a:cubicBezTo>
                  <a:pt x="939801" y="222596"/>
                  <a:pt x="916885" y="228292"/>
                  <a:pt x="908108" y="224687"/>
                </a:cubicBezTo>
                <a:cubicBezTo>
                  <a:pt x="859350" y="205362"/>
                  <a:pt x="928586" y="166858"/>
                  <a:pt x="900307" y="145154"/>
                </a:cubicBezTo>
                <a:cubicBezTo>
                  <a:pt x="890555" y="137799"/>
                  <a:pt x="853986" y="144072"/>
                  <a:pt x="841309" y="144217"/>
                </a:cubicBezTo>
                <a:cubicBezTo>
                  <a:pt x="814980" y="144577"/>
                  <a:pt x="796452" y="133112"/>
                  <a:pt x="774023" y="131165"/>
                </a:cubicBezTo>
                <a:cubicBezTo>
                  <a:pt x="745256" y="128642"/>
                  <a:pt x="736967" y="142053"/>
                  <a:pt x="723314" y="159287"/>
                </a:cubicBezTo>
                <a:cubicBezTo>
                  <a:pt x="704786" y="183298"/>
                  <a:pt x="704786" y="198007"/>
                  <a:pt x="665292" y="206804"/>
                </a:cubicBezTo>
                <a:lnTo>
                  <a:pt x="618695" y="216785"/>
                </a:lnTo>
                <a:lnTo>
                  <a:pt x="641615" y="108172"/>
                </a:lnTo>
                <a:lnTo>
                  <a:pt x="669680" y="101746"/>
                </a:lnTo>
                <a:cubicBezTo>
                  <a:pt x="709174" y="92228"/>
                  <a:pt x="709174" y="76654"/>
                  <a:pt x="728190" y="50695"/>
                </a:cubicBezTo>
                <a:cubicBezTo>
                  <a:pt x="741355" y="32381"/>
                  <a:pt x="749644" y="17887"/>
                  <a:pt x="778899" y="20555"/>
                </a:cubicBezTo>
                <a:cubicBezTo>
                  <a:pt x="801327" y="22718"/>
                  <a:pt x="819856" y="35049"/>
                  <a:pt x="846673" y="34544"/>
                </a:cubicBezTo>
                <a:cubicBezTo>
                  <a:pt x="858862" y="34328"/>
                  <a:pt x="895919" y="27550"/>
                  <a:pt x="905670" y="35409"/>
                </a:cubicBezTo>
                <a:cubicBezTo>
                  <a:pt x="933950" y="58699"/>
                  <a:pt x="864713" y="99944"/>
                  <a:pt x="913472" y="120926"/>
                </a:cubicBezTo>
                <a:cubicBezTo>
                  <a:pt x="922736" y="124892"/>
                  <a:pt x="945652" y="118619"/>
                  <a:pt x="957354" y="121071"/>
                </a:cubicBezTo>
                <a:cubicBezTo>
                  <a:pt x="967106" y="123090"/>
                  <a:pt x="973444" y="130589"/>
                  <a:pt x="982708" y="132968"/>
                </a:cubicBezTo>
                <a:cubicBezTo>
                  <a:pt x="1000261" y="137222"/>
                  <a:pt x="1016351" y="136141"/>
                  <a:pt x="1033904" y="140467"/>
                </a:cubicBezTo>
                <a:cubicBezTo>
                  <a:pt x="1074861" y="150490"/>
                  <a:pt x="1108992" y="160873"/>
                  <a:pt x="1152875" y="149985"/>
                </a:cubicBezTo>
                <a:cubicBezTo>
                  <a:pt x="1189931" y="140611"/>
                  <a:pt x="1223086" y="121143"/>
                  <a:pt x="1254779" y="102828"/>
                </a:cubicBezTo>
                <a:cubicBezTo>
                  <a:pt x="1281596" y="87397"/>
                  <a:pt x="1320115" y="61800"/>
                  <a:pt x="1348395" y="52642"/>
                </a:cubicBezTo>
                <a:cubicBezTo>
                  <a:pt x="1394228" y="37788"/>
                  <a:pt x="1452738" y="69515"/>
                  <a:pt x="1500033" y="68938"/>
                </a:cubicBezTo>
                <a:cubicBezTo>
                  <a:pt x="1528801" y="68578"/>
                  <a:pt x="1588773" y="57473"/>
                  <a:pt x="1612665" y="71606"/>
                </a:cubicBezTo>
                <a:cubicBezTo>
                  <a:pt x="1634118" y="83792"/>
                  <a:pt x="1629243" y="96699"/>
                  <a:pt x="1654109" y="103549"/>
                </a:cubicBezTo>
                <a:cubicBezTo>
                  <a:pt x="1671662" y="108380"/>
                  <a:pt x="1692141" y="101746"/>
                  <a:pt x="1710181" y="106577"/>
                </a:cubicBezTo>
                <a:cubicBezTo>
                  <a:pt x="1737974" y="113788"/>
                  <a:pt x="1767228" y="138160"/>
                  <a:pt x="1792095" y="153879"/>
                </a:cubicBezTo>
                <a:cubicBezTo>
                  <a:pt x="1810136" y="165416"/>
                  <a:pt x="1835002" y="163397"/>
                  <a:pt x="1851093" y="173996"/>
                </a:cubicBezTo>
                <a:cubicBezTo>
                  <a:pt x="1870597" y="186687"/>
                  <a:pt x="1868645" y="198873"/>
                  <a:pt x="1891562" y="205506"/>
                </a:cubicBezTo>
                <a:cubicBezTo>
                  <a:pt x="1931545" y="217332"/>
                  <a:pt x="1993955" y="204785"/>
                  <a:pt x="2035887" y="204785"/>
                </a:cubicBezTo>
                <a:cubicBezTo>
                  <a:pt x="2087083" y="204785"/>
                  <a:pt x="2157294" y="191374"/>
                  <a:pt x="2207515" y="203560"/>
                </a:cubicBezTo>
                <a:cubicBezTo>
                  <a:pt x="2249935" y="214159"/>
                  <a:pt x="2272364" y="261316"/>
                  <a:pt x="2317709" y="271483"/>
                </a:cubicBezTo>
                <a:cubicBezTo>
                  <a:pt x="2394259" y="288716"/>
                  <a:pt x="2484950" y="277252"/>
                  <a:pt x="2540534" y="221298"/>
                </a:cubicBezTo>
                <a:cubicBezTo>
                  <a:pt x="2565888" y="195700"/>
                  <a:pt x="2567351" y="168588"/>
                  <a:pt x="2604895" y="157700"/>
                </a:cubicBezTo>
                <a:cubicBezTo>
                  <a:pt x="2639027" y="147822"/>
                  <a:pt x="2674619" y="160008"/>
                  <a:pt x="2708263" y="152509"/>
                </a:cubicBezTo>
                <a:cubicBezTo>
                  <a:pt x="2726790" y="148543"/>
                  <a:pt x="2740930" y="139025"/>
                  <a:pt x="2759947" y="136357"/>
                </a:cubicBezTo>
                <a:cubicBezTo>
                  <a:pt x="2782376" y="133329"/>
                  <a:pt x="2805292" y="139241"/>
                  <a:pt x="2827232" y="135420"/>
                </a:cubicBezTo>
                <a:cubicBezTo>
                  <a:pt x="2851124" y="131310"/>
                  <a:pt x="2869652" y="120061"/>
                  <a:pt x="2894520" y="119124"/>
                </a:cubicBezTo>
                <a:cubicBezTo>
                  <a:pt x="2953029" y="116961"/>
                  <a:pt x="2981309" y="140611"/>
                  <a:pt x="3010076" y="183658"/>
                </a:cubicBezTo>
                <a:cubicBezTo>
                  <a:pt x="3039331" y="227066"/>
                  <a:pt x="3075414" y="227066"/>
                  <a:pt x="3125633" y="222740"/>
                </a:cubicBezTo>
                <a:cubicBezTo>
                  <a:pt x="3176341" y="218269"/>
                  <a:pt x="3189019" y="162315"/>
                  <a:pt x="3235827" y="153158"/>
                </a:cubicBezTo>
                <a:cubicBezTo>
                  <a:pt x="3277759" y="144938"/>
                  <a:pt x="3302625" y="163613"/>
                  <a:pt x="3337731" y="171473"/>
                </a:cubicBezTo>
                <a:cubicBezTo>
                  <a:pt x="3371862" y="179188"/>
                  <a:pt x="3417695" y="162676"/>
                  <a:pt x="3448900" y="150129"/>
                </a:cubicBezTo>
                <a:cubicBezTo>
                  <a:pt x="3482543" y="136862"/>
                  <a:pt x="3503023" y="93526"/>
                  <a:pt x="3532764" y="84369"/>
                </a:cubicBezTo>
                <a:cubicBezTo>
                  <a:pt x="3589325" y="67135"/>
                  <a:pt x="3611266" y="153013"/>
                  <a:pt x="3648809" y="175943"/>
                </a:cubicBezTo>
                <a:cubicBezTo>
                  <a:pt x="3700493" y="207670"/>
                  <a:pt x="3802885" y="187264"/>
                  <a:pt x="3865297" y="187985"/>
                </a:cubicBezTo>
                <a:cubicBezTo>
                  <a:pt x="3884799" y="188129"/>
                  <a:pt x="3906740" y="192239"/>
                  <a:pt x="3924781" y="185100"/>
                </a:cubicBezTo>
                <a:cubicBezTo>
                  <a:pt x="3948186" y="176159"/>
                  <a:pt x="3957936" y="158061"/>
                  <a:pt x="3984266" y="153158"/>
                </a:cubicBezTo>
                <a:cubicBezTo>
                  <a:pt x="4025223" y="145875"/>
                  <a:pt x="4073981" y="164118"/>
                  <a:pt x="4112988" y="170968"/>
                </a:cubicBezTo>
                <a:cubicBezTo>
                  <a:pt x="4182712" y="183298"/>
                  <a:pt x="4214892" y="249996"/>
                  <a:pt x="4290468" y="256629"/>
                </a:cubicBezTo>
                <a:cubicBezTo>
                  <a:pt x="4316309" y="258793"/>
                  <a:pt x="4343126" y="252519"/>
                  <a:pt x="4368481" y="255548"/>
                </a:cubicBezTo>
                <a:cubicBezTo>
                  <a:pt x="4387984" y="257855"/>
                  <a:pt x="4396273" y="269320"/>
                  <a:pt x="4411388" y="271699"/>
                </a:cubicBezTo>
                <a:cubicBezTo>
                  <a:pt x="4455758" y="278477"/>
                  <a:pt x="4465997" y="249419"/>
                  <a:pt x="4471848" y="207525"/>
                </a:cubicBezTo>
                <a:cubicBezTo>
                  <a:pt x="4508904" y="191013"/>
                  <a:pt x="4580092" y="204281"/>
                  <a:pt x="4622024" y="204785"/>
                </a:cubicBezTo>
                <a:cubicBezTo>
                  <a:pt x="4662981" y="205146"/>
                  <a:pt x="4698574" y="189066"/>
                  <a:pt x="4728804" y="158421"/>
                </a:cubicBezTo>
                <a:cubicBezTo>
                  <a:pt x="4741969" y="144793"/>
                  <a:pt x="4746845" y="114870"/>
                  <a:pt x="4760497" y="104991"/>
                </a:cubicBezTo>
                <a:cubicBezTo>
                  <a:pt x="4785364" y="87253"/>
                  <a:pt x="4821932" y="115158"/>
                  <a:pt x="4843874" y="124532"/>
                </a:cubicBezTo>
                <a:cubicBezTo>
                  <a:pt x="4863377" y="132968"/>
                  <a:pt x="4889706" y="145659"/>
                  <a:pt x="4912135" y="138160"/>
                </a:cubicBezTo>
                <a:cubicBezTo>
                  <a:pt x="4931638" y="131670"/>
                  <a:pt x="4933589" y="111985"/>
                  <a:pt x="4953092" y="103693"/>
                </a:cubicBezTo>
                <a:cubicBezTo>
                  <a:pt x="4978446" y="92805"/>
                  <a:pt x="5053534" y="97420"/>
                  <a:pt x="5081326" y="102107"/>
                </a:cubicBezTo>
                <a:cubicBezTo>
                  <a:pt x="5107656" y="106433"/>
                  <a:pt x="5125209" y="126118"/>
                  <a:pt x="5149588" y="133473"/>
                </a:cubicBezTo>
                <a:cubicBezTo>
                  <a:pt x="5171529" y="140106"/>
                  <a:pt x="5194445" y="137078"/>
                  <a:pt x="5217362" y="136862"/>
                </a:cubicBezTo>
                <a:cubicBezTo>
                  <a:pt x="5268070" y="136718"/>
                  <a:pt x="5302201" y="127704"/>
                  <a:pt x="5348521" y="120422"/>
                </a:cubicBezTo>
                <a:cubicBezTo>
                  <a:pt x="5394842" y="113067"/>
                  <a:pt x="5475293" y="114149"/>
                  <a:pt x="5475780" y="54806"/>
                </a:cubicBezTo>
                <a:cubicBezTo>
                  <a:pt x="5499672" y="53724"/>
                  <a:pt x="5501622" y="39159"/>
                  <a:pt x="5518688" y="30217"/>
                </a:cubicBezTo>
                <a:cubicBezTo>
                  <a:pt x="5540141" y="18969"/>
                  <a:pt x="5547943" y="17527"/>
                  <a:pt x="5574760" y="17887"/>
                </a:cubicBezTo>
                <a:cubicBezTo>
                  <a:pt x="5591338" y="18032"/>
                  <a:pt x="5608890" y="16445"/>
                  <a:pt x="5625468" y="17311"/>
                </a:cubicBezTo>
                <a:cubicBezTo>
                  <a:pt x="5652773" y="18753"/>
                  <a:pt x="5670813" y="30794"/>
                  <a:pt x="5697143" y="35625"/>
                </a:cubicBezTo>
                <a:cubicBezTo>
                  <a:pt x="5711770" y="38293"/>
                  <a:pt x="5764429" y="41538"/>
                  <a:pt x="5779057" y="35625"/>
                </a:cubicBezTo>
                <a:cubicBezTo>
                  <a:pt x="5795635" y="29352"/>
                  <a:pt x="5794172" y="20699"/>
                  <a:pt x="5807824" y="13200"/>
                </a:cubicBezTo>
                <a:cubicBezTo>
                  <a:pt x="5819526" y="6747"/>
                  <a:pt x="5830619" y="2939"/>
                  <a:pt x="5841406" y="118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42" name="Triangle"/>
          <p:cNvSpPr/>
          <p:nvPr/>
        </p:nvSpPr>
        <p:spPr>
          <a:xfrm>
            <a:off x="3121025" y="4044950"/>
            <a:ext cx="4763" cy="79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BEBEB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74" name="Shape"/>
          <p:cNvSpPr/>
          <p:nvPr/>
        </p:nvSpPr>
        <p:spPr>
          <a:xfrm>
            <a:off x="2079625" y="4054475"/>
            <a:ext cx="774700" cy="560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2" h="21559" extrusionOk="0">
                <a:moveTo>
                  <a:pt x="20517" y="1352"/>
                </a:moveTo>
                <a:cubicBezTo>
                  <a:pt x="20391" y="2353"/>
                  <a:pt x="19689" y="2256"/>
                  <a:pt x="19375" y="3030"/>
                </a:cubicBezTo>
                <a:cubicBezTo>
                  <a:pt x="19106" y="3688"/>
                  <a:pt x="19354" y="4245"/>
                  <a:pt x="19395" y="4888"/>
                </a:cubicBezTo>
                <a:cubicBezTo>
                  <a:pt x="19470" y="6097"/>
                  <a:pt x="19447" y="7428"/>
                  <a:pt x="19491" y="8661"/>
                </a:cubicBezTo>
                <a:cubicBezTo>
                  <a:pt x="19528" y="9701"/>
                  <a:pt x="19453" y="10742"/>
                  <a:pt x="19296" y="11753"/>
                </a:cubicBezTo>
                <a:cubicBezTo>
                  <a:pt x="18976" y="13852"/>
                  <a:pt x="19801" y="13020"/>
                  <a:pt x="20739" y="13393"/>
                </a:cubicBezTo>
                <a:cubicBezTo>
                  <a:pt x="20787" y="13296"/>
                  <a:pt x="20834" y="13199"/>
                  <a:pt x="20882" y="13097"/>
                </a:cubicBezTo>
                <a:cubicBezTo>
                  <a:pt x="20920" y="13025"/>
                  <a:pt x="20995" y="13891"/>
                  <a:pt x="21022" y="13804"/>
                </a:cubicBezTo>
                <a:cubicBezTo>
                  <a:pt x="20954" y="14254"/>
                  <a:pt x="20555" y="14515"/>
                  <a:pt x="20381" y="14883"/>
                </a:cubicBezTo>
                <a:cubicBezTo>
                  <a:pt x="20043" y="15594"/>
                  <a:pt x="20241" y="16092"/>
                  <a:pt x="19637" y="16474"/>
                </a:cubicBezTo>
                <a:cubicBezTo>
                  <a:pt x="19368" y="16643"/>
                  <a:pt x="18867" y="16426"/>
                  <a:pt x="18679" y="16585"/>
                </a:cubicBezTo>
                <a:cubicBezTo>
                  <a:pt x="18232" y="16963"/>
                  <a:pt x="18454" y="17867"/>
                  <a:pt x="18406" y="18303"/>
                </a:cubicBezTo>
                <a:cubicBezTo>
                  <a:pt x="18348" y="18816"/>
                  <a:pt x="18243" y="19667"/>
                  <a:pt x="18007" y="20083"/>
                </a:cubicBezTo>
                <a:cubicBezTo>
                  <a:pt x="17694" y="20639"/>
                  <a:pt x="17629" y="20485"/>
                  <a:pt x="17111" y="20596"/>
                </a:cubicBezTo>
                <a:cubicBezTo>
                  <a:pt x="16790" y="20664"/>
                  <a:pt x="16599" y="20809"/>
                  <a:pt x="16241" y="20823"/>
                </a:cubicBezTo>
                <a:cubicBezTo>
                  <a:pt x="15893" y="20833"/>
                  <a:pt x="15419" y="20659"/>
                  <a:pt x="15078" y="20857"/>
                </a:cubicBezTo>
                <a:cubicBezTo>
                  <a:pt x="14723" y="21065"/>
                  <a:pt x="14751" y="21534"/>
                  <a:pt x="14355" y="21558"/>
                </a:cubicBezTo>
                <a:cubicBezTo>
                  <a:pt x="14157" y="21573"/>
                  <a:pt x="13847" y="21210"/>
                  <a:pt x="13625" y="21157"/>
                </a:cubicBezTo>
                <a:cubicBezTo>
                  <a:pt x="13400" y="21104"/>
                  <a:pt x="13192" y="21205"/>
                  <a:pt x="12967" y="21172"/>
                </a:cubicBezTo>
                <a:cubicBezTo>
                  <a:pt x="12183" y="21055"/>
                  <a:pt x="11538" y="21239"/>
                  <a:pt x="10754" y="21268"/>
                </a:cubicBezTo>
                <a:cubicBezTo>
                  <a:pt x="8759" y="21346"/>
                  <a:pt x="6860" y="21084"/>
                  <a:pt x="4974" y="20044"/>
                </a:cubicBezTo>
                <a:cubicBezTo>
                  <a:pt x="4176" y="19604"/>
                  <a:pt x="3344" y="19217"/>
                  <a:pt x="2563" y="18719"/>
                </a:cubicBezTo>
                <a:cubicBezTo>
                  <a:pt x="2092" y="18419"/>
                  <a:pt x="2007" y="18298"/>
                  <a:pt x="1686" y="17771"/>
                </a:cubicBezTo>
                <a:cubicBezTo>
                  <a:pt x="1356" y="17224"/>
                  <a:pt x="1069" y="17147"/>
                  <a:pt x="684" y="16677"/>
                </a:cubicBezTo>
                <a:cubicBezTo>
                  <a:pt x="-578" y="15139"/>
                  <a:pt x="138" y="11438"/>
                  <a:pt x="970" y="9789"/>
                </a:cubicBezTo>
                <a:cubicBezTo>
                  <a:pt x="1414" y="8913"/>
                  <a:pt x="2113" y="8091"/>
                  <a:pt x="2566" y="7162"/>
                </a:cubicBezTo>
                <a:cubicBezTo>
                  <a:pt x="3105" y="6068"/>
                  <a:pt x="3692" y="4907"/>
                  <a:pt x="4316" y="3964"/>
                </a:cubicBezTo>
                <a:cubicBezTo>
                  <a:pt x="4599" y="3538"/>
                  <a:pt x="5079" y="3156"/>
                  <a:pt x="5438" y="2861"/>
                </a:cubicBezTo>
                <a:cubicBezTo>
                  <a:pt x="5813" y="2551"/>
                  <a:pt x="6259" y="2029"/>
                  <a:pt x="6675" y="1879"/>
                </a:cubicBezTo>
                <a:cubicBezTo>
                  <a:pt x="7187" y="1690"/>
                  <a:pt x="7432" y="1927"/>
                  <a:pt x="7941" y="1632"/>
                </a:cubicBezTo>
                <a:cubicBezTo>
                  <a:pt x="8442" y="1342"/>
                  <a:pt x="8837" y="1081"/>
                  <a:pt x="9380" y="974"/>
                </a:cubicBezTo>
                <a:cubicBezTo>
                  <a:pt x="10338" y="786"/>
                  <a:pt x="11272" y="394"/>
                  <a:pt x="12152" y="365"/>
                </a:cubicBezTo>
                <a:cubicBezTo>
                  <a:pt x="13076" y="336"/>
                  <a:pt x="13960" y="229"/>
                  <a:pt x="14867" y="133"/>
                </a:cubicBezTo>
                <a:cubicBezTo>
                  <a:pt x="15330" y="84"/>
                  <a:pt x="15613" y="181"/>
                  <a:pt x="16070" y="229"/>
                </a:cubicBezTo>
                <a:cubicBezTo>
                  <a:pt x="16411" y="263"/>
                  <a:pt x="16828" y="-27"/>
                  <a:pt x="17172" y="2"/>
                </a:cubicBezTo>
                <a:cubicBezTo>
                  <a:pt x="17595" y="41"/>
                  <a:pt x="17987" y="99"/>
                  <a:pt x="18393" y="157"/>
                </a:cubicBezTo>
                <a:cubicBezTo>
                  <a:pt x="18577" y="181"/>
                  <a:pt x="18765" y="384"/>
                  <a:pt x="18949" y="437"/>
                </a:cubicBezTo>
                <a:cubicBezTo>
                  <a:pt x="19283" y="549"/>
                  <a:pt x="20129" y="931"/>
                  <a:pt x="20517" y="1352"/>
                </a:cubicBezTo>
                <a:close/>
              </a:path>
            </a:pathLst>
          </a:custGeom>
          <a:gradFill flip="none" rotWithShape="1">
            <a:gsLst>
              <a:gs pos="71000">
                <a:schemeClr val="bg1">
                  <a:lumMod val="85000"/>
                </a:schemeClr>
              </a:gs>
              <a:gs pos="38000">
                <a:schemeClr val="tx1">
                  <a:lumMod val="65000"/>
                  <a:lumOff val="35000"/>
                </a:schemeClr>
              </a:gs>
            </a:gsLst>
            <a:lin ang="6000000" scaled="0"/>
            <a:tileRect/>
          </a:gradFill>
          <a:ln w="12700">
            <a:miter lim="400000"/>
          </a:ln>
        </p:spPr>
        <p:txBody>
          <a:bodyPr lIns="28573" tIns="28573" rIns="28573" bIns="28573" anchor="ctr"/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82" name="Freeform: Shape 81"/>
          <p:cNvSpPr/>
          <p:nvPr/>
        </p:nvSpPr>
        <p:spPr>
          <a:xfrm>
            <a:off x="804863" y="669925"/>
            <a:ext cx="1487488" cy="2517775"/>
          </a:xfrm>
          <a:custGeom>
            <a:avLst/>
            <a:gdLst>
              <a:gd name="connsiteX0" fmla="*/ 927916 w 1984083"/>
              <a:gd name="connsiteY0" fmla="*/ 363 h 3355997"/>
              <a:gd name="connsiteX1" fmla="*/ 1010724 w 1984083"/>
              <a:gd name="connsiteY1" fmla="*/ 31148 h 3355997"/>
              <a:gd name="connsiteX2" fmla="*/ 1188554 w 1984083"/>
              <a:gd name="connsiteY2" fmla="*/ 90076 h 3355997"/>
              <a:gd name="connsiteX3" fmla="*/ 1220567 w 1984083"/>
              <a:gd name="connsiteY3" fmla="*/ 164553 h 3355997"/>
              <a:gd name="connsiteX4" fmla="*/ 1225748 w 1984083"/>
              <a:gd name="connsiteY4" fmla="*/ 197204 h 3355997"/>
              <a:gd name="connsiteX5" fmla="*/ 1262665 w 1984083"/>
              <a:gd name="connsiteY5" fmla="*/ 186942 h 3355997"/>
              <a:gd name="connsiteX6" fmla="*/ 1339460 w 1984083"/>
              <a:gd name="connsiteY6" fmla="*/ 176680 h 3355997"/>
              <a:gd name="connsiteX7" fmla="*/ 1382298 w 1984083"/>
              <a:gd name="connsiteY7" fmla="*/ 129725 h 3355997"/>
              <a:gd name="connsiteX8" fmla="*/ 1482778 w 1984083"/>
              <a:gd name="connsiteY8" fmla="*/ 159111 h 3355997"/>
              <a:gd name="connsiteX9" fmla="*/ 1545324 w 1984083"/>
              <a:gd name="connsiteY9" fmla="*/ 126148 h 3355997"/>
              <a:gd name="connsiteX10" fmla="*/ 1618787 w 1984083"/>
              <a:gd name="connsiteY10" fmla="*/ 95052 h 3355997"/>
              <a:gd name="connsiteX11" fmla="*/ 1683831 w 1984083"/>
              <a:gd name="connsiteY11" fmla="*/ 68153 h 3355997"/>
              <a:gd name="connsiteX12" fmla="*/ 1744897 w 1984083"/>
              <a:gd name="connsiteY12" fmla="*/ 59602 h 3355997"/>
              <a:gd name="connsiteX13" fmla="*/ 1807442 w 1984083"/>
              <a:gd name="connsiteY13" fmla="*/ 84168 h 3355997"/>
              <a:gd name="connsiteX14" fmla="*/ 1942526 w 1984083"/>
              <a:gd name="connsiteY14" fmla="*/ 123350 h 3355997"/>
              <a:gd name="connsiteX15" fmla="*/ 1942619 w 1984083"/>
              <a:gd name="connsiteY15" fmla="*/ 168129 h 3355997"/>
              <a:gd name="connsiteX16" fmla="*/ 1976667 w 1984083"/>
              <a:gd name="connsiteY16" fmla="*/ 222703 h 3355997"/>
              <a:gd name="connsiteX17" fmla="*/ 1952889 w 1984083"/>
              <a:gd name="connsiteY17" fmla="*/ 348800 h 3355997"/>
              <a:gd name="connsiteX18" fmla="*/ 1378782 w 1984083"/>
              <a:gd name="connsiteY18" fmla="*/ 3106602 h 3355997"/>
              <a:gd name="connsiteX19" fmla="*/ 1312443 w 1984083"/>
              <a:gd name="connsiteY19" fmla="*/ 3158534 h 3355997"/>
              <a:gd name="connsiteX20" fmla="*/ 1198639 w 1984083"/>
              <a:gd name="connsiteY20" fmla="*/ 3116864 h 3355997"/>
              <a:gd name="connsiteX21" fmla="*/ 1135168 w 1984083"/>
              <a:gd name="connsiteY21" fmla="*/ 3156046 h 3355997"/>
              <a:gd name="connsiteX22" fmla="*/ 1078636 w 1984083"/>
              <a:gd name="connsiteY22" fmla="*/ 3200203 h 3355997"/>
              <a:gd name="connsiteX23" fmla="*/ 988426 w 1984083"/>
              <a:gd name="connsiteY23" fmla="*/ 3193984 h 3355997"/>
              <a:gd name="connsiteX24" fmla="*/ 897013 w 1984083"/>
              <a:gd name="connsiteY24" fmla="*/ 3257110 h 3355997"/>
              <a:gd name="connsiteX25" fmla="*/ 788483 w 1984083"/>
              <a:gd name="connsiteY25" fmla="*/ 3232855 h 3355997"/>
              <a:gd name="connsiteX26" fmla="*/ 687818 w 1984083"/>
              <a:gd name="connsiteY26" fmla="*/ 3241406 h 3355997"/>
              <a:gd name="connsiteX27" fmla="*/ 519796 w 1984083"/>
              <a:gd name="connsiteY27" fmla="*/ 3306087 h 3355997"/>
              <a:gd name="connsiteX28" fmla="*/ 437635 w 1984083"/>
              <a:gd name="connsiteY28" fmla="*/ 3301578 h 3355997"/>
              <a:gd name="connsiteX29" fmla="*/ 332899 w 1984083"/>
              <a:gd name="connsiteY29" fmla="*/ 3260375 h 3355997"/>
              <a:gd name="connsiteX30" fmla="*/ 226312 w 1984083"/>
              <a:gd name="connsiteY30" fmla="*/ 3251668 h 3355997"/>
              <a:gd name="connsiteX31" fmla="*/ 139248 w 1984083"/>
              <a:gd name="connsiteY31" fmla="*/ 3265972 h 3355997"/>
              <a:gd name="connsiteX32" fmla="*/ 0 w 1984083"/>
              <a:gd name="connsiteY32" fmla="*/ 3355997 h 3355997"/>
              <a:gd name="connsiteX33" fmla="*/ 554029 w 1984083"/>
              <a:gd name="connsiteY33" fmla="*/ 158955 h 3355997"/>
              <a:gd name="connsiteX34" fmla="*/ 574585 w 1984083"/>
              <a:gd name="connsiteY34" fmla="*/ 72669 h 3355997"/>
              <a:gd name="connsiteX35" fmla="*/ 582736 w 1984083"/>
              <a:gd name="connsiteY35" fmla="*/ 46751 h 3355997"/>
              <a:gd name="connsiteX36" fmla="*/ 771689 w 1984083"/>
              <a:gd name="connsiteY36" fmla="*/ 46751 h 3355997"/>
              <a:gd name="connsiteX37" fmla="*/ 771689 w 1984083"/>
              <a:gd name="connsiteY37" fmla="*/ 30964 h 3355997"/>
              <a:gd name="connsiteX38" fmla="*/ 814482 w 1984083"/>
              <a:gd name="connsiteY38" fmla="*/ 22752 h 3355997"/>
              <a:gd name="connsiteX39" fmla="*/ 855748 w 1984083"/>
              <a:gd name="connsiteY39" fmla="*/ 17621 h 3355997"/>
              <a:gd name="connsiteX40" fmla="*/ 927916 w 1984083"/>
              <a:gd name="connsiteY40" fmla="*/ 363 h 3355997"/>
              <a:gd name="connsiteX0-1" fmla="*/ 927916 w 1984083"/>
              <a:gd name="connsiteY0-2" fmla="*/ 363 h 3355997"/>
              <a:gd name="connsiteX1-3" fmla="*/ 1010724 w 1984083"/>
              <a:gd name="connsiteY1-4" fmla="*/ 31148 h 3355997"/>
              <a:gd name="connsiteX2-5" fmla="*/ 1188554 w 1984083"/>
              <a:gd name="connsiteY2-6" fmla="*/ 90076 h 3355997"/>
              <a:gd name="connsiteX3-7" fmla="*/ 1220567 w 1984083"/>
              <a:gd name="connsiteY3-8" fmla="*/ 164553 h 3355997"/>
              <a:gd name="connsiteX4-9" fmla="*/ 1225748 w 1984083"/>
              <a:gd name="connsiteY4-10" fmla="*/ 197204 h 3355997"/>
              <a:gd name="connsiteX5-11" fmla="*/ 1262665 w 1984083"/>
              <a:gd name="connsiteY5-12" fmla="*/ 186942 h 3355997"/>
              <a:gd name="connsiteX6-13" fmla="*/ 1339460 w 1984083"/>
              <a:gd name="connsiteY6-14" fmla="*/ 176680 h 3355997"/>
              <a:gd name="connsiteX7-15" fmla="*/ 1382298 w 1984083"/>
              <a:gd name="connsiteY7-16" fmla="*/ 129725 h 3355997"/>
              <a:gd name="connsiteX8-17" fmla="*/ 1482778 w 1984083"/>
              <a:gd name="connsiteY8-18" fmla="*/ 159111 h 3355997"/>
              <a:gd name="connsiteX9-19" fmla="*/ 1545324 w 1984083"/>
              <a:gd name="connsiteY9-20" fmla="*/ 126148 h 3355997"/>
              <a:gd name="connsiteX10-21" fmla="*/ 1618787 w 1984083"/>
              <a:gd name="connsiteY10-22" fmla="*/ 95052 h 3355997"/>
              <a:gd name="connsiteX11-23" fmla="*/ 1683831 w 1984083"/>
              <a:gd name="connsiteY11-24" fmla="*/ 68153 h 3355997"/>
              <a:gd name="connsiteX12-25" fmla="*/ 1744897 w 1984083"/>
              <a:gd name="connsiteY12-26" fmla="*/ 59602 h 3355997"/>
              <a:gd name="connsiteX13-27" fmla="*/ 1807442 w 1984083"/>
              <a:gd name="connsiteY13-28" fmla="*/ 84168 h 3355997"/>
              <a:gd name="connsiteX14-29" fmla="*/ 1942526 w 1984083"/>
              <a:gd name="connsiteY14-30" fmla="*/ 123350 h 3355997"/>
              <a:gd name="connsiteX15-31" fmla="*/ 1942619 w 1984083"/>
              <a:gd name="connsiteY15-32" fmla="*/ 168129 h 3355997"/>
              <a:gd name="connsiteX16-33" fmla="*/ 1976667 w 1984083"/>
              <a:gd name="connsiteY16-34" fmla="*/ 222703 h 3355997"/>
              <a:gd name="connsiteX17-35" fmla="*/ 1952889 w 1984083"/>
              <a:gd name="connsiteY17-36" fmla="*/ 348800 h 3355997"/>
              <a:gd name="connsiteX18-37" fmla="*/ 1378782 w 1984083"/>
              <a:gd name="connsiteY18-38" fmla="*/ 3106602 h 3355997"/>
              <a:gd name="connsiteX19-39" fmla="*/ 1312443 w 1984083"/>
              <a:gd name="connsiteY19-40" fmla="*/ 3158534 h 3355997"/>
              <a:gd name="connsiteX20-41" fmla="*/ 1198639 w 1984083"/>
              <a:gd name="connsiteY20-42" fmla="*/ 3116864 h 3355997"/>
              <a:gd name="connsiteX21-43" fmla="*/ 1135168 w 1984083"/>
              <a:gd name="connsiteY21-44" fmla="*/ 3156046 h 3355997"/>
              <a:gd name="connsiteX22-45" fmla="*/ 1078636 w 1984083"/>
              <a:gd name="connsiteY22-46" fmla="*/ 3200203 h 3355997"/>
              <a:gd name="connsiteX23-47" fmla="*/ 988426 w 1984083"/>
              <a:gd name="connsiteY23-48" fmla="*/ 3193984 h 3355997"/>
              <a:gd name="connsiteX24-49" fmla="*/ 897013 w 1984083"/>
              <a:gd name="connsiteY24-50" fmla="*/ 3257110 h 3355997"/>
              <a:gd name="connsiteX25-51" fmla="*/ 788483 w 1984083"/>
              <a:gd name="connsiteY25-52" fmla="*/ 3232855 h 3355997"/>
              <a:gd name="connsiteX26-53" fmla="*/ 687818 w 1984083"/>
              <a:gd name="connsiteY26-54" fmla="*/ 3241406 h 3355997"/>
              <a:gd name="connsiteX27-55" fmla="*/ 519796 w 1984083"/>
              <a:gd name="connsiteY27-56" fmla="*/ 3306087 h 3355997"/>
              <a:gd name="connsiteX28-57" fmla="*/ 437635 w 1984083"/>
              <a:gd name="connsiteY28-58" fmla="*/ 3301578 h 3355997"/>
              <a:gd name="connsiteX29-59" fmla="*/ 332899 w 1984083"/>
              <a:gd name="connsiteY29-60" fmla="*/ 3260375 h 3355997"/>
              <a:gd name="connsiteX30-61" fmla="*/ 226312 w 1984083"/>
              <a:gd name="connsiteY30-62" fmla="*/ 3251668 h 3355997"/>
              <a:gd name="connsiteX31-63" fmla="*/ 139248 w 1984083"/>
              <a:gd name="connsiteY31-64" fmla="*/ 3265972 h 3355997"/>
              <a:gd name="connsiteX32-65" fmla="*/ 0 w 1984083"/>
              <a:gd name="connsiteY32-66" fmla="*/ 3355997 h 3355997"/>
              <a:gd name="connsiteX33-67" fmla="*/ 554029 w 1984083"/>
              <a:gd name="connsiteY33-68" fmla="*/ 158955 h 3355997"/>
              <a:gd name="connsiteX34-69" fmla="*/ 574585 w 1984083"/>
              <a:gd name="connsiteY34-70" fmla="*/ 72669 h 3355997"/>
              <a:gd name="connsiteX35-71" fmla="*/ 582736 w 1984083"/>
              <a:gd name="connsiteY35-72" fmla="*/ 46751 h 3355997"/>
              <a:gd name="connsiteX36-73" fmla="*/ 771689 w 1984083"/>
              <a:gd name="connsiteY36-74" fmla="*/ 30964 h 3355997"/>
              <a:gd name="connsiteX37-75" fmla="*/ 814482 w 1984083"/>
              <a:gd name="connsiteY37-76" fmla="*/ 22752 h 3355997"/>
              <a:gd name="connsiteX38-77" fmla="*/ 855748 w 1984083"/>
              <a:gd name="connsiteY38-78" fmla="*/ 17621 h 3355997"/>
              <a:gd name="connsiteX39-79" fmla="*/ 927916 w 1984083"/>
              <a:gd name="connsiteY39-80" fmla="*/ 363 h 33559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984083" h="3355997">
                <a:moveTo>
                  <a:pt x="927916" y="363"/>
                </a:moveTo>
                <a:cubicBezTo>
                  <a:pt x="954193" y="3472"/>
                  <a:pt x="985743" y="21353"/>
                  <a:pt x="1010724" y="31148"/>
                </a:cubicBezTo>
                <a:cubicBezTo>
                  <a:pt x="1047641" y="45608"/>
                  <a:pt x="1155523" y="106402"/>
                  <a:pt x="1188554" y="90076"/>
                </a:cubicBezTo>
                <a:cubicBezTo>
                  <a:pt x="1187721" y="121950"/>
                  <a:pt x="1209372" y="138431"/>
                  <a:pt x="1220567" y="164553"/>
                </a:cubicBezTo>
                <a:cubicBezTo>
                  <a:pt x="1227321" y="180257"/>
                  <a:pt x="1205116" y="184921"/>
                  <a:pt x="1225748" y="197204"/>
                </a:cubicBezTo>
                <a:cubicBezTo>
                  <a:pt x="1239905" y="205445"/>
                  <a:pt x="1251562" y="190518"/>
                  <a:pt x="1262665" y="186942"/>
                </a:cubicBezTo>
                <a:cubicBezTo>
                  <a:pt x="1288017" y="178857"/>
                  <a:pt x="1312813" y="180101"/>
                  <a:pt x="1339460" y="176680"/>
                </a:cubicBezTo>
                <a:cubicBezTo>
                  <a:pt x="1377857" y="171860"/>
                  <a:pt x="1359445" y="162065"/>
                  <a:pt x="1382298" y="129725"/>
                </a:cubicBezTo>
                <a:cubicBezTo>
                  <a:pt x="1417272" y="132523"/>
                  <a:pt x="1446694" y="156001"/>
                  <a:pt x="1482778" y="159111"/>
                </a:cubicBezTo>
                <a:cubicBezTo>
                  <a:pt x="1529872" y="163153"/>
                  <a:pt x="1518770" y="150715"/>
                  <a:pt x="1545324" y="126148"/>
                </a:cubicBezTo>
                <a:cubicBezTo>
                  <a:pt x="1561608" y="111066"/>
                  <a:pt x="1598155" y="105314"/>
                  <a:pt x="1618787" y="95052"/>
                </a:cubicBezTo>
                <a:cubicBezTo>
                  <a:pt x="1639605" y="84790"/>
                  <a:pt x="1662366" y="77638"/>
                  <a:pt x="1683831" y="68153"/>
                </a:cubicBezTo>
                <a:cubicBezTo>
                  <a:pt x="1710385" y="56647"/>
                  <a:pt x="1714826" y="49495"/>
                  <a:pt x="1744897" y="59602"/>
                </a:cubicBezTo>
                <a:cubicBezTo>
                  <a:pt x="1765992" y="66598"/>
                  <a:pt x="1786810" y="75927"/>
                  <a:pt x="1807442" y="84168"/>
                </a:cubicBezTo>
                <a:cubicBezTo>
                  <a:pt x="1853426" y="102515"/>
                  <a:pt x="1898855" y="89143"/>
                  <a:pt x="1942526" y="123350"/>
                </a:cubicBezTo>
                <a:cubicBezTo>
                  <a:pt x="1936975" y="138276"/>
                  <a:pt x="1941508" y="153513"/>
                  <a:pt x="1942619" y="168129"/>
                </a:cubicBezTo>
                <a:cubicBezTo>
                  <a:pt x="1945857" y="205445"/>
                  <a:pt x="1959273" y="192851"/>
                  <a:pt x="1976667" y="222703"/>
                </a:cubicBezTo>
                <a:cubicBezTo>
                  <a:pt x="1998503" y="260175"/>
                  <a:pt x="1966490" y="313661"/>
                  <a:pt x="1952889" y="348800"/>
                </a:cubicBezTo>
                <a:lnTo>
                  <a:pt x="1378782" y="3106602"/>
                </a:lnTo>
                <a:cubicBezTo>
                  <a:pt x="1334463" y="3099295"/>
                  <a:pt x="1345844" y="3149205"/>
                  <a:pt x="1312443" y="3158534"/>
                </a:cubicBezTo>
                <a:cubicBezTo>
                  <a:pt x="1290145" y="3164753"/>
                  <a:pt x="1222048" y="3126349"/>
                  <a:pt x="1198639" y="3116864"/>
                </a:cubicBezTo>
                <a:cubicBezTo>
                  <a:pt x="1150990" y="3097429"/>
                  <a:pt x="1152470" y="3109401"/>
                  <a:pt x="1135168" y="3156046"/>
                </a:cubicBezTo>
                <a:cubicBezTo>
                  <a:pt x="1121937" y="3192118"/>
                  <a:pt x="1115368" y="3197715"/>
                  <a:pt x="1078636" y="3200203"/>
                </a:cubicBezTo>
                <a:cubicBezTo>
                  <a:pt x="1043292" y="3202535"/>
                  <a:pt x="1018774" y="3183877"/>
                  <a:pt x="988426" y="3193984"/>
                </a:cubicBezTo>
                <a:cubicBezTo>
                  <a:pt x="953360" y="3205645"/>
                  <a:pt x="929766" y="3244516"/>
                  <a:pt x="897013" y="3257110"/>
                </a:cubicBezTo>
                <a:cubicBezTo>
                  <a:pt x="857228" y="3272347"/>
                  <a:pt x="826233" y="3233943"/>
                  <a:pt x="788483" y="3232855"/>
                </a:cubicBezTo>
                <a:cubicBezTo>
                  <a:pt x="756100" y="3232077"/>
                  <a:pt x="724272" y="3250735"/>
                  <a:pt x="687818" y="3241406"/>
                </a:cubicBezTo>
                <a:cubicBezTo>
                  <a:pt x="655342" y="3305154"/>
                  <a:pt x="585857" y="3297536"/>
                  <a:pt x="519796" y="3306087"/>
                </a:cubicBezTo>
                <a:cubicBezTo>
                  <a:pt x="487968" y="3309974"/>
                  <a:pt x="469278" y="3314328"/>
                  <a:pt x="437635" y="3301578"/>
                </a:cubicBezTo>
                <a:cubicBezTo>
                  <a:pt x="406732" y="3289139"/>
                  <a:pt x="365837" y="3264729"/>
                  <a:pt x="332899" y="3260375"/>
                </a:cubicBezTo>
                <a:cubicBezTo>
                  <a:pt x="300053" y="3256022"/>
                  <a:pt x="262489" y="3251979"/>
                  <a:pt x="226312" y="3251668"/>
                </a:cubicBezTo>
                <a:cubicBezTo>
                  <a:pt x="191708" y="3251357"/>
                  <a:pt x="170243" y="3251824"/>
                  <a:pt x="139248" y="3265972"/>
                </a:cubicBezTo>
                <a:cubicBezTo>
                  <a:pt x="88545" y="3288828"/>
                  <a:pt x="19430" y="3302511"/>
                  <a:pt x="0" y="3355997"/>
                </a:cubicBezTo>
                <a:cubicBezTo>
                  <a:pt x="69115" y="2838239"/>
                  <a:pt x="492594" y="441779"/>
                  <a:pt x="554029" y="158955"/>
                </a:cubicBezTo>
                <a:cubicBezTo>
                  <a:pt x="561709" y="123602"/>
                  <a:pt x="568505" y="95253"/>
                  <a:pt x="574585" y="72669"/>
                </a:cubicBezTo>
                <a:lnTo>
                  <a:pt x="582736" y="46751"/>
                </a:lnTo>
                <a:lnTo>
                  <a:pt x="771689" y="30964"/>
                </a:lnTo>
                <a:lnTo>
                  <a:pt x="814482" y="22752"/>
                </a:lnTo>
                <a:cubicBezTo>
                  <a:pt x="828083" y="19331"/>
                  <a:pt x="843997" y="20886"/>
                  <a:pt x="855748" y="17621"/>
                </a:cubicBezTo>
                <a:cubicBezTo>
                  <a:pt x="877768" y="11713"/>
                  <a:pt x="903027" y="-2436"/>
                  <a:pt x="927916" y="363"/>
                </a:cubicBezTo>
                <a:close/>
              </a:path>
            </a:pathLst>
          </a:custGeom>
          <a:gradFill>
            <a:gsLst>
              <a:gs pos="20000">
                <a:schemeClr val="bg1">
                  <a:lumMod val="50000"/>
                </a:schemeClr>
              </a:gs>
              <a:gs pos="44000">
                <a:schemeClr val="bg1">
                  <a:lumMod val="95000"/>
                </a:schemeClr>
              </a:gs>
              <a:gs pos="34000">
                <a:schemeClr val="bg1">
                  <a:lumMod val="85000"/>
                </a:schemeClr>
              </a:gs>
              <a:gs pos="6100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</a:gsLst>
            <a:lin ang="600000" scaled="0"/>
          </a:gradFill>
          <a:ln w="12700">
            <a:miter lim="400000"/>
          </a:ln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89" name="Freeform: Shape 88"/>
          <p:cNvSpPr/>
          <p:nvPr/>
        </p:nvSpPr>
        <p:spPr>
          <a:xfrm>
            <a:off x="2079625" y="4121150"/>
            <a:ext cx="1052513" cy="493713"/>
          </a:xfrm>
          <a:custGeom>
            <a:avLst/>
            <a:gdLst>
              <a:gd name="connsiteX0" fmla="*/ 3467 w 1402601"/>
              <a:gd name="connsiteY0" fmla="*/ 362998 h 658884"/>
              <a:gd name="connsiteX1" fmla="*/ 33322 w 1402601"/>
              <a:gd name="connsiteY1" fmla="*/ 415675 h 658884"/>
              <a:gd name="connsiteX2" fmla="*/ 82647 w 1402601"/>
              <a:gd name="connsiteY2" fmla="*/ 453580 h 658884"/>
              <a:gd name="connsiteX3" fmla="*/ 125721 w 1402601"/>
              <a:gd name="connsiteY3" fmla="*/ 486446 h 658884"/>
              <a:gd name="connsiteX4" fmla="*/ 244322 w 1402601"/>
              <a:gd name="connsiteY4" fmla="*/ 532410 h 658884"/>
              <a:gd name="connsiteX5" fmla="*/ 528636 w 1402601"/>
              <a:gd name="connsiteY5" fmla="*/ 574845 h 658884"/>
              <a:gd name="connsiteX6" fmla="*/ 637477 w 1402601"/>
              <a:gd name="connsiteY6" fmla="*/ 571482 h 658884"/>
              <a:gd name="connsiteX7" fmla="*/ 669880 w 1402601"/>
              <a:gd name="connsiteY7" fmla="*/ 570987 h 658884"/>
              <a:gd name="connsiteX8" fmla="*/ 705743 w 1402601"/>
              <a:gd name="connsiteY8" fmla="*/ 584908 h 658884"/>
              <a:gd name="connsiteX9" fmla="*/ 741319 w 1402601"/>
              <a:gd name="connsiteY9" fmla="*/ 560581 h 658884"/>
              <a:gd name="connsiteX10" fmla="*/ 798528 w 1402601"/>
              <a:gd name="connsiteY10" fmla="*/ 559414 h 658884"/>
              <a:gd name="connsiteX11" fmla="*/ 841266 w 1402601"/>
              <a:gd name="connsiteY11" fmla="*/ 551534 h 658884"/>
              <a:gd name="connsiteX12" fmla="*/ 885399 w 1402601"/>
              <a:gd name="connsiteY12" fmla="*/ 533755 h 658884"/>
              <a:gd name="connsiteX13" fmla="*/ 905013 w 1402601"/>
              <a:gd name="connsiteY13" fmla="*/ 472031 h 658884"/>
              <a:gd name="connsiteX14" fmla="*/ 918426 w 1402601"/>
              <a:gd name="connsiteY14" fmla="*/ 412476 h 658884"/>
              <a:gd name="connsiteX15" fmla="*/ 965539 w 1402601"/>
              <a:gd name="connsiteY15" fmla="*/ 408619 h 658884"/>
              <a:gd name="connsiteX16" fmla="*/ 993230 w 1402601"/>
              <a:gd name="connsiteY16" fmla="*/ 371730 h 658884"/>
              <a:gd name="connsiteX17" fmla="*/ 1019719 w 1402601"/>
              <a:gd name="connsiteY17" fmla="*/ 375423 h 658884"/>
              <a:gd name="connsiteX18" fmla="*/ 1026786 w 1402601"/>
              <a:gd name="connsiteY18" fmla="*/ 365181 h 658884"/>
              <a:gd name="connsiteX19" fmla="*/ 1033661 w 1402601"/>
              <a:gd name="connsiteY19" fmla="*/ 390003 h 658884"/>
              <a:gd name="connsiteX20" fmla="*/ 1002124 w 1402601"/>
              <a:gd name="connsiteY20" fmla="*/ 427413 h 658884"/>
              <a:gd name="connsiteX21" fmla="*/ 965539 w 1402601"/>
              <a:gd name="connsiteY21" fmla="*/ 482589 h 658884"/>
              <a:gd name="connsiteX22" fmla="*/ 918426 w 1402601"/>
              <a:gd name="connsiteY22" fmla="*/ 486446 h 658884"/>
              <a:gd name="connsiteX23" fmla="*/ 905013 w 1402601"/>
              <a:gd name="connsiteY23" fmla="*/ 545988 h 658884"/>
              <a:gd name="connsiteX24" fmla="*/ 885399 w 1402601"/>
              <a:gd name="connsiteY24" fmla="*/ 607712 h 658884"/>
              <a:gd name="connsiteX25" fmla="*/ 841266 w 1402601"/>
              <a:gd name="connsiteY25" fmla="*/ 625490 h 658884"/>
              <a:gd name="connsiteX26" fmla="*/ 798528 w 1402601"/>
              <a:gd name="connsiteY26" fmla="*/ 633384 h 658884"/>
              <a:gd name="connsiteX27" fmla="*/ 741319 w 1402601"/>
              <a:gd name="connsiteY27" fmla="*/ 634551 h 658884"/>
              <a:gd name="connsiteX28" fmla="*/ 705743 w 1402601"/>
              <a:gd name="connsiteY28" fmla="*/ 658878 h 658884"/>
              <a:gd name="connsiteX29" fmla="*/ 669880 w 1402601"/>
              <a:gd name="connsiteY29" fmla="*/ 644957 h 658884"/>
              <a:gd name="connsiteX30" fmla="*/ 637477 w 1402601"/>
              <a:gd name="connsiteY30" fmla="*/ 645452 h 658884"/>
              <a:gd name="connsiteX31" fmla="*/ 528636 w 1402601"/>
              <a:gd name="connsiteY31" fmla="*/ 648815 h 658884"/>
              <a:gd name="connsiteX32" fmla="*/ 244322 w 1402601"/>
              <a:gd name="connsiteY32" fmla="*/ 606380 h 658884"/>
              <a:gd name="connsiteX33" fmla="*/ 125721 w 1402601"/>
              <a:gd name="connsiteY33" fmla="*/ 560416 h 658884"/>
              <a:gd name="connsiteX34" fmla="*/ 82647 w 1402601"/>
              <a:gd name="connsiteY34" fmla="*/ 527550 h 658884"/>
              <a:gd name="connsiteX35" fmla="*/ 33322 w 1402601"/>
              <a:gd name="connsiteY35" fmla="*/ 489631 h 658884"/>
              <a:gd name="connsiteX36" fmla="*/ 3467 w 1402601"/>
              <a:gd name="connsiteY36" fmla="*/ 362998 h 658884"/>
              <a:gd name="connsiteX37" fmla="*/ 881175 w 1402601"/>
              <a:gd name="connsiteY37" fmla="*/ 50319 h 658884"/>
              <a:gd name="connsiteX38" fmla="*/ 931493 w 1402601"/>
              <a:gd name="connsiteY38" fmla="*/ 73802 h 658884"/>
              <a:gd name="connsiteX39" fmla="*/ 922640 w 1402601"/>
              <a:gd name="connsiteY39" fmla="*/ 93460 h 658884"/>
              <a:gd name="connsiteX40" fmla="*/ 920298 w 1402601"/>
              <a:gd name="connsiteY40" fmla="*/ 95370 h 658884"/>
              <a:gd name="connsiteX41" fmla="*/ 938308 w 1402601"/>
              <a:gd name="connsiteY41" fmla="*/ 100116 h 658884"/>
              <a:gd name="connsiteX42" fmla="*/ 1029060 w 1402601"/>
              <a:gd name="connsiteY42" fmla="*/ 122946 h 658884"/>
              <a:gd name="connsiteX43" fmla="*/ 1124842 w 1402601"/>
              <a:gd name="connsiteY43" fmla="*/ 71122 h 658884"/>
              <a:gd name="connsiteX44" fmla="*/ 1178193 w 1402601"/>
              <a:gd name="connsiteY44" fmla="*/ 76153 h 658884"/>
              <a:gd name="connsiteX45" fmla="*/ 1145815 w 1402601"/>
              <a:gd name="connsiteY45" fmla="*/ 123956 h 658884"/>
              <a:gd name="connsiteX46" fmla="*/ 1089275 w 1402601"/>
              <a:gd name="connsiteY46" fmla="*/ 168068 h 658884"/>
              <a:gd name="connsiteX47" fmla="*/ 999060 w 1402601"/>
              <a:gd name="connsiteY47" fmla="*/ 161854 h 658884"/>
              <a:gd name="connsiteX48" fmla="*/ 907655 w 1402601"/>
              <a:gd name="connsiteY48" fmla="*/ 224923 h 658884"/>
              <a:gd name="connsiteX49" fmla="*/ 799116 w 1402601"/>
              <a:gd name="connsiteY49" fmla="*/ 200777 h 658884"/>
              <a:gd name="connsiteX50" fmla="*/ 698469 w 1402601"/>
              <a:gd name="connsiteY50" fmla="*/ 209325 h 658884"/>
              <a:gd name="connsiteX51" fmla="*/ 530416 w 1402601"/>
              <a:gd name="connsiteY51" fmla="*/ 273908 h 658884"/>
              <a:gd name="connsiteX52" fmla="*/ 448255 w 1402601"/>
              <a:gd name="connsiteY52" fmla="*/ 269540 h 658884"/>
              <a:gd name="connsiteX53" fmla="*/ 343553 w 1402601"/>
              <a:gd name="connsiteY53" fmla="*/ 228282 h 658884"/>
              <a:gd name="connsiteX54" fmla="*/ 236906 w 1402601"/>
              <a:gd name="connsiteY54" fmla="*/ 219561 h 658884"/>
              <a:gd name="connsiteX55" fmla="*/ 149826 w 1402601"/>
              <a:gd name="connsiteY55" fmla="*/ 233818 h 658884"/>
              <a:gd name="connsiteX56" fmla="*/ 10638 w 1402601"/>
              <a:gd name="connsiteY56" fmla="*/ 323887 h 658884"/>
              <a:gd name="connsiteX57" fmla="*/ 39719 w 1402601"/>
              <a:gd name="connsiteY57" fmla="*/ 143433 h 658884"/>
              <a:gd name="connsiteX58" fmla="*/ 195447 w 1402601"/>
              <a:gd name="connsiteY58" fmla="*/ 73125 h 658884"/>
              <a:gd name="connsiteX59" fmla="*/ 290257 w 1402601"/>
              <a:gd name="connsiteY59" fmla="*/ 66596 h 658884"/>
              <a:gd name="connsiteX60" fmla="*/ 408472 w 1402601"/>
              <a:gd name="connsiteY60" fmla="*/ 83029 h 658884"/>
              <a:gd name="connsiteX61" fmla="*/ 526903 w 1402601"/>
              <a:gd name="connsiteY61" fmla="*/ 129491 h 658884"/>
              <a:gd name="connsiteX62" fmla="*/ 617659 w 1402601"/>
              <a:gd name="connsiteY62" fmla="*/ 139727 h 658884"/>
              <a:gd name="connsiteX63" fmla="*/ 797603 w 1402601"/>
              <a:gd name="connsiteY63" fmla="*/ 92255 h 658884"/>
              <a:gd name="connsiteX64" fmla="*/ 854656 w 1402601"/>
              <a:gd name="connsiteY64" fmla="*/ 95250 h 658884"/>
              <a:gd name="connsiteX65" fmla="*/ 870794 w 1402601"/>
              <a:gd name="connsiteY65" fmla="*/ 94288 h 658884"/>
              <a:gd name="connsiteX66" fmla="*/ 870083 w 1402601"/>
              <a:gd name="connsiteY66" fmla="*/ 90617 h 658884"/>
              <a:gd name="connsiteX67" fmla="*/ 875304 w 1402601"/>
              <a:gd name="connsiteY67" fmla="*/ 58201 h 658884"/>
              <a:gd name="connsiteX68" fmla="*/ 881175 w 1402601"/>
              <a:gd name="connsiteY68" fmla="*/ 50319 h 658884"/>
              <a:gd name="connsiteX69" fmla="*/ 1324400 w 1402601"/>
              <a:gd name="connsiteY69" fmla="*/ 658 h 658884"/>
              <a:gd name="connsiteX70" fmla="*/ 1355467 w 1402601"/>
              <a:gd name="connsiteY70" fmla="*/ 10820 h 658884"/>
              <a:gd name="connsiteX71" fmla="*/ 1402601 w 1402601"/>
              <a:gd name="connsiteY71" fmla="*/ 32121 h 658884"/>
              <a:gd name="connsiteX72" fmla="*/ 1394721 w 1402601"/>
              <a:gd name="connsiteY72" fmla="*/ 70199 h 658884"/>
              <a:gd name="connsiteX73" fmla="*/ 1328464 w 1402601"/>
              <a:gd name="connsiteY73" fmla="*/ 122190 h 658884"/>
              <a:gd name="connsiteX74" fmla="*/ 1214577 w 1402601"/>
              <a:gd name="connsiteY74" fmla="*/ 80427 h 658884"/>
              <a:gd name="connsiteX75" fmla="*/ 1204681 w 1402601"/>
              <a:gd name="connsiteY75" fmla="*/ 76736 h 658884"/>
              <a:gd name="connsiteX76" fmla="*/ 1229843 w 1402601"/>
              <a:gd name="connsiteY76" fmla="*/ 79588 h 658884"/>
              <a:gd name="connsiteX77" fmla="*/ 1288715 w 1402601"/>
              <a:gd name="connsiteY77" fmla="*/ 42691 h 658884"/>
              <a:gd name="connsiteX78" fmla="*/ 1324400 w 1402601"/>
              <a:gd name="connsiteY78" fmla="*/ 658 h 65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402601" h="658884">
                <a:moveTo>
                  <a:pt x="3467" y="362998"/>
                </a:moveTo>
                <a:cubicBezTo>
                  <a:pt x="8179" y="383797"/>
                  <a:pt x="17553" y="402084"/>
                  <a:pt x="33322" y="415675"/>
                </a:cubicBezTo>
                <a:cubicBezTo>
                  <a:pt x="52263" y="431944"/>
                  <a:pt x="66349" y="434621"/>
                  <a:pt x="82647" y="453580"/>
                </a:cubicBezTo>
                <a:cubicBezTo>
                  <a:pt x="98415" y="471853"/>
                  <a:pt x="102598" y="476054"/>
                  <a:pt x="125721" y="486446"/>
                </a:cubicBezTo>
                <a:cubicBezTo>
                  <a:pt x="164133" y="503731"/>
                  <a:pt x="205093" y="517144"/>
                  <a:pt x="244322" y="532410"/>
                </a:cubicBezTo>
                <a:cubicBezTo>
                  <a:pt x="337058" y="568461"/>
                  <a:pt x="430515" y="577522"/>
                  <a:pt x="528636" y="574845"/>
                </a:cubicBezTo>
                <a:cubicBezTo>
                  <a:pt x="567192" y="573843"/>
                  <a:pt x="598921" y="567459"/>
                  <a:pt x="637477" y="571482"/>
                </a:cubicBezTo>
                <a:cubicBezTo>
                  <a:pt x="648534" y="572662"/>
                  <a:pt x="658774" y="569134"/>
                  <a:pt x="669880" y="570987"/>
                </a:cubicBezTo>
                <a:cubicBezTo>
                  <a:pt x="680744" y="572827"/>
                  <a:pt x="696032" y="585402"/>
                  <a:pt x="705743" y="584908"/>
                </a:cubicBezTo>
                <a:cubicBezTo>
                  <a:pt x="725214" y="584071"/>
                  <a:pt x="723867" y="567802"/>
                  <a:pt x="741319" y="560581"/>
                </a:cubicBezTo>
                <a:cubicBezTo>
                  <a:pt x="758097" y="553717"/>
                  <a:pt x="781413" y="559744"/>
                  <a:pt x="798528" y="559414"/>
                </a:cubicBezTo>
                <a:cubicBezTo>
                  <a:pt x="816123" y="558906"/>
                  <a:pt x="825497" y="553881"/>
                  <a:pt x="841266" y="551534"/>
                </a:cubicBezTo>
                <a:cubicBezTo>
                  <a:pt x="866794" y="547676"/>
                  <a:pt x="869967" y="553044"/>
                  <a:pt x="885399" y="533755"/>
                </a:cubicBezTo>
                <a:cubicBezTo>
                  <a:pt x="896985" y="519326"/>
                  <a:pt x="902177" y="489810"/>
                  <a:pt x="905013" y="472031"/>
                </a:cubicBezTo>
                <a:cubicBezTo>
                  <a:pt x="907369" y="456930"/>
                  <a:pt x="896456" y="425560"/>
                  <a:pt x="918426" y="412476"/>
                </a:cubicBezTo>
                <a:cubicBezTo>
                  <a:pt x="927656" y="406944"/>
                  <a:pt x="952319" y="414494"/>
                  <a:pt x="965539" y="408619"/>
                </a:cubicBezTo>
                <a:cubicBezTo>
                  <a:pt x="987365" y="398899"/>
                  <a:pt x="988038" y="386996"/>
                  <a:pt x="993230" y="371730"/>
                </a:cubicBezTo>
                <a:cubicBezTo>
                  <a:pt x="1001643" y="372059"/>
                  <a:pt x="1010537" y="372732"/>
                  <a:pt x="1019719" y="375423"/>
                </a:cubicBezTo>
                <a:cubicBezTo>
                  <a:pt x="1022075" y="371894"/>
                  <a:pt x="1024431" y="368545"/>
                  <a:pt x="1026786" y="365181"/>
                </a:cubicBezTo>
                <a:cubicBezTo>
                  <a:pt x="1028613" y="362669"/>
                  <a:pt x="1032315" y="392693"/>
                  <a:pt x="1033661" y="390003"/>
                </a:cubicBezTo>
                <a:cubicBezTo>
                  <a:pt x="1030296" y="405612"/>
                  <a:pt x="1010681" y="414659"/>
                  <a:pt x="1002124" y="427413"/>
                </a:cubicBezTo>
                <a:cubicBezTo>
                  <a:pt x="985538" y="451905"/>
                  <a:pt x="995249" y="469340"/>
                  <a:pt x="965539" y="482589"/>
                </a:cubicBezTo>
                <a:cubicBezTo>
                  <a:pt x="952126" y="488629"/>
                  <a:pt x="927464" y="480914"/>
                  <a:pt x="918426" y="486446"/>
                </a:cubicBezTo>
                <a:cubicBezTo>
                  <a:pt x="896648" y="499530"/>
                  <a:pt x="907369" y="530900"/>
                  <a:pt x="905013" y="545988"/>
                </a:cubicBezTo>
                <a:cubicBezTo>
                  <a:pt x="902177" y="563945"/>
                  <a:pt x="896985" y="593296"/>
                  <a:pt x="885399" y="607712"/>
                </a:cubicBezTo>
                <a:cubicBezTo>
                  <a:pt x="869967" y="627179"/>
                  <a:pt x="866794" y="621646"/>
                  <a:pt x="841266" y="625490"/>
                </a:cubicBezTo>
                <a:cubicBezTo>
                  <a:pt x="825497" y="628016"/>
                  <a:pt x="815931" y="633041"/>
                  <a:pt x="798528" y="633384"/>
                </a:cubicBezTo>
                <a:cubicBezTo>
                  <a:pt x="781413" y="633878"/>
                  <a:pt x="758097" y="627673"/>
                  <a:pt x="741319" y="634551"/>
                </a:cubicBezTo>
                <a:cubicBezTo>
                  <a:pt x="723867" y="641759"/>
                  <a:pt x="725214" y="658027"/>
                  <a:pt x="705743" y="658878"/>
                </a:cubicBezTo>
                <a:cubicBezTo>
                  <a:pt x="696032" y="659208"/>
                  <a:pt x="680744" y="646632"/>
                  <a:pt x="669880" y="644957"/>
                </a:cubicBezTo>
                <a:cubicBezTo>
                  <a:pt x="658967" y="643104"/>
                  <a:pt x="648534" y="646632"/>
                  <a:pt x="637477" y="645452"/>
                </a:cubicBezTo>
                <a:cubicBezTo>
                  <a:pt x="598921" y="641429"/>
                  <a:pt x="567192" y="647799"/>
                  <a:pt x="528636" y="648815"/>
                </a:cubicBezTo>
                <a:cubicBezTo>
                  <a:pt x="430515" y="651327"/>
                  <a:pt x="337058" y="642431"/>
                  <a:pt x="244322" y="606380"/>
                </a:cubicBezTo>
                <a:cubicBezTo>
                  <a:pt x="205093" y="591114"/>
                  <a:pt x="164133" y="577687"/>
                  <a:pt x="125721" y="560416"/>
                </a:cubicBezTo>
                <a:cubicBezTo>
                  <a:pt x="102598" y="550024"/>
                  <a:pt x="98415" y="545988"/>
                  <a:pt x="82647" y="527550"/>
                </a:cubicBezTo>
                <a:cubicBezTo>
                  <a:pt x="66349" y="508591"/>
                  <a:pt x="52263" y="505900"/>
                  <a:pt x="33322" y="489631"/>
                </a:cubicBezTo>
                <a:cubicBezTo>
                  <a:pt x="294" y="461295"/>
                  <a:pt x="-4753" y="411817"/>
                  <a:pt x="3467" y="362998"/>
                </a:cubicBezTo>
                <a:close/>
                <a:moveTo>
                  <a:pt x="881175" y="50319"/>
                </a:moveTo>
                <a:cubicBezTo>
                  <a:pt x="899123" y="56356"/>
                  <a:pt x="919418" y="64743"/>
                  <a:pt x="931493" y="73802"/>
                </a:cubicBezTo>
                <a:cubicBezTo>
                  <a:pt x="929984" y="82272"/>
                  <a:pt x="926807" y="88499"/>
                  <a:pt x="922640" y="93460"/>
                </a:cubicBezTo>
                <a:lnTo>
                  <a:pt x="920298" y="95370"/>
                </a:lnTo>
                <a:lnTo>
                  <a:pt x="938308" y="100116"/>
                </a:lnTo>
                <a:cubicBezTo>
                  <a:pt x="968270" y="111975"/>
                  <a:pt x="997114" y="131380"/>
                  <a:pt x="1029060" y="122946"/>
                </a:cubicBezTo>
                <a:cubicBezTo>
                  <a:pt x="1064140" y="113720"/>
                  <a:pt x="1087113" y="79339"/>
                  <a:pt x="1124842" y="71122"/>
                </a:cubicBezTo>
                <a:cubicBezTo>
                  <a:pt x="1143112" y="67100"/>
                  <a:pt x="1160247" y="71453"/>
                  <a:pt x="1178193" y="76153"/>
                </a:cubicBezTo>
                <a:cubicBezTo>
                  <a:pt x="1161058" y="75822"/>
                  <a:pt x="1157923" y="91246"/>
                  <a:pt x="1145815" y="123956"/>
                </a:cubicBezTo>
                <a:cubicBezTo>
                  <a:pt x="1132572" y="160009"/>
                  <a:pt x="1126031" y="165544"/>
                  <a:pt x="1089275" y="168068"/>
                </a:cubicBezTo>
                <a:cubicBezTo>
                  <a:pt x="1053924" y="170418"/>
                  <a:pt x="1029438" y="151792"/>
                  <a:pt x="999060" y="161854"/>
                </a:cubicBezTo>
                <a:cubicBezTo>
                  <a:pt x="963979" y="173603"/>
                  <a:pt x="940358" y="212353"/>
                  <a:pt x="907655" y="224923"/>
                </a:cubicBezTo>
                <a:cubicBezTo>
                  <a:pt x="867872" y="240189"/>
                  <a:pt x="836845" y="201787"/>
                  <a:pt x="799116" y="200777"/>
                </a:cubicBezTo>
                <a:cubicBezTo>
                  <a:pt x="766738" y="199941"/>
                  <a:pt x="734901" y="218551"/>
                  <a:pt x="698469" y="209325"/>
                </a:cubicBezTo>
                <a:cubicBezTo>
                  <a:pt x="665928" y="273072"/>
                  <a:pt x="596524" y="265344"/>
                  <a:pt x="530416" y="273908"/>
                </a:cubicBezTo>
                <a:cubicBezTo>
                  <a:pt x="498579" y="277930"/>
                  <a:pt x="479930" y="282299"/>
                  <a:pt x="448255" y="269540"/>
                </a:cubicBezTo>
                <a:cubicBezTo>
                  <a:pt x="417390" y="256970"/>
                  <a:pt x="376472" y="232651"/>
                  <a:pt x="343553" y="228282"/>
                </a:cubicBezTo>
                <a:cubicBezTo>
                  <a:pt x="310689" y="224087"/>
                  <a:pt x="273122" y="219892"/>
                  <a:pt x="236906" y="219561"/>
                </a:cubicBezTo>
                <a:cubicBezTo>
                  <a:pt x="202366" y="219229"/>
                  <a:pt x="180907" y="219734"/>
                  <a:pt x="149826" y="233818"/>
                </a:cubicBezTo>
                <a:cubicBezTo>
                  <a:pt x="99178" y="256796"/>
                  <a:pt x="30097" y="270376"/>
                  <a:pt x="10638" y="323887"/>
                </a:cubicBezTo>
                <a:cubicBezTo>
                  <a:pt x="20314" y="263736"/>
                  <a:pt x="30043" y="203584"/>
                  <a:pt x="39719" y="143433"/>
                </a:cubicBezTo>
                <a:cubicBezTo>
                  <a:pt x="56962" y="95126"/>
                  <a:pt x="153718" y="85931"/>
                  <a:pt x="195447" y="73125"/>
                </a:cubicBezTo>
                <a:cubicBezTo>
                  <a:pt x="237230" y="60318"/>
                  <a:pt x="252149" y="63567"/>
                  <a:pt x="290257" y="66596"/>
                </a:cubicBezTo>
                <a:cubicBezTo>
                  <a:pt x="330148" y="69781"/>
                  <a:pt x="371931" y="76484"/>
                  <a:pt x="408472" y="83029"/>
                </a:cubicBezTo>
                <a:cubicBezTo>
                  <a:pt x="444904" y="89574"/>
                  <a:pt x="491822" y="115392"/>
                  <a:pt x="526903" y="129491"/>
                </a:cubicBezTo>
                <a:cubicBezTo>
                  <a:pt x="562794" y="143748"/>
                  <a:pt x="582902" y="141067"/>
                  <a:pt x="617659" y="139727"/>
                </a:cubicBezTo>
                <a:cubicBezTo>
                  <a:pt x="689766" y="136872"/>
                  <a:pt x="766738" y="149284"/>
                  <a:pt x="797603" y="92255"/>
                </a:cubicBezTo>
                <a:cubicBezTo>
                  <a:pt x="818062" y="97957"/>
                  <a:pt x="836683" y="97117"/>
                  <a:pt x="854656" y="95250"/>
                </a:cubicBezTo>
                <a:lnTo>
                  <a:pt x="870794" y="94288"/>
                </a:lnTo>
                <a:lnTo>
                  <a:pt x="870083" y="90617"/>
                </a:lnTo>
                <a:cubicBezTo>
                  <a:pt x="868427" y="80134"/>
                  <a:pt x="868679" y="69608"/>
                  <a:pt x="875304" y="58201"/>
                </a:cubicBezTo>
                <a:cubicBezTo>
                  <a:pt x="876982" y="55182"/>
                  <a:pt x="878995" y="52667"/>
                  <a:pt x="881175" y="50319"/>
                </a:cubicBezTo>
                <a:close/>
                <a:moveTo>
                  <a:pt x="1324400" y="658"/>
                </a:moveTo>
                <a:cubicBezTo>
                  <a:pt x="1331997" y="1994"/>
                  <a:pt x="1341965" y="5369"/>
                  <a:pt x="1355467" y="10820"/>
                </a:cubicBezTo>
                <a:cubicBezTo>
                  <a:pt x="1365702" y="14847"/>
                  <a:pt x="1383313" y="23403"/>
                  <a:pt x="1402601" y="32121"/>
                </a:cubicBezTo>
                <a:lnTo>
                  <a:pt x="1394721" y="70199"/>
                </a:lnTo>
                <a:cubicBezTo>
                  <a:pt x="1350436" y="62985"/>
                  <a:pt x="1361844" y="112801"/>
                  <a:pt x="1328464" y="122190"/>
                </a:cubicBezTo>
                <a:cubicBezTo>
                  <a:pt x="1306161" y="128397"/>
                  <a:pt x="1238062" y="89990"/>
                  <a:pt x="1214577" y="80427"/>
                </a:cubicBezTo>
                <a:cubicBezTo>
                  <a:pt x="1210884" y="78917"/>
                  <a:pt x="1207870" y="77911"/>
                  <a:pt x="1204681" y="76736"/>
                </a:cubicBezTo>
                <a:cubicBezTo>
                  <a:pt x="1212561" y="78414"/>
                  <a:pt x="1220954" y="79420"/>
                  <a:pt x="1229843" y="79588"/>
                </a:cubicBezTo>
                <a:cubicBezTo>
                  <a:pt x="1270096" y="79924"/>
                  <a:pt x="1276803" y="75394"/>
                  <a:pt x="1288715" y="42691"/>
                </a:cubicBezTo>
                <a:cubicBezTo>
                  <a:pt x="1300164" y="10991"/>
                  <a:pt x="1301609" y="-3351"/>
                  <a:pt x="1324400" y="65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28573" tIns="28573" rIns="28573" bIns="28573" anchor="ctr">
            <a:noAutofit/>
          </a:bodyPr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sp>
        <p:nvSpPr>
          <p:cNvPr id="57355" name="TextBox 132"/>
          <p:cNvSpPr txBox="1"/>
          <p:nvPr/>
        </p:nvSpPr>
        <p:spPr>
          <a:xfrm>
            <a:off x="2619375" y="1114425"/>
            <a:ext cx="6003925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>
            <a:spAutoFit/>
          </a:bodyPr>
          <a:p>
            <a:r>
              <a:rPr lang="en-US" altLang="zh-CN" sz="2000">
                <a:latin typeface="Calibri" panose="020F0502020204030204"/>
              </a:rPr>
              <a:t>Hikayat adalah karya sastra lama berbentuk prosa yang mengisahkan kehidupan keluarga istana atau kaum bangsawan, orang-orang ternama, orang suci di sekitar istana dengan segala kesaktian, keanehan, dan mukjizat tokoh utamanya.</a:t>
            </a:r>
            <a:endParaRPr lang="en-US" altLang="zh-CN" sz="2000">
              <a:latin typeface="Calibri" panose="020F0502020204030204"/>
            </a:endParaRPr>
          </a:p>
        </p:txBody>
      </p:sp>
      <p:sp>
        <p:nvSpPr>
          <p:cNvPr id="81" name="Shape"/>
          <p:cNvSpPr/>
          <p:nvPr/>
        </p:nvSpPr>
        <p:spPr>
          <a:xfrm>
            <a:off x="1219200" y="669925"/>
            <a:ext cx="1065213" cy="284163"/>
          </a:xfrm>
          <a:custGeom>
            <a:avLst/>
            <a:gdLst>
              <a:gd name="connsiteX0" fmla="*/ 141 w 21214"/>
              <a:gd name="connsiteY0" fmla="*/ 7471 h 21460"/>
              <a:gd name="connsiteX1" fmla="*/ 813 w 21214"/>
              <a:gd name="connsiteY1" fmla="*/ 7661 h 21460"/>
              <a:gd name="connsiteX2" fmla="*/ 1733 w 21214"/>
              <a:gd name="connsiteY2" fmla="*/ 7338 h 21460"/>
              <a:gd name="connsiteX3" fmla="*/ 2405 w 21214"/>
              <a:gd name="connsiteY3" fmla="*/ 7253 h 21460"/>
              <a:gd name="connsiteX4" fmla="*/ 3573 w 21214"/>
              <a:gd name="connsiteY4" fmla="*/ 6655 h 21460"/>
              <a:gd name="connsiteX5" fmla="*/ 4970 w 21214"/>
              <a:gd name="connsiteY5" fmla="*/ 8638 h 21460"/>
              <a:gd name="connsiteX6" fmla="*/ 7961 w 21214"/>
              <a:gd name="connsiteY6" fmla="*/ 12520 h 21460"/>
              <a:gd name="connsiteX7" fmla="*/ 8573 w 21214"/>
              <a:gd name="connsiteY7" fmla="*/ 16591 h 21460"/>
              <a:gd name="connsiteX8" fmla="*/ 8696 w 21214"/>
              <a:gd name="connsiteY8" fmla="*/ 18338 h 21460"/>
              <a:gd name="connsiteX9" fmla="*/ 9290 w 21214"/>
              <a:gd name="connsiteY9" fmla="*/ 17958 h 21460"/>
              <a:gd name="connsiteX10" fmla="*/ 10541 w 21214"/>
              <a:gd name="connsiteY10" fmla="*/ 17749 h 21460"/>
              <a:gd name="connsiteX11" fmla="*/ 11190 w 21214"/>
              <a:gd name="connsiteY11" fmla="*/ 15453 h 21460"/>
              <a:gd name="connsiteX12" fmla="*/ 12875 w 21214"/>
              <a:gd name="connsiteY12" fmla="*/ 17436 h 21460"/>
              <a:gd name="connsiteX13" fmla="*/ 13868 w 21214"/>
              <a:gd name="connsiteY13" fmla="*/ 15965 h 21460"/>
              <a:gd name="connsiteX14" fmla="*/ 15042 w 21214"/>
              <a:gd name="connsiteY14" fmla="*/ 14636 h 21460"/>
              <a:gd name="connsiteX15" fmla="*/ 16080 w 21214"/>
              <a:gd name="connsiteY15" fmla="*/ 13497 h 21460"/>
              <a:gd name="connsiteX16" fmla="*/ 17072 w 21214"/>
              <a:gd name="connsiteY16" fmla="*/ 13308 h 21460"/>
              <a:gd name="connsiteX17" fmla="*/ 18128 w 21214"/>
              <a:gd name="connsiteY17" fmla="*/ 14874 h 21460"/>
              <a:gd name="connsiteX18" fmla="*/ 20395 w 21214"/>
              <a:gd name="connsiteY18" fmla="*/ 17531 h 21460"/>
              <a:gd name="connsiteX19" fmla="*/ 20450 w 21214"/>
              <a:gd name="connsiteY19" fmla="*/ 19904 h 21460"/>
              <a:gd name="connsiteX20" fmla="*/ 20653 w 21214"/>
              <a:gd name="connsiteY20" fmla="*/ 21460 h 21460"/>
              <a:gd name="connsiteX21" fmla="*/ 20748 w 21214"/>
              <a:gd name="connsiteY21" fmla="*/ 19733 h 21460"/>
              <a:gd name="connsiteX22" fmla="*/ 21104 w 21214"/>
              <a:gd name="connsiteY22" fmla="*/ 12596 h 21460"/>
              <a:gd name="connsiteX23" fmla="*/ 20595 w 21214"/>
              <a:gd name="connsiteY23" fmla="*/ 9512 h 21460"/>
              <a:gd name="connsiteX24" fmla="*/ 20593 w 21214"/>
              <a:gd name="connsiteY24" fmla="*/ 6978 h 21460"/>
              <a:gd name="connsiteX25" fmla="*/ 18574 w 21214"/>
              <a:gd name="connsiteY25" fmla="*/ 4757 h 21460"/>
              <a:gd name="connsiteX26" fmla="*/ 17639 w 21214"/>
              <a:gd name="connsiteY26" fmla="*/ 3371 h 21460"/>
              <a:gd name="connsiteX27" fmla="*/ 16726 w 21214"/>
              <a:gd name="connsiteY27" fmla="*/ 3855 h 21460"/>
              <a:gd name="connsiteX28" fmla="*/ 15754 w 21214"/>
              <a:gd name="connsiteY28" fmla="*/ 5374 h 21460"/>
              <a:gd name="connsiteX29" fmla="*/ 14655 w 21214"/>
              <a:gd name="connsiteY29" fmla="*/ 7139 h 21460"/>
              <a:gd name="connsiteX30" fmla="*/ 13720 w 21214"/>
              <a:gd name="connsiteY30" fmla="*/ 8999 h 21460"/>
              <a:gd name="connsiteX31" fmla="*/ 12218 w 21214"/>
              <a:gd name="connsiteY31" fmla="*/ 7338 h 21460"/>
              <a:gd name="connsiteX32" fmla="*/ 11579 w 21214"/>
              <a:gd name="connsiteY32" fmla="*/ 9996 h 21460"/>
              <a:gd name="connsiteX33" fmla="*/ 10431 w 21214"/>
              <a:gd name="connsiteY33" fmla="*/ 10575 h 21460"/>
              <a:gd name="connsiteX34" fmla="*/ 9879 w 21214"/>
              <a:gd name="connsiteY34" fmla="*/ 11153 h 21460"/>
              <a:gd name="connsiteX35" fmla="*/ 9801 w 21214"/>
              <a:gd name="connsiteY35" fmla="*/ 9312 h 21460"/>
              <a:gd name="connsiteX36" fmla="*/ 9322 w 21214"/>
              <a:gd name="connsiteY36" fmla="*/ 5099 h 21460"/>
              <a:gd name="connsiteX37" fmla="*/ 6665 w 21214"/>
              <a:gd name="connsiteY37" fmla="*/ 1758 h 21460"/>
              <a:gd name="connsiteX38" fmla="*/ 5426 w 21214"/>
              <a:gd name="connsiteY38" fmla="*/ 21 h 21460"/>
              <a:gd name="connsiteX39" fmla="*/ 4348 w 21214"/>
              <a:gd name="connsiteY39" fmla="*/ 999 h 21460"/>
              <a:gd name="connsiteX40" fmla="*/ 3731 w 21214"/>
              <a:gd name="connsiteY40" fmla="*/ 1284 h 21460"/>
              <a:gd name="connsiteX41" fmla="*/ 2884 w 21214"/>
              <a:gd name="connsiteY41" fmla="*/ 1901 h 21460"/>
              <a:gd name="connsiteX42" fmla="*/ 1337 w 21214"/>
              <a:gd name="connsiteY42" fmla="*/ 631 h 21460"/>
              <a:gd name="connsiteX43" fmla="*/ 259 w 21214"/>
              <a:gd name="connsiteY43" fmla="*/ 2309 h 21460"/>
              <a:gd name="connsiteX44" fmla="*/ 226 w 21214"/>
              <a:gd name="connsiteY44" fmla="*/ 7063 h 21460"/>
              <a:gd name="connsiteX45" fmla="*/ 141 w 21214"/>
              <a:gd name="connsiteY45" fmla="*/ 7471 h 21460"/>
              <a:gd name="connsiteX0-1" fmla="*/ 141 w 21214"/>
              <a:gd name="connsiteY0-2" fmla="*/ 7471 h 21460"/>
              <a:gd name="connsiteX1-3" fmla="*/ 813 w 21214"/>
              <a:gd name="connsiteY1-4" fmla="*/ 7661 h 21460"/>
              <a:gd name="connsiteX2-5" fmla="*/ 1733 w 21214"/>
              <a:gd name="connsiteY2-6" fmla="*/ 7338 h 21460"/>
              <a:gd name="connsiteX3-7" fmla="*/ 2405 w 21214"/>
              <a:gd name="connsiteY3-8" fmla="*/ 7253 h 21460"/>
              <a:gd name="connsiteX4-9" fmla="*/ 3573 w 21214"/>
              <a:gd name="connsiteY4-10" fmla="*/ 6655 h 21460"/>
              <a:gd name="connsiteX5-11" fmla="*/ 4970 w 21214"/>
              <a:gd name="connsiteY5-12" fmla="*/ 8638 h 21460"/>
              <a:gd name="connsiteX6-13" fmla="*/ 7961 w 21214"/>
              <a:gd name="connsiteY6-14" fmla="*/ 12520 h 21460"/>
              <a:gd name="connsiteX7-15" fmla="*/ 8573 w 21214"/>
              <a:gd name="connsiteY7-16" fmla="*/ 16591 h 21460"/>
              <a:gd name="connsiteX8-17" fmla="*/ 8696 w 21214"/>
              <a:gd name="connsiteY8-18" fmla="*/ 18338 h 21460"/>
              <a:gd name="connsiteX9-19" fmla="*/ 9290 w 21214"/>
              <a:gd name="connsiteY9-20" fmla="*/ 17958 h 21460"/>
              <a:gd name="connsiteX10-21" fmla="*/ 10541 w 21214"/>
              <a:gd name="connsiteY10-22" fmla="*/ 17749 h 21460"/>
              <a:gd name="connsiteX11-23" fmla="*/ 11190 w 21214"/>
              <a:gd name="connsiteY11-24" fmla="*/ 15453 h 21460"/>
              <a:gd name="connsiteX12-25" fmla="*/ 12875 w 21214"/>
              <a:gd name="connsiteY12-26" fmla="*/ 17436 h 21460"/>
              <a:gd name="connsiteX13-27" fmla="*/ 13868 w 21214"/>
              <a:gd name="connsiteY13-28" fmla="*/ 15965 h 21460"/>
              <a:gd name="connsiteX14-29" fmla="*/ 15042 w 21214"/>
              <a:gd name="connsiteY14-30" fmla="*/ 14636 h 21460"/>
              <a:gd name="connsiteX15-31" fmla="*/ 16080 w 21214"/>
              <a:gd name="connsiteY15-32" fmla="*/ 13497 h 21460"/>
              <a:gd name="connsiteX16-33" fmla="*/ 17072 w 21214"/>
              <a:gd name="connsiteY16-34" fmla="*/ 13308 h 21460"/>
              <a:gd name="connsiteX17-35" fmla="*/ 18128 w 21214"/>
              <a:gd name="connsiteY17-36" fmla="*/ 14874 h 21460"/>
              <a:gd name="connsiteX18-37" fmla="*/ 20395 w 21214"/>
              <a:gd name="connsiteY18-38" fmla="*/ 17531 h 21460"/>
              <a:gd name="connsiteX19-39" fmla="*/ 20450 w 21214"/>
              <a:gd name="connsiteY19-40" fmla="*/ 19904 h 21460"/>
              <a:gd name="connsiteX20-41" fmla="*/ 20653 w 21214"/>
              <a:gd name="connsiteY20-42" fmla="*/ 21460 h 21460"/>
              <a:gd name="connsiteX21-43" fmla="*/ 20748 w 21214"/>
              <a:gd name="connsiteY21-44" fmla="*/ 19733 h 21460"/>
              <a:gd name="connsiteX22-45" fmla="*/ 21104 w 21214"/>
              <a:gd name="connsiteY22-46" fmla="*/ 12596 h 21460"/>
              <a:gd name="connsiteX23-47" fmla="*/ 20595 w 21214"/>
              <a:gd name="connsiteY23-48" fmla="*/ 9512 h 21460"/>
              <a:gd name="connsiteX24-49" fmla="*/ 20593 w 21214"/>
              <a:gd name="connsiteY24-50" fmla="*/ 6978 h 21460"/>
              <a:gd name="connsiteX25-51" fmla="*/ 18574 w 21214"/>
              <a:gd name="connsiteY25-52" fmla="*/ 4757 h 21460"/>
              <a:gd name="connsiteX26-53" fmla="*/ 17639 w 21214"/>
              <a:gd name="connsiteY26-54" fmla="*/ 3371 h 21460"/>
              <a:gd name="connsiteX27-55" fmla="*/ 16726 w 21214"/>
              <a:gd name="connsiteY27-56" fmla="*/ 3855 h 21460"/>
              <a:gd name="connsiteX28-57" fmla="*/ 15754 w 21214"/>
              <a:gd name="connsiteY28-58" fmla="*/ 5374 h 21460"/>
              <a:gd name="connsiteX29-59" fmla="*/ 14655 w 21214"/>
              <a:gd name="connsiteY29-60" fmla="*/ 7139 h 21460"/>
              <a:gd name="connsiteX30-61" fmla="*/ 13720 w 21214"/>
              <a:gd name="connsiteY30-62" fmla="*/ 8999 h 21460"/>
              <a:gd name="connsiteX31-63" fmla="*/ 12218 w 21214"/>
              <a:gd name="connsiteY31-64" fmla="*/ 7338 h 21460"/>
              <a:gd name="connsiteX32-65" fmla="*/ 11579 w 21214"/>
              <a:gd name="connsiteY32-66" fmla="*/ 9996 h 21460"/>
              <a:gd name="connsiteX33-67" fmla="*/ 10431 w 21214"/>
              <a:gd name="connsiteY33-68" fmla="*/ 10575 h 21460"/>
              <a:gd name="connsiteX34-69" fmla="*/ 9879 w 21214"/>
              <a:gd name="connsiteY34-70" fmla="*/ 11153 h 21460"/>
              <a:gd name="connsiteX35-71" fmla="*/ 9801 w 21214"/>
              <a:gd name="connsiteY35-72" fmla="*/ 9312 h 21460"/>
              <a:gd name="connsiteX36-73" fmla="*/ 9322 w 21214"/>
              <a:gd name="connsiteY36-74" fmla="*/ 5099 h 21460"/>
              <a:gd name="connsiteX37-75" fmla="*/ 6665 w 21214"/>
              <a:gd name="connsiteY37-76" fmla="*/ 1758 h 21460"/>
              <a:gd name="connsiteX38-77" fmla="*/ 5426 w 21214"/>
              <a:gd name="connsiteY38-78" fmla="*/ 21 h 21460"/>
              <a:gd name="connsiteX39-79" fmla="*/ 4348 w 21214"/>
              <a:gd name="connsiteY39-80" fmla="*/ 999 h 21460"/>
              <a:gd name="connsiteX40-81" fmla="*/ 3731 w 21214"/>
              <a:gd name="connsiteY40-82" fmla="*/ 1284 h 21460"/>
              <a:gd name="connsiteX41-83" fmla="*/ 2884 w 21214"/>
              <a:gd name="connsiteY41-84" fmla="*/ 1901 h 21460"/>
              <a:gd name="connsiteX42-85" fmla="*/ 1337 w 21214"/>
              <a:gd name="connsiteY42-86" fmla="*/ 631 h 21460"/>
              <a:gd name="connsiteX43-87" fmla="*/ 259 w 21214"/>
              <a:gd name="connsiteY43-88" fmla="*/ 2309 h 21460"/>
              <a:gd name="connsiteX44-89" fmla="*/ 226 w 21214"/>
              <a:gd name="connsiteY44-90" fmla="*/ 7063 h 21460"/>
              <a:gd name="connsiteX45-91" fmla="*/ 141 w 21214"/>
              <a:gd name="connsiteY45-92" fmla="*/ 7471 h 21460"/>
              <a:gd name="connsiteX0-93" fmla="*/ 141 w 21214"/>
              <a:gd name="connsiteY0-94" fmla="*/ 7605 h 21594"/>
              <a:gd name="connsiteX1-95" fmla="*/ 813 w 21214"/>
              <a:gd name="connsiteY1-96" fmla="*/ 7795 h 21594"/>
              <a:gd name="connsiteX2-97" fmla="*/ 1733 w 21214"/>
              <a:gd name="connsiteY2-98" fmla="*/ 7472 h 21594"/>
              <a:gd name="connsiteX3-99" fmla="*/ 2405 w 21214"/>
              <a:gd name="connsiteY3-100" fmla="*/ 7387 h 21594"/>
              <a:gd name="connsiteX4-101" fmla="*/ 3573 w 21214"/>
              <a:gd name="connsiteY4-102" fmla="*/ 6789 h 21594"/>
              <a:gd name="connsiteX5-103" fmla="*/ 4970 w 21214"/>
              <a:gd name="connsiteY5-104" fmla="*/ 8772 h 21594"/>
              <a:gd name="connsiteX6-105" fmla="*/ 7961 w 21214"/>
              <a:gd name="connsiteY6-106" fmla="*/ 12654 h 21594"/>
              <a:gd name="connsiteX7-107" fmla="*/ 8573 w 21214"/>
              <a:gd name="connsiteY7-108" fmla="*/ 16725 h 21594"/>
              <a:gd name="connsiteX8-109" fmla="*/ 8696 w 21214"/>
              <a:gd name="connsiteY8-110" fmla="*/ 18472 h 21594"/>
              <a:gd name="connsiteX9-111" fmla="*/ 9290 w 21214"/>
              <a:gd name="connsiteY9-112" fmla="*/ 18092 h 21594"/>
              <a:gd name="connsiteX10-113" fmla="*/ 10541 w 21214"/>
              <a:gd name="connsiteY10-114" fmla="*/ 17883 h 21594"/>
              <a:gd name="connsiteX11-115" fmla="*/ 11190 w 21214"/>
              <a:gd name="connsiteY11-116" fmla="*/ 15587 h 21594"/>
              <a:gd name="connsiteX12-117" fmla="*/ 12875 w 21214"/>
              <a:gd name="connsiteY12-118" fmla="*/ 17570 h 21594"/>
              <a:gd name="connsiteX13-119" fmla="*/ 13868 w 21214"/>
              <a:gd name="connsiteY13-120" fmla="*/ 16099 h 21594"/>
              <a:gd name="connsiteX14-121" fmla="*/ 15042 w 21214"/>
              <a:gd name="connsiteY14-122" fmla="*/ 14770 h 21594"/>
              <a:gd name="connsiteX15-123" fmla="*/ 16080 w 21214"/>
              <a:gd name="connsiteY15-124" fmla="*/ 13631 h 21594"/>
              <a:gd name="connsiteX16-125" fmla="*/ 17072 w 21214"/>
              <a:gd name="connsiteY16-126" fmla="*/ 13442 h 21594"/>
              <a:gd name="connsiteX17-127" fmla="*/ 18128 w 21214"/>
              <a:gd name="connsiteY17-128" fmla="*/ 15008 h 21594"/>
              <a:gd name="connsiteX18-129" fmla="*/ 20395 w 21214"/>
              <a:gd name="connsiteY18-130" fmla="*/ 17665 h 21594"/>
              <a:gd name="connsiteX19-131" fmla="*/ 20450 w 21214"/>
              <a:gd name="connsiteY19-132" fmla="*/ 20038 h 21594"/>
              <a:gd name="connsiteX20-133" fmla="*/ 20653 w 21214"/>
              <a:gd name="connsiteY20-134" fmla="*/ 21594 h 21594"/>
              <a:gd name="connsiteX21-135" fmla="*/ 20748 w 21214"/>
              <a:gd name="connsiteY21-136" fmla="*/ 19867 h 21594"/>
              <a:gd name="connsiteX22-137" fmla="*/ 21104 w 21214"/>
              <a:gd name="connsiteY22-138" fmla="*/ 12730 h 21594"/>
              <a:gd name="connsiteX23-139" fmla="*/ 20595 w 21214"/>
              <a:gd name="connsiteY23-140" fmla="*/ 9646 h 21594"/>
              <a:gd name="connsiteX24-141" fmla="*/ 20593 w 21214"/>
              <a:gd name="connsiteY24-142" fmla="*/ 7112 h 21594"/>
              <a:gd name="connsiteX25-143" fmla="*/ 18574 w 21214"/>
              <a:gd name="connsiteY25-144" fmla="*/ 4891 h 21594"/>
              <a:gd name="connsiteX26-145" fmla="*/ 17639 w 21214"/>
              <a:gd name="connsiteY26-146" fmla="*/ 3505 h 21594"/>
              <a:gd name="connsiteX27-147" fmla="*/ 16726 w 21214"/>
              <a:gd name="connsiteY27-148" fmla="*/ 3989 h 21594"/>
              <a:gd name="connsiteX28-149" fmla="*/ 15754 w 21214"/>
              <a:gd name="connsiteY28-150" fmla="*/ 5508 h 21594"/>
              <a:gd name="connsiteX29-151" fmla="*/ 14655 w 21214"/>
              <a:gd name="connsiteY29-152" fmla="*/ 7273 h 21594"/>
              <a:gd name="connsiteX30-153" fmla="*/ 13720 w 21214"/>
              <a:gd name="connsiteY30-154" fmla="*/ 9133 h 21594"/>
              <a:gd name="connsiteX31-155" fmla="*/ 12218 w 21214"/>
              <a:gd name="connsiteY31-156" fmla="*/ 7472 h 21594"/>
              <a:gd name="connsiteX32-157" fmla="*/ 11579 w 21214"/>
              <a:gd name="connsiteY32-158" fmla="*/ 10130 h 21594"/>
              <a:gd name="connsiteX33-159" fmla="*/ 10431 w 21214"/>
              <a:gd name="connsiteY33-160" fmla="*/ 10709 h 21594"/>
              <a:gd name="connsiteX34-161" fmla="*/ 9879 w 21214"/>
              <a:gd name="connsiteY34-162" fmla="*/ 11287 h 21594"/>
              <a:gd name="connsiteX35-163" fmla="*/ 9801 w 21214"/>
              <a:gd name="connsiteY35-164" fmla="*/ 9446 h 21594"/>
              <a:gd name="connsiteX36-165" fmla="*/ 9322 w 21214"/>
              <a:gd name="connsiteY36-166" fmla="*/ 5233 h 21594"/>
              <a:gd name="connsiteX37-167" fmla="*/ 6665 w 21214"/>
              <a:gd name="connsiteY37-168" fmla="*/ 1892 h 21594"/>
              <a:gd name="connsiteX38-169" fmla="*/ 5426 w 21214"/>
              <a:gd name="connsiteY38-170" fmla="*/ 155 h 21594"/>
              <a:gd name="connsiteX39-171" fmla="*/ 4348 w 21214"/>
              <a:gd name="connsiteY39-172" fmla="*/ 1133 h 21594"/>
              <a:gd name="connsiteX40-173" fmla="*/ 3731 w 21214"/>
              <a:gd name="connsiteY40-174" fmla="*/ 1418 h 21594"/>
              <a:gd name="connsiteX41-175" fmla="*/ 2884 w 21214"/>
              <a:gd name="connsiteY41-176" fmla="*/ 2035 h 21594"/>
              <a:gd name="connsiteX42-177" fmla="*/ 1337 w 21214"/>
              <a:gd name="connsiteY42-178" fmla="*/ 765 h 21594"/>
              <a:gd name="connsiteX43-179" fmla="*/ 259 w 21214"/>
              <a:gd name="connsiteY43-180" fmla="*/ 2443 h 21594"/>
              <a:gd name="connsiteX44-181" fmla="*/ 226 w 21214"/>
              <a:gd name="connsiteY44-182" fmla="*/ 7197 h 21594"/>
              <a:gd name="connsiteX45-183" fmla="*/ 141 w 21214"/>
              <a:gd name="connsiteY45-184" fmla="*/ 7605 h 21594"/>
              <a:gd name="connsiteX0-185" fmla="*/ 141 w 21214"/>
              <a:gd name="connsiteY0-186" fmla="*/ 7472 h 21461"/>
              <a:gd name="connsiteX1-187" fmla="*/ 813 w 21214"/>
              <a:gd name="connsiteY1-188" fmla="*/ 7662 h 21461"/>
              <a:gd name="connsiteX2-189" fmla="*/ 1733 w 21214"/>
              <a:gd name="connsiteY2-190" fmla="*/ 7339 h 21461"/>
              <a:gd name="connsiteX3-191" fmla="*/ 2405 w 21214"/>
              <a:gd name="connsiteY3-192" fmla="*/ 7254 h 21461"/>
              <a:gd name="connsiteX4-193" fmla="*/ 3573 w 21214"/>
              <a:gd name="connsiteY4-194" fmla="*/ 6656 h 21461"/>
              <a:gd name="connsiteX5-195" fmla="*/ 4970 w 21214"/>
              <a:gd name="connsiteY5-196" fmla="*/ 8639 h 21461"/>
              <a:gd name="connsiteX6-197" fmla="*/ 7961 w 21214"/>
              <a:gd name="connsiteY6-198" fmla="*/ 12521 h 21461"/>
              <a:gd name="connsiteX7-199" fmla="*/ 8573 w 21214"/>
              <a:gd name="connsiteY7-200" fmla="*/ 16592 h 21461"/>
              <a:gd name="connsiteX8-201" fmla="*/ 8696 w 21214"/>
              <a:gd name="connsiteY8-202" fmla="*/ 18339 h 21461"/>
              <a:gd name="connsiteX9-203" fmla="*/ 9290 w 21214"/>
              <a:gd name="connsiteY9-204" fmla="*/ 17959 h 21461"/>
              <a:gd name="connsiteX10-205" fmla="*/ 10541 w 21214"/>
              <a:gd name="connsiteY10-206" fmla="*/ 17750 h 21461"/>
              <a:gd name="connsiteX11-207" fmla="*/ 11190 w 21214"/>
              <a:gd name="connsiteY11-208" fmla="*/ 15454 h 21461"/>
              <a:gd name="connsiteX12-209" fmla="*/ 12875 w 21214"/>
              <a:gd name="connsiteY12-210" fmla="*/ 17437 h 21461"/>
              <a:gd name="connsiteX13-211" fmla="*/ 13868 w 21214"/>
              <a:gd name="connsiteY13-212" fmla="*/ 15966 h 21461"/>
              <a:gd name="connsiteX14-213" fmla="*/ 15042 w 21214"/>
              <a:gd name="connsiteY14-214" fmla="*/ 14637 h 21461"/>
              <a:gd name="connsiteX15-215" fmla="*/ 16080 w 21214"/>
              <a:gd name="connsiteY15-216" fmla="*/ 13498 h 21461"/>
              <a:gd name="connsiteX16-217" fmla="*/ 17072 w 21214"/>
              <a:gd name="connsiteY16-218" fmla="*/ 13309 h 21461"/>
              <a:gd name="connsiteX17-219" fmla="*/ 18128 w 21214"/>
              <a:gd name="connsiteY17-220" fmla="*/ 14875 h 21461"/>
              <a:gd name="connsiteX18-221" fmla="*/ 20395 w 21214"/>
              <a:gd name="connsiteY18-222" fmla="*/ 17532 h 21461"/>
              <a:gd name="connsiteX19-223" fmla="*/ 20450 w 21214"/>
              <a:gd name="connsiteY19-224" fmla="*/ 19905 h 21461"/>
              <a:gd name="connsiteX20-225" fmla="*/ 20653 w 21214"/>
              <a:gd name="connsiteY20-226" fmla="*/ 21461 h 21461"/>
              <a:gd name="connsiteX21-227" fmla="*/ 20748 w 21214"/>
              <a:gd name="connsiteY21-228" fmla="*/ 19734 h 21461"/>
              <a:gd name="connsiteX22-229" fmla="*/ 21104 w 21214"/>
              <a:gd name="connsiteY22-230" fmla="*/ 12597 h 21461"/>
              <a:gd name="connsiteX23-231" fmla="*/ 20595 w 21214"/>
              <a:gd name="connsiteY23-232" fmla="*/ 9513 h 21461"/>
              <a:gd name="connsiteX24-233" fmla="*/ 20593 w 21214"/>
              <a:gd name="connsiteY24-234" fmla="*/ 6979 h 21461"/>
              <a:gd name="connsiteX25-235" fmla="*/ 18574 w 21214"/>
              <a:gd name="connsiteY25-236" fmla="*/ 4758 h 21461"/>
              <a:gd name="connsiteX26-237" fmla="*/ 17639 w 21214"/>
              <a:gd name="connsiteY26-238" fmla="*/ 3372 h 21461"/>
              <a:gd name="connsiteX27-239" fmla="*/ 16726 w 21214"/>
              <a:gd name="connsiteY27-240" fmla="*/ 3856 h 21461"/>
              <a:gd name="connsiteX28-241" fmla="*/ 15754 w 21214"/>
              <a:gd name="connsiteY28-242" fmla="*/ 5375 h 21461"/>
              <a:gd name="connsiteX29-243" fmla="*/ 14655 w 21214"/>
              <a:gd name="connsiteY29-244" fmla="*/ 7140 h 21461"/>
              <a:gd name="connsiteX30-245" fmla="*/ 13720 w 21214"/>
              <a:gd name="connsiteY30-246" fmla="*/ 9000 h 21461"/>
              <a:gd name="connsiteX31-247" fmla="*/ 12218 w 21214"/>
              <a:gd name="connsiteY31-248" fmla="*/ 7339 h 21461"/>
              <a:gd name="connsiteX32-249" fmla="*/ 11579 w 21214"/>
              <a:gd name="connsiteY32-250" fmla="*/ 9997 h 21461"/>
              <a:gd name="connsiteX33-251" fmla="*/ 10431 w 21214"/>
              <a:gd name="connsiteY33-252" fmla="*/ 10576 h 21461"/>
              <a:gd name="connsiteX34-253" fmla="*/ 9879 w 21214"/>
              <a:gd name="connsiteY34-254" fmla="*/ 11154 h 21461"/>
              <a:gd name="connsiteX35-255" fmla="*/ 9801 w 21214"/>
              <a:gd name="connsiteY35-256" fmla="*/ 9313 h 21461"/>
              <a:gd name="connsiteX36-257" fmla="*/ 9322 w 21214"/>
              <a:gd name="connsiteY36-258" fmla="*/ 5100 h 21461"/>
              <a:gd name="connsiteX37-259" fmla="*/ 6665 w 21214"/>
              <a:gd name="connsiteY37-260" fmla="*/ 1759 h 21461"/>
              <a:gd name="connsiteX38-261" fmla="*/ 5426 w 21214"/>
              <a:gd name="connsiteY38-262" fmla="*/ 22 h 21461"/>
              <a:gd name="connsiteX39-263" fmla="*/ 4348 w 21214"/>
              <a:gd name="connsiteY39-264" fmla="*/ 1000 h 21461"/>
              <a:gd name="connsiteX40-265" fmla="*/ 3731 w 21214"/>
              <a:gd name="connsiteY40-266" fmla="*/ 1285 h 21461"/>
              <a:gd name="connsiteX41-267" fmla="*/ 2884 w 21214"/>
              <a:gd name="connsiteY41-268" fmla="*/ 1902 h 21461"/>
              <a:gd name="connsiteX42-269" fmla="*/ 1337 w 21214"/>
              <a:gd name="connsiteY42-270" fmla="*/ 632 h 21461"/>
              <a:gd name="connsiteX43-271" fmla="*/ 259 w 21214"/>
              <a:gd name="connsiteY43-272" fmla="*/ 2310 h 21461"/>
              <a:gd name="connsiteX44-273" fmla="*/ 226 w 21214"/>
              <a:gd name="connsiteY44-274" fmla="*/ 7064 h 21461"/>
              <a:gd name="connsiteX45-275" fmla="*/ 141 w 21214"/>
              <a:gd name="connsiteY45-276" fmla="*/ 7472 h 21461"/>
              <a:gd name="connsiteX0-277" fmla="*/ 141 w 21214"/>
              <a:gd name="connsiteY0-278" fmla="*/ 7472 h 21461"/>
              <a:gd name="connsiteX1-279" fmla="*/ 813 w 21214"/>
              <a:gd name="connsiteY1-280" fmla="*/ 7662 h 21461"/>
              <a:gd name="connsiteX2-281" fmla="*/ 1733 w 21214"/>
              <a:gd name="connsiteY2-282" fmla="*/ 7339 h 21461"/>
              <a:gd name="connsiteX3-283" fmla="*/ 2405 w 21214"/>
              <a:gd name="connsiteY3-284" fmla="*/ 7254 h 21461"/>
              <a:gd name="connsiteX4-285" fmla="*/ 3573 w 21214"/>
              <a:gd name="connsiteY4-286" fmla="*/ 6656 h 21461"/>
              <a:gd name="connsiteX5-287" fmla="*/ 4970 w 21214"/>
              <a:gd name="connsiteY5-288" fmla="*/ 8639 h 21461"/>
              <a:gd name="connsiteX6-289" fmla="*/ 7961 w 21214"/>
              <a:gd name="connsiteY6-290" fmla="*/ 12521 h 21461"/>
              <a:gd name="connsiteX7-291" fmla="*/ 8573 w 21214"/>
              <a:gd name="connsiteY7-292" fmla="*/ 16592 h 21461"/>
              <a:gd name="connsiteX8-293" fmla="*/ 8696 w 21214"/>
              <a:gd name="connsiteY8-294" fmla="*/ 18339 h 21461"/>
              <a:gd name="connsiteX9-295" fmla="*/ 9290 w 21214"/>
              <a:gd name="connsiteY9-296" fmla="*/ 17959 h 21461"/>
              <a:gd name="connsiteX10-297" fmla="*/ 10541 w 21214"/>
              <a:gd name="connsiteY10-298" fmla="*/ 17750 h 21461"/>
              <a:gd name="connsiteX11-299" fmla="*/ 11190 w 21214"/>
              <a:gd name="connsiteY11-300" fmla="*/ 15454 h 21461"/>
              <a:gd name="connsiteX12-301" fmla="*/ 12875 w 21214"/>
              <a:gd name="connsiteY12-302" fmla="*/ 17437 h 21461"/>
              <a:gd name="connsiteX13-303" fmla="*/ 13868 w 21214"/>
              <a:gd name="connsiteY13-304" fmla="*/ 15966 h 21461"/>
              <a:gd name="connsiteX14-305" fmla="*/ 15042 w 21214"/>
              <a:gd name="connsiteY14-306" fmla="*/ 14637 h 21461"/>
              <a:gd name="connsiteX15-307" fmla="*/ 16080 w 21214"/>
              <a:gd name="connsiteY15-308" fmla="*/ 13498 h 21461"/>
              <a:gd name="connsiteX16-309" fmla="*/ 17072 w 21214"/>
              <a:gd name="connsiteY16-310" fmla="*/ 13309 h 21461"/>
              <a:gd name="connsiteX17-311" fmla="*/ 18128 w 21214"/>
              <a:gd name="connsiteY17-312" fmla="*/ 14875 h 21461"/>
              <a:gd name="connsiteX18-313" fmla="*/ 20395 w 21214"/>
              <a:gd name="connsiteY18-314" fmla="*/ 17532 h 21461"/>
              <a:gd name="connsiteX19-315" fmla="*/ 20450 w 21214"/>
              <a:gd name="connsiteY19-316" fmla="*/ 19905 h 21461"/>
              <a:gd name="connsiteX20-317" fmla="*/ 20653 w 21214"/>
              <a:gd name="connsiteY20-318" fmla="*/ 21461 h 21461"/>
              <a:gd name="connsiteX21-319" fmla="*/ 20748 w 21214"/>
              <a:gd name="connsiteY21-320" fmla="*/ 19734 h 21461"/>
              <a:gd name="connsiteX22-321" fmla="*/ 21104 w 21214"/>
              <a:gd name="connsiteY22-322" fmla="*/ 12597 h 21461"/>
              <a:gd name="connsiteX23-323" fmla="*/ 20595 w 21214"/>
              <a:gd name="connsiteY23-324" fmla="*/ 9513 h 21461"/>
              <a:gd name="connsiteX24-325" fmla="*/ 20593 w 21214"/>
              <a:gd name="connsiteY24-326" fmla="*/ 6979 h 21461"/>
              <a:gd name="connsiteX25-327" fmla="*/ 18574 w 21214"/>
              <a:gd name="connsiteY25-328" fmla="*/ 4758 h 21461"/>
              <a:gd name="connsiteX26-329" fmla="*/ 17639 w 21214"/>
              <a:gd name="connsiteY26-330" fmla="*/ 3372 h 21461"/>
              <a:gd name="connsiteX27-331" fmla="*/ 16726 w 21214"/>
              <a:gd name="connsiteY27-332" fmla="*/ 3856 h 21461"/>
              <a:gd name="connsiteX28-333" fmla="*/ 15754 w 21214"/>
              <a:gd name="connsiteY28-334" fmla="*/ 5375 h 21461"/>
              <a:gd name="connsiteX29-335" fmla="*/ 14655 w 21214"/>
              <a:gd name="connsiteY29-336" fmla="*/ 7140 h 21461"/>
              <a:gd name="connsiteX30-337" fmla="*/ 13720 w 21214"/>
              <a:gd name="connsiteY30-338" fmla="*/ 9000 h 21461"/>
              <a:gd name="connsiteX31-339" fmla="*/ 12218 w 21214"/>
              <a:gd name="connsiteY31-340" fmla="*/ 7339 h 21461"/>
              <a:gd name="connsiteX32-341" fmla="*/ 11579 w 21214"/>
              <a:gd name="connsiteY32-342" fmla="*/ 9997 h 21461"/>
              <a:gd name="connsiteX33-343" fmla="*/ 10431 w 21214"/>
              <a:gd name="connsiteY33-344" fmla="*/ 10576 h 21461"/>
              <a:gd name="connsiteX34-345" fmla="*/ 9879 w 21214"/>
              <a:gd name="connsiteY34-346" fmla="*/ 11154 h 21461"/>
              <a:gd name="connsiteX35-347" fmla="*/ 9801 w 21214"/>
              <a:gd name="connsiteY35-348" fmla="*/ 9313 h 21461"/>
              <a:gd name="connsiteX36-349" fmla="*/ 9322 w 21214"/>
              <a:gd name="connsiteY36-350" fmla="*/ 5100 h 21461"/>
              <a:gd name="connsiteX37-351" fmla="*/ 6665 w 21214"/>
              <a:gd name="connsiteY37-352" fmla="*/ 1759 h 21461"/>
              <a:gd name="connsiteX38-353" fmla="*/ 5426 w 21214"/>
              <a:gd name="connsiteY38-354" fmla="*/ 22 h 21461"/>
              <a:gd name="connsiteX39-355" fmla="*/ 4348 w 21214"/>
              <a:gd name="connsiteY39-356" fmla="*/ 1000 h 21461"/>
              <a:gd name="connsiteX40-357" fmla="*/ 3731 w 21214"/>
              <a:gd name="connsiteY40-358" fmla="*/ 1285 h 21461"/>
              <a:gd name="connsiteX41-359" fmla="*/ 2884 w 21214"/>
              <a:gd name="connsiteY41-360" fmla="*/ 1902 h 21461"/>
              <a:gd name="connsiteX42-361" fmla="*/ 1337 w 21214"/>
              <a:gd name="connsiteY42-362" fmla="*/ 632 h 21461"/>
              <a:gd name="connsiteX43-363" fmla="*/ 259 w 21214"/>
              <a:gd name="connsiteY43-364" fmla="*/ 2310 h 21461"/>
              <a:gd name="connsiteX44-365" fmla="*/ 226 w 21214"/>
              <a:gd name="connsiteY44-366" fmla="*/ 7064 h 21461"/>
              <a:gd name="connsiteX45-367" fmla="*/ 141 w 21214"/>
              <a:gd name="connsiteY45-368" fmla="*/ 7472 h 214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</a:cxnLst>
            <a:rect l="l" t="t" r="r" b="b"/>
            <a:pathLst>
              <a:path w="21214" h="21461" extrusionOk="0">
                <a:moveTo>
                  <a:pt x="141" y="7472"/>
                </a:moveTo>
                <a:cubicBezTo>
                  <a:pt x="354" y="7577"/>
                  <a:pt x="572" y="7643"/>
                  <a:pt x="813" y="7662"/>
                </a:cubicBezTo>
                <a:cubicBezTo>
                  <a:pt x="1154" y="7690"/>
                  <a:pt x="1410" y="7501"/>
                  <a:pt x="1733" y="7339"/>
                </a:cubicBezTo>
                <a:cubicBezTo>
                  <a:pt x="1951" y="7225"/>
                  <a:pt x="2217" y="7377"/>
                  <a:pt x="2405" y="7254"/>
                </a:cubicBezTo>
                <a:cubicBezTo>
                  <a:pt x="2761" y="7026"/>
                  <a:pt x="3162" y="6390"/>
                  <a:pt x="3573" y="6656"/>
                </a:cubicBezTo>
                <a:cubicBezTo>
                  <a:pt x="4010" y="6931"/>
                  <a:pt x="4549" y="8013"/>
                  <a:pt x="4970" y="8639"/>
                </a:cubicBezTo>
                <a:cubicBezTo>
                  <a:pt x="5592" y="9551"/>
                  <a:pt x="7435" y="13242"/>
                  <a:pt x="7961" y="12521"/>
                </a:cubicBezTo>
                <a:cubicBezTo>
                  <a:pt x="7984" y="14201"/>
                  <a:pt x="8360" y="15159"/>
                  <a:pt x="8573" y="16592"/>
                </a:cubicBezTo>
                <a:cubicBezTo>
                  <a:pt x="8701" y="17447"/>
                  <a:pt x="8342" y="17608"/>
                  <a:pt x="8696" y="18339"/>
                </a:cubicBezTo>
                <a:cubicBezTo>
                  <a:pt x="8936" y="18832"/>
                  <a:pt x="9112" y="18101"/>
                  <a:pt x="9290" y="17959"/>
                </a:cubicBezTo>
                <a:cubicBezTo>
                  <a:pt x="9696" y="17646"/>
                  <a:pt x="10107" y="17817"/>
                  <a:pt x="10541" y="17750"/>
                </a:cubicBezTo>
                <a:cubicBezTo>
                  <a:pt x="11168" y="17655"/>
                  <a:pt x="10854" y="17067"/>
                  <a:pt x="11190" y="15454"/>
                </a:cubicBezTo>
                <a:cubicBezTo>
                  <a:pt x="11770" y="15748"/>
                  <a:pt x="12279" y="17114"/>
                  <a:pt x="12875" y="17437"/>
                </a:cubicBezTo>
                <a:cubicBezTo>
                  <a:pt x="13658" y="17854"/>
                  <a:pt x="13459" y="17152"/>
                  <a:pt x="13868" y="15966"/>
                </a:cubicBezTo>
                <a:cubicBezTo>
                  <a:pt x="14119" y="15235"/>
                  <a:pt x="14713" y="15093"/>
                  <a:pt x="15042" y="14637"/>
                </a:cubicBezTo>
                <a:cubicBezTo>
                  <a:pt x="15370" y="14191"/>
                  <a:pt x="15739" y="13897"/>
                  <a:pt x="16080" y="13498"/>
                </a:cubicBezTo>
                <a:cubicBezTo>
                  <a:pt x="16501" y="13005"/>
                  <a:pt x="16568" y="12654"/>
                  <a:pt x="17072" y="13309"/>
                </a:cubicBezTo>
                <a:cubicBezTo>
                  <a:pt x="17426" y="13774"/>
                  <a:pt x="17782" y="14353"/>
                  <a:pt x="18128" y="14875"/>
                </a:cubicBezTo>
                <a:cubicBezTo>
                  <a:pt x="18905" y="16042"/>
                  <a:pt x="19637" y="15539"/>
                  <a:pt x="20395" y="17532"/>
                </a:cubicBezTo>
                <a:cubicBezTo>
                  <a:pt x="20322" y="18301"/>
                  <a:pt x="20412" y="19126"/>
                  <a:pt x="20450" y="19905"/>
                </a:cubicBezTo>
                <a:cubicBezTo>
                  <a:pt x="20492" y="20816"/>
                  <a:pt x="20562" y="21176"/>
                  <a:pt x="20653" y="21461"/>
                </a:cubicBezTo>
                <a:cubicBezTo>
                  <a:pt x="20685" y="20885"/>
                  <a:pt x="20716" y="20310"/>
                  <a:pt x="20748" y="19734"/>
                </a:cubicBezTo>
                <a:cubicBezTo>
                  <a:pt x="20951" y="17750"/>
                  <a:pt x="21430" y="14723"/>
                  <a:pt x="21104" y="12597"/>
                </a:cubicBezTo>
                <a:cubicBezTo>
                  <a:pt x="20843" y="10908"/>
                  <a:pt x="20643" y="11619"/>
                  <a:pt x="20595" y="9513"/>
                </a:cubicBezTo>
                <a:cubicBezTo>
                  <a:pt x="20578" y="8687"/>
                  <a:pt x="20510" y="7823"/>
                  <a:pt x="20593" y="6979"/>
                </a:cubicBezTo>
                <a:cubicBezTo>
                  <a:pt x="19941" y="5043"/>
                  <a:pt x="19261" y="5802"/>
                  <a:pt x="18574" y="4758"/>
                </a:cubicBezTo>
                <a:cubicBezTo>
                  <a:pt x="18266" y="4293"/>
                  <a:pt x="17955" y="3771"/>
                  <a:pt x="17639" y="3372"/>
                </a:cubicBezTo>
                <a:cubicBezTo>
                  <a:pt x="17190" y="2803"/>
                  <a:pt x="17123" y="3202"/>
                  <a:pt x="16726" y="3856"/>
                </a:cubicBezTo>
                <a:cubicBezTo>
                  <a:pt x="16405" y="4388"/>
                  <a:pt x="16064" y="4796"/>
                  <a:pt x="15754" y="5375"/>
                </a:cubicBezTo>
                <a:cubicBezTo>
                  <a:pt x="15445" y="5954"/>
                  <a:pt x="14899" y="6286"/>
                  <a:pt x="14655" y="7140"/>
                </a:cubicBezTo>
                <a:cubicBezTo>
                  <a:pt x="14259" y="8526"/>
                  <a:pt x="14425" y="9228"/>
                  <a:pt x="13720" y="9000"/>
                </a:cubicBezTo>
                <a:cubicBezTo>
                  <a:pt x="13181" y="8829"/>
                  <a:pt x="12742" y="7501"/>
                  <a:pt x="12218" y="7339"/>
                </a:cubicBezTo>
                <a:cubicBezTo>
                  <a:pt x="11877" y="9171"/>
                  <a:pt x="12153" y="9721"/>
                  <a:pt x="11579" y="9997"/>
                </a:cubicBezTo>
                <a:cubicBezTo>
                  <a:pt x="11180" y="10186"/>
                  <a:pt x="10809" y="10120"/>
                  <a:pt x="10431" y="10576"/>
                </a:cubicBezTo>
                <a:cubicBezTo>
                  <a:pt x="10265" y="10775"/>
                  <a:pt x="10090" y="11619"/>
                  <a:pt x="9879" y="11154"/>
                </a:cubicBezTo>
                <a:cubicBezTo>
                  <a:pt x="9571" y="10462"/>
                  <a:pt x="9902" y="10196"/>
                  <a:pt x="9801" y="9313"/>
                </a:cubicBezTo>
                <a:cubicBezTo>
                  <a:pt x="9633" y="7833"/>
                  <a:pt x="9310" y="6903"/>
                  <a:pt x="9322" y="5100"/>
                </a:cubicBezTo>
                <a:cubicBezTo>
                  <a:pt x="8829" y="6020"/>
                  <a:pt x="7216" y="2575"/>
                  <a:pt x="6665" y="1759"/>
                </a:cubicBezTo>
                <a:cubicBezTo>
                  <a:pt x="6291" y="1209"/>
                  <a:pt x="5820" y="193"/>
                  <a:pt x="5426" y="22"/>
                </a:cubicBezTo>
                <a:cubicBezTo>
                  <a:pt x="5055" y="-139"/>
                  <a:pt x="4677" y="658"/>
                  <a:pt x="4348" y="1000"/>
                </a:cubicBezTo>
                <a:cubicBezTo>
                  <a:pt x="4173" y="1180"/>
                  <a:pt x="3934" y="1095"/>
                  <a:pt x="3731" y="1285"/>
                </a:cubicBezTo>
                <a:cubicBezTo>
                  <a:pt x="3433" y="1550"/>
                  <a:pt x="3195" y="1826"/>
                  <a:pt x="2884" y="1902"/>
                </a:cubicBezTo>
                <a:cubicBezTo>
                  <a:pt x="2310" y="2025"/>
                  <a:pt x="1845" y="739"/>
                  <a:pt x="1337" y="632"/>
                </a:cubicBezTo>
                <a:cubicBezTo>
                  <a:pt x="712" y="500"/>
                  <a:pt x="514" y="488"/>
                  <a:pt x="259" y="2310"/>
                </a:cubicBezTo>
                <a:cubicBezTo>
                  <a:pt x="28" y="3951"/>
                  <a:pt x="-170" y="5593"/>
                  <a:pt x="226" y="7064"/>
                </a:cubicBezTo>
                <a:cubicBezTo>
                  <a:pt x="211" y="7131"/>
                  <a:pt x="176" y="7282"/>
                  <a:pt x="141" y="747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sz="2250" strike="noStrike" noProof="1"/>
          </a:p>
        </p:txBody>
      </p:sp>
      <p:grpSp>
        <p:nvGrpSpPr>
          <p:cNvPr id="57357" name="Group 3"/>
          <p:cNvGrpSpPr/>
          <p:nvPr/>
        </p:nvGrpSpPr>
        <p:grpSpPr>
          <a:xfrm flipH="1">
            <a:off x="1185863" y="3367088"/>
            <a:ext cx="8489950" cy="2770187"/>
            <a:chOff x="1059172" y="1781121"/>
            <a:chExt cx="11323329" cy="3694802"/>
          </a:xfrm>
        </p:grpSpPr>
        <p:sp>
          <p:nvSpPr>
            <p:cNvPr id="5" name="Freeform: Shape 136"/>
            <p:cNvSpPr/>
            <p:nvPr/>
          </p:nvSpPr>
          <p:spPr>
            <a:xfrm>
              <a:off x="1059172" y="4728433"/>
              <a:ext cx="1400541" cy="747490"/>
            </a:xfrm>
            <a:custGeom>
              <a:avLst/>
              <a:gdLst>
                <a:gd name="connsiteX0" fmla="*/ 1322340 w 1400541"/>
                <a:gd name="connsiteY0" fmla="*/ 89264 h 747490"/>
                <a:gd name="connsiteX1" fmla="*/ 1353407 w 1400541"/>
                <a:gd name="connsiteY1" fmla="*/ 99426 h 747490"/>
                <a:gd name="connsiteX2" fmla="*/ 1400541 w 1400541"/>
                <a:gd name="connsiteY2" fmla="*/ 120727 h 747490"/>
                <a:gd name="connsiteX3" fmla="*/ 1392661 w 1400541"/>
                <a:gd name="connsiteY3" fmla="*/ 158805 h 747490"/>
                <a:gd name="connsiteX4" fmla="*/ 1326404 w 1400541"/>
                <a:gd name="connsiteY4" fmla="*/ 210796 h 747490"/>
                <a:gd name="connsiteX5" fmla="*/ 1212517 w 1400541"/>
                <a:gd name="connsiteY5" fmla="*/ 169033 h 747490"/>
                <a:gd name="connsiteX6" fmla="*/ 1202621 w 1400541"/>
                <a:gd name="connsiteY6" fmla="*/ 165342 h 747490"/>
                <a:gd name="connsiteX7" fmla="*/ 1227783 w 1400541"/>
                <a:gd name="connsiteY7" fmla="*/ 168194 h 747490"/>
                <a:gd name="connsiteX8" fmla="*/ 1286655 w 1400541"/>
                <a:gd name="connsiteY8" fmla="*/ 131297 h 747490"/>
                <a:gd name="connsiteX9" fmla="*/ 1322340 w 1400541"/>
                <a:gd name="connsiteY9" fmla="*/ 89264 h 747490"/>
                <a:gd name="connsiteX10" fmla="*/ 842563 w 1400541"/>
                <a:gd name="connsiteY10" fmla="*/ 70 h 747490"/>
                <a:gd name="connsiteX11" fmla="*/ 902619 w 1400541"/>
                <a:gd name="connsiteY11" fmla="*/ 5444 h 747490"/>
                <a:gd name="connsiteX12" fmla="*/ 929966 w 1400541"/>
                <a:gd name="connsiteY12" fmla="*/ 15152 h 747490"/>
                <a:gd name="connsiteX13" fmla="*/ 1007089 w 1400541"/>
                <a:gd name="connsiteY13" fmla="*/ 46876 h 747490"/>
                <a:gd name="connsiteX14" fmla="*/ 950919 w 1400541"/>
                <a:gd name="connsiteY14" fmla="*/ 105055 h 747490"/>
                <a:gd name="connsiteX15" fmla="*/ 951903 w 1400541"/>
                <a:gd name="connsiteY15" fmla="*/ 169475 h 747490"/>
                <a:gd name="connsiteX16" fmla="*/ 952853 w 1400541"/>
                <a:gd name="connsiteY16" fmla="*/ 195800 h 747490"/>
                <a:gd name="connsiteX17" fmla="*/ 980880 w 1400541"/>
                <a:gd name="connsiteY17" fmla="*/ 207747 h 747490"/>
                <a:gd name="connsiteX18" fmla="*/ 1027000 w 1400541"/>
                <a:gd name="connsiteY18" fmla="*/ 211552 h 747490"/>
                <a:gd name="connsiteX19" fmla="*/ 1122782 w 1400541"/>
                <a:gd name="connsiteY19" fmla="*/ 159728 h 747490"/>
                <a:gd name="connsiteX20" fmla="*/ 1176133 w 1400541"/>
                <a:gd name="connsiteY20" fmla="*/ 164759 h 747490"/>
                <a:gd name="connsiteX21" fmla="*/ 1143755 w 1400541"/>
                <a:gd name="connsiteY21" fmla="*/ 212562 h 747490"/>
                <a:gd name="connsiteX22" fmla="*/ 1087215 w 1400541"/>
                <a:gd name="connsiteY22" fmla="*/ 256674 h 747490"/>
                <a:gd name="connsiteX23" fmla="*/ 997000 w 1400541"/>
                <a:gd name="connsiteY23" fmla="*/ 250460 h 747490"/>
                <a:gd name="connsiteX24" fmla="*/ 972517 w 1400541"/>
                <a:gd name="connsiteY24" fmla="*/ 263504 h 747490"/>
                <a:gd name="connsiteX25" fmla="*/ 955793 w 1400541"/>
                <a:gd name="connsiteY25" fmla="*/ 277256 h 747490"/>
                <a:gd name="connsiteX26" fmla="*/ 956625 w 1400541"/>
                <a:gd name="connsiteY26" fmla="*/ 300291 h 747490"/>
                <a:gd name="connsiteX27" fmla="*/ 947034 w 1400541"/>
                <a:gd name="connsiteY27" fmla="*/ 407496 h 747490"/>
                <a:gd name="connsiteX28" fmla="*/ 985242 w 1400541"/>
                <a:gd name="connsiteY28" fmla="*/ 460250 h 747490"/>
                <a:gd name="connsiteX29" fmla="*/ 990937 w 1400541"/>
                <a:gd name="connsiteY29" fmla="*/ 460964 h 747490"/>
                <a:gd name="connsiteX30" fmla="*/ 991170 w 1400541"/>
                <a:gd name="connsiteY30" fmla="*/ 460336 h 747490"/>
                <a:gd name="connsiteX31" fmla="*/ 1017659 w 1400541"/>
                <a:gd name="connsiteY31" fmla="*/ 464029 h 747490"/>
                <a:gd name="connsiteX32" fmla="*/ 1024726 w 1400541"/>
                <a:gd name="connsiteY32" fmla="*/ 453787 h 747490"/>
                <a:gd name="connsiteX33" fmla="*/ 1024953 w 1400541"/>
                <a:gd name="connsiteY33" fmla="*/ 454225 h 747490"/>
                <a:gd name="connsiteX34" fmla="*/ 1025042 w 1400541"/>
                <a:gd name="connsiteY34" fmla="*/ 454094 h 747490"/>
                <a:gd name="connsiteX35" fmla="*/ 1031928 w 1400541"/>
                <a:gd name="connsiteY35" fmla="*/ 478607 h 747490"/>
                <a:gd name="connsiteX36" fmla="*/ 1000400 w 1400541"/>
                <a:gd name="connsiteY36" fmla="*/ 516018 h 747490"/>
                <a:gd name="connsiteX37" fmla="*/ 963806 w 1400541"/>
                <a:gd name="connsiteY37" fmla="*/ 571180 h 747490"/>
                <a:gd name="connsiteX38" fmla="*/ 957880 w 1400541"/>
                <a:gd name="connsiteY38" fmla="*/ 571666 h 747490"/>
                <a:gd name="connsiteX39" fmla="*/ 938282 w 1400541"/>
                <a:gd name="connsiteY39" fmla="*/ 573314 h 747490"/>
                <a:gd name="connsiteX40" fmla="*/ 917618 w 1400541"/>
                <a:gd name="connsiteY40" fmla="*/ 574953 h 747490"/>
                <a:gd name="connsiteX41" fmla="*/ 916686 w 1400541"/>
                <a:gd name="connsiteY41" fmla="*/ 575029 h 747490"/>
                <a:gd name="connsiteX42" fmla="*/ 903258 w 1400541"/>
                <a:gd name="connsiteY42" fmla="*/ 634594 h 747490"/>
                <a:gd name="connsiteX43" fmla="*/ 883633 w 1400541"/>
                <a:gd name="connsiteY43" fmla="*/ 696310 h 747490"/>
                <a:gd name="connsiteX44" fmla="*/ 865379 w 1400541"/>
                <a:gd name="connsiteY44" fmla="*/ 710989 h 747490"/>
                <a:gd name="connsiteX45" fmla="*/ 865158 w 1400541"/>
                <a:gd name="connsiteY45" fmla="*/ 711016 h 747490"/>
                <a:gd name="connsiteX46" fmla="*/ 865059 w 1400541"/>
                <a:gd name="connsiteY46" fmla="*/ 711066 h 747490"/>
                <a:gd name="connsiteX47" fmla="*/ 852863 w 1400541"/>
                <a:gd name="connsiteY47" fmla="*/ 712495 h 747490"/>
                <a:gd name="connsiteX48" fmla="*/ 839563 w 1400541"/>
                <a:gd name="connsiteY48" fmla="*/ 714096 h 747490"/>
                <a:gd name="connsiteX49" fmla="*/ 796771 w 1400541"/>
                <a:gd name="connsiteY49" fmla="*/ 721967 h 747490"/>
                <a:gd name="connsiteX50" fmla="*/ 796641 w 1400541"/>
                <a:gd name="connsiteY50" fmla="*/ 721958 h 747490"/>
                <a:gd name="connsiteX51" fmla="*/ 796468 w 1400541"/>
                <a:gd name="connsiteY51" fmla="*/ 721990 h 747490"/>
                <a:gd name="connsiteX52" fmla="*/ 767737 w 1400541"/>
                <a:gd name="connsiteY52" fmla="*/ 720180 h 747490"/>
                <a:gd name="connsiteX53" fmla="*/ 749994 w 1400541"/>
                <a:gd name="connsiteY53" fmla="*/ 722035 h 747490"/>
                <a:gd name="connsiteX54" fmla="*/ 739568 w 1400541"/>
                <a:gd name="connsiteY54" fmla="*/ 723146 h 747490"/>
                <a:gd name="connsiteX55" fmla="*/ 704007 w 1400541"/>
                <a:gd name="connsiteY55" fmla="*/ 747451 h 747490"/>
                <a:gd name="connsiteX56" fmla="*/ 703850 w 1400541"/>
                <a:gd name="connsiteY56" fmla="*/ 747396 h 747490"/>
                <a:gd name="connsiteX57" fmla="*/ 703683 w 1400541"/>
                <a:gd name="connsiteY57" fmla="*/ 747484 h 747490"/>
                <a:gd name="connsiteX58" fmla="*/ 667820 w 1400541"/>
                <a:gd name="connsiteY58" fmla="*/ 733563 h 747490"/>
                <a:gd name="connsiteX59" fmla="*/ 651673 w 1400541"/>
                <a:gd name="connsiteY59" fmla="*/ 733558 h 747490"/>
                <a:gd name="connsiteX60" fmla="*/ 649319 w 1400541"/>
                <a:gd name="connsiteY60" fmla="*/ 733631 h 747490"/>
                <a:gd name="connsiteX61" fmla="*/ 635737 w 1400541"/>
                <a:gd name="connsiteY61" fmla="*/ 734067 h 747490"/>
                <a:gd name="connsiteX62" fmla="*/ 619367 w 1400541"/>
                <a:gd name="connsiteY62" fmla="*/ 733997 h 747490"/>
                <a:gd name="connsiteX63" fmla="*/ 581052 w 1400541"/>
                <a:gd name="connsiteY63" fmla="*/ 733850 h 747490"/>
                <a:gd name="connsiteX64" fmla="*/ 557311 w 1400541"/>
                <a:gd name="connsiteY64" fmla="*/ 735404 h 747490"/>
                <a:gd name="connsiteX65" fmla="*/ 526576 w 1400541"/>
                <a:gd name="connsiteY65" fmla="*/ 737421 h 747490"/>
                <a:gd name="connsiteX66" fmla="*/ 447108 w 1400541"/>
                <a:gd name="connsiteY66" fmla="*/ 733697 h 747490"/>
                <a:gd name="connsiteX67" fmla="*/ 382732 w 1400541"/>
                <a:gd name="connsiteY67" fmla="*/ 730713 h 747490"/>
                <a:gd name="connsiteX68" fmla="*/ 382509 w 1400541"/>
                <a:gd name="connsiteY68" fmla="*/ 730670 h 747490"/>
                <a:gd name="connsiteX69" fmla="*/ 382400 w 1400541"/>
                <a:gd name="connsiteY69" fmla="*/ 730665 h 747490"/>
                <a:gd name="connsiteX70" fmla="*/ 242262 w 1400541"/>
                <a:gd name="connsiteY70" fmla="*/ 694986 h 747490"/>
                <a:gd name="connsiteX71" fmla="*/ 123661 w 1400541"/>
                <a:gd name="connsiteY71" fmla="*/ 649022 h 747490"/>
                <a:gd name="connsiteX72" fmla="*/ 80587 w 1400541"/>
                <a:gd name="connsiteY72" fmla="*/ 616156 h 747490"/>
                <a:gd name="connsiteX73" fmla="*/ 31262 w 1400541"/>
                <a:gd name="connsiteY73" fmla="*/ 578237 h 747490"/>
                <a:gd name="connsiteX74" fmla="*/ 11508 w 1400541"/>
                <a:gd name="connsiteY74" fmla="*/ 553362 h 747490"/>
                <a:gd name="connsiteX75" fmla="*/ 2728 w 1400541"/>
                <a:gd name="connsiteY75" fmla="*/ 527983 h 747490"/>
                <a:gd name="connsiteX76" fmla="*/ 1846 w 1400541"/>
                <a:gd name="connsiteY76" fmla="*/ 526447 h 747490"/>
                <a:gd name="connsiteX77" fmla="*/ 1815 w 1400541"/>
                <a:gd name="connsiteY77" fmla="*/ 525343 h 747490"/>
                <a:gd name="connsiteX78" fmla="*/ 867 w 1400541"/>
                <a:gd name="connsiteY78" fmla="*/ 522602 h 747490"/>
                <a:gd name="connsiteX79" fmla="*/ 1054 w 1400541"/>
                <a:gd name="connsiteY79" fmla="*/ 498046 h 747490"/>
                <a:gd name="connsiteX80" fmla="*/ 0 w 1400541"/>
                <a:gd name="connsiteY80" fmla="*/ 460253 h 747490"/>
                <a:gd name="connsiteX81" fmla="*/ 1382 w 1400541"/>
                <a:gd name="connsiteY81" fmla="*/ 454958 h 747490"/>
                <a:gd name="connsiteX82" fmla="*/ 1407 w 1400541"/>
                <a:gd name="connsiteY82" fmla="*/ 451604 h 747490"/>
                <a:gd name="connsiteX83" fmla="*/ 1989 w 1400541"/>
                <a:gd name="connsiteY83" fmla="*/ 452631 h 747490"/>
                <a:gd name="connsiteX84" fmla="*/ 14868 w 1400541"/>
                <a:gd name="connsiteY84" fmla="*/ 403289 h 747490"/>
                <a:gd name="connsiteX85" fmla="*/ 8578 w 1400541"/>
                <a:gd name="connsiteY85" fmla="*/ 412493 h 747490"/>
                <a:gd name="connsiteX86" fmla="*/ 37659 w 1400541"/>
                <a:gd name="connsiteY86" fmla="*/ 232039 h 747490"/>
                <a:gd name="connsiteX87" fmla="*/ 153875 w 1400541"/>
                <a:gd name="connsiteY87" fmla="*/ 171326 h 747490"/>
                <a:gd name="connsiteX88" fmla="*/ 189100 w 1400541"/>
                <a:gd name="connsiteY88" fmla="*/ 162772 h 747490"/>
                <a:gd name="connsiteX89" fmla="*/ 210232 w 1400541"/>
                <a:gd name="connsiteY89" fmla="*/ 137438 h 747490"/>
                <a:gd name="connsiteX90" fmla="*/ 265418 w 1400541"/>
                <a:gd name="connsiteY90" fmla="*/ 99196 h 747490"/>
                <a:gd name="connsiteX91" fmla="*/ 326261 w 1400541"/>
                <a:gd name="connsiteY91" fmla="*/ 65148 h 747490"/>
                <a:gd name="connsiteX92" fmla="*/ 388530 w 1400541"/>
                <a:gd name="connsiteY92" fmla="*/ 56584 h 747490"/>
                <a:gd name="connsiteX93" fmla="*/ 459308 w 1400541"/>
                <a:gd name="connsiteY93" fmla="*/ 33770 h 747490"/>
                <a:gd name="connsiteX94" fmla="*/ 595651 w 1400541"/>
                <a:gd name="connsiteY94" fmla="*/ 12655 h 747490"/>
                <a:gd name="connsiteX95" fmla="*/ 729190 w 1400541"/>
                <a:gd name="connsiteY95" fmla="*/ 4612 h 747490"/>
                <a:gd name="connsiteX96" fmla="*/ 788360 w 1400541"/>
                <a:gd name="connsiteY96" fmla="*/ 7940 h 747490"/>
                <a:gd name="connsiteX97" fmla="*/ 842563 w 1400541"/>
                <a:gd name="connsiteY97" fmla="*/ 70 h 74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00541" h="747490">
                  <a:moveTo>
                    <a:pt x="1322340" y="89264"/>
                  </a:moveTo>
                  <a:cubicBezTo>
                    <a:pt x="1329937" y="90600"/>
                    <a:pt x="1339905" y="93975"/>
                    <a:pt x="1353407" y="99426"/>
                  </a:cubicBezTo>
                  <a:cubicBezTo>
                    <a:pt x="1363642" y="103453"/>
                    <a:pt x="1381253" y="112009"/>
                    <a:pt x="1400541" y="120727"/>
                  </a:cubicBezTo>
                  <a:lnTo>
                    <a:pt x="1392661" y="158805"/>
                  </a:lnTo>
                  <a:cubicBezTo>
                    <a:pt x="1348376" y="151591"/>
                    <a:pt x="1359784" y="201407"/>
                    <a:pt x="1326404" y="210796"/>
                  </a:cubicBezTo>
                  <a:cubicBezTo>
                    <a:pt x="1304101" y="217003"/>
                    <a:pt x="1236002" y="178596"/>
                    <a:pt x="1212517" y="169033"/>
                  </a:cubicBezTo>
                  <a:cubicBezTo>
                    <a:pt x="1208824" y="167523"/>
                    <a:pt x="1205810" y="166517"/>
                    <a:pt x="1202621" y="165342"/>
                  </a:cubicBezTo>
                  <a:cubicBezTo>
                    <a:pt x="1210501" y="167020"/>
                    <a:pt x="1218894" y="168026"/>
                    <a:pt x="1227783" y="168194"/>
                  </a:cubicBezTo>
                  <a:cubicBezTo>
                    <a:pt x="1268036" y="168530"/>
                    <a:pt x="1274743" y="164000"/>
                    <a:pt x="1286655" y="131297"/>
                  </a:cubicBezTo>
                  <a:cubicBezTo>
                    <a:pt x="1298104" y="99597"/>
                    <a:pt x="1299549" y="85255"/>
                    <a:pt x="1322340" y="89264"/>
                  </a:cubicBezTo>
                  <a:close/>
                  <a:moveTo>
                    <a:pt x="842563" y="70"/>
                  </a:moveTo>
                  <a:cubicBezTo>
                    <a:pt x="863369" y="1422"/>
                    <a:pt x="882650" y="3433"/>
                    <a:pt x="902619" y="5444"/>
                  </a:cubicBezTo>
                  <a:cubicBezTo>
                    <a:pt x="911669" y="6276"/>
                    <a:pt x="920916" y="13314"/>
                    <a:pt x="929966" y="15152"/>
                  </a:cubicBezTo>
                  <a:cubicBezTo>
                    <a:pt x="946394" y="19035"/>
                    <a:pt x="988005" y="32280"/>
                    <a:pt x="1007089" y="46876"/>
                  </a:cubicBezTo>
                  <a:cubicBezTo>
                    <a:pt x="1000892" y="81583"/>
                    <a:pt x="966364" y="78219"/>
                    <a:pt x="950919" y="105055"/>
                  </a:cubicBezTo>
                  <a:cubicBezTo>
                    <a:pt x="937688" y="127869"/>
                    <a:pt x="949886" y="147181"/>
                    <a:pt x="951903" y="169475"/>
                  </a:cubicBezTo>
                  <a:lnTo>
                    <a:pt x="952853" y="195800"/>
                  </a:lnTo>
                  <a:lnTo>
                    <a:pt x="980880" y="207747"/>
                  </a:lnTo>
                  <a:cubicBezTo>
                    <a:pt x="995830" y="213027"/>
                    <a:pt x="1011027" y="215769"/>
                    <a:pt x="1027000" y="211552"/>
                  </a:cubicBezTo>
                  <a:cubicBezTo>
                    <a:pt x="1062080" y="202326"/>
                    <a:pt x="1085053" y="167945"/>
                    <a:pt x="1122782" y="159728"/>
                  </a:cubicBezTo>
                  <a:cubicBezTo>
                    <a:pt x="1141052" y="155706"/>
                    <a:pt x="1158187" y="160059"/>
                    <a:pt x="1176133" y="164759"/>
                  </a:cubicBezTo>
                  <a:cubicBezTo>
                    <a:pt x="1158998" y="164428"/>
                    <a:pt x="1155863" y="179852"/>
                    <a:pt x="1143755" y="212562"/>
                  </a:cubicBezTo>
                  <a:cubicBezTo>
                    <a:pt x="1130512" y="248615"/>
                    <a:pt x="1123971" y="254150"/>
                    <a:pt x="1087215" y="256674"/>
                  </a:cubicBezTo>
                  <a:cubicBezTo>
                    <a:pt x="1051864" y="259024"/>
                    <a:pt x="1027378" y="240398"/>
                    <a:pt x="997000" y="250460"/>
                  </a:cubicBezTo>
                  <a:cubicBezTo>
                    <a:pt x="988230" y="253398"/>
                    <a:pt x="980176" y="258022"/>
                    <a:pt x="972517" y="263504"/>
                  </a:cubicBezTo>
                  <a:lnTo>
                    <a:pt x="955793" y="277256"/>
                  </a:lnTo>
                  <a:lnTo>
                    <a:pt x="956625" y="300291"/>
                  </a:lnTo>
                  <a:cubicBezTo>
                    <a:pt x="958445" y="336349"/>
                    <a:pt x="954756" y="372443"/>
                    <a:pt x="947034" y="407496"/>
                  </a:cubicBezTo>
                  <a:cubicBezTo>
                    <a:pt x="935229" y="462077"/>
                    <a:pt x="955103" y="459496"/>
                    <a:pt x="985242" y="460250"/>
                  </a:cubicBezTo>
                  <a:lnTo>
                    <a:pt x="990937" y="460964"/>
                  </a:lnTo>
                  <a:lnTo>
                    <a:pt x="991170" y="460336"/>
                  </a:lnTo>
                  <a:cubicBezTo>
                    <a:pt x="999583" y="460665"/>
                    <a:pt x="1008477" y="461338"/>
                    <a:pt x="1017659" y="464029"/>
                  </a:cubicBezTo>
                  <a:cubicBezTo>
                    <a:pt x="1020015" y="460500"/>
                    <a:pt x="1022371" y="457151"/>
                    <a:pt x="1024726" y="453787"/>
                  </a:cubicBezTo>
                  <a:lnTo>
                    <a:pt x="1024953" y="454225"/>
                  </a:lnTo>
                  <a:lnTo>
                    <a:pt x="1025042" y="454094"/>
                  </a:lnTo>
                  <a:cubicBezTo>
                    <a:pt x="1026911" y="451598"/>
                    <a:pt x="1030600" y="481623"/>
                    <a:pt x="1031928" y="478607"/>
                  </a:cubicBezTo>
                  <a:cubicBezTo>
                    <a:pt x="1028584" y="494209"/>
                    <a:pt x="1008958" y="503258"/>
                    <a:pt x="1000400" y="516018"/>
                  </a:cubicBezTo>
                  <a:cubicBezTo>
                    <a:pt x="983775" y="540669"/>
                    <a:pt x="993514" y="557936"/>
                    <a:pt x="963806" y="571180"/>
                  </a:cubicBezTo>
                  <a:lnTo>
                    <a:pt x="957880" y="571666"/>
                  </a:lnTo>
                  <a:lnTo>
                    <a:pt x="938282" y="573314"/>
                  </a:lnTo>
                  <a:lnTo>
                    <a:pt x="917618" y="574953"/>
                  </a:lnTo>
                  <a:lnTo>
                    <a:pt x="916686" y="575029"/>
                  </a:lnTo>
                  <a:cubicBezTo>
                    <a:pt x="894700" y="588135"/>
                    <a:pt x="905619" y="619478"/>
                    <a:pt x="903258" y="634594"/>
                  </a:cubicBezTo>
                  <a:cubicBezTo>
                    <a:pt x="900406" y="652381"/>
                    <a:pt x="895241" y="681887"/>
                    <a:pt x="883633" y="696310"/>
                  </a:cubicBezTo>
                  <a:cubicBezTo>
                    <a:pt x="875936" y="705949"/>
                    <a:pt x="871288" y="709433"/>
                    <a:pt x="865379" y="710989"/>
                  </a:cubicBezTo>
                  <a:lnTo>
                    <a:pt x="865158" y="711016"/>
                  </a:lnTo>
                  <a:lnTo>
                    <a:pt x="865059" y="711066"/>
                  </a:lnTo>
                  <a:lnTo>
                    <a:pt x="852863" y="712495"/>
                  </a:lnTo>
                  <a:lnTo>
                    <a:pt x="839563" y="714096"/>
                  </a:lnTo>
                  <a:cubicBezTo>
                    <a:pt x="823774" y="716454"/>
                    <a:pt x="814380" y="721482"/>
                    <a:pt x="796771" y="721967"/>
                  </a:cubicBezTo>
                  <a:lnTo>
                    <a:pt x="796641" y="721958"/>
                  </a:lnTo>
                  <a:lnTo>
                    <a:pt x="796468" y="721990"/>
                  </a:lnTo>
                  <a:cubicBezTo>
                    <a:pt x="787911" y="722237"/>
                    <a:pt x="777803" y="720810"/>
                    <a:pt x="767737" y="720180"/>
                  </a:cubicBezTo>
                  <a:lnTo>
                    <a:pt x="749994" y="722035"/>
                  </a:lnTo>
                  <a:lnTo>
                    <a:pt x="739568" y="723146"/>
                  </a:lnTo>
                  <a:cubicBezTo>
                    <a:pt x="722107" y="730357"/>
                    <a:pt x="723485" y="746618"/>
                    <a:pt x="704007" y="747451"/>
                  </a:cubicBezTo>
                  <a:lnTo>
                    <a:pt x="703850" y="747396"/>
                  </a:lnTo>
                  <a:lnTo>
                    <a:pt x="703683" y="747484"/>
                  </a:lnTo>
                  <a:cubicBezTo>
                    <a:pt x="693972" y="747814"/>
                    <a:pt x="678684" y="735238"/>
                    <a:pt x="667820" y="733563"/>
                  </a:cubicBezTo>
                  <a:cubicBezTo>
                    <a:pt x="662364" y="732637"/>
                    <a:pt x="657027" y="733055"/>
                    <a:pt x="651673" y="733558"/>
                  </a:cubicBezTo>
                  <a:lnTo>
                    <a:pt x="649319" y="733631"/>
                  </a:lnTo>
                  <a:lnTo>
                    <a:pt x="635737" y="734067"/>
                  </a:lnTo>
                  <a:lnTo>
                    <a:pt x="619367" y="733997"/>
                  </a:lnTo>
                  <a:lnTo>
                    <a:pt x="581052" y="733850"/>
                  </a:lnTo>
                  <a:lnTo>
                    <a:pt x="557311" y="735404"/>
                  </a:lnTo>
                  <a:lnTo>
                    <a:pt x="526576" y="737421"/>
                  </a:lnTo>
                  <a:lnTo>
                    <a:pt x="447108" y="733697"/>
                  </a:lnTo>
                  <a:lnTo>
                    <a:pt x="382732" y="730713"/>
                  </a:lnTo>
                  <a:lnTo>
                    <a:pt x="382509" y="730670"/>
                  </a:lnTo>
                  <a:lnTo>
                    <a:pt x="382400" y="730665"/>
                  </a:lnTo>
                  <a:cubicBezTo>
                    <a:pt x="335178" y="724248"/>
                    <a:pt x="288630" y="713012"/>
                    <a:pt x="242262" y="694986"/>
                  </a:cubicBezTo>
                  <a:cubicBezTo>
                    <a:pt x="203033" y="679720"/>
                    <a:pt x="162073" y="666293"/>
                    <a:pt x="123661" y="649022"/>
                  </a:cubicBezTo>
                  <a:cubicBezTo>
                    <a:pt x="100538" y="638630"/>
                    <a:pt x="96355" y="634594"/>
                    <a:pt x="80587" y="616156"/>
                  </a:cubicBezTo>
                  <a:cubicBezTo>
                    <a:pt x="64289" y="597197"/>
                    <a:pt x="50203" y="594506"/>
                    <a:pt x="31262" y="578237"/>
                  </a:cubicBezTo>
                  <a:cubicBezTo>
                    <a:pt x="23005" y="571153"/>
                    <a:pt x="16497" y="562748"/>
                    <a:pt x="11508" y="553362"/>
                  </a:cubicBezTo>
                  <a:lnTo>
                    <a:pt x="2728" y="527983"/>
                  </a:lnTo>
                  <a:lnTo>
                    <a:pt x="1846" y="526447"/>
                  </a:lnTo>
                  <a:lnTo>
                    <a:pt x="1815" y="525343"/>
                  </a:lnTo>
                  <a:lnTo>
                    <a:pt x="867" y="522602"/>
                  </a:lnTo>
                  <a:lnTo>
                    <a:pt x="1054" y="498046"/>
                  </a:lnTo>
                  <a:lnTo>
                    <a:pt x="0" y="460253"/>
                  </a:lnTo>
                  <a:lnTo>
                    <a:pt x="1382" y="454958"/>
                  </a:lnTo>
                  <a:lnTo>
                    <a:pt x="1407" y="451604"/>
                  </a:lnTo>
                  <a:lnTo>
                    <a:pt x="1989" y="452631"/>
                  </a:lnTo>
                  <a:lnTo>
                    <a:pt x="14868" y="403289"/>
                  </a:lnTo>
                  <a:lnTo>
                    <a:pt x="8578" y="412493"/>
                  </a:lnTo>
                  <a:cubicBezTo>
                    <a:pt x="18254" y="352342"/>
                    <a:pt x="27983" y="292190"/>
                    <a:pt x="37659" y="232039"/>
                  </a:cubicBezTo>
                  <a:cubicBezTo>
                    <a:pt x="50591" y="195809"/>
                    <a:pt x="108250" y="181579"/>
                    <a:pt x="153875" y="171326"/>
                  </a:cubicBezTo>
                  <a:lnTo>
                    <a:pt x="189100" y="162772"/>
                  </a:lnTo>
                  <a:lnTo>
                    <a:pt x="210232" y="137438"/>
                  </a:lnTo>
                  <a:cubicBezTo>
                    <a:pt x="224151" y="122668"/>
                    <a:pt x="247760" y="109424"/>
                    <a:pt x="265418" y="99196"/>
                  </a:cubicBezTo>
                  <a:cubicBezTo>
                    <a:pt x="283863" y="88447"/>
                    <a:pt x="305799" y="70349"/>
                    <a:pt x="326261" y="65148"/>
                  </a:cubicBezTo>
                  <a:cubicBezTo>
                    <a:pt x="351444" y="58595"/>
                    <a:pt x="363494" y="66812"/>
                    <a:pt x="388530" y="56584"/>
                  </a:cubicBezTo>
                  <a:cubicBezTo>
                    <a:pt x="413172" y="46530"/>
                    <a:pt x="432600" y="37480"/>
                    <a:pt x="459308" y="33770"/>
                  </a:cubicBezTo>
                  <a:cubicBezTo>
                    <a:pt x="506428" y="27252"/>
                    <a:pt x="552367" y="13661"/>
                    <a:pt x="595651" y="12655"/>
                  </a:cubicBezTo>
                  <a:cubicBezTo>
                    <a:pt x="641098" y="11650"/>
                    <a:pt x="684579" y="7940"/>
                    <a:pt x="729190" y="4612"/>
                  </a:cubicBezTo>
                  <a:cubicBezTo>
                    <a:pt x="751963" y="2913"/>
                    <a:pt x="765883" y="6276"/>
                    <a:pt x="788360" y="7940"/>
                  </a:cubicBezTo>
                  <a:cubicBezTo>
                    <a:pt x="805133" y="9119"/>
                    <a:pt x="825643" y="-936"/>
                    <a:pt x="842563" y="7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254000" dist="203200" dir="5400000" algn="ctr" rotWithShape="0">
                <a:srgbClr val="000000">
                  <a:alpha val="40000"/>
                </a:srgbClr>
              </a:outerShdw>
            </a:effectLst>
          </p:spPr>
          <p:txBody>
            <a:bodyPr wrap="square" lIns="28573" tIns="28573" rIns="28573" bIns="28573" anchor="ctr">
              <a:noAutofit/>
            </a:bodyPr>
            <a:lstStyle/>
            <a:p>
              <a:pPr fontAlgn="auto"/>
              <a:endParaRPr sz="2250" strike="noStrike" noProof="1">
                <a:solidFill>
                  <a:srgbClr val="FFFFFF"/>
                </a:solidFill>
              </a:endParaRPr>
            </a:p>
          </p:txBody>
        </p:sp>
        <p:grpSp>
          <p:nvGrpSpPr>
            <p:cNvPr id="57359" name="Group 5"/>
            <p:cNvGrpSpPr/>
            <p:nvPr/>
          </p:nvGrpSpPr>
          <p:grpSpPr>
            <a:xfrm>
              <a:off x="1910201" y="1891832"/>
              <a:ext cx="10472300" cy="3134573"/>
              <a:chOff x="1910201" y="1848261"/>
              <a:chExt cx="10472300" cy="3288871"/>
            </a:xfrm>
          </p:grpSpPr>
          <p:sp>
            <p:nvSpPr>
              <p:cNvPr id="7" name="Freeform: Shape 123"/>
              <p:cNvSpPr/>
              <p:nvPr/>
            </p:nvSpPr>
            <p:spPr>
              <a:xfrm>
                <a:off x="2355732" y="1955770"/>
                <a:ext cx="10018568" cy="3076162"/>
              </a:xfrm>
              <a:custGeom>
                <a:avLst/>
                <a:gdLst>
                  <a:gd name="connsiteX0" fmla="*/ 2720555 w 10018568"/>
                  <a:gd name="connsiteY0" fmla="*/ 2927706 h 3076162"/>
                  <a:gd name="connsiteX1" fmla="*/ 2720737 w 10018568"/>
                  <a:gd name="connsiteY1" fmla="*/ 2927758 h 3076162"/>
                  <a:gd name="connsiteX2" fmla="*/ 2720555 w 10018568"/>
                  <a:gd name="connsiteY2" fmla="*/ 2932011 h 3076162"/>
                  <a:gd name="connsiteX3" fmla="*/ 5797194 w 10018568"/>
                  <a:gd name="connsiteY3" fmla="*/ 1090 h 3076162"/>
                  <a:gd name="connsiteX4" fmla="*/ 5894160 w 10018568"/>
                  <a:gd name="connsiteY4" fmla="*/ 23003 h 3076162"/>
                  <a:gd name="connsiteX5" fmla="*/ 6001223 w 10018568"/>
                  <a:gd name="connsiteY5" fmla="*/ 80397 h 3076162"/>
                  <a:gd name="connsiteX6" fmla="*/ 6086186 w 10018568"/>
                  <a:gd name="connsiteY6" fmla="*/ 115120 h 3076162"/>
                  <a:gd name="connsiteX7" fmla="*/ 6174588 w 10018568"/>
                  <a:gd name="connsiteY7" fmla="*/ 143386 h 3076162"/>
                  <a:gd name="connsiteX8" fmla="*/ 6307190 w 10018568"/>
                  <a:gd name="connsiteY8" fmla="*/ 140660 h 3076162"/>
                  <a:gd name="connsiteX9" fmla="*/ 6312592 w 10018568"/>
                  <a:gd name="connsiteY9" fmla="*/ 114259 h 3076162"/>
                  <a:gd name="connsiteX10" fmla="*/ 6446176 w 10018568"/>
                  <a:gd name="connsiteY10" fmla="*/ 111246 h 3076162"/>
                  <a:gd name="connsiteX11" fmla="*/ 6530157 w 10018568"/>
                  <a:gd name="connsiteY11" fmla="*/ 130903 h 3076162"/>
                  <a:gd name="connsiteX12" fmla="*/ 6638694 w 10018568"/>
                  <a:gd name="connsiteY12" fmla="*/ 139799 h 3076162"/>
                  <a:gd name="connsiteX13" fmla="*/ 6772278 w 10018568"/>
                  <a:gd name="connsiteY13" fmla="*/ 122581 h 3076162"/>
                  <a:gd name="connsiteX14" fmla="*/ 6786520 w 10018568"/>
                  <a:gd name="connsiteY14" fmla="*/ 204511 h 3076162"/>
                  <a:gd name="connsiteX15" fmla="*/ 6835142 w 10018568"/>
                  <a:gd name="connsiteY15" fmla="*/ 206376 h 3076162"/>
                  <a:gd name="connsiteX16" fmla="*/ 6872466 w 10018568"/>
                  <a:gd name="connsiteY16" fmla="*/ 218716 h 3076162"/>
                  <a:gd name="connsiteX17" fmla="*/ 6927962 w 10018568"/>
                  <a:gd name="connsiteY17" fmla="*/ 236364 h 3076162"/>
                  <a:gd name="connsiteX18" fmla="*/ 6978548 w 10018568"/>
                  <a:gd name="connsiteY18" fmla="*/ 207524 h 3076162"/>
                  <a:gd name="connsiteX19" fmla="*/ 7080700 w 10018568"/>
                  <a:gd name="connsiteY19" fmla="*/ 191597 h 3076162"/>
                  <a:gd name="connsiteX20" fmla="*/ 7120972 w 10018568"/>
                  <a:gd name="connsiteY20" fmla="*/ 158022 h 3076162"/>
                  <a:gd name="connsiteX21" fmla="*/ 7190711 w 10018568"/>
                  <a:gd name="connsiteY21" fmla="*/ 159313 h 3076162"/>
                  <a:gd name="connsiteX22" fmla="*/ 7309562 w 10018568"/>
                  <a:gd name="connsiteY22" fmla="*/ 148121 h 3076162"/>
                  <a:gd name="connsiteX23" fmla="*/ 7376354 w 10018568"/>
                  <a:gd name="connsiteY23" fmla="*/ 92449 h 3076162"/>
                  <a:gd name="connsiteX24" fmla="*/ 7443636 w 10018568"/>
                  <a:gd name="connsiteY24" fmla="*/ 30894 h 3076162"/>
                  <a:gd name="connsiteX25" fmla="*/ 7546280 w 10018568"/>
                  <a:gd name="connsiteY25" fmla="*/ 48686 h 3076162"/>
                  <a:gd name="connsiteX26" fmla="*/ 7630262 w 10018568"/>
                  <a:gd name="connsiteY26" fmla="*/ 40364 h 3076162"/>
                  <a:gd name="connsiteX27" fmla="*/ 7816395 w 10018568"/>
                  <a:gd name="connsiteY27" fmla="*/ 89580 h 3076162"/>
                  <a:gd name="connsiteX28" fmla="*/ 7866489 w 10018568"/>
                  <a:gd name="connsiteY28" fmla="*/ 46678 h 3076162"/>
                  <a:gd name="connsiteX29" fmla="*/ 7921985 w 10018568"/>
                  <a:gd name="connsiteY29" fmla="*/ 92162 h 3076162"/>
                  <a:gd name="connsiteX30" fmla="*/ 8039363 w 10018568"/>
                  <a:gd name="connsiteY30" fmla="*/ 188441 h 3076162"/>
                  <a:gd name="connsiteX31" fmla="*/ 8086510 w 10018568"/>
                  <a:gd name="connsiteY31" fmla="*/ 189588 h 3076162"/>
                  <a:gd name="connsiteX32" fmla="*/ 8152811 w 10018568"/>
                  <a:gd name="connsiteY32" fmla="*/ 217137 h 3076162"/>
                  <a:gd name="connsiteX33" fmla="*/ 8157722 w 10018568"/>
                  <a:gd name="connsiteY33" fmla="*/ 193893 h 3076162"/>
                  <a:gd name="connsiteX34" fmla="*/ 8266259 w 10018568"/>
                  <a:gd name="connsiteY34" fmla="*/ 190880 h 3076162"/>
                  <a:gd name="connsiteX35" fmla="*/ 8383145 w 10018568"/>
                  <a:gd name="connsiteY35" fmla="*/ 190880 h 3076162"/>
                  <a:gd name="connsiteX36" fmla="*/ 8540303 w 10018568"/>
                  <a:gd name="connsiteY36" fmla="*/ 187436 h 3076162"/>
                  <a:gd name="connsiteX37" fmla="*/ 8629686 w 10018568"/>
                  <a:gd name="connsiteY37" fmla="*/ 184423 h 3076162"/>
                  <a:gd name="connsiteX38" fmla="*/ 8684692 w 10018568"/>
                  <a:gd name="connsiteY38" fmla="*/ 206807 h 3076162"/>
                  <a:gd name="connsiteX39" fmla="*/ 8701881 w 10018568"/>
                  <a:gd name="connsiteY39" fmla="*/ 206807 h 3076162"/>
                  <a:gd name="connsiteX40" fmla="*/ 8735277 w 10018568"/>
                  <a:gd name="connsiteY40" fmla="*/ 194467 h 3076162"/>
                  <a:gd name="connsiteX41" fmla="*/ 8782915 w 10018568"/>
                  <a:gd name="connsiteY41" fmla="*/ 188297 h 3076162"/>
                  <a:gd name="connsiteX42" fmla="*/ 8812382 w 10018568"/>
                  <a:gd name="connsiteY42" fmla="*/ 160318 h 3076162"/>
                  <a:gd name="connsiteX43" fmla="*/ 8817293 w 10018568"/>
                  <a:gd name="connsiteY43" fmla="*/ 190162 h 3076162"/>
                  <a:gd name="connsiteX44" fmla="*/ 8865914 w 10018568"/>
                  <a:gd name="connsiteY44" fmla="*/ 216420 h 3076162"/>
                  <a:gd name="connsiteX45" fmla="*/ 8917482 w 10018568"/>
                  <a:gd name="connsiteY45" fmla="*/ 207667 h 3076162"/>
                  <a:gd name="connsiteX46" fmla="*/ 8949404 w 10018568"/>
                  <a:gd name="connsiteY46" fmla="*/ 187723 h 3076162"/>
                  <a:gd name="connsiteX47" fmla="*/ 9052048 w 10018568"/>
                  <a:gd name="connsiteY47" fmla="*/ 143530 h 3076162"/>
                  <a:gd name="connsiteX48" fmla="*/ 9162058 w 10018568"/>
                  <a:gd name="connsiteY48" fmla="*/ 157878 h 3076162"/>
                  <a:gd name="connsiteX49" fmla="*/ 9213626 w 10018568"/>
                  <a:gd name="connsiteY49" fmla="*/ 166631 h 3076162"/>
                  <a:gd name="connsiteX50" fmla="*/ 9250460 w 10018568"/>
                  <a:gd name="connsiteY50" fmla="*/ 189445 h 3076162"/>
                  <a:gd name="connsiteX51" fmla="*/ 9303991 w 10018568"/>
                  <a:gd name="connsiteY51" fmla="*/ 148121 h 3076162"/>
                  <a:gd name="connsiteX52" fmla="*/ 9322654 w 10018568"/>
                  <a:gd name="connsiteY52" fmla="*/ 139943 h 3076162"/>
                  <a:gd name="connsiteX53" fmla="*/ 9502894 w 10018568"/>
                  <a:gd name="connsiteY53" fmla="*/ 95032 h 3076162"/>
                  <a:gd name="connsiteX54" fmla="*/ 9561337 w 10018568"/>
                  <a:gd name="connsiteY54" fmla="*/ 47538 h 3076162"/>
                  <a:gd name="connsiteX55" fmla="*/ 9611431 w 10018568"/>
                  <a:gd name="connsiteY55" fmla="*/ 19416 h 3076162"/>
                  <a:gd name="connsiteX56" fmla="*/ 9679205 w 10018568"/>
                  <a:gd name="connsiteY56" fmla="*/ 32616 h 3076162"/>
                  <a:gd name="connsiteX57" fmla="*/ 9737649 w 10018568"/>
                  <a:gd name="connsiteY57" fmla="*/ 33477 h 3076162"/>
                  <a:gd name="connsiteX58" fmla="*/ 9745506 w 10018568"/>
                  <a:gd name="connsiteY58" fmla="*/ 112968 h 3076162"/>
                  <a:gd name="connsiteX59" fmla="*/ 9789216 w 10018568"/>
                  <a:gd name="connsiteY59" fmla="*/ 113254 h 3076162"/>
                  <a:gd name="connsiteX60" fmla="*/ 9814754 w 10018568"/>
                  <a:gd name="connsiteY60" fmla="*/ 124303 h 3076162"/>
                  <a:gd name="connsiteX61" fmla="*/ 9865339 w 10018568"/>
                  <a:gd name="connsiteY61" fmla="*/ 131334 h 3076162"/>
                  <a:gd name="connsiteX62" fmla="*/ 9983699 w 10018568"/>
                  <a:gd name="connsiteY62" fmla="*/ 140086 h 3076162"/>
                  <a:gd name="connsiteX63" fmla="*/ 10018568 w 10018568"/>
                  <a:gd name="connsiteY63" fmla="*/ 128607 h 3076162"/>
                  <a:gd name="connsiteX64" fmla="*/ 10018568 w 10018568"/>
                  <a:gd name="connsiteY64" fmla="*/ 2975056 h 3076162"/>
                  <a:gd name="connsiteX65" fmla="*/ 10007763 w 10018568"/>
                  <a:gd name="connsiteY65" fmla="*/ 2970895 h 3076162"/>
                  <a:gd name="connsiteX66" fmla="*/ 9880564 w 10018568"/>
                  <a:gd name="connsiteY66" fmla="*/ 2981083 h 3076162"/>
                  <a:gd name="connsiteX67" fmla="*/ 9797565 w 10018568"/>
                  <a:gd name="connsiteY67" fmla="*/ 2980652 h 3076162"/>
                  <a:gd name="connsiteX68" fmla="*/ 9703761 w 10018568"/>
                  <a:gd name="connsiteY68" fmla="*/ 2973335 h 3076162"/>
                  <a:gd name="connsiteX69" fmla="*/ 9675277 w 10018568"/>
                  <a:gd name="connsiteY69" fmla="*/ 2952242 h 3076162"/>
                  <a:gd name="connsiteX70" fmla="*/ 9587366 w 10018568"/>
                  <a:gd name="connsiteY70" fmla="*/ 2949229 h 3076162"/>
                  <a:gd name="connsiteX71" fmla="*/ 9533343 w 10018568"/>
                  <a:gd name="connsiteY71" fmla="*/ 2945355 h 3076162"/>
                  <a:gd name="connsiteX72" fmla="*/ 9441504 w 10018568"/>
                  <a:gd name="connsiteY72" fmla="*/ 3040629 h 3076162"/>
                  <a:gd name="connsiteX73" fmla="*/ 9414984 w 10018568"/>
                  <a:gd name="connsiteY73" fmla="*/ 3043212 h 3076162"/>
                  <a:gd name="connsiteX74" fmla="*/ 9408108 w 10018568"/>
                  <a:gd name="connsiteY74" fmla="*/ 3045938 h 3076162"/>
                  <a:gd name="connsiteX75" fmla="*/ 9322654 w 10018568"/>
                  <a:gd name="connsiteY75" fmla="*/ 3032450 h 3076162"/>
                  <a:gd name="connsiteX76" fmla="*/ 9303500 w 10018568"/>
                  <a:gd name="connsiteY76" fmla="*/ 3015806 h 3076162"/>
                  <a:gd name="connsiteX77" fmla="*/ 9232779 w 10018568"/>
                  <a:gd name="connsiteY77" fmla="*/ 2984526 h 3076162"/>
                  <a:gd name="connsiteX78" fmla="*/ 9226886 w 10018568"/>
                  <a:gd name="connsiteY78" fmla="*/ 2971613 h 3076162"/>
                  <a:gd name="connsiteX79" fmla="*/ 9163532 w 10018568"/>
                  <a:gd name="connsiteY79" fmla="*/ 2961425 h 3076162"/>
                  <a:gd name="connsiteX80" fmla="*/ 9039279 w 10018568"/>
                  <a:gd name="connsiteY80" fmla="*/ 2948081 h 3076162"/>
                  <a:gd name="connsiteX81" fmla="*/ 9035350 w 10018568"/>
                  <a:gd name="connsiteY81" fmla="*/ 2949516 h 3076162"/>
                  <a:gd name="connsiteX82" fmla="*/ 9016196 w 10018568"/>
                  <a:gd name="connsiteY82" fmla="*/ 2955686 h 3076162"/>
                  <a:gd name="connsiteX83" fmla="*/ 8949895 w 10018568"/>
                  <a:gd name="connsiteY83" fmla="*/ 2993422 h 3076162"/>
                  <a:gd name="connsiteX84" fmla="*/ 8848234 w 10018568"/>
                  <a:gd name="connsiteY84" fmla="*/ 2996866 h 3076162"/>
                  <a:gd name="connsiteX85" fmla="*/ 8763762 w 10018568"/>
                  <a:gd name="connsiteY85" fmla="*/ 2963721 h 3076162"/>
                  <a:gd name="connsiteX86" fmla="*/ 8702863 w 10018568"/>
                  <a:gd name="connsiteY86" fmla="*/ 2964582 h 3076162"/>
                  <a:gd name="connsiteX87" fmla="*/ 8655716 w 10018568"/>
                  <a:gd name="connsiteY87" fmla="*/ 2979504 h 3076162"/>
                  <a:gd name="connsiteX88" fmla="*/ 8501996 w 10018568"/>
                  <a:gd name="connsiteY88" fmla="*/ 2981370 h 3076162"/>
                  <a:gd name="connsiteX89" fmla="*/ 8441097 w 10018568"/>
                  <a:gd name="connsiteY89" fmla="*/ 2919815 h 3076162"/>
                  <a:gd name="connsiteX90" fmla="*/ 8256928 w 10018568"/>
                  <a:gd name="connsiteY90" fmla="*/ 2965012 h 3076162"/>
                  <a:gd name="connsiteX91" fmla="*/ 8260857 w 10018568"/>
                  <a:gd name="connsiteY91" fmla="*/ 2897575 h 3076162"/>
                  <a:gd name="connsiteX92" fmla="*/ 8243177 w 10018568"/>
                  <a:gd name="connsiteY92" fmla="*/ 2905466 h 3076162"/>
                  <a:gd name="connsiteX93" fmla="*/ 8155758 w 10018568"/>
                  <a:gd name="connsiteY93" fmla="*/ 2906184 h 3076162"/>
                  <a:gd name="connsiteX94" fmla="*/ 8035434 w 10018568"/>
                  <a:gd name="connsiteY94" fmla="*/ 2852234 h 3076162"/>
                  <a:gd name="connsiteX95" fmla="*/ 7967659 w 10018568"/>
                  <a:gd name="connsiteY95" fmla="*/ 2914219 h 3076162"/>
                  <a:gd name="connsiteX96" fmla="*/ 7722100 w 10018568"/>
                  <a:gd name="connsiteY96" fmla="*/ 2980652 h 3076162"/>
                  <a:gd name="connsiteX97" fmla="*/ 7629770 w 10018568"/>
                  <a:gd name="connsiteY97" fmla="*/ 2991844 h 3076162"/>
                  <a:gd name="connsiteX98" fmla="*/ 7545298 w 10018568"/>
                  <a:gd name="connsiteY98" fmla="*/ 3028576 h 3076162"/>
                  <a:gd name="connsiteX99" fmla="*/ 7478506 w 10018568"/>
                  <a:gd name="connsiteY99" fmla="*/ 3048090 h 3076162"/>
                  <a:gd name="connsiteX100" fmla="*/ 7367022 w 10018568"/>
                  <a:gd name="connsiteY100" fmla="*/ 3068608 h 3076162"/>
                  <a:gd name="connsiteX101" fmla="*/ 7337555 w 10018568"/>
                  <a:gd name="connsiteY101" fmla="*/ 3044646 h 3076162"/>
                  <a:gd name="connsiteX102" fmla="*/ 7260450 w 10018568"/>
                  <a:gd name="connsiteY102" fmla="*/ 2968026 h 3076162"/>
                  <a:gd name="connsiteX103" fmla="*/ 7172048 w 10018568"/>
                  <a:gd name="connsiteY103" fmla="*/ 2905466 h 3076162"/>
                  <a:gd name="connsiteX104" fmla="*/ 6972654 w 10018568"/>
                  <a:gd name="connsiteY104" fmla="*/ 2817941 h 3076162"/>
                  <a:gd name="connsiteX105" fmla="*/ 6880816 w 10018568"/>
                  <a:gd name="connsiteY105" fmla="*/ 2834872 h 3076162"/>
                  <a:gd name="connsiteX106" fmla="*/ 6753124 w 10018568"/>
                  <a:gd name="connsiteY106" fmla="*/ 2840755 h 3076162"/>
                  <a:gd name="connsiteX107" fmla="*/ 6681422 w 10018568"/>
                  <a:gd name="connsiteY107" fmla="*/ 2871174 h 3076162"/>
                  <a:gd name="connsiteX108" fmla="*/ 6597440 w 10018568"/>
                  <a:gd name="connsiteY108" fmla="*/ 2853955 h 3076162"/>
                  <a:gd name="connsiteX109" fmla="*/ 6476626 w 10018568"/>
                  <a:gd name="connsiteY109" fmla="*/ 2882796 h 3076162"/>
                  <a:gd name="connsiteX110" fmla="*/ 6381840 w 10018568"/>
                  <a:gd name="connsiteY110" fmla="*/ 2885522 h 3076162"/>
                  <a:gd name="connsiteX111" fmla="*/ 6276249 w 10018568"/>
                  <a:gd name="connsiteY111" fmla="*/ 2883370 h 3076162"/>
                  <a:gd name="connsiteX112" fmla="*/ 6250220 w 10018568"/>
                  <a:gd name="connsiteY112" fmla="*/ 2830137 h 3076162"/>
                  <a:gd name="connsiteX113" fmla="*/ 6172623 w 10018568"/>
                  <a:gd name="connsiteY113" fmla="*/ 2798427 h 3076162"/>
                  <a:gd name="connsiteX114" fmla="*/ 6069980 w 10018568"/>
                  <a:gd name="connsiteY114" fmla="*/ 2787809 h 3076162"/>
                  <a:gd name="connsiteX115" fmla="*/ 5939342 w 10018568"/>
                  <a:gd name="connsiteY115" fmla="*/ 2744620 h 3076162"/>
                  <a:gd name="connsiteX116" fmla="*/ 5947200 w 10018568"/>
                  <a:gd name="connsiteY116" fmla="*/ 2822963 h 3076162"/>
                  <a:gd name="connsiteX117" fmla="*/ 5915278 w 10018568"/>
                  <a:gd name="connsiteY117" fmla="*/ 2849507 h 3076162"/>
                  <a:gd name="connsiteX118" fmla="*/ 5901526 w 10018568"/>
                  <a:gd name="connsiteY118" fmla="*/ 2875622 h 3076162"/>
                  <a:gd name="connsiteX119" fmla="*/ 5772362 w 10018568"/>
                  <a:gd name="connsiteY119" fmla="*/ 2963147 h 3076162"/>
                  <a:gd name="connsiteX120" fmla="*/ 5648109 w 10018568"/>
                  <a:gd name="connsiteY120" fmla="*/ 2868160 h 3076162"/>
                  <a:gd name="connsiteX121" fmla="*/ 5530241 w 10018568"/>
                  <a:gd name="connsiteY121" fmla="*/ 2876913 h 3076162"/>
                  <a:gd name="connsiteX122" fmla="*/ 5469343 w 10018568"/>
                  <a:gd name="connsiteY122" fmla="*/ 2919241 h 3076162"/>
                  <a:gd name="connsiteX123" fmla="*/ 5383397 w 10018568"/>
                  <a:gd name="connsiteY123" fmla="*/ 2924406 h 3076162"/>
                  <a:gd name="connsiteX124" fmla="*/ 5276824 w 10018568"/>
                  <a:gd name="connsiteY124" fmla="*/ 2900444 h 3076162"/>
                  <a:gd name="connsiteX125" fmla="*/ 5141767 w 10018568"/>
                  <a:gd name="connsiteY125" fmla="*/ 2936316 h 3076162"/>
                  <a:gd name="connsiteX126" fmla="*/ 5091673 w 10018568"/>
                  <a:gd name="connsiteY126" fmla="*/ 2966017 h 3076162"/>
                  <a:gd name="connsiteX127" fmla="*/ 5013585 w 10018568"/>
                  <a:gd name="connsiteY127" fmla="*/ 2964008 h 3076162"/>
                  <a:gd name="connsiteX128" fmla="*/ 4914379 w 10018568"/>
                  <a:gd name="connsiteY128" fmla="*/ 3014371 h 3076162"/>
                  <a:gd name="connsiteX129" fmla="*/ 4837274 w 10018568"/>
                  <a:gd name="connsiteY129" fmla="*/ 3044646 h 3076162"/>
                  <a:gd name="connsiteX130" fmla="*/ 4748873 w 10018568"/>
                  <a:gd name="connsiteY130" fmla="*/ 2997440 h 3076162"/>
                  <a:gd name="connsiteX131" fmla="*/ 4632478 w 10018568"/>
                  <a:gd name="connsiteY131" fmla="*/ 2892840 h 3076162"/>
                  <a:gd name="connsiteX132" fmla="*/ 4486616 w 10018568"/>
                  <a:gd name="connsiteY132" fmla="*/ 2869739 h 3076162"/>
                  <a:gd name="connsiteX133" fmla="*/ 4396250 w 10018568"/>
                  <a:gd name="connsiteY133" fmla="*/ 2866295 h 3076162"/>
                  <a:gd name="connsiteX134" fmla="*/ 4322582 w 10018568"/>
                  <a:gd name="connsiteY134" fmla="*/ 2853238 h 3076162"/>
                  <a:gd name="connsiteX135" fmla="*/ 4279364 w 10018568"/>
                  <a:gd name="connsiteY135" fmla="*/ 2815071 h 3076162"/>
                  <a:gd name="connsiteX136" fmla="*/ 4219447 w 10018568"/>
                  <a:gd name="connsiteY136" fmla="*/ 2806318 h 3076162"/>
                  <a:gd name="connsiteX137" fmla="*/ 4110419 w 10018568"/>
                  <a:gd name="connsiteY137" fmla="*/ 2806462 h 3076162"/>
                  <a:gd name="connsiteX138" fmla="*/ 3974871 w 10018568"/>
                  <a:gd name="connsiteY138" fmla="*/ 2807610 h 3076162"/>
                  <a:gd name="connsiteX139" fmla="*/ 3878611 w 10018568"/>
                  <a:gd name="connsiteY139" fmla="*/ 2727115 h 3076162"/>
                  <a:gd name="connsiteX140" fmla="*/ 3694933 w 10018568"/>
                  <a:gd name="connsiteY140" fmla="*/ 2829133 h 3076162"/>
                  <a:gd name="connsiteX141" fmla="*/ 3574609 w 10018568"/>
                  <a:gd name="connsiteY141" fmla="*/ 2838746 h 3076162"/>
                  <a:gd name="connsiteX142" fmla="*/ 3465582 w 10018568"/>
                  <a:gd name="connsiteY142" fmla="*/ 2927276 h 3076162"/>
                  <a:gd name="connsiteX143" fmla="*/ 3213638 w 10018568"/>
                  <a:gd name="connsiteY143" fmla="*/ 2920102 h 3076162"/>
                  <a:gd name="connsiteX144" fmla="*/ 2986741 w 10018568"/>
                  <a:gd name="connsiteY144" fmla="*/ 2937176 h 3076162"/>
                  <a:gd name="connsiteX145" fmla="*/ 2924370 w 10018568"/>
                  <a:gd name="connsiteY145" fmla="*/ 2900731 h 3076162"/>
                  <a:gd name="connsiteX146" fmla="*/ 2791767 w 10018568"/>
                  <a:gd name="connsiteY146" fmla="*/ 2904749 h 3076162"/>
                  <a:gd name="connsiteX147" fmla="*/ 2739694 w 10018568"/>
                  <a:gd name="connsiteY147" fmla="*/ 2933199 h 3076162"/>
                  <a:gd name="connsiteX148" fmla="*/ 2720737 w 10018568"/>
                  <a:gd name="connsiteY148" fmla="*/ 2927758 h 3076162"/>
                  <a:gd name="connsiteX149" fmla="*/ 2722274 w 10018568"/>
                  <a:gd name="connsiteY149" fmla="*/ 2891728 h 3076162"/>
                  <a:gd name="connsiteX150" fmla="*/ 2704840 w 10018568"/>
                  <a:gd name="connsiteY150" fmla="*/ 2862851 h 3076162"/>
                  <a:gd name="connsiteX151" fmla="*/ 2703857 w 10018568"/>
                  <a:gd name="connsiteY151" fmla="*/ 2862421 h 3076162"/>
                  <a:gd name="connsiteX152" fmla="*/ 2705331 w 10018568"/>
                  <a:gd name="connsiteY152" fmla="*/ 2837311 h 3076162"/>
                  <a:gd name="connsiteX153" fmla="*/ 2689615 w 10018568"/>
                  <a:gd name="connsiteY153" fmla="*/ 2772743 h 3076162"/>
                  <a:gd name="connsiteX154" fmla="*/ 2551611 w 10018568"/>
                  <a:gd name="connsiteY154" fmla="*/ 2773891 h 3076162"/>
                  <a:gd name="connsiteX155" fmla="*/ 2480890 w 10018568"/>
                  <a:gd name="connsiteY155" fmla="*/ 2785944 h 3076162"/>
                  <a:gd name="connsiteX156" fmla="*/ 2452405 w 10018568"/>
                  <a:gd name="connsiteY156" fmla="*/ 2838459 h 3076162"/>
                  <a:gd name="connsiteX157" fmla="*/ 2365969 w 10018568"/>
                  <a:gd name="connsiteY157" fmla="*/ 2853094 h 3076162"/>
                  <a:gd name="connsiteX158" fmla="*/ 2310963 w 10018568"/>
                  <a:gd name="connsiteY158" fmla="*/ 2854242 h 3076162"/>
                  <a:gd name="connsiteX159" fmla="*/ 2282478 w 10018568"/>
                  <a:gd name="connsiteY159" fmla="*/ 2820667 h 3076162"/>
                  <a:gd name="connsiteX160" fmla="*/ 2232384 w 10018568"/>
                  <a:gd name="connsiteY160" fmla="*/ 2825832 h 3076162"/>
                  <a:gd name="connsiteX161" fmla="*/ 2138580 w 10018568"/>
                  <a:gd name="connsiteY161" fmla="*/ 2837168 h 3076162"/>
                  <a:gd name="connsiteX162" fmla="*/ 2091433 w 10018568"/>
                  <a:gd name="connsiteY162" fmla="*/ 2840037 h 3076162"/>
                  <a:gd name="connsiteX163" fmla="*/ 2046250 w 10018568"/>
                  <a:gd name="connsiteY163" fmla="*/ 2870169 h 3076162"/>
                  <a:gd name="connsiteX164" fmla="*/ 1934276 w 10018568"/>
                  <a:gd name="connsiteY164" fmla="*/ 2869595 h 3076162"/>
                  <a:gd name="connsiteX165" fmla="*/ 1906773 w 10018568"/>
                  <a:gd name="connsiteY165" fmla="*/ 2856682 h 3076162"/>
                  <a:gd name="connsiteX166" fmla="*/ 1829667 w 10018568"/>
                  <a:gd name="connsiteY166" fmla="*/ 2852951 h 3076162"/>
                  <a:gd name="connsiteX167" fmla="*/ 1758946 w 10018568"/>
                  <a:gd name="connsiteY167" fmla="*/ 2855390 h 3076162"/>
                  <a:gd name="connsiteX168" fmla="*/ 1721130 w 10018568"/>
                  <a:gd name="connsiteY168" fmla="*/ 2898292 h 3076162"/>
                  <a:gd name="connsiteX169" fmla="*/ 1572813 w 10018568"/>
                  <a:gd name="connsiteY169" fmla="*/ 2904175 h 3076162"/>
                  <a:gd name="connsiteX170" fmla="*/ 1504547 w 10018568"/>
                  <a:gd name="connsiteY170" fmla="*/ 2960851 h 3076162"/>
                  <a:gd name="connsiteX171" fmla="*/ 1461820 w 10018568"/>
                  <a:gd name="connsiteY171" fmla="*/ 2979074 h 3076162"/>
                  <a:gd name="connsiteX172" fmla="*/ 1452980 w 10018568"/>
                  <a:gd name="connsiteY172" fmla="*/ 3011071 h 3076162"/>
                  <a:gd name="connsiteX173" fmla="*/ 1398466 w 10018568"/>
                  <a:gd name="connsiteY173" fmla="*/ 3059282 h 3076162"/>
                  <a:gd name="connsiteX174" fmla="*/ 1300242 w 10018568"/>
                  <a:gd name="connsiteY174" fmla="*/ 3056125 h 3076162"/>
                  <a:gd name="connsiteX175" fmla="*/ 1154871 w 10018568"/>
                  <a:gd name="connsiteY175" fmla="*/ 2969747 h 3076162"/>
                  <a:gd name="connsiteX176" fmla="*/ 1027672 w 10018568"/>
                  <a:gd name="connsiteY176" fmla="*/ 2980078 h 3076162"/>
                  <a:gd name="connsiteX177" fmla="*/ 945164 w 10018568"/>
                  <a:gd name="connsiteY177" fmla="*/ 2979648 h 3076162"/>
                  <a:gd name="connsiteX178" fmla="*/ 851360 w 10018568"/>
                  <a:gd name="connsiteY178" fmla="*/ 2972330 h 3076162"/>
                  <a:gd name="connsiteX179" fmla="*/ 822876 w 10018568"/>
                  <a:gd name="connsiteY179" fmla="*/ 2951094 h 3076162"/>
                  <a:gd name="connsiteX180" fmla="*/ 734474 w 10018568"/>
                  <a:gd name="connsiteY180" fmla="*/ 2948081 h 3076162"/>
                  <a:gd name="connsiteX181" fmla="*/ 626920 w 10018568"/>
                  <a:gd name="connsiteY181" fmla="*/ 2949660 h 3076162"/>
                  <a:gd name="connsiteX182" fmla="*/ 555216 w 10018568"/>
                  <a:gd name="connsiteY182" fmla="*/ 3045077 h 3076162"/>
                  <a:gd name="connsiteX183" fmla="*/ 469762 w 10018568"/>
                  <a:gd name="connsiteY183" fmla="*/ 3031589 h 3076162"/>
                  <a:gd name="connsiteX184" fmla="*/ 450608 w 10018568"/>
                  <a:gd name="connsiteY184" fmla="*/ 3014945 h 3076162"/>
                  <a:gd name="connsiteX185" fmla="*/ 380378 w 10018568"/>
                  <a:gd name="connsiteY185" fmla="*/ 2983666 h 3076162"/>
                  <a:gd name="connsiteX186" fmla="*/ 371047 w 10018568"/>
                  <a:gd name="connsiteY186" fmla="*/ 2964439 h 3076162"/>
                  <a:gd name="connsiteX187" fmla="*/ 269385 w 10018568"/>
                  <a:gd name="connsiteY187" fmla="*/ 2918954 h 3076162"/>
                  <a:gd name="connsiteX188" fmla="*/ 182949 w 10018568"/>
                  <a:gd name="connsiteY188" fmla="*/ 2948655 h 3076162"/>
                  <a:gd name="connsiteX189" fmla="*/ 102406 w 10018568"/>
                  <a:gd name="connsiteY189" fmla="*/ 2960421 h 3076162"/>
                  <a:gd name="connsiteX190" fmla="*/ 82761 w 10018568"/>
                  <a:gd name="connsiteY190" fmla="*/ 2947364 h 3076162"/>
                  <a:gd name="connsiteX191" fmla="*/ 14495 w 10018568"/>
                  <a:gd name="connsiteY191" fmla="*/ 2948225 h 3076162"/>
                  <a:gd name="connsiteX192" fmla="*/ 0 w 10018568"/>
                  <a:gd name="connsiteY192" fmla="*/ 2947251 h 3076162"/>
                  <a:gd name="connsiteX193" fmla="*/ 599705 w 10018568"/>
                  <a:gd name="connsiteY193" fmla="*/ 105422 h 3076162"/>
                  <a:gd name="connsiteX194" fmla="*/ 650493 w 10018568"/>
                  <a:gd name="connsiteY194" fmla="*/ 94602 h 3076162"/>
                  <a:gd name="connsiteX195" fmla="*/ 708445 w 10018568"/>
                  <a:gd name="connsiteY195" fmla="*/ 47108 h 3076162"/>
                  <a:gd name="connsiteX196" fmla="*/ 758539 w 10018568"/>
                  <a:gd name="connsiteY196" fmla="*/ 18985 h 3076162"/>
                  <a:gd name="connsiteX197" fmla="*/ 826313 w 10018568"/>
                  <a:gd name="connsiteY197" fmla="*/ 32042 h 3076162"/>
                  <a:gd name="connsiteX198" fmla="*/ 885248 w 10018568"/>
                  <a:gd name="connsiteY198" fmla="*/ 32903 h 3076162"/>
                  <a:gd name="connsiteX199" fmla="*/ 892614 w 10018568"/>
                  <a:gd name="connsiteY199" fmla="*/ 112537 h 3076162"/>
                  <a:gd name="connsiteX200" fmla="*/ 936324 w 10018568"/>
                  <a:gd name="connsiteY200" fmla="*/ 112681 h 3076162"/>
                  <a:gd name="connsiteX201" fmla="*/ 961862 w 10018568"/>
                  <a:gd name="connsiteY201" fmla="*/ 123729 h 3076162"/>
                  <a:gd name="connsiteX202" fmla="*/ 1012447 w 10018568"/>
                  <a:gd name="connsiteY202" fmla="*/ 130760 h 3076162"/>
                  <a:gd name="connsiteX203" fmla="*/ 1130807 w 10018568"/>
                  <a:gd name="connsiteY203" fmla="*/ 139512 h 3076162"/>
                  <a:gd name="connsiteX204" fmla="*/ 1232468 w 10018568"/>
                  <a:gd name="connsiteY204" fmla="*/ 95606 h 3076162"/>
                  <a:gd name="connsiteX205" fmla="*/ 1325780 w 10018568"/>
                  <a:gd name="connsiteY205" fmla="*/ 48830 h 3076162"/>
                  <a:gd name="connsiteX206" fmla="*/ 1477045 w 10018568"/>
                  <a:gd name="connsiteY206" fmla="*/ 64039 h 3076162"/>
                  <a:gd name="connsiteX207" fmla="*/ 1589020 w 10018568"/>
                  <a:gd name="connsiteY207" fmla="*/ 66622 h 3076162"/>
                  <a:gd name="connsiteX208" fmla="*/ 1629782 w 10018568"/>
                  <a:gd name="connsiteY208" fmla="*/ 96323 h 3076162"/>
                  <a:gd name="connsiteX209" fmla="*/ 1686261 w 10018568"/>
                  <a:gd name="connsiteY209" fmla="*/ 99193 h 3076162"/>
                  <a:gd name="connsiteX210" fmla="*/ 1767295 w 10018568"/>
                  <a:gd name="connsiteY210" fmla="*/ 143386 h 3076162"/>
                  <a:gd name="connsiteX211" fmla="*/ 1826230 w 10018568"/>
                  <a:gd name="connsiteY211" fmla="*/ 162183 h 3076162"/>
                  <a:gd name="connsiteX212" fmla="*/ 1866501 w 10018568"/>
                  <a:gd name="connsiteY212" fmla="*/ 191597 h 3076162"/>
                  <a:gd name="connsiteX213" fmla="*/ 2009908 w 10018568"/>
                  <a:gd name="connsiteY213" fmla="*/ 190880 h 3076162"/>
                  <a:gd name="connsiteX214" fmla="*/ 2180325 w 10018568"/>
                  <a:gd name="connsiteY214" fmla="*/ 189732 h 3076162"/>
                  <a:gd name="connsiteX215" fmla="*/ 2290336 w 10018568"/>
                  <a:gd name="connsiteY215" fmla="*/ 253009 h 3076162"/>
                  <a:gd name="connsiteX216" fmla="*/ 2511830 w 10018568"/>
                  <a:gd name="connsiteY216" fmla="*/ 206233 h 3076162"/>
                  <a:gd name="connsiteX217" fmla="*/ 2576167 w 10018568"/>
                  <a:gd name="connsiteY217" fmla="*/ 146973 h 3076162"/>
                  <a:gd name="connsiteX218" fmla="*/ 2679301 w 10018568"/>
                  <a:gd name="connsiteY218" fmla="*/ 142095 h 3076162"/>
                  <a:gd name="connsiteX219" fmla="*/ 2730378 w 10018568"/>
                  <a:gd name="connsiteY219" fmla="*/ 127029 h 3076162"/>
                  <a:gd name="connsiteX220" fmla="*/ 2797661 w 10018568"/>
                  <a:gd name="connsiteY220" fmla="*/ 126312 h 3076162"/>
                  <a:gd name="connsiteX221" fmla="*/ 2864453 w 10018568"/>
                  <a:gd name="connsiteY221" fmla="*/ 111102 h 3076162"/>
                  <a:gd name="connsiteX222" fmla="*/ 2979374 w 10018568"/>
                  <a:gd name="connsiteY222" fmla="*/ 171079 h 3076162"/>
                  <a:gd name="connsiteX223" fmla="*/ 3094296 w 10018568"/>
                  <a:gd name="connsiteY223" fmla="*/ 207524 h 3076162"/>
                  <a:gd name="connsiteX224" fmla="*/ 3203815 w 10018568"/>
                  <a:gd name="connsiteY224" fmla="*/ 142812 h 3076162"/>
                  <a:gd name="connsiteX225" fmla="*/ 3305477 w 10018568"/>
                  <a:gd name="connsiteY225" fmla="*/ 159887 h 3076162"/>
                  <a:gd name="connsiteX226" fmla="*/ 3416470 w 10018568"/>
                  <a:gd name="connsiteY226" fmla="*/ 139943 h 3076162"/>
                  <a:gd name="connsiteX227" fmla="*/ 3499959 w 10018568"/>
                  <a:gd name="connsiteY227" fmla="*/ 78675 h 3076162"/>
                  <a:gd name="connsiteX228" fmla="*/ 3614881 w 10018568"/>
                  <a:gd name="connsiteY228" fmla="*/ 163905 h 3076162"/>
                  <a:gd name="connsiteX229" fmla="*/ 3830974 w 10018568"/>
                  <a:gd name="connsiteY229" fmla="*/ 175240 h 3076162"/>
                  <a:gd name="connsiteX230" fmla="*/ 3889907 w 10018568"/>
                  <a:gd name="connsiteY230" fmla="*/ 172514 h 3076162"/>
                  <a:gd name="connsiteX231" fmla="*/ 3949332 w 10018568"/>
                  <a:gd name="connsiteY231" fmla="*/ 142812 h 3076162"/>
                  <a:gd name="connsiteX232" fmla="*/ 4077023 w 10018568"/>
                  <a:gd name="connsiteY232" fmla="*/ 159313 h 3076162"/>
                  <a:gd name="connsiteX233" fmla="*/ 4253826 w 10018568"/>
                  <a:gd name="connsiteY233" fmla="*/ 239091 h 3076162"/>
                  <a:gd name="connsiteX234" fmla="*/ 4331422 w 10018568"/>
                  <a:gd name="connsiteY234" fmla="*/ 238086 h 3076162"/>
                  <a:gd name="connsiteX235" fmla="*/ 4374150 w 10018568"/>
                  <a:gd name="connsiteY235" fmla="*/ 253152 h 3076162"/>
                  <a:gd name="connsiteX236" fmla="*/ 4434066 w 10018568"/>
                  <a:gd name="connsiteY236" fmla="*/ 193462 h 3076162"/>
                  <a:gd name="connsiteX237" fmla="*/ 4583857 w 10018568"/>
                  <a:gd name="connsiteY237" fmla="*/ 191023 h 3076162"/>
                  <a:gd name="connsiteX238" fmla="*/ 4689938 w 10018568"/>
                  <a:gd name="connsiteY238" fmla="*/ 147834 h 3076162"/>
                  <a:gd name="connsiteX239" fmla="*/ 4721861 w 10018568"/>
                  <a:gd name="connsiteY239" fmla="*/ 98045 h 3076162"/>
                  <a:gd name="connsiteX240" fmla="*/ 4803878 w 10018568"/>
                  <a:gd name="connsiteY240" fmla="*/ 116268 h 3076162"/>
                  <a:gd name="connsiteX241" fmla="*/ 4872143 w 10018568"/>
                  <a:gd name="connsiteY241" fmla="*/ 128751 h 3076162"/>
                  <a:gd name="connsiteX242" fmla="*/ 4912906 w 10018568"/>
                  <a:gd name="connsiteY242" fmla="*/ 96754 h 3076162"/>
                  <a:gd name="connsiteX243" fmla="*/ 5040597 w 10018568"/>
                  <a:gd name="connsiteY243" fmla="*/ 95176 h 3076162"/>
                  <a:gd name="connsiteX244" fmla="*/ 5108371 w 10018568"/>
                  <a:gd name="connsiteY244" fmla="*/ 124303 h 3076162"/>
                  <a:gd name="connsiteX245" fmla="*/ 5176145 w 10018568"/>
                  <a:gd name="connsiteY245" fmla="*/ 127603 h 3076162"/>
                  <a:gd name="connsiteX246" fmla="*/ 5306783 w 10018568"/>
                  <a:gd name="connsiteY246" fmla="*/ 112107 h 3076162"/>
                  <a:gd name="connsiteX247" fmla="*/ 5433491 w 10018568"/>
                  <a:gd name="connsiteY247" fmla="*/ 50982 h 3076162"/>
                  <a:gd name="connsiteX248" fmla="*/ 5476218 w 10018568"/>
                  <a:gd name="connsiteY248" fmla="*/ 28025 h 3076162"/>
                  <a:gd name="connsiteX249" fmla="*/ 5531715 w 10018568"/>
                  <a:gd name="connsiteY249" fmla="*/ 16546 h 3076162"/>
                  <a:gd name="connsiteX250" fmla="*/ 5582300 w 10018568"/>
                  <a:gd name="connsiteY250" fmla="*/ 16259 h 3076162"/>
                  <a:gd name="connsiteX251" fmla="*/ 5653512 w 10018568"/>
                  <a:gd name="connsiteY251" fmla="*/ 33334 h 3076162"/>
                  <a:gd name="connsiteX252" fmla="*/ 5735528 w 10018568"/>
                  <a:gd name="connsiteY252" fmla="*/ 33334 h 3076162"/>
                  <a:gd name="connsiteX253" fmla="*/ 5764013 w 10018568"/>
                  <a:gd name="connsiteY253" fmla="*/ 12241 h 3076162"/>
                  <a:gd name="connsiteX254" fmla="*/ 5797194 w 10018568"/>
                  <a:gd name="connsiteY254" fmla="*/ 1090 h 307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0018568" h="3076162">
                    <a:moveTo>
                      <a:pt x="2720555" y="2927706"/>
                    </a:moveTo>
                    <a:lnTo>
                      <a:pt x="2720737" y="2927758"/>
                    </a:lnTo>
                    <a:lnTo>
                      <a:pt x="2720555" y="2932011"/>
                    </a:lnTo>
                    <a:close/>
                    <a:moveTo>
                      <a:pt x="5797194" y="1090"/>
                    </a:moveTo>
                    <a:cubicBezTo>
                      <a:pt x="5829240" y="-3793"/>
                      <a:pt x="5858799" y="8475"/>
                      <a:pt x="5894160" y="23003"/>
                    </a:cubicBezTo>
                    <a:cubicBezTo>
                      <a:pt x="5936396" y="40651"/>
                      <a:pt x="5963898" y="53278"/>
                      <a:pt x="6001223" y="80397"/>
                    </a:cubicBezTo>
                    <a:cubicBezTo>
                      <a:pt x="6030199" y="101489"/>
                      <a:pt x="6050335" y="103928"/>
                      <a:pt x="6086186" y="115120"/>
                    </a:cubicBezTo>
                    <a:cubicBezTo>
                      <a:pt x="6121547" y="126312"/>
                      <a:pt x="6133825" y="143817"/>
                      <a:pt x="6174588" y="143386"/>
                    </a:cubicBezTo>
                    <a:cubicBezTo>
                      <a:pt x="6216332" y="142812"/>
                      <a:pt x="6267900" y="151421"/>
                      <a:pt x="6307190" y="140660"/>
                    </a:cubicBezTo>
                    <a:cubicBezTo>
                      <a:pt x="6309645" y="131907"/>
                      <a:pt x="6311118" y="123011"/>
                      <a:pt x="6312592" y="114259"/>
                    </a:cubicBezTo>
                    <a:cubicBezTo>
                      <a:pt x="6338621" y="102493"/>
                      <a:pt x="6415236" y="107515"/>
                      <a:pt x="6446176" y="111246"/>
                    </a:cubicBezTo>
                    <a:cubicBezTo>
                      <a:pt x="6474661" y="114833"/>
                      <a:pt x="6500199" y="124016"/>
                      <a:pt x="6530157" y="130903"/>
                    </a:cubicBezTo>
                    <a:cubicBezTo>
                      <a:pt x="6570429" y="140230"/>
                      <a:pt x="6595476" y="147260"/>
                      <a:pt x="6638694" y="139799"/>
                    </a:cubicBezTo>
                    <a:cubicBezTo>
                      <a:pt x="6672582" y="134060"/>
                      <a:pt x="6746740" y="102924"/>
                      <a:pt x="6772278" y="122581"/>
                    </a:cubicBezTo>
                    <a:cubicBezTo>
                      <a:pt x="6799290" y="143673"/>
                      <a:pt x="6765402" y="186719"/>
                      <a:pt x="6786520" y="204511"/>
                    </a:cubicBezTo>
                    <a:cubicBezTo>
                      <a:pt x="6798308" y="214268"/>
                      <a:pt x="6821390" y="205228"/>
                      <a:pt x="6835142" y="206376"/>
                    </a:cubicBezTo>
                    <a:cubicBezTo>
                      <a:pt x="6855277" y="208241"/>
                      <a:pt x="6857733" y="213981"/>
                      <a:pt x="6872466" y="218716"/>
                    </a:cubicBezTo>
                    <a:cubicBezTo>
                      <a:pt x="6887691" y="223738"/>
                      <a:pt x="6913229" y="237799"/>
                      <a:pt x="6927962" y="236364"/>
                    </a:cubicBezTo>
                    <a:cubicBezTo>
                      <a:pt x="6949080" y="234356"/>
                      <a:pt x="6957921" y="213263"/>
                      <a:pt x="6978548" y="207524"/>
                    </a:cubicBezTo>
                    <a:cubicBezTo>
                      <a:pt x="7015873" y="197337"/>
                      <a:pt x="7044848" y="215416"/>
                      <a:pt x="7080700" y="191597"/>
                    </a:cubicBezTo>
                    <a:cubicBezTo>
                      <a:pt x="7096907" y="180979"/>
                      <a:pt x="7103783" y="164479"/>
                      <a:pt x="7120972" y="158022"/>
                    </a:cubicBezTo>
                    <a:cubicBezTo>
                      <a:pt x="7138161" y="151708"/>
                      <a:pt x="7172540" y="159313"/>
                      <a:pt x="7190711" y="159313"/>
                    </a:cubicBezTo>
                    <a:cubicBezTo>
                      <a:pt x="7229018" y="159457"/>
                      <a:pt x="7275674" y="168066"/>
                      <a:pt x="7309562" y="148121"/>
                    </a:cubicBezTo>
                    <a:cubicBezTo>
                      <a:pt x="7332152" y="135064"/>
                      <a:pt x="7356708" y="109954"/>
                      <a:pt x="7376354" y="92449"/>
                    </a:cubicBezTo>
                    <a:cubicBezTo>
                      <a:pt x="7398945" y="72505"/>
                      <a:pt x="7411714" y="36347"/>
                      <a:pt x="7443636" y="30894"/>
                    </a:cubicBezTo>
                    <a:cubicBezTo>
                      <a:pt x="7478015" y="25155"/>
                      <a:pt x="7508955" y="53135"/>
                      <a:pt x="7546280" y="48686"/>
                    </a:cubicBezTo>
                    <a:cubicBezTo>
                      <a:pt x="7583114" y="44238"/>
                      <a:pt x="7592446" y="31181"/>
                      <a:pt x="7630262" y="40364"/>
                    </a:cubicBezTo>
                    <a:cubicBezTo>
                      <a:pt x="7677900" y="52274"/>
                      <a:pt x="7787419" y="39503"/>
                      <a:pt x="7816395" y="89580"/>
                    </a:cubicBezTo>
                    <a:cubicBezTo>
                      <a:pt x="7828673" y="76236"/>
                      <a:pt x="7847335" y="49547"/>
                      <a:pt x="7866489" y="46678"/>
                    </a:cubicBezTo>
                    <a:cubicBezTo>
                      <a:pt x="7904796" y="41082"/>
                      <a:pt x="7907743" y="74514"/>
                      <a:pt x="7921985" y="92162"/>
                    </a:cubicBezTo>
                    <a:cubicBezTo>
                      <a:pt x="7954399" y="134777"/>
                      <a:pt x="8039363" y="122581"/>
                      <a:pt x="8039363" y="188441"/>
                    </a:cubicBezTo>
                    <a:cubicBezTo>
                      <a:pt x="8056061" y="194036"/>
                      <a:pt x="8069812" y="187723"/>
                      <a:pt x="8086510" y="189588"/>
                    </a:cubicBezTo>
                    <a:cubicBezTo>
                      <a:pt x="8111066" y="192315"/>
                      <a:pt x="8131693" y="205659"/>
                      <a:pt x="8152811" y="217137"/>
                    </a:cubicBezTo>
                    <a:cubicBezTo>
                      <a:pt x="8155266" y="209389"/>
                      <a:pt x="8156740" y="201785"/>
                      <a:pt x="8157722" y="193893"/>
                    </a:cubicBezTo>
                    <a:cubicBezTo>
                      <a:pt x="8185716" y="183132"/>
                      <a:pt x="8236301" y="190880"/>
                      <a:pt x="8266259" y="190880"/>
                    </a:cubicBezTo>
                    <a:cubicBezTo>
                      <a:pt x="8305549" y="190880"/>
                      <a:pt x="8344347" y="190880"/>
                      <a:pt x="8383145" y="190880"/>
                    </a:cubicBezTo>
                    <a:cubicBezTo>
                      <a:pt x="8430784" y="190880"/>
                      <a:pt x="8489718" y="183706"/>
                      <a:pt x="8540303" y="187436"/>
                    </a:cubicBezTo>
                    <a:cubicBezTo>
                      <a:pt x="8571243" y="179544"/>
                      <a:pt x="8590888" y="167922"/>
                      <a:pt x="8629686" y="184423"/>
                    </a:cubicBezTo>
                    <a:cubicBezTo>
                      <a:pt x="8650804" y="193319"/>
                      <a:pt x="8664065" y="204367"/>
                      <a:pt x="8684692" y="206807"/>
                    </a:cubicBezTo>
                    <a:cubicBezTo>
                      <a:pt x="8690585" y="206807"/>
                      <a:pt x="8695987" y="206807"/>
                      <a:pt x="8701881" y="206807"/>
                    </a:cubicBezTo>
                    <a:cubicBezTo>
                      <a:pt x="8716123" y="204511"/>
                      <a:pt x="8722999" y="198054"/>
                      <a:pt x="8735277" y="194467"/>
                    </a:cubicBezTo>
                    <a:cubicBezTo>
                      <a:pt x="8750993" y="189732"/>
                      <a:pt x="8768673" y="195902"/>
                      <a:pt x="8782915" y="188297"/>
                    </a:cubicBezTo>
                    <a:cubicBezTo>
                      <a:pt x="8798140" y="180549"/>
                      <a:pt x="8795684" y="163905"/>
                      <a:pt x="8812382" y="160318"/>
                    </a:cubicBezTo>
                    <a:cubicBezTo>
                      <a:pt x="8816311" y="169070"/>
                      <a:pt x="8816802" y="179688"/>
                      <a:pt x="8817293" y="190162"/>
                    </a:cubicBezTo>
                    <a:cubicBezTo>
                      <a:pt x="8840376" y="188154"/>
                      <a:pt x="8860021" y="192602"/>
                      <a:pt x="8865914" y="216420"/>
                    </a:cubicBezTo>
                    <a:cubicBezTo>
                      <a:pt x="8879665" y="198054"/>
                      <a:pt x="8898328" y="212259"/>
                      <a:pt x="8917482" y="207667"/>
                    </a:cubicBezTo>
                    <a:cubicBezTo>
                      <a:pt x="8930742" y="204511"/>
                      <a:pt x="8938600" y="195328"/>
                      <a:pt x="8949404" y="187723"/>
                    </a:cubicBezTo>
                    <a:cubicBezTo>
                      <a:pt x="8988203" y="160031"/>
                      <a:pt x="9001954" y="142669"/>
                      <a:pt x="9052048" y="143530"/>
                    </a:cubicBezTo>
                    <a:cubicBezTo>
                      <a:pt x="9094284" y="144247"/>
                      <a:pt x="9121787" y="148695"/>
                      <a:pt x="9162058" y="157878"/>
                    </a:cubicBezTo>
                    <a:cubicBezTo>
                      <a:pt x="9180230" y="161896"/>
                      <a:pt x="9195454" y="158739"/>
                      <a:pt x="9213626" y="166631"/>
                    </a:cubicBezTo>
                    <a:cubicBezTo>
                      <a:pt x="9227868" y="173088"/>
                      <a:pt x="9236708" y="185140"/>
                      <a:pt x="9250460" y="189445"/>
                    </a:cubicBezTo>
                    <a:cubicBezTo>
                      <a:pt x="9269613" y="155726"/>
                      <a:pt x="9282873" y="145682"/>
                      <a:pt x="9303991" y="148121"/>
                    </a:cubicBezTo>
                    <a:cubicBezTo>
                      <a:pt x="9309394" y="145539"/>
                      <a:pt x="9314796" y="142669"/>
                      <a:pt x="9322654" y="139943"/>
                    </a:cubicBezTo>
                    <a:cubicBezTo>
                      <a:pt x="9381588" y="118420"/>
                      <a:pt x="9442978" y="108520"/>
                      <a:pt x="9502894" y="95032"/>
                    </a:cubicBezTo>
                    <a:cubicBezTo>
                      <a:pt x="9542184" y="86279"/>
                      <a:pt x="9542184" y="71788"/>
                      <a:pt x="9561337" y="47538"/>
                    </a:cubicBezTo>
                    <a:cubicBezTo>
                      <a:pt x="9574597" y="30464"/>
                      <a:pt x="9582455" y="16976"/>
                      <a:pt x="9611431" y="19416"/>
                    </a:cubicBezTo>
                    <a:cubicBezTo>
                      <a:pt x="9634023" y="21424"/>
                      <a:pt x="9652685" y="33047"/>
                      <a:pt x="9679205" y="32616"/>
                    </a:cubicBezTo>
                    <a:cubicBezTo>
                      <a:pt x="9691483" y="32329"/>
                      <a:pt x="9728317" y="26159"/>
                      <a:pt x="9737649" y="33477"/>
                    </a:cubicBezTo>
                    <a:cubicBezTo>
                      <a:pt x="9766133" y="55000"/>
                      <a:pt x="9696886" y="93454"/>
                      <a:pt x="9745506" y="112968"/>
                    </a:cubicBezTo>
                    <a:cubicBezTo>
                      <a:pt x="9754838" y="116842"/>
                      <a:pt x="9777429" y="110815"/>
                      <a:pt x="9789216" y="113254"/>
                    </a:cubicBezTo>
                    <a:cubicBezTo>
                      <a:pt x="9799038" y="115120"/>
                      <a:pt x="9805423" y="122151"/>
                      <a:pt x="9814754" y="124303"/>
                    </a:cubicBezTo>
                    <a:cubicBezTo>
                      <a:pt x="9831943" y="128464"/>
                      <a:pt x="9848150" y="127316"/>
                      <a:pt x="9865339" y="131334"/>
                    </a:cubicBezTo>
                    <a:cubicBezTo>
                      <a:pt x="9905611" y="140660"/>
                      <a:pt x="9940480" y="150274"/>
                      <a:pt x="9983699" y="140086"/>
                    </a:cubicBezTo>
                    <a:cubicBezTo>
                      <a:pt x="9995977" y="137217"/>
                      <a:pt x="10007272" y="133055"/>
                      <a:pt x="10018568" y="128607"/>
                    </a:cubicBezTo>
                    <a:lnTo>
                      <a:pt x="10018568" y="2975056"/>
                    </a:lnTo>
                    <a:cubicBezTo>
                      <a:pt x="10015130" y="2973622"/>
                      <a:pt x="10011201" y="2971900"/>
                      <a:pt x="10007763" y="2970895"/>
                    </a:cubicBezTo>
                    <a:cubicBezTo>
                      <a:pt x="9967001" y="2959273"/>
                      <a:pt x="9924764" y="2980222"/>
                      <a:pt x="9880564" y="2981083"/>
                    </a:cubicBezTo>
                    <a:cubicBezTo>
                      <a:pt x="9853061" y="2981657"/>
                      <a:pt x="9825068" y="2980652"/>
                      <a:pt x="9797565" y="2980652"/>
                    </a:cubicBezTo>
                    <a:cubicBezTo>
                      <a:pt x="9766624" y="2980652"/>
                      <a:pt x="9732246" y="2986392"/>
                      <a:pt x="9703761" y="2973335"/>
                    </a:cubicBezTo>
                    <a:cubicBezTo>
                      <a:pt x="9692957" y="2968600"/>
                      <a:pt x="9684608" y="2956116"/>
                      <a:pt x="9675277" y="2952242"/>
                    </a:cubicBezTo>
                    <a:cubicBezTo>
                      <a:pt x="9650230" y="2941624"/>
                      <a:pt x="9614378" y="2949229"/>
                      <a:pt x="9587366" y="2949229"/>
                    </a:cubicBezTo>
                    <a:cubicBezTo>
                      <a:pt x="9576071" y="2949229"/>
                      <a:pt x="9554462" y="2946646"/>
                      <a:pt x="9533343" y="2945355"/>
                    </a:cubicBezTo>
                    <a:cubicBezTo>
                      <a:pt x="9516645" y="2988401"/>
                      <a:pt x="9497983" y="3026998"/>
                      <a:pt x="9441504" y="3040629"/>
                    </a:cubicBezTo>
                    <a:cubicBezTo>
                      <a:pt x="9431682" y="3042925"/>
                      <a:pt x="9423333" y="3043499"/>
                      <a:pt x="9414984" y="3043212"/>
                    </a:cubicBezTo>
                    <a:cubicBezTo>
                      <a:pt x="9413020" y="3044216"/>
                      <a:pt x="9411055" y="3045364"/>
                      <a:pt x="9408108" y="3045938"/>
                    </a:cubicBezTo>
                    <a:cubicBezTo>
                      <a:pt x="9382570" y="3051534"/>
                      <a:pt x="9345245" y="3043212"/>
                      <a:pt x="9322654" y="3032450"/>
                    </a:cubicBezTo>
                    <a:cubicBezTo>
                      <a:pt x="9316760" y="3029868"/>
                      <a:pt x="9309394" y="3018245"/>
                      <a:pt x="9303500" y="3015806"/>
                    </a:cubicBezTo>
                    <a:cubicBezTo>
                      <a:pt x="9276489" y="3005045"/>
                      <a:pt x="9253406" y="3008919"/>
                      <a:pt x="9232779" y="2984526"/>
                    </a:cubicBezTo>
                    <a:cubicBezTo>
                      <a:pt x="9229833" y="2980652"/>
                      <a:pt x="9228359" y="2975917"/>
                      <a:pt x="9226886" y="2971613"/>
                    </a:cubicBezTo>
                    <a:cubicBezTo>
                      <a:pt x="9206750" y="2964726"/>
                      <a:pt x="9186614" y="2964726"/>
                      <a:pt x="9163532" y="2961425"/>
                    </a:cubicBezTo>
                    <a:cubicBezTo>
                      <a:pt x="9125716" y="2955829"/>
                      <a:pt x="9079550" y="2941624"/>
                      <a:pt x="9039279" y="2948081"/>
                    </a:cubicBezTo>
                    <a:cubicBezTo>
                      <a:pt x="9037805" y="2948655"/>
                      <a:pt x="9036823" y="2949229"/>
                      <a:pt x="9035350" y="2949516"/>
                    </a:cubicBezTo>
                    <a:cubicBezTo>
                      <a:pt x="9028965" y="2951668"/>
                      <a:pt x="9022581" y="2953821"/>
                      <a:pt x="9016196" y="2955686"/>
                    </a:cubicBezTo>
                    <a:cubicBezTo>
                      <a:pt x="8994587" y="2966160"/>
                      <a:pt x="8973960" y="2986822"/>
                      <a:pt x="8949895" y="2993422"/>
                    </a:cubicBezTo>
                    <a:cubicBezTo>
                      <a:pt x="8919446" y="3001888"/>
                      <a:pt x="8880157" y="2998157"/>
                      <a:pt x="8848234" y="2996866"/>
                    </a:cubicBezTo>
                    <a:cubicBezTo>
                      <a:pt x="8809436" y="2995431"/>
                      <a:pt x="8799613" y="2970752"/>
                      <a:pt x="8763762" y="2963721"/>
                    </a:cubicBezTo>
                    <a:cubicBezTo>
                      <a:pt x="8745590" y="2960134"/>
                      <a:pt x="8723490" y="2963004"/>
                      <a:pt x="8702863" y="2964582"/>
                    </a:cubicBezTo>
                    <a:cubicBezTo>
                      <a:pt x="8687638" y="2970465"/>
                      <a:pt x="8672414" y="2976061"/>
                      <a:pt x="8655716" y="2979504"/>
                    </a:cubicBezTo>
                    <a:cubicBezTo>
                      <a:pt x="8612497" y="2988544"/>
                      <a:pt x="8547179" y="2987396"/>
                      <a:pt x="8501996" y="2981370"/>
                    </a:cubicBezTo>
                    <a:cubicBezTo>
                      <a:pt x="8452884" y="2974913"/>
                      <a:pt x="8444535" y="2963004"/>
                      <a:pt x="8441097" y="2919815"/>
                    </a:cubicBezTo>
                    <a:cubicBezTo>
                      <a:pt x="8411139" y="2910345"/>
                      <a:pt x="8267241" y="2930289"/>
                      <a:pt x="8256928" y="2965012"/>
                    </a:cubicBezTo>
                    <a:lnTo>
                      <a:pt x="8260857" y="2897575"/>
                    </a:lnTo>
                    <a:cubicBezTo>
                      <a:pt x="8254963" y="2899870"/>
                      <a:pt x="8249070" y="2902023"/>
                      <a:pt x="8243177" y="2905466"/>
                    </a:cubicBezTo>
                    <a:cubicBezTo>
                      <a:pt x="8203887" y="2927993"/>
                      <a:pt x="8197011" y="2925267"/>
                      <a:pt x="8155758" y="2906184"/>
                    </a:cubicBezTo>
                    <a:cubicBezTo>
                      <a:pt x="8122362" y="2890687"/>
                      <a:pt x="8071776" y="2846064"/>
                      <a:pt x="8035434" y="2852234"/>
                    </a:cubicBezTo>
                    <a:cubicBezTo>
                      <a:pt x="8004002" y="2857399"/>
                      <a:pt x="7992215" y="2895996"/>
                      <a:pt x="7967659" y="2914219"/>
                    </a:cubicBezTo>
                    <a:cubicBezTo>
                      <a:pt x="7902341" y="2962573"/>
                      <a:pt x="7801662" y="2980939"/>
                      <a:pt x="7722100" y="2980652"/>
                    </a:cubicBezTo>
                    <a:cubicBezTo>
                      <a:pt x="7688704" y="2980509"/>
                      <a:pt x="7660220" y="2977496"/>
                      <a:pt x="7629770" y="2991844"/>
                    </a:cubicBezTo>
                    <a:cubicBezTo>
                      <a:pt x="7595392" y="3007771"/>
                      <a:pt x="7584588" y="3027285"/>
                      <a:pt x="7545298" y="3028576"/>
                    </a:cubicBezTo>
                    <a:cubicBezTo>
                      <a:pt x="7510428" y="3029581"/>
                      <a:pt x="7506008" y="3032881"/>
                      <a:pt x="7478506" y="3048090"/>
                    </a:cubicBezTo>
                    <a:cubicBezTo>
                      <a:pt x="7443636" y="3067174"/>
                      <a:pt x="7406312" y="3087548"/>
                      <a:pt x="7367022" y="3068608"/>
                    </a:cubicBezTo>
                    <a:cubicBezTo>
                      <a:pt x="7352288" y="3061434"/>
                      <a:pt x="7347868" y="3056412"/>
                      <a:pt x="7337555" y="3044646"/>
                    </a:cubicBezTo>
                    <a:cubicBezTo>
                      <a:pt x="7312999" y="3015806"/>
                      <a:pt x="7292372" y="2994140"/>
                      <a:pt x="7260450" y="2968026"/>
                    </a:cubicBezTo>
                    <a:cubicBezTo>
                      <a:pt x="7231474" y="2944207"/>
                      <a:pt x="7204953" y="2923832"/>
                      <a:pt x="7172048" y="2905466"/>
                    </a:cubicBezTo>
                    <a:cubicBezTo>
                      <a:pt x="7108694" y="2869595"/>
                      <a:pt x="7045831" y="2841759"/>
                      <a:pt x="6972654" y="2817941"/>
                    </a:cubicBezTo>
                    <a:cubicBezTo>
                      <a:pt x="6918140" y="2800005"/>
                      <a:pt x="6924525" y="2817654"/>
                      <a:pt x="6880816" y="2834872"/>
                    </a:cubicBezTo>
                    <a:cubicBezTo>
                      <a:pt x="6843000" y="2850081"/>
                      <a:pt x="6793888" y="2830137"/>
                      <a:pt x="6753124" y="2840755"/>
                    </a:cubicBezTo>
                    <a:cubicBezTo>
                      <a:pt x="6727096" y="2847499"/>
                      <a:pt x="6709906" y="2868304"/>
                      <a:pt x="6681422" y="2871174"/>
                    </a:cubicBezTo>
                    <a:cubicBezTo>
                      <a:pt x="6653428" y="2874043"/>
                      <a:pt x="6623960" y="2861847"/>
                      <a:pt x="6597440" y="2853955"/>
                    </a:cubicBezTo>
                    <a:cubicBezTo>
                      <a:pt x="6557168" y="2842046"/>
                      <a:pt x="6476626" y="2816506"/>
                      <a:pt x="6476626" y="2882796"/>
                    </a:cubicBezTo>
                    <a:cubicBezTo>
                      <a:pt x="6448632" y="2891118"/>
                      <a:pt x="6409833" y="2885522"/>
                      <a:pt x="6381840" y="2885522"/>
                    </a:cubicBezTo>
                    <a:cubicBezTo>
                      <a:pt x="6351390" y="2885522"/>
                      <a:pt x="6304243" y="2894848"/>
                      <a:pt x="6276249" y="2883370"/>
                    </a:cubicBezTo>
                    <a:cubicBezTo>
                      <a:pt x="6273794" y="2847786"/>
                      <a:pt x="6276249" y="2850655"/>
                      <a:pt x="6250220" y="2830137"/>
                    </a:cubicBezTo>
                    <a:cubicBezTo>
                      <a:pt x="6225664" y="2811197"/>
                      <a:pt x="6204055" y="2804884"/>
                      <a:pt x="6172623" y="2798427"/>
                    </a:cubicBezTo>
                    <a:cubicBezTo>
                      <a:pt x="6138245" y="2791253"/>
                      <a:pt x="6103866" y="2794840"/>
                      <a:pt x="6069980" y="2787809"/>
                    </a:cubicBezTo>
                    <a:cubicBezTo>
                      <a:pt x="6026761" y="2778769"/>
                      <a:pt x="5984525" y="2744620"/>
                      <a:pt x="5939342" y="2744620"/>
                    </a:cubicBezTo>
                    <a:cubicBezTo>
                      <a:pt x="5932958" y="2770878"/>
                      <a:pt x="5952603" y="2801440"/>
                      <a:pt x="5947200" y="2822963"/>
                    </a:cubicBezTo>
                    <a:cubicBezTo>
                      <a:pt x="5943271" y="2838746"/>
                      <a:pt x="5924118" y="2838172"/>
                      <a:pt x="5915278" y="2849507"/>
                    </a:cubicBezTo>
                    <a:cubicBezTo>
                      <a:pt x="5908402" y="2857686"/>
                      <a:pt x="5907420" y="2867443"/>
                      <a:pt x="5901526" y="2875622"/>
                    </a:cubicBezTo>
                    <a:cubicBezTo>
                      <a:pt x="5865675" y="2925985"/>
                      <a:pt x="5822947" y="2935598"/>
                      <a:pt x="5772362" y="2963147"/>
                    </a:cubicBezTo>
                    <a:cubicBezTo>
                      <a:pt x="5746824" y="2920245"/>
                      <a:pt x="5701641" y="2875478"/>
                      <a:pt x="5648109" y="2868160"/>
                    </a:cubicBezTo>
                    <a:cubicBezTo>
                      <a:pt x="5616678" y="2863856"/>
                      <a:pt x="5555779" y="2862564"/>
                      <a:pt x="5530241" y="2876913"/>
                    </a:cubicBezTo>
                    <a:cubicBezTo>
                      <a:pt x="5504703" y="2891405"/>
                      <a:pt x="5499301" y="2909053"/>
                      <a:pt x="5469343" y="2919241"/>
                    </a:cubicBezTo>
                    <a:cubicBezTo>
                      <a:pt x="5439384" y="2929572"/>
                      <a:pt x="5412373" y="2933015"/>
                      <a:pt x="5383397" y="2924406"/>
                    </a:cubicBezTo>
                    <a:cubicBezTo>
                      <a:pt x="5347054" y="2913502"/>
                      <a:pt x="5317096" y="2896427"/>
                      <a:pt x="5276824" y="2900444"/>
                    </a:cubicBezTo>
                    <a:cubicBezTo>
                      <a:pt x="5238026" y="2904175"/>
                      <a:pt x="5176636" y="2919384"/>
                      <a:pt x="5141767" y="2936316"/>
                    </a:cubicBezTo>
                    <a:cubicBezTo>
                      <a:pt x="5122613" y="2945355"/>
                      <a:pt x="5114264" y="2961425"/>
                      <a:pt x="5091673" y="2966017"/>
                    </a:cubicBezTo>
                    <a:cubicBezTo>
                      <a:pt x="5067608" y="2971039"/>
                      <a:pt x="5038141" y="2958556"/>
                      <a:pt x="5013585" y="2964008"/>
                    </a:cubicBezTo>
                    <a:cubicBezTo>
                      <a:pt x="4979698" y="2971900"/>
                      <a:pt x="4949249" y="3000597"/>
                      <a:pt x="4914379" y="3014371"/>
                    </a:cubicBezTo>
                    <a:cubicBezTo>
                      <a:pt x="4886877" y="3025133"/>
                      <a:pt x="4868705" y="3042781"/>
                      <a:pt x="4837274" y="3044646"/>
                    </a:cubicBezTo>
                    <a:cubicBezTo>
                      <a:pt x="4798967" y="3047229"/>
                      <a:pt x="4772937" y="3021115"/>
                      <a:pt x="4748873" y="2997440"/>
                    </a:cubicBezTo>
                    <a:cubicBezTo>
                      <a:pt x="4711548" y="2961425"/>
                      <a:pt x="4679625" y="2919241"/>
                      <a:pt x="4632478" y="2892840"/>
                    </a:cubicBezTo>
                    <a:cubicBezTo>
                      <a:pt x="4583857" y="2865434"/>
                      <a:pt x="4541130" y="2869452"/>
                      <a:pt x="4486616" y="2869739"/>
                    </a:cubicBezTo>
                    <a:cubicBezTo>
                      <a:pt x="4456166" y="2869882"/>
                      <a:pt x="4426208" y="2872034"/>
                      <a:pt x="4396250" y="2866295"/>
                    </a:cubicBezTo>
                    <a:cubicBezTo>
                      <a:pt x="4380043" y="2863138"/>
                      <a:pt x="4336333" y="2860412"/>
                      <a:pt x="4322582" y="2853238"/>
                    </a:cubicBezTo>
                    <a:cubicBezTo>
                      <a:pt x="4306375" y="2844629"/>
                      <a:pt x="4298517" y="2824541"/>
                      <a:pt x="4279364" y="2815071"/>
                    </a:cubicBezTo>
                    <a:cubicBezTo>
                      <a:pt x="4258737" y="2805027"/>
                      <a:pt x="4241548" y="2806462"/>
                      <a:pt x="4219447" y="2806318"/>
                    </a:cubicBezTo>
                    <a:cubicBezTo>
                      <a:pt x="4183105" y="2805888"/>
                      <a:pt x="4146762" y="2806462"/>
                      <a:pt x="4110419" y="2806462"/>
                    </a:cubicBezTo>
                    <a:cubicBezTo>
                      <a:pt x="4067201" y="2806462"/>
                      <a:pt x="4018089" y="2812919"/>
                      <a:pt x="3974871" y="2807610"/>
                    </a:cubicBezTo>
                    <a:cubicBezTo>
                      <a:pt x="3916919" y="2800292"/>
                      <a:pt x="3910043" y="2762412"/>
                      <a:pt x="3878611" y="2727115"/>
                    </a:cubicBezTo>
                    <a:cubicBezTo>
                      <a:pt x="3789719" y="2626532"/>
                      <a:pt x="3764181" y="2796418"/>
                      <a:pt x="3694933" y="2829133"/>
                    </a:cubicBezTo>
                    <a:cubicBezTo>
                      <a:pt x="3656626" y="2847068"/>
                      <a:pt x="3615863" y="2830998"/>
                      <a:pt x="3574609" y="2838746"/>
                    </a:cubicBezTo>
                    <a:cubicBezTo>
                      <a:pt x="3521569" y="2848503"/>
                      <a:pt x="3490137" y="2888966"/>
                      <a:pt x="3465582" y="2927276"/>
                    </a:cubicBezTo>
                    <a:cubicBezTo>
                      <a:pt x="3400262" y="2911780"/>
                      <a:pt x="3280921" y="2902166"/>
                      <a:pt x="3213638" y="2920102"/>
                    </a:cubicBezTo>
                    <a:cubicBezTo>
                      <a:pt x="3210200" y="3002892"/>
                      <a:pt x="3036835" y="2970895"/>
                      <a:pt x="2986741" y="2937176"/>
                    </a:cubicBezTo>
                    <a:cubicBezTo>
                      <a:pt x="2964641" y="2922254"/>
                      <a:pt x="2954327" y="2906184"/>
                      <a:pt x="2924370" y="2900731"/>
                    </a:cubicBezTo>
                    <a:cubicBezTo>
                      <a:pt x="2889992" y="2894705"/>
                      <a:pt x="2822217" y="2894848"/>
                      <a:pt x="2791767" y="2904749"/>
                    </a:cubicBezTo>
                    <a:cubicBezTo>
                      <a:pt x="2771509" y="2911206"/>
                      <a:pt x="2757328" y="2931383"/>
                      <a:pt x="2739694" y="2933199"/>
                    </a:cubicBezTo>
                    <a:lnTo>
                      <a:pt x="2720737" y="2927758"/>
                    </a:lnTo>
                    <a:lnTo>
                      <a:pt x="2722274" y="2891728"/>
                    </a:lnTo>
                    <a:cubicBezTo>
                      <a:pt x="2721415" y="2879639"/>
                      <a:pt x="2717363" y="2869452"/>
                      <a:pt x="2704840" y="2862851"/>
                    </a:cubicBezTo>
                    <a:cubicBezTo>
                      <a:pt x="2704840" y="2862564"/>
                      <a:pt x="2704348" y="2862564"/>
                      <a:pt x="2703857" y="2862421"/>
                    </a:cubicBezTo>
                    <a:cubicBezTo>
                      <a:pt x="2704348" y="2852951"/>
                      <a:pt x="2705331" y="2844198"/>
                      <a:pt x="2705331" y="2837311"/>
                    </a:cubicBezTo>
                    <a:cubicBezTo>
                      <a:pt x="2705822" y="2811053"/>
                      <a:pt x="2714662" y="2785226"/>
                      <a:pt x="2689615" y="2772743"/>
                    </a:cubicBezTo>
                    <a:cubicBezTo>
                      <a:pt x="2663095" y="2759542"/>
                      <a:pt x="2579604" y="2774034"/>
                      <a:pt x="2551611" y="2773891"/>
                    </a:cubicBezTo>
                    <a:cubicBezTo>
                      <a:pt x="2519198" y="2773747"/>
                      <a:pt x="2507411" y="2773747"/>
                      <a:pt x="2480890" y="2785944"/>
                    </a:cubicBezTo>
                    <a:cubicBezTo>
                      <a:pt x="2435707" y="2806749"/>
                      <a:pt x="2468121" y="2802588"/>
                      <a:pt x="2452405" y="2838459"/>
                    </a:cubicBezTo>
                    <a:cubicBezTo>
                      <a:pt x="2440618" y="2866008"/>
                      <a:pt x="2395435" y="2852951"/>
                      <a:pt x="2365969" y="2853094"/>
                    </a:cubicBezTo>
                    <a:cubicBezTo>
                      <a:pt x="2350252" y="2853094"/>
                      <a:pt x="2325696" y="2857399"/>
                      <a:pt x="2310963" y="2854242"/>
                    </a:cubicBezTo>
                    <a:cubicBezTo>
                      <a:pt x="2262342" y="2843624"/>
                      <a:pt x="2301140" y="2848216"/>
                      <a:pt x="2282478" y="2820667"/>
                    </a:cubicBezTo>
                    <a:cubicBezTo>
                      <a:pt x="2262833" y="2790535"/>
                      <a:pt x="2257922" y="2813349"/>
                      <a:pt x="2232384" y="2825832"/>
                    </a:cubicBezTo>
                    <a:cubicBezTo>
                      <a:pt x="2200952" y="2841329"/>
                      <a:pt x="2172959" y="2836450"/>
                      <a:pt x="2138580" y="2837168"/>
                    </a:cubicBezTo>
                    <a:cubicBezTo>
                      <a:pt x="2121883" y="2837455"/>
                      <a:pt x="2108131" y="2834154"/>
                      <a:pt x="2091433" y="2840037"/>
                    </a:cubicBezTo>
                    <a:cubicBezTo>
                      <a:pt x="2071297" y="2847212"/>
                      <a:pt x="2065896" y="2865434"/>
                      <a:pt x="2046250" y="2870169"/>
                    </a:cubicBezTo>
                    <a:cubicBezTo>
                      <a:pt x="2019239" y="2876626"/>
                      <a:pt x="1961778" y="2875191"/>
                      <a:pt x="1934276" y="2869595"/>
                    </a:cubicBezTo>
                    <a:cubicBezTo>
                      <a:pt x="1923962" y="2867443"/>
                      <a:pt x="1913157" y="2858116"/>
                      <a:pt x="1906773" y="2856682"/>
                    </a:cubicBezTo>
                    <a:cubicBezTo>
                      <a:pt x="1881235" y="2850942"/>
                      <a:pt x="1857170" y="2853238"/>
                      <a:pt x="1829667" y="2852951"/>
                    </a:cubicBezTo>
                    <a:cubicBezTo>
                      <a:pt x="1809532" y="2852521"/>
                      <a:pt x="1777609" y="2847355"/>
                      <a:pt x="1758946" y="2855390"/>
                    </a:cubicBezTo>
                    <a:cubicBezTo>
                      <a:pt x="1733899" y="2866439"/>
                      <a:pt x="1738320" y="2886670"/>
                      <a:pt x="1721130" y="2898292"/>
                    </a:cubicBezTo>
                    <a:cubicBezTo>
                      <a:pt x="1687734" y="2920102"/>
                      <a:pt x="1611611" y="2894848"/>
                      <a:pt x="1572813" y="2904175"/>
                    </a:cubicBezTo>
                    <a:cubicBezTo>
                      <a:pt x="1538926" y="2912210"/>
                      <a:pt x="1529594" y="2940477"/>
                      <a:pt x="1504547" y="2960851"/>
                    </a:cubicBezTo>
                    <a:cubicBezTo>
                      <a:pt x="1493251" y="2969604"/>
                      <a:pt x="1470660" y="2968169"/>
                      <a:pt x="1461820" y="2979074"/>
                    </a:cubicBezTo>
                    <a:cubicBezTo>
                      <a:pt x="1450524" y="2992705"/>
                      <a:pt x="1458382" y="2994570"/>
                      <a:pt x="1452980" y="3011071"/>
                    </a:cubicBezTo>
                    <a:cubicBezTo>
                      <a:pt x="1440702" y="3048521"/>
                      <a:pt x="1440211" y="3057417"/>
                      <a:pt x="1398466" y="3059282"/>
                    </a:cubicBezTo>
                    <a:cubicBezTo>
                      <a:pt x="1370472" y="3060430"/>
                      <a:pt x="1327254" y="3065882"/>
                      <a:pt x="1300242" y="3056125"/>
                    </a:cubicBezTo>
                    <a:cubicBezTo>
                      <a:pt x="1249166" y="3037903"/>
                      <a:pt x="1210368" y="2985531"/>
                      <a:pt x="1154871" y="2969747"/>
                    </a:cubicBezTo>
                    <a:cubicBezTo>
                      <a:pt x="1114109" y="2958125"/>
                      <a:pt x="1072363" y="2979074"/>
                      <a:pt x="1027672" y="2980078"/>
                    </a:cubicBezTo>
                    <a:cubicBezTo>
                      <a:pt x="1000169" y="2980509"/>
                      <a:pt x="972667" y="2979648"/>
                      <a:pt x="945164" y="2979648"/>
                    </a:cubicBezTo>
                    <a:cubicBezTo>
                      <a:pt x="914224" y="2979648"/>
                      <a:pt x="879354" y="2985387"/>
                      <a:pt x="851360" y="2972330"/>
                    </a:cubicBezTo>
                    <a:cubicBezTo>
                      <a:pt x="840556" y="2967452"/>
                      <a:pt x="832207" y="2955112"/>
                      <a:pt x="822876" y="2951094"/>
                    </a:cubicBezTo>
                    <a:cubicBezTo>
                      <a:pt x="797829" y="2940620"/>
                      <a:pt x="761977" y="2948081"/>
                      <a:pt x="734474" y="2948081"/>
                    </a:cubicBezTo>
                    <a:cubicBezTo>
                      <a:pt x="711392" y="2948081"/>
                      <a:pt x="647055" y="2937176"/>
                      <a:pt x="626920" y="2949660"/>
                    </a:cubicBezTo>
                    <a:cubicBezTo>
                      <a:pt x="590577" y="2972330"/>
                      <a:pt x="607275" y="3033598"/>
                      <a:pt x="555216" y="3045077"/>
                    </a:cubicBezTo>
                    <a:cubicBezTo>
                      <a:pt x="529678" y="3050673"/>
                      <a:pt x="492353" y="3042351"/>
                      <a:pt x="469762" y="3031589"/>
                    </a:cubicBezTo>
                    <a:cubicBezTo>
                      <a:pt x="464359" y="3029007"/>
                      <a:pt x="456502" y="3017241"/>
                      <a:pt x="450608" y="3014945"/>
                    </a:cubicBezTo>
                    <a:cubicBezTo>
                      <a:pt x="424088" y="3004184"/>
                      <a:pt x="400514" y="3007914"/>
                      <a:pt x="380378" y="2983666"/>
                    </a:cubicBezTo>
                    <a:cubicBezTo>
                      <a:pt x="375467" y="2977926"/>
                      <a:pt x="374976" y="2968887"/>
                      <a:pt x="371047" y="2964439"/>
                    </a:cubicBezTo>
                    <a:cubicBezTo>
                      <a:pt x="350420" y="2941624"/>
                      <a:pt x="308184" y="2914219"/>
                      <a:pt x="269385" y="2918954"/>
                    </a:cubicBezTo>
                    <a:cubicBezTo>
                      <a:pt x="242865" y="2922111"/>
                      <a:pt x="210943" y="2939329"/>
                      <a:pt x="182949" y="2948655"/>
                    </a:cubicBezTo>
                    <a:cubicBezTo>
                      <a:pt x="156429" y="2957408"/>
                      <a:pt x="131382" y="2965156"/>
                      <a:pt x="102406" y="2960421"/>
                    </a:cubicBezTo>
                    <a:cubicBezTo>
                      <a:pt x="97985" y="2959704"/>
                      <a:pt x="89636" y="2948942"/>
                      <a:pt x="82761" y="2947364"/>
                    </a:cubicBezTo>
                    <a:cubicBezTo>
                      <a:pt x="63607" y="2943059"/>
                      <a:pt x="34631" y="2948081"/>
                      <a:pt x="14495" y="2948225"/>
                    </a:cubicBezTo>
                    <a:lnTo>
                      <a:pt x="0" y="2947251"/>
                    </a:lnTo>
                    <a:lnTo>
                      <a:pt x="599705" y="105422"/>
                    </a:lnTo>
                    <a:lnTo>
                      <a:pt x="650493" y="94602"/>
                    </a:lnTo>
                    <a:cubicBezTo>
                      <a:pt x="689291" y="85849"/>
                      <a:pt x="689291" y="71213"/>
                      <a:pt x="708445" y="47108"/>
                    </a:cubicBezTo>
                    <a:cubicBezTo>
                      <a:pt x="721705" y="29890"/>
                      <a:pt x="730054" y="16402"/>
                      <a:pt x="758539" y="18985"/>
                    </a:cubicBezTo>
                    <a:cubicBezTo>
                      <a:pt x="781131" y="20850"/>
                      <a:pt x="799793" y="32616"/>
                      <a:pt x="826313" y="32042"/>
                    </a:cubicBezTo>
                    <a:cubicBezTo>
                      <a:pt x="838591" y="31899"/>
                      <a:pt x="875425" y="25585"/>
                      <a:pt x="885248" y="32903"/>
                    </a:cubicBezTo>
                    <a:cubicBezTo>
                      <a:pt x="913241" y="54426"/>
                      <a:pt x="843994" y="93023"/>
                      <a:pt x="892614" y="112537"/>
                    </a:cubicBezTo>
                    <a:cubicBezTo>
                      <a:pt x="901946" y="116268"/>
                      <a:pt x="925028" y="110385"/>
                      <a:pt x="936324" y="112681"/>
                    </a:cubicBezTo>
                    <a:cubicBezTo>
                      <a:pt x="946146" y="114689"/>
                      <a:pt x="952531" y="121577"/>
                      <a:pt x="961862" y="123729"/>
                    </a:cubicBezTo>
                    <a:cubicBezTo>
                      <a:pt x="979051" y="127890"/>
                      <a:pt x="995258" y="126886"/>
                      <a:pt x="1012447" y="130760"/>
                    </a:cubicBezTo>
                    <a:cubicBezTo>
                      <a:pt x="1053210" y="140086"/>
                      <a:pt x="1087588" y="149843"/>
                      <a:pt x="1130807" y="139512"/>
                    </a:cubicBezTo>
                    <a:cubicBezTo>
                      <a:pt x="1168132" y="130760"/>
                      <a:pt x="1201036" y="112681"/>
                      <a:pt x="1232468" y="95606"/>
                    </a:cubicBezTo>
                    <a:cubicBezTo>
                      <a:pt x="1259479" y="81258"/>
                      <a:pt x="1297787" y="57439"/>
                      <a:pt x="1325780" y="48830"/>
                    </a:cubicBezTo>
                    <a:cubicBezTo>
                      <a:pt x="1371454" y="35055"/>
                      <a:pt x="1429897" y="64613"/>
                      <a:pt x="1477045" y="64039"/>
                    </a:cubicBezTo>
                    <a:cubicBezTo>
                      <a:pt x="1505038" y="63752"/>
                      <a:pt x="1564955" y="53565"/>
                      <a:pt x="1589020" y="66622"/>
                    </a:cubicBezTo>
                    <a:cubicBezTo>
                      <a:pt x="1610137" y="78101"/>
                      <a:pt x="1605227" y="90154"/>
                      <a:pt x="1629782" y="96323"/>
                    </a:cubicBezTo>
                    <a:cubicBezTo>
                      <a:pt x="1647463" y="100915"/>
                      <a:pt x="1667599" y="94745"/>
                      <a:pt x="1686261" y="99193"/>
                    </a:cubicBezTo>
                    <a:cubicBezTo>
                      <a:pt x="1713764" y="106080"/>
                      <a:pt x="1742740" y="128607"/>
                      <a:pt x="1767295" y="143386"/>
                    </a:cubicBezTo>
                    <a:cubicBezTo>
                      <a:pt x="1785467" y="154148"/>
                      <a:pt x="1810023" y="152282"/>
                      <a:pt x="1826230" y="162183"/>
                    </a:cubicBezTo>
                    <a:cubicBezTo>
                      <a:pt x="1845383" y="173949"/>
                      <a:pt x="1843910" y="185427"/>
                      <a:pt x="1866501" y="191597"/>
                    </a:cubicBezTo>
                    <a:cubicBezTo>
                      <a:pt x="1906282" y="202502"/>
                      <a:pt x="1968162" y="190880"/>
                      <a:pt x="2009908" y="190880"/>
                    </a:cubicBezTo>
                    <a:cubicBezTo>
                      <a:pt x="2060984" y="190880"/>
                      <a:pt x="2130723" y="178253"/>
                      <a:pt x="2180325" y="189732"/>
                    </a:cubicBezTo>
                    <a:cubicBezTo>
                      <a:pt x="2223053" y="199632"/>
                      <a:pt x="2245153" y="243539"/>
                      <a:pt x="2290336" y="253009"/>
                    </a:cubicBezTo>
                    <a:cubicBezTo>
                      <a:pt x="2366950" y="268935"/>
                      <a:pt x="2456334" y="258461"/>
                      <a:pt x="2511830" y="206233"/>
                    </a:cubicBezTo>
                    <a:cubicBezTo>
                      <a:pt x="2537368" y="182414"/>
                      <a:pt x="2538842" y="157161"/>
                      <a:pt x="2576167" y="146973"/>
                    </a:cubicBezTo>
                    <a:cubicBezTo>
                      <a:pt x="2610054" y="137790"/>
                      <a:pt x="2645414" y="149126"/>
                      <a:pt x="2679301" y="142095"/>
                    </a:cubicBezTo>
                    <a:cubicBezTo>
                      <a:pt x="2697473" y="138364"/>
                      <a:pt x="2711224" y="129468"/>
                      <a:pt x="2730378" y="127029"/>
                    </a:cubicBezTo>
                    <a:cubicBezTo>
                      <a:pt x="2752478" y="124303"/>
                      <a:pt x="2775561" y="129899"/>
                      <a:pt x="2797661" y="126312"/>
                    </a:cubicBezTo>
                    <a:cubicBezTo>
                      <a:pt x="2821234" y="122581"/>
                      <a:pt x="2839406" y="111963"/>
                      <a:pt x="2864453" y="111102"/>
                    </a:cubicBezTo>
                    <a:cubicBezTo>
                      <a:pt x="2922896" y="109094"/>
                      <a:pt x="2950890" y="130903"/>
                      <a:pt x="2979374" y="171079"/>
                    </a:cubicBezTo>
                    <a:cubicBezTo>
                      <a:pt x="3008350" y="211398"/>
                      <a:pt x="3044202" y="211685"/>
                      <a:pt x="3094296" y="207524"/>
                    </a:cubicBezTo>
                    <a:cubicBezTo>
                      <a:pt x="3144881" y="203506"/>
                      <a:pt x="3157650" y="151421"/>
                      <a:pt x="3203815" y="142812"/>
                    </a:cubicBezTo>
                    <a:cubicBezTo>
                      <a:pt x="3246052" y="135064"/>
                      <a:pt x="3270608" y="152426"/>
                      <a:pt x="3305477" y="159887"/>
                    </a:cubicBezTo>
                    <a:cubicBezTo>
                      <a:pt x="3339855" y="167061"/>
                      <a:pt x="3385039" y="151708"/>
                      <a:pt x="3416470" y="139943"/>
                    </a:cubicBezTo>
                    <a:cubicBezTo>
                      <a:pt x="3449865" y="127603"/>
                      <a:pt x="3470492" y="87284"/>
                      <a:pt x="3499959" y="78675"/>
                    </a:cubicBezTo>
                    <a:cubicBezTo>
                      <a:pt x="3555947" y="62461"/>
                      <a:pt x="3577556" y="142669"/>
                      <a:pt x="3614881" y="163905"/>
                    </a:cubicBezTo>
                    <a:cubicBezTo>
                      <a:pt x="3666940" y="193749"/>
                      <a:pt x="3768601" y="174523"/>
                      <a:pt x="3830974" y="175240"/>
                    </a:cubicBezTo>
                    <a:cubicBezTo>
                      <a:pt x="3850127" y="175383"/>
                      <a:pt x="3871736" y="179114"/>
                      <a:pt x="3889907" y="172514"/>
                    </a:cubicBezTo>
                    <a:cubicBezTo>
                      <a:pt x="3912990" y="164048"/>
                      <a:pt x="3923303" y="147260"/>
                      <a:pt x="3949332" y="142812"/>
                    </a:cubicBezTo>
                    <a:cubicBezTo>
                      <a:pt x="3989604" y="135782"/>
                      <a:pt x="4038225" y="153000"/>
                      <a:pt x="4077023" y="159313"/>
                    </a:cubicBezTo>
                    <a:cubicBezTo>
                      <a:pt x="4146271" y="170792"/>
                      <a:pt x="4178193" y="232921"/>
                      <a:pt x="4253826" y="239091"/>
                    </a:cubicBezTo>
                    <a:cubicBezTo>
                      <a:pt x="4279364" y="241243"/>
                      <a:pt x="4305884" y="235217"/>
                      <a:pt x="4331422" y="238086"/>
                    </a:cubicBezTo>
                    <a:cubicBezTo>
                      <a:pt x="4350576" y="240525"/>
                      <a:pt x="4358925" y="251000"/>
                      <a:pt x="4374150" y="253152"/>
                    </a:cubicBezTo>
                    <a:cubicBezTo>
                      <a:pt x="4418350" y="259609"/>
                      <a:pt x="4428664" y="232634"/>
                      <a:pt x="4434066" y="193462"/>
                    </a:cubicBezTo>
                    <a:cubicBezTo>
                      <a:pt x="4470900" y="178110"/>
                      <a:pt x="4542112" y="190449"/>
                      <a:pt x="4583857" y="191023"/>
                    </a:cubicBezTo>
                    <a:cubicBezTo>
                      <a:pt x="4624620" y="191597"/>
                      <a:pt x="4659980" y="176244"/>
                      <a:pt x="4689938" y="147834"/>
                    </a:cubicBezTo>
                    <a:cubicBezTo>
                      <a:pt x="4703199" y="135064"/>
                      <a:pt x="4707619" y="107228"/>
                      <a:pt x="4721861" y="98045"/>
                    </a:cubicBezTo>
                    <a:cubicBezTo>
                      <a:pt x="4746417" y="81544"/>
                      <a:pt x="4782760" y="107515"/>
                      <a:pt x="4803878" y="116268"/>
                    </a:cubicBezTo>
                    <a:cubicBezTo>
                      <a:pt x="4823522" y="124016"/>
                      <a:pt x="4850043" y="135782"/>
                      <a:pt x="4872143" y="128751"/>
                    </a:cubicBezTo>
                    <a:cubicBezTo>
                      <a:pt x="4891788" y="122725"/>
                      <a:pt x="4893752" y="104358"/>
                      <a:pt x="4912906" y="96754"/>
                    </a:cubicBezTo>
                    <a:cubicBezTo>
                      <a:pt x="4938444" y="86566"/>
                      <a:pt x="5013094" y="90871"/>
                      <a:pt x="5040597" y="95176"/>
                    </a:cubicBezTo>
                    <a:cubicBezTo>
                      <a:pt x="5066626" y="99050"/>
                      <a:pt x="5084306" y="117559"/>
                      <a:pt x="5108371" y="124303"/>
                    </a:cubicBezTo>
                    <a:cubicBezTo>
                      <a:pt x="5130471" y="130616"/>
                      <a:pt x="5153554" y="127747"/>
                      <a:pt x="5176145" y="127603"/>
                    </a:cubicBezTo>
                    <a:cubicBezTo>
                      <a:pt x="5226239" y="127316"/>
                      <a:pt x="5260126" y="118994"/>
                      <a:pt x="5306783" y="112107"/>
                    </a:cubicBezTo>
                    <a:cubicBezTo>
                      <a:pt x="5352456" y="105363"/>
                      <a:pt x="5432509" y="106224"/>
                      <a:pt x="5433491" y="50982"/>
                    </a:cubicBezTo>
                    <a:cubicBezTo>
                      <a:pt x="5457065" y="49978"/>
                      <a:pt x="5459029" y="36347"/>
                      <a:pt x="5476218" y="28025"/>
                    </a:cubicBezTo>
                    <a:cubicBezTo>
                      <a:pt x="5497336" y="17694"/>
                      <a:pt x="5504703" y="16259"/>
                      <a:pt x="5531715" y="16546"/>
                    </a:cubicBezTo>
                    <a:cubicBezTo>
                      <a:pt x="5548413" y="16833"/>
                      <a:pt x="5565602" y="15398"/>
                      <a:pt x="5582300" y="16259"/>
                    </a:cubicBezTo>
                    <a:cubicBezTo>
                      <a:pt x="5609311" y="17694"/>
                      <a:pt x="5626991" y="28742"/>
                      <a:pt x="5653512" y="33334"/>
                    </a:cubicBezTo>
                    <a:cubicBezTo>
                      <a:pt x="5668245" y="35773"/>
                      <a:pt x="5720795" y="38642"/>
                      <a:pt x="5735528" y="33334"/>
                    </a:cubicBezTo>
                    <a:cubicBezTo>
                      <a:pt x="5751735" y="27307"/>
                      <a:pt x="5750262" y="19272"/>
                      <a:pt x="5764013" y="12241"/>
                    </a:cubicBezTo>
                    <a:cubicBezTo>
                      <a:pt x="5775554" y="6251"/>
                      <a:pt x="5786513" y="2718"/>
                      <a:pt x="5797194" y="109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  <a:effectLst>
                <a:innerShdw blurRad="279400">
                  <a:prstClr val="black"/>
                </a:innerShdw>
              </a:effectLst>
            </p:spPr>
            <p:txBody>
              <a:bodyPr wrap="square" lIns="28573" tIns="28573" rIns="28573" bIns="28573" anchor="ctr">
                <a:noAutofit/>
              </a:bodyPr>
              <a:lstStyle/>
              <a:p>
                <a:pPr fontAlgn="auto">
                  <a:defRPr sz="3000">
                    <a:solidFill>
                      <a:srgbClr val="FFFFFF"/>
                    </a:solidFill>
                  </a:defRPr>
                </a:pPr>
                <a:endParaRPr sz="2250" strike="noStrike" noProof="1"/>
              </a:p>
            </p:txBody>
          </p:sp>
          <p:sp>
            <p:nvSpPr>
              <p:cNvPr id="8" name="Freeform: Shape 121"/>
              <p:cNvSpPr/>
              <p:nvPr/>
            </p:nvSpPr>
            <p:spPr>
              <a:xfrm>
                <a:off x="2355732" y="1994858"/>
                <a:ext cx="10018568" cy="3076162"/>
              </a:xfrm>
              <a:custGeom>
                <a:avLst/>
                <a:gdLst>
                  <a:gd name="connsiteX0" fmla="*/ 2720555 w 10018568"/>
                  <a:gd name="connsiteY0" fmla="*/ 2927706 h 3076162"/>
                  <a:gd name="connsiteX1" fmla="*/ 2720737 w 10018568"/>
                  <a:gd name="connsiteY1" fmla="*/ 2927758 h 3076162"/>
                  <a:gd name="connsiteX2" fmla="*/ 2720555 w 10018568"/>
                  <a:gd name="connsiteY2" fmla="*/ 2932011 h 3076162"/>
                  <a:gd name="connsiteX3" fmla="*/ 5797194 w 10018568"/>
                  <a:gd name="connsiteY3" fmla="*/ 1090 h 3076162"/>
                  <a:gd name="connsiteX4" fmla="*/ 5894160 w 10018568"/>
                  <a:gd name="connsiteY4" fmla="*/ 23003 h 3076162"/>
                  <a:gd name="connsiteX5" fmla="*/ 6001223 w 10018568"/>
                  <a:gd name="connsiteY5" fmla="*/ 80397 h 3076162"/>
                  <a:gd name="connsiteX6" fmla="*/ 6086186 w 10018568"/>
                  <a:gd name="connsiteY6" fmla="*/ 115120 h 3076162"/>
                  <a:gd name="connsiteX7" fmla="*/ 6174588 w 10018568"/>
                  <a:gd name="connsiteY7" fmla="*/ 143386 h 3076162"/>
                  <a:gd name="connsiteX8" fmla="*/ 6307190 w 10018568"/>
                  <a:gd name="connsiteY8" fmla="*/ 140660 h 3076162"/>
                  <a:gd name="connsiteX9" fmla="*/ 6312592 w 10018568"/>
                  <a:gd name="connsiteY9" fmla="*/ 114259 h 3076162"/>
                  <a:gd name="connsiteX10" fmla="*/ 6446176 w 10018568"/>
                  <a:gd name="connsiteY10" fmla="*/ 111246 h 3076162"/>
                  <a:gd name="connsiteX11" fmla="*/ 6530157 w 10018568"/>
                  <a:gd name="connsiteY11" fmla="*/ 130903 h 3076162"/>
                  <a:gd name="connsiteX12" fmla="*/ 6638694 w 10018568"/>
                  <a:gd name="connsiteY12" fmla="*/ 139799 h 3076162"/>
                  <a:gd name="connsiteX13" fmla="*/ 6772278 w 10018568"/>
                  <a:gd name="connsiteY13" fmla="*/ 122581 h 3076162"/>
                  <a:gd name="connsiteX14" fmla="*/ 6786520 w 10018568"/>
                  <a:gd name="connsiteY14" fmla="*/ 204511 h 3076162"/>
                  <a:gd name="connsiteX15" fmla="*/ 6835142 w 10018568"/>
                  <a:gd name="connsiteY15" fmla="*/ 206376 h 3076162"/>
                  <a:gd name="connsiteX16" fmla="*/ 6872466 w 10018568"/>
                  <a:gd name="connsiteY16" fmla="*/ 218716 h 3076162"/>
                  <a:gd name="connsiteX17" fmla="*/ 6927962 w 10018568"/>
                  <a:gd name="connsiteY17" fmla="*/ 236364 h 3076162"/>
                  <a:gd name="connsiteX18" fmla="*/ 6978548 w 10018568"/>
                  <a:gd name="connsiteY18" fmla="*/ 207524 h 3076162"/>
                  <a:gd name="connsiteX19" fmla="*/ 7080700 w 10018568"/>
                  <a:gd name="connsiteY19" fmla="*/ 191597 h 3076162"/>
                  <a:gd name="connsiteX20" fmla="*/ 7120972 w 10018568"/>
                  <a:gd name="connsiteY20" fmla="*/ 158022 h 3076162"/>
                  <a:gd name="connsiteX21" fmla="*/ 7190711 w 10018568"/>
                  <a:gd name="connsiteY21" fmla="*/ 159313 h 3076162"/>
                  <a:gd name="connsiteX22" fmla="*/ 7309562 w 10018568"/>
                  <a:gd name="connsiteY22" fmla="*/ 148121 h 3076162"/>
                  <a:gd name="connsiteX23" fmla="*/ 7376354 w 10018568"/>
                  <a:gd name="connsiteY23" fmla="*/ 92449 h 3076162"/>
                  <a:gd name="connsiteX24" fmla="*/ 7443636 w 10018568"/>
                  <a:gd name="connsiteY24" fmla="*/ 30894 h 3076162"/>
                  <a:gd name="connsiteX25" fmla="*/ 7546280 w 10018568"/>
                  <a:gd name="connsiteY25" fmla="*/ 48686 h 3076162"/>
                  <a:gd name="connsiteX26" fmla="*/ 7630262 w 10018568"/>
                  <a:gd name="connsiteY26" fmla="*/ 40364 h 3076162"/>
                  <a:gd name="connsiteX27" fmla="*/ 7816395 w 10018568"/>
                  <a:gd name="connsiteY27" fmla="*/ 89580 h 3076162"/>
                  <a:gd name="connsiteX28" fmla="*/ 7866489 w 10018568"/>
                  <a:gd name="connsiteY28" fmla="*/ 46678 h 3076162"/>
                  <a:gd name="connsiteX29" fmla="*/ 7921985 w 10018568"/>
                  <a:gd name="connsiteY29" fmla="*/ 92162 h 3076162"/>
                  <a:gd name="connsiteX30" fmla="*/ 8039363 w 10018568"/>
                  <a:gd name="connsiteY30" fmla="*/ 188441 h 3076162"/>
                  <a:gd name="connsiteX31" fmla="*/ 8086510 w 10018568"/>
                  <a:gd name="connsiteY31" fmla="*/ 189588 h 3076162"/>
                  <a:gd name="connsiteX32" fmla="*/ 8152811 w 10018568"/>
                  <a:gd name="connsiteY32" fmla="*/ 217137 h 3076162"/>
                  <a:gd name="connsiteX33" fmla="*/ 8157722 w 10018568"/>
                  <a:gd name="connsiteY33" fmla="*/ 193893 h 3076162"/>
                  <a:gd name="connsiteX34" fmla="*/ 8266259 w 10018568"/>
                  <a:gd name="connsiteY34" fmla="*/ 190880 h 3076162"/>
                  <a:gd name="connsiteX35" fmla="*/ 8383145 w 10018568"/>
                  <a:gd name="connsiteY35" fmla="*/ 190880 h 3076162"/>
                  <a:gd name="connsiteX36" fmla="*/ 8540303 w 10018568"/>
                  <a:gd name="connsiteY36" fmla="*/ 187436 h 3076162"/>
                  <a:gd name="connsiteX37" fmla="*/ 8629686 w 10018568"/>
                  <a:gd name="connsiteY37" fmla="*/ 184423 h 3076162"/>
                  <a:gd name="connsiteX38" fmla="*/ 8684692 w 10018568"/>
                  <a:gd name="connsiteY38" fmla="*/ 206807 h 3076162"/>
                  <a:gd name="connsiteX39" fmla="*/ 8701881 w 10018568"/>
                  <a:gd name="connsiteY39" fmla="*/ 206807 h 3076162"/>
                  <a:gd name="connsiteX40" fmla="*/ 8735277 w 10018568"/>
                  <a:gd name="connsiteY40" fmla="*/ 194467 h 3076162"/>
                  <a:gd name="connsiteX41" fmla="*/ 8782915 w 10018568"/>
                  <a:gd name="connsiteY41" fmla="*/ 188297 h 3076162"/>
                  <a:gd name="connsiteX42" fmla="*/ 8812382 w 10018568"/>
                  <a:gd name="connsiteY42" fmla="*/ 160318 h 3076162"/>
                  <a:gd name="connsiteX43" fmla="*/ 8817293 w 10018568"/>
                  <a:gd name="connsiteY43" fmla="*/ 190162 h 3076162"/>
                  <a:gd name="connsiteX44" fmla="*/ 8865914 w 10018568"/>
                  <a:gd name="connsiteY44" fmla="*/ 216420 h 3076162"/>
                  <a:gd name="connsiteX45" fmla="*/ 8917482 w 10018568"/>
                  <a:gd name="connsiteY45" fmla="*/ 207667 h 3076162"/>
                  <a:gd name="connsiteX46" fmla="*/ 8949404 w 10018568"/>
                  <a:gd name="connsiteY46" fmla="*/ 187723 h 3076162"/>
                  <a:gd name="connsiteX47" fmla="*/ 9052048 w 10018568"/>
                  <a:gd name="connsiteY47" fmla="*/ 143530 h 3076162"/>
                  <a:gd name="connsiteX48" fmla="*/ 9162058 w 10018568"/>
                  <a:gd name="connsiteY48" fmla="*/ 157878 h 3076162"/>
                  <a:gd name="connsiteX49" fmla="*/ 9213626 w 10018568"/>
                  <a:gd name="connsiteY49" fmla="*/ 166631 h 3076162"/>
                  <a:gd name="connsiteX50" fmla="*/ 9250460 w 10018568"/>
                  <a:gd name="connsiteY50" fmla="*/ 189445 h 3076162"/>
                  <a:gd name="connsiteX51" fmla="*/ 9303991 w 10018568"/>
                  <a:gd name="connsiteY51" fmla="*/ 148121 h 3076162"/>
                  <a:gd name="connsiteX52" fmla="*/ 9322654 w 10018568"/>
                  <a:gd name="connsiteY52" fmla="*/ 139943 h 3076162"/>
                  <a:gd name="connsiteX53" fmla="*/ 9502894 w 10018568"/>
                  <a:gd name="connsiteY53" fmla="*/ 95032 h 3076162"/>
                  <a:gd name="connsiteX54" fmla="*/ 9561337 w 10018568"/>
                  <a:gd name="connsiteY54" fmla="*/ 47538 h 3076162"/>
                  <a:gd name="connsiteX55" fmla="*/ 9611431 w 10018568"/>
                  <a:gd name="connsiteY55" fmla="*/ 19416 h 3076162"/>
                  <a:gd name="connsiteX56" fmla="*/ 9679205 w 10018568"/>
                  <a:gd name="connsiteY56" fmla="*/ 32616 h 3076162"/>
                  <a:gd name="connsiteX57" fmla="*/ 9737649 w 10018568"/>
                  <a:gd name="connsiteY57" fmla="*/ 33477 h 3076162"/>
                  <a:gd name="connsiteX58" fmla="*/ 9745506 w 10018568"/>
                  <a:gd name="connsiteY58" fmla="*/ 112968 h 3076162"/>
                  <a:gd name="connsiteX59" fmla="*/ 9789216 w 10018568"/>
                  <a:gd name="connsiteY59" fmla="*/ 113254 h 3076162"/>
                  <a:gd name="connsiteX60" fmla="*/ 9814754 w 10018568"/>
                  <a:gd name="connsiteY60" fmla="*/ 124303 h 3076162"/>
                  <a:gd name="connsiteX61" fmla="*/ 9865339 w 10018568"/>
                  <a:gd name="connsiteY61" fmla="*/ 131334 h 3076162"/>
                  <a:gd name="connsiteX62" fmla="*/ 9983699 w 10018568"/>
                  <a:gd name="connsiteY62" fmla="*/ 140086 h 3076162"/>
                  <a:gd name="connsiteX63" fmla="*/ 10018568 w 10018568"/>
                  <a:gd name="connsiteY63" fmla="*/ 128607 h 3076162"/>
                  <a:gd name="connsiteX64" fmla="*/ 10018568 w 10018568"/>
                  <a:gd name="connsiteY64" fmla="*/ 2975056 h 3076162"/>
                  <a:gd name="connsiteX65" fmla="*/ 10007763 w 10018568"/>
                  <a:gd name="connsiteY65" fmla="*/ 2970895 h 3076162"/>
                  <a:gd name="connsiteX66" fmla="*/ 9880564 w 10018568"/>
                  <a:gd name="connsiteY66" fmla="*/ 2981083 h 3076162"/>
                  <a:gd name="connsiteX67" fmla="*/ 9797565 w 10018568"/>
                  <a:gd name="connsiteY67" fmla="*/ 2980652 h 3076162"/>
                  <a:gd name="connsiteX68" fmla="*/ 9703761 w 10018568"/>
                  <a:gd name="connsiteY68" fmla="*/ 2973335 h 3076162"/>
                  <a:gd name="connsiteX69" fmla="*/ 9675277 w 10018568"/>
                  <a:gd name="connsiteY69" fmla="*/ 2952242 h 3076162"/>
                  <a:gd name="connsiteX70" fmla="*/ 9587366 w 10018568"/>
                  <a:gd name="connsiteY70" fmla="*/ 2949229 h 3076162"/>
                  <a:gd name="connsiteX71" fmla="*/ 9533343 w 10018568"/>
                  <a:gd name="connsiteY71" fmla="*/ 2945355 h 3076162"/>
                  <a:gd name="connsiteX72" fmla="*/ 9441504 w 10018568"/>
                  <a:gd name="connsiteY72" fmla="*/ 3040629 h 3076162"/>
                  <a:gd name="connsiteX73" fmla="*/ 9414984 w 10018568"/>
                  <a:gd name="connsiteY73" fmla="*/ 3043212 h 3076162"/>
                  <a:gd name="connsiteX74" fmla="*/ 9408108 w 10018568"/>
                  <a:gd name="connsiteY74" fmla="*/ 3045938 h 3076162"/>
                  <a:gd name="connsiteX75" fmla="*/ 9322654 w 10018568"/>
                  <a:gd name="connsiteY75" fmla="*/ 3032450 h 3076162"/>
                  <a:gd name="connsiteX76" fmla="*/ 9303500 w 10018568"/>
                  <a:gd name="connsiteY76" fmla="*/ 3015806 h 3076162"/>
                  <a:gd name="connsiteX77" fmla="*/ 9232779 w 10018568"/>
                  <a:gd name="connsiteY77" fmla="*/ 2984526 h 3076162"/>
                  <a:gd name="connsiteX78" fmla="*/ 9226886 w 10018568"/>
                  <a:gd name="connsiteY78" fmla="*/ 2971613 h 3076162"/>
                  <a:gd name="connsiteX79" fmla="*/ 9163532 w 10018568"/>
                  <a:gd name="connsiteY79" fmla="*/ 2961425 h 3076162"/>
                  <a:gd name="connsiteX80" fmla="*/ 9039279 w 10018568"/>
                  <a:gd name="connsiteY80" fmla="*/ 2948081 h 3076162"/>
                  <a:gd name="connsiteX81" fmla="*/ 9035350 w 10018568"/>
                  <a:gd name="connsiteY81" fmla="*/ 2949516 h 3076162"/>
                  <a:gd name="connsiteX82" fmla="*/ 9016196 w 10018568"/>
                  <a:gd name="connsiteY82" fmla="*/ 2955686 h 3076162"/>
                  <a:gd name="connsiteX83" fmla="*/ 8949895 w 10018568"/>
                  <a:gd name="connsiteY83" fmla="*/ 2993422 h 3076162"/>
                  <a:gd name="connsiteX84" fmla="*/ 8848234 w 10018568"/>
                  <a:gd name="connsiteY84" fmla="*/ 2996866 h 3076162"/>
                  <a:gd name="connsiteX85" fmla="*/ 8763762 w 10018568"/>
                  <a:gd name="connsiteY85" fmla="*/ 2963721 h 3076162"/>
                  <a:gd name="connsiteX86" fmla="*/ 8702863 w 10018568"/>
                  <a:gd name="connsiteY86" fmla="*/ 2964582 h 3076162"/>
                  <a:gd name="connsiteX87" fmla="*/ 8655716 w 10018568"/>
                  <a:gd name="connsiteY87" fmla="*/ 2979504 h 3076162"/>
                  <a:gd name="connsiteX88" fmla="*/ 8501996 w 10018568"/>
                  <a:gd name="connsiteY88" fmla="*/ 2981370 h 3076162"/>
                  <a:gd name="connsiteX89" fmla="*/ 8441097 w 10018568"/>
                  <a:gd name="connsiteY89" fmla="*/ 2919815 h 3076162"/>
                  <a:gd name="connsiteX90" fmla="*/ 8256928 w 10018568"/>
                  <a:gd name="connsiteY90" fmla="*/ 2965012 h 3076162"/>
                  <a:gd name="connsiteX91" fmla="*/ 8260857 w 10018568"/>
                  <a:gd name="connsiteY91" fmla="*/ 2897575 h 3076162"/>
                  <a:gd name="connsiteX92" fmla="*/ 8243177 w 10018568"/>
                  <a:gd name="connsiteY92" fmla="*/ 2905466 h 3076162"/>
                  <a:gd name="connsiteX93" fmla="*/ 8155758 w 10018568"/>
                  <a:gd name="connsiteY93" fmla="*/ 2906184 h 3076162"/>
                  <a:gd name="connsiteX94" fmla="*/ 8035434 w 10018568"/>
                  <a:gd name="connsiteY94" fmla="*/ 2852234 h 3076162"/>
                  <a:gd name="connsiteX95" fmla="*/ 7967659 w 10018568"/>
                  <a:gd name="connsiteY95" fmla="*/ 2914219 h 3076162"/>
                  <a:gd name="connsiteX96" fmla="*/ 7722100 w 10018568"/>
                  <a:gd name="connsiteY96" fmla="*/ 2980652 h 3076162"/>
                  <a:gd name="connsiteX97" fmla="*/ 7629770 w 10018568"/>
                  <a:gd name="connsiteY97" fmla="*/ 2991844 h 3076162"/>
                  <a:gd name="connsiteX98" fmla="*/ 7545298 w 10018568"/>
                  <a:gd name="connsiteY98" fmla="*/ 3028576 h 3076162"/>
                  <a:gd name="connsiteX99" fmla="*/ 7478506 w 10018568"/>
                  <a:gd name="connsiteY99" fmla="*/ 3048090 h 3076162"/>
                  <a:gd name="connsiteX100" fmla="*/ 7367022 w 10018568"/>
                  <a:gd name="connsiteY100" fmla="*/ 3068608 h 3076162"/>
                  <a:gd name="connsiteX101" fmla="*/ 7337555 w 10018568"/>
                  <a:gd name="connsiteY101" fmla="*/ 3044646 h 3076162"/>
                  <a:gd name="connsiteX102" fmla="*/ 7260450 w 10018568"/>
                  <a:gd name="connsiteY102" fmla="*/ 2968026 h 3076162"/>
                  <a:gd name="connsiteX103" fmla="*/ 7172048 w 10018568"/>
                  <a:gd name="connsiteY103" fmla="*/ 2905466 h 3076162"/>
                  <a:gd name="connsiteX104" fmla="*/ 6972654 w 10018568"/>
                  <a:gd name="connsiteY104" fmla="*/ 2817941 h 3076162"/>
                  <a:gd name="connsiteX105" fmla="*/ 6880816 w 10018568"/>
                  <a:gd name="connsiteY105" fmla="*/ 2834872 h 3076162"/>
                  <a:gd name="connsiteX106" fmla="*/ 6753124 w 10018568"/>
                  <a:gd name="connsiteY106" fmla="*/ 2840755 h 3076162"/>
                  <a:gd name="connsiteX107" fmla="*/ 6681422 w 10018568"/>
                  <a:gd name="connsiteY107" fmla="*/ 2871174 h 3076162"/>
                  <a:gd name="connsiteX108" fmla="*/ 6597440 w 10018568"/>
                  <a:gd name="connsiteY108" fmla="*/ 2853955 h 3076162"/>
                  <a:gd name="connsiteX109" fmla="*/ 6476626 w 10018568"/>
                  <a:gd name="connsiteY109" fmla="*/ 2882796 h 3076162"/>
                  <a:gd name="connsiteX110" fmla="*/ 6381840 w 10018568"/>
                  <a:gd name="connsiteY110" fmla="*/ 2885522 h 3076162"/>
                  <a:gd name="connsiteX111" fmla="*/ 6276249 w 10018568"/>
                  <a:gd name="connsiteY111" fmla="*/ 2883370 h 3076162"/>
                  <a:gd name="connsiteX112" fmla="*/ 6250220 w 10018568"/>
                  <a:gd name="connsiteY112" fmla="*/ 2830137 h 3076162"/>
                  <a:gd name="connsiteX113" fmla="*/ 6172623 w 10018568"/>
                  <a:gd name="connsiteY113" fmla="*/ 2798427 h 3076162"/>
                  <a:gd name="connsiteX114" fmla="*/ 6069980 w 10018568"/>
                  <a:gd name="connsiteY114" fmla="*/ 2787809 h 3076162"/>
                  <a:gd name="connsiteX115" fmla="*/ 5939342 w 10018568"/>
                  <a:gd name="connsiteY115" fmla="*/ 2744620 h 3076162"/>
                  <a:gd name="connsiteX116" fmla="*/ 5947200 w 10018568"/>
                  <a:gd name="connsiteY116" fmla="*/ 2822963 h 3076162"/>
                  <a:gd name="connsiteX117" fmla="*/ 5915278 w 10018568"/>
                  <a:gd name="connsiteY117" fmla="*/ 2849507 h 3076162"/>
                  <a:gd name="connsiteX118" fmla="*/ 5901526 w 10018568"/>
                  <a:gd name="connsiteY118" fmla="*/ 2875622 h 3076162"/>
                  <a:gd name="connsiteX119" fmla="*/ 5772362 w 10018568"/>
                  <a:gd name="connsiteY119" fmla="*/ 2963147 h 3076162"/>
                  <a:gd name="connsiteX120" fmla="*/ 5648109 w 10018568"/>
                  <a:gd name="connsiteY120" fmla="*/ 2868160 h 3076162"/>
                  <a:gd name="connsiteX121" fmla="*/ 5530241 w 10018568"/>
                  <a:gd name="connsiteY121" fmla="*/ 2876913 h 3076162"/>
                  <a:gd name="connsiteX122" fmla="*/ 5469343 w 10018568"/>
                  <a:gd name="connsiteY122" fmla="*/ 2919241 h 3076162"/>
                  <a:gd name="connsiteX123" fmla="*/ 5383397 w 10018568"/>
                  <a:gd name="connsiteY123" fmla="*/ 2924406 h 3076162"/>
                  <a:gd name="connsiteX124" fmla="*/ 5276824 w 10018568"/>
                  <a:gd name="connsiteY124" fmla="*/ 2900444 h 3076162"/>
                  <a:gd name="connsiteX125" fmla="*/ 5141767 w 10018568"/>
                  <a:gd name="connsiteY125" fmla="*/ 2936316 h 3076162"/>
                  <a:gd name="connsiteX126" fmla="*/ 5091673 w 10018568"/>
                  <a:gd name="connsiteY126" fmla="*/ 2966017 h 3076162"/>
                  <a:gd name="connsiteX127" fmla="*/ 5013585 w 10018568"/>
                  <a:gd name="connsiteY127" fmla="*/ 2964008 h 3076162"/>
                  <a:gd name="connsiteX128" fmla="*/ 4914379 w 10018568"/>
                  <a:gd name="connsiteY128" fmla="*/ 3014371 h 3076162"/>
                  <a:gd name="connsiteX129" fmla="*/ 4837274 w 10018568"/>
                  <a:gd name="connsiteY129" fmla="*/ 3044646 h 3076162"/>
                  <a:gd name="connsiteX130" fmla="*/ 4748873 w 10018568"/>
                  <a:gd name="connsiteY130" fmla="*/ 2997440 h 3076162"/>
                  <a:gd name="connsiteX131" fmla="*/ 4632478 w 10018568"/>
                  <a:gd name="connsiteY131" fmla="*/ 2892840 h 3076162"/>
                  <a:gd name="connsiteX132" fmla="*/ 4486616 w 10018568"/>
                  <a:gd name="connsiteY132" fmla="*/ 2869739 h 3076162"/>
                  <a:gd name="connsiteX133" fmla="*/ 4396250 w 10018568"/>
                  <a:gd name="connsiteY133" fmla="*/ 2866295 h 3076162"/>
                  <a:gd name="connsiteX134" fmla="*/ 4322582 w 10018568"/>
                  <a:gd name="connsiteY134" fmla="*/ 2853238 h 3076162"/>
                  <a:gd name="connsiteX135" fmla="*/ 4279364 w 10018568"/>
                  <a:gd name="connsiteY135" fmla="*/ 2815071 h 3076162"/>
                  <a:gd name="connsiteX136" fmla="*/ 4219447 w 10018568"/>
                  <a:gd name="connsiteY136" fmla="*/ 2806318 h 3076162"/>
                  <a:gd name="connsiteX137" fmla="*/ 4110419 w 10018568"/>
                  <a:gd name="connsiteY137" fmla="*/ 2806462 h 3076162"/>
                  <a:gd name="connsiteX138" fmla="*/ 3974871 w 10018568"/>
                  <a:gd name="connsiteY138" fmla="*/ 2807610 h 3076162"/>
                  <a:gd name="connsiteX139" fmla="*/ 3878611 w 10018568"/>
                  <a:gd name="connsiteY139" fmla="*/ 2727115 h 3076162"/>
                  <a:gd name="connsiteX140" fmla="*/ 3694933 w 10018568"/>
                  <a:gd name="connsiteY140" fmla="*/ 2829133 h 3076162"/>
                  <a:gd name="connsiteX141" fmla="*/ 3574609 w 10018568"/>
                  <a:gd name="connsiteY141" fmla="*/ 2838746 h 3076162"/>
                  <a:gd name="connsiteX142" fmla="*/ 3465582 w 10018568"/>
                  <a:gd name="connsiteY142" fmla="*/ 2927276 h 3076162"/>
                  <a:gd name="connsiteX143" fmla="*/ 3213638 w 10018568"/>
                  <a:gd name="connsiteY143" fmla="*/ 2920102 h 3076162"/>
                  <a:gd name="connsiteX144" fmla="*/ 2986741 w 10018568"/>
                  <a:gd name="connsiteY144" fmla="*/ 2937176 h 3076162"/>
                  <a:gd name="connsiteX145" fmla="*/ 2924370 w 10018568"/>
                  <a:gd name="connsiteY145" fmla="*/ 2900731 h 3076162"/>
                  <a:gd name="connsiteX146" fmla="*/ 2791767 w 10018568"/>
                  <a:gd name="connsiteY146" fmla="*/ 2904749 h 3076162"/>
                  <a:gd name="connsiteX147" fmla="*/ 2739694 w 10018568"/>
                  <a:gd name="connsiteY147" fmla="*/ 2933199 h 3076162"/>
                  <a:gd name="connsiteX148" fmla="*/ 2720737 w 10018568"/>
                  <a:gd name="connsiteY148" fmla="*/ 2927758 h 3076162"/>
                  <a:gd name="connsiteX149" fmla="*/ 2722274 w 10018568"/>
                  <a:gd name="connsiteY149" fmla="*/ 2891728 h 3076162"/>
                  <a:gd name="connsiteX150" fmla="*/ 2704840 w 10018568"/>
                  <a:gd name="connsiteY150" fmla="*/ 2862851 h 3076162"/>
                  <a:gd name="connsiteX151" fmla="*/ 2703857 w 10018568"/>
                  <a:gd name="connsiteY151" fmla="*/ 2862421 h 3076162"/>
                  <a:gd name="connsiteX152" fmla="*/ 2705331 w 10018568"/>
                  <a:gd name="connsiteY152" fmla="*/ 2837311 h 3076162"/>
                  <a:gd name="connsiteX153" fmla="*/ 2689615 w 10018568"/>
                  <a:gd name="connsiteY153" fmla="*/ 2772743 h 3076162"/>
                  <a:gd name="connsiteX154" fmla="*/ 2551611 w 10018568"/>
                  <a:gd name="connsiteY154" fmla="*/ 2773891 h 3076162"/>
                  <a:gd name="connsiteX155" fmla="*/ 2480890 w 10018568"/>
                  <a:gd name="connsiteY155" fmla="*/ 2785944 h 3076162"/>
                  <a:gd name="connsiteX156" fmla="*/ 2452405 w 10018568"/>
                  <a:gd name="connsiteY156" fmla="*/ 2838459 h 3076162"/>
                  <a:gd name="connsiteX157" fmla="*/ 2365969 w 10018568"/>
                  <a:gd name="connsiteY157" fmla="*/ 2853094 h 3076162"/>
                  <a:gd name="connsiteX158" fmla="*/ 2310963 w 10018568"/>
                  <a:gd name="connsiteY158" fmla="*/ 2854242 h 3076162"/>
                  <a:gd name="connsiteX159" fmla="*/ 2282478 w 10018568"/>
                  <a:gd name="connsiteY159" fmla="*/ 2820667 h 3076162"/>
                  <a:gd name="connsiteX160" fmla="*/ 2232384 w 10018568"/>
                  <a:gd name="connsiteY160" fmla="*/ 2825832 h 3076162"/>
                  <a:gd name="connsiteX161" fmla="*/ 2138580 w 10018568"/>
                  <a:gd name="connsiteY161" fmla="*/ 2837168 h 3076162"/>
                  <a:gd name="connsiteX162" fmla="*/ 2091433 w 10018568"/>
                  <a:gd name="connsiteY162" fmla="*/ 2840037 h 3076162"/>
                  <a:gd name="connsiteX163" fmla="*/ 2046250 w 10018568"/>
                  <a:gd name="connsiteY163" fmla="*/ 2870169 h 3076162"/>
                  <a:gd name="connsiteX164" fmla="*/ 1934276 w 10018568"/>
                  <a:gd name="connsiteY164" fmla="*/ 2869595 h 3076162"/>
                  <a:gd name="connsiteX165" fmla="*/ 1906773 w 10018568"/>
                  <a:gd name="connsiteY165" fmla="*/ 2856682 h 3076162"/>
                  <a:gd name="connsiteX166" fmla="*/ 1829667 w 10018568"/>
                  <a:gd name="connsiteY166" fmla="*/ 2852951 h 3076162"/>
                  <a:gd name="connsiteX167" fmla="*/ 1758946 w 10018568"/>
                  <a:gd name="connsiteY167" fmla="*/ 2855390 h 3076162"/>
                  <a:gd name="connsiteX168" fmla="*/ 1721130 w 10018568"/>
                  <a:gd name="connsiteY168" fmla="*/ 2898292 h 3076162"/>
                  <a:gd name="connsiteX169" fmla="*/ 1572813 w 10018568"/>
                  <a:gd name="connsiteY169" fmla="*/ 2904175 h 3076162"/>
                  <a:gd name="connsiteX170" fmla="*/ 1504547 w 10018568"/>
                  <a:gd name="connsiteY170" fmla="*/ 2960851 h 3076162"/>
                  <a:gd name="connsiteX171" fmla="*/ 1461820 w 10018568"/>
                  <a:gd name="connsiteY171" fmla="*/ 2979074 h 3076162"/>
                  <a:gd name="connsiteX172" fmla="*/ 1452980 w 10018568"/>
                  <a:gd name="connsiteY172" fmla="*/ 3011071 h 3076162"/>
                  <a:gd name="connsiteX173" fmla="*/ 1398466 w 10018568"/>
                  <a:gd name="connsiteY173" fmla="*/ 3059282 h 3076162"/>
                  <a:gd name="connsiteX174" fmla="*/ 1300242 w 10018568"/>
                  <a:gd name="connsiteY174" fmla="*/ 3056125 h 3076162"/>
                  <a:gd name="connsiteX175" fmla="*/ 1154871 w 10018568"/>
                  <a:gd name="connsiteY175" fmla="*/ 2969747 h 3076162"/>
                  <a:gd name="connsiteX176" fmla="*/ 1027672 w 10018568"/>
                  <a:gd name="connsiteY176" fmla="*/ 2980078 h 3076162"/>
                  <a:gd name="connsiteX177" fmla="*/ 945164 w 10018568"/>
                  <a:gd name="connsiteY177" fmla="*/ 2979648 h 3076162"/>
                  <a:gd name="connsiteX178" fmla="*/ 851360 w 10018568"/>
                  <a:gd name="connsiteY178" fmla="*/ 2972330 h 3076162"/>
                  <a:gd name="connsiteX179" fmla="*/ 822876 w 10018568"/>
                  <a:gd name="connsiteY179" fmla="*/ 2951094 h 3076162"/>
                  <a:gd name="connsiteX180" fmla="*/ 734474 w 10018568"/>
                  <a:gd name="connsiteY180" fmla="*/ 2948081 h 3076162"/>
                  <a:gd name="connsiteX181" fmla="*/ 626920 w 10018568"/>
                  <a:gd name="connsiteY181" fmla="*/ 2949660 h 3076162"/>
                  <a:gd name="connsiteX182" fmla="*/ 555216 w 10018568"/>
                  <a:gd name="connsiteY182" fmla="*/ 3045077 h 3076162"/>
                  <a:gd name="connsiteX183" fmla="*/ 469762 w 10018568"/>
                  <a:gd name="connsiteY183" fmla="*/ 3031589 h 3076162"/>
                  <a:gd name="connsiteX184" fmla="*/ 450608 w 10018568"/>
                  <a:gd name="connsiteY184" fmla="*/ 3014945 h 3076162"/>
                  <a:gd name="connsiteX185" fmla="*/ 380378 w 10018568"/>
                  <a:gd name="connsiteY185" fmla="*/ 2983666 h 3076162"/>
                  <a:gd name="connsiteX186" fmla="*/ 371047 w 10018568"/>
                  <a:gd name="connsiteY186" fmla="*/ 2964439 h 3076162"/>
                  <a:gd name="connsiteX187" fmla="*/ 269385 w 10018568"/>
                  <a:gd name="connsiteY187" fmla="*/ 2918954 h 3076162"/>
                  <a:gd name="connsiteX188" fmla="*/ 182949 w 10018568"/>
                  <a:gd name="connsiteY188" fmla="*/ 2948655 h 3076162"/>
                  <a:gd name="connsiteX189" fmla="*/ 102406 w 10018568"/>
                  <a:gd name="connsiteY189" fmla="*/ 2960421 h 3076162"/>
                  <a:gd name="connsiteX190" fmla="*/ 82761 w 10018568"/>
                  <a:gd name="connsiteY190" fmla="*/ 2947364 h 3076162"/>
                  <a:gd name="connsiteX191" fmla="*/ 14495 w 10018568"/>
                  <a:gd name="connsiteY191" fmla="*/ 2948225 h 3076162"/>
                  <a:gd name="connsiteX192" fmla="*/ 0 w 10018568"/>
                  <a:gd name="connsiteY192" fmla="*/ 2947251 h 3076162"/>
                  <a:gd name="connsiteX193" fmla="*/ 599705 w 10018568"/>
                  <a:gd name="connsiteY193" fmla="*/ 105422 h 3076162"/>
                  <a:gd name="connsiteX194" fmla="*/ 650493 w 10018568"/>
                  <a:gd name="connsiteY194" fmla="*/ 94602 h 3076162"/>
                  <a:gd name="connsiteX195" fmla="*/ 708445 w 10018568"/>
                  <a:gd name="connsiteY195" fmla="*/ 47108 h 3076162"/>
                  <a:gd name="connsiteX196" fmla="*/ 758539 w 10018568"/>
                  <a:gd name="connsiteY196" fmla="*/ 18985 h 3076162"/>
                  <a:gd name="connsiteX197" fmla="*/ 826313 w 10018568"/>
                  <a:gd name="connsiteY197" fmla="*/ 32042 h 3076162"/>
                  <a:gd name="connsiteX198" fmla="*/ 885248 w 10018568"/>
                  <a:gd name="connsiteY198" fmla="*/ 32903 h 3076162"/>
                  <a:gd name="connsiteX199" fmla="*/ 892614 w 10018568"/>
                  <a:gd name="connsiteY199" fmla="*/ 112537 h 3076162"/>
                  <a:gd name="connsiteX200" fmla="*/ 936324 w 10018568"/>
                  <a:gd name="connsiteY200" fmla="*/ 112681 h 3076162"/>
                  <a:gd name="connsiteX201" fmla="*/ 961862 w 10018568"/>
                  <a:gd name="connsiteY201" fmla="*/ 123729 h 3076162"/>
                  <a:gd name="connsiteX202" fmla="*/ 1012447 w 10018568"/>
                  <a:gd name="connsiteY202" fmla="*/ 130760 h 3076162"/>
                  <a:gd name="connsiteX203" fmla="*/ 1130807 w 10018568"/>
                  <a:gd name="connsiteY203" fmla="*/ 139512 h 3076162"/>
                  <a:gd name="connsiteX204" fmla="*/ 1232468 w 10018568"/>
                  <a:gd name="connsiteY204" fmla="*/ 95606 h 3076162"/>
                  <a:gd name="connsiteX205" fmla="*/ 1325780 w 10018568"/>
                  <a:gd name="connsiteY205" fmla="*/ 48830 h 3076162"/>
                  <a:gd name="connsiteX206" fmla="*/ 1477045 w 10018568"/>
                  <a:gd name="connsiteY206" fmla="*/ 64039 h 3076162"/>
                  <a:gd name="connsiteX207" fmla="*/ 1589020 w 10018568"/>
                  <a:gd name="connsiteY207" fmla="*/ 66622 h 3076162"/>
                  <a:gd name="connsiteX208" fmla="*/ 1629782 w 10018568"/>
                  <a:gd name="connsiteY208" fmla="*/ 96323 h 3076162"/>
                  <a:gd name="connsiteX209" fmla="*/ 1686261 w 10018568"/>
                  <a:gd name="connsiteY209" fmla="*/ 99193 h 3076162"/>
                  <a:gd name="connsiteX210" fmla="*/ 1767295 w 10018568"/>
                  <a:gd name="connsiteY210" fmla="*/ 143386 h 3076162"/>
                  <a:gd name="connsiteX211" fmla="*/ 1826230 w 10018568"/>
                  <a:gd name="connsiteY211" fmla="*/ 162183 h 3076162"/>
                  <a:gd name="connsiteX212" fmla="*/ 1866501 w 10018568"/>
                  <a:gd name="connsiteY212" fmla="*/ 191597 h 3076162"/>
                  <a:gd name="connsiteX213" fmla="*/ 2009908 w 10018568"/>
                  <a:gd name="connsiteY213" fmla="*/ 190880 h 3076162"/>
                  <a:gd name="connsiteX214" fmla="*/ 2180325 w 10018568"/>
                  <a:gd name="connsiteY214" fmla="*/ 189732 h 3076162"/>
                  <a:gd name="connsiteX215" fmla="*/ 2290336 w 10018568"/>
                  <a:gd name="connsiteY215" fmla="*/ 253009 h 3076162"/>
                  <a:gd name="connsiteX216" fmla="*/ 2511830 w 10018568"/>
                  <a:gd name="connsiteY216" fmla="*/ 206233 h 3076162"/>
                  <a:gd name="connsiteX217" fmla="*/ 2576167 w 10018568"/>
                  <a:gd name="connsiteY217" fmla="*/ 146973 h 3076162"/>
                  <a:gd name="connsiteX218" fmla="*/ 2679301 w 10018568"/>
                  <a:gd name="connsiteY218" fmla="*/ 142095 h 3076162"/>
                  <a:gd name="connsiteX219" fmla="*/ 2730378 w 10018568"/>
                  <a:gd name="connsiteY219" fmla="*/ 127029 h 3076162"/>
                  <a:gd name="connsiteX220" fmla="*/ 2797661 w 10018568"/>
                  <a:gd name="connsiteY220" fmla="*/ 126312 h 3076162"/>
                  <a:gd name="connsiteX221" fmla="*/ 2864453 w 10018568"/>
                  <a:gd name="connsiteY221" fmla="*/ 111102 h 3076162"/>
                  <a:gd name="connsiteX222" fmla="*/ 2979374 w 10018568"/>
                  <a:gd name="connsiteY222" fmla="*/ 171079 h 3076162"/>
                  <a:gd name="connsiteX223" fmla="*/ 3094296 w 10018568"/>
                  <a:gd name="connsiteY223" fmla="*/ 207524 h 3076162"/>
                  <a:gd name="connsiteX224" fmla="*/ 3203815 w 10018568"/>
                  <a:gd name="connsiteY224" fmla="*/ 142812 h 3076162"/>
                  <a:gd name="connsiteX225" fmla="*/ 3305477 w 10018568"/>
                  <a:gd name="connsiteY225" fmla="*/ 159887 h 3076162"/>
                  <a:gd name="connsiteX226" fmla="*/ 3416470 w 10018568"/>
                  <a:gd name="connsiteY226" fmla="*/ 139943 h 3076162"/>
                  <a:gd name="connsiteX227" fmla="*/ 3499959 w 10018568"/>
                  <a:gd name="connsiteY227" fmla="*/ 78675 h 3076162"/>
                  <a:gd name="connsiteX228" fmla="*/ 3614881 w 10018568"/>
                  <a:gd name="connsiteY228" fmla="*/ 163905 h 3076162"/>
                  <a:gd name="connsiteX229" fmla="*/ 3830974 w 10018568"/>
                  <a:gd name="connsiteY229" fmla="*/ 175240 h 3076162"/>
                  <a:gd name="connsiteX230" fmla="*/ 3889907 w 10018568"/>
                  <a:gd name="connsiteY230" fmla="*/ 172514 h 3076162"/>
                  <a:gd name="connsiteX231" fmla="*/ 3949332 w 10018568"/>
                  <a:gd name="connsiteY231" fmla="*/ 142812 h 3076162"/>
                  <a:gd name="connsiteX232" fmla="*/ 4077023 w 10018568"/>
                  <a:gd name="connsiteY232" fmla="*/ 159313 h 3076162"/>
                  <a:gd name="connsiteX233" fmla="*/ 4253826 w 10018568"/>
                  <a:gd name="connsiteY233" fmla="*/ 239091 h 3076162"/>
                  <a:gd name="connsiteX234" fmla="*/ 4331422 w 10018568"/>
                  <a:gd name="connsiteY234" fmla="*/ 238086 h 3076162"/>
                  <a:gd name="connsiteX235" fmla="*/ 4374150 w 10018568"/>
                  <a:gd name="connsiteY235" fmla="*/ 253152 h 3076162"/>
                  <a:gd name="connsiteX236" fmla="*/ 4434066 w 10018568"/>
                  <a:gd name="connsiteY236" fmla="*/ 193462 h 3076162"/>
                  <a:gd name="connsiteX237" fmla="*/ 4583857 w 10018568"/>
                  <a:gd name="connsiteY237" fmla="*/ 191023 h 3076162"/>
                  <a:gd name="connsiteX238" fmla="*/ 4689938 w 10018568"/>
                  <a:gd name="connsiteY238" fmla="*/ 147834 h 3076162"/>
                  <a:gd name="connsiteX239" fmla="*/ 4721861 w 10018568"/>
                  <a:gd name="connsiteY239" fmla="*/ 98045 h 3076162"/>
                  <a:gd name="connsiteX240" fmla="*/ 4803878 w 10018568"/>
                  <a:gd name="connsiteY240" fmla="*/ 116268 h 3076162"/>
                  <a:gd name="connsiteX241" fmla="*/ 4872143 w 10018568"/>
                  <a:gd name="connsiteY241" fmla="*/ 128751 h 3076162"/>
                  <a:gd name="connsiteX242" fmla="*/ 4912906 w 10018568"/>
                  <a:gd name="connsiteY242" fmla="*/ 96754 h 3076162"/>
                  <a:gd name="connsiteX243" fmla="*/ 5040597 w 10018568"/>
                  <a:gd name="connsiteY243" fmla="*/ 95176 h 3076162"/>
                  <a:gd name="connsiteX244" fmla="*/ 5108371 w 10018568"/>
                  <a:gd name="connsiteY244" fmla="*/ 124303 h 3076162"/>
                  <a:gd name="connsiteX245" fmla="*/ 5176145 w 10018568"/>
                  <a:gd name="connsiteY245" fmla="*/ 127603 h 3076162"/>
                  <a:gd name="connsiteX246" fmla="*/ 5306783 w 10018568"/>
                  <a:gd name="connsiteY246" fmla="*/ 112107 h 3076162"/>
                  <a:gd name="connsiteX247" fmla="*/ 5433491 w 10018568"/>
                  <a:gd name="connsiteY247" fmla="*/ 50982 h 3076162"/>
                  <a:gd name="connsiteX248" fmla="*/ 5476218 w 10018568"/>
                  <a:gd name="connsiteY248" fmla="*/ 28025 h 3076162"/>
                  <a:gd name="connsiteX249" fmla="*/ 5531715 w 10018568"/>
                  <a:gd name="connsiteY249" fmla="*/ 16546 h 3076162"/>
                  <a:gd name="connsiteX250" fmla="*/ 5582300 w 10018568"/>
                  <a:gd name="connsiteY250" fmla="*/ 16259 h 3076162"/>
                  <a:gd name="connsiteX251" fmla="*/ 5653512 w 10018568"/>
                  <a:gd name="connsiteY251" fmla="*/ 33334 h 3076162"/>
                  <a:gd name="connsiteX252" fmla="*/ 5735528 w 10018568"/>
                  <a:gd name="connsiteY252" fmla="*/ 33334 h 3076162"/>
                  <a:gd name="connsiteX253" fmla="*/ 5764013 w 10018568"/>
                  <a:gd name="connsiteY253" fmla="*/ 12241 h 3076162"/>
                  <a:gd name="connsiteX254" fmla="*/ 5797194 w 10018568"/>
                  <a:gd name="connsiteY254" fmla="*/ 1090 h 307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0018568" h="3076162">
                    <a:moveTo>
                      <a:pt x="2720555" y="2927706"/>
                    </a:moveTo>
                    <a:lnTo>
                      <a:pt x="2720737" y="2927758"/>
                    </a:lnTo>
                    <a:lnTo>
                      <a:pt x="2720555" y="2932011"/>
                    </a:lnTo>
                    <a:close/>
                    <a:moveTo>
                      <a:pt x="5797194" y="1090"/>
                    </a:moveTo>
                    <a:cubicBezTo>
                      <a:pt x="5829240" y="-3793"/>
                      <a:pt x="5858799" y="8475"/>
                      <a:pt x="5894160" y="23003"/>
                    </a:cubicBezTo>
                    <a:cubicBezTo>
                      <a:pt x="5936396" y="40651"/>
                      <a:pt x="5963898" y="53278"/>
                      <a:pt x="6001223" y="80397"/>
                    </a:cubicBezTo>
                    <a:cubicBezTo>
                      <a:pt x="6030199" y="101489"/>
                      <a:pt x="6050335" y="103928"/>
                      <a:pt x="6086186" y="115120"/>
                    </a:cubicBezTo>
                    <a:cubicBezTo>
                      <a:pt x="6121547" y="126312"/>
                      <a:pt x="6133825" y="143817"/>
                      <a:pt x="6174588" y="143386"/>
                    </a:cubicBezTo>
                    <a:cubicBezTo>
                      <a:pt x="6216332" y="142812"/>
                      <a:pt x="6267900" y="151421"/>
                      <a:pt x="6307190" y="140660"/>
                    </a:cubicBezTo>
                    <a:cubicBezTo>
                      <a:pt x="6309645" y="131907"/>
                      <a:pt x="6311118" y="123011"/>
                      <a:pt x="6312592" y="114259"/>
                    </a:cubicBezTo>
                    <a:cubicBezTo>
                      <a:pt x="6338621" y="102493"/>
                      <a:pt x="6415236" y="107515"/>
                      <a:pt x="6446176" y="111246"/>
                    </a:cubicBezTo>
                    <a:cubicBezTo>
                      <a:pt x="6474661" y="114833"/>
                      <a:pt x="6500199" y="124016"/>
                      <a:pt x="6530157" y="130903"/>
                    </a:cubicBezTo>
                    <a:cubicBezTo>
                      <a:pt x="6570429" y="140230"/>
                      <a:pt x="6595476" y="147260"/>
                      <a:pt x="6638694" y="139799"/>
                    </a:cubicBezTo>
                    <a:cubicBezTo>
                      <a:pt x="6672582" y="134060"/>
                      <a:pt x="6746740" y="102924"/>
                      <a:pt x="6772278" y="122581"/>
                    </a:cubicBezTo>
                    <a:cubicBezTo>
                      <a:pt x="6799290" y="143673"/>
                      <a:pt x="6765402" y="186719"/>
                      <a:pt x="6786520" y="204511"/>
                    </a:cubicBezTo>
                    <a:cubicBezTo>
                      <a:pt x="6798308" y="214268"/>
                      <a:pt x="6821390" y="205228"/>
                      <a:pt x="6835142" y="206376"/>
                    </a:cubicBezTo>
                    <a:cubicBezTo>
                      <a:pt x="6855277" y="208241"/>
                      <a:pt x="6857733" y="213981"/>
                      <a:pt x="6872466" y="218716"/>
                    </a:cubicBezTo>
                    <a:cubicBezTo>
                      <a:pt x="6887691" y="223738"/>
                      <a:pt x="6913229" y="237799"/>
                      <a:pt x="6927962" y="236364"/>
                    </a:cubicBezTo>
                    <a:cubicBezTo>
                      <a:pt x="6949080" y="234356"/>
                      <a:pt x="6957921" y="213263"/>
                      <a:pt x="6978548" y="207524"/>
                    </a:cubicBezTo>
                    <a:cubicBezTo>
                      <a:pt x="7015873" y="197337"/>
                      <a:pt x="7044848" y="215416"/>
                      <a:pt x="7080700" y="191597"/>
                    </a:cubicBezTo>
                    <a:cubicBezTo>
                      <a:pt x="7096907" y="180979"/>
                      <a:pt x="7103783" y="164479"/>
                      <a:pt x="7120972" y="158022"/>
                    </a:cubicBezTo>
                    <a:cubicBezTo>
                      <a:pt x="7138161" y="151708"/>
                      <a:pt x="7172540" y="159313"/>
                      <a:pt x="7190711" y="159313"/>
                    </a:cubicBezTo>
                    <a:cubicBezTo>
                      <a:pt x="7229018" y="159457"/>
                      <a:pt x="7275674" y="168066"/>
                      <a:pt x="7309562" y="148121"/>
                    </a:cubicBezTo>
                    <a:cubicBezTo>
                      <a:pt x="7332152" y="135064"/>
                      <a:pt x="7356708" y="109954"/>
                      <a:pt x="7376354" y="92449"/>
                    </a:cubicBezTo>
                    <a:cubicBezTo>
                      <a:pt x="7398945" y="72505"/>
                      <a:pt x="7411714" y="36347"/>
                      <a:pt x="7443636" y="30894"/>
                    </a:cubicBezTo>
                    <a:cubicBezTo>
                      <a:pt x="7478015" y="25155"/>
                      <a:pt x="7508955" y="53135"/>
                      <a:pt x="7546280" y="48686"/>
                    </a:cubicBezTo>
                    <a:cubicBezTo>
                      <a:pt x="7583114" y="44238"/>
                      <a:pt x="7592446" y="31181"/>
                      <a:pt x="7630262" y="40364"/>
                    </a:cubicBezTo>
                    <a:cubicBezTo>
                      <a:pt x="7677900" y="52274"/>
                      <a:pt x="7787419" y="39503"/>
                      <a:pt x="7816395" y="89580"/>
                    </a:cubicBezTo>
                    <a:cubicBezTo>
                      <a:pt x="7828673" y="76236"/>
                      <a:pt x="7847335" y="49547"/>
                      <a:pt x="7866489" y="46678"/>
                    </a:cubicBezTo>
                    <a:cubicBezTo>
                      <a:pt x="7904796" y="41082"/>
                      <a:pt x="7907743" y="74514"/>
                      <a:pt x="7921985" y="92162"/>
                    </a:cubicBezTo>
                    <a:cubicBezTo>
                      <a:pt x="7954399" y="134777"/>
                      <a:pt x="8039363" y="122581"/>
                      <a:pt x="8039363" y="188441"/>
                    </a:cubicBezTo>
                    <a:cubicBezTo>
                      <a:pt x="8056061" y="194036"/>
                      <a:pt x="8069812" y="187723"/>
                      <a:pt x="8086510" y="189588"/>
                    </a:cubicBezTo>
                    <a:cubicBezTo>
                      <a:pt x="8111066" y="192315"/>
                      <a:pt x="8131693" y="205659"/>
                      <a:pt x="8152811" y="217137"/>
                    </a:cubicBezTo>
                    <a:cubicBezTo>
                      <a:pt x="8155266" y="209389"/>
                      <a:pt x="8156740" y="201785"/>
                      <a:pt x="8157722" y="193893"/>
                    </a:cubicBezTo>
                    <a:cubicBezTo>
                      <a:pt x="8185716" y="183132"/>
                      <a:pt x="8236301" y="190880"/>
                      <a:pt x="8266259" y="190880"/>
                    </a:cubicBezTo>
                    <a:cubicBezTo>
                      <a:pt x="8305549" y="190880"/>
                      <a:pt x="8344347" y="190880"/>
                      <a:pt x="8383145" y="190880"/>
                    </a:cubicBezTo>
                    <a:cubicBezTo>
                      <a:pt x="8430784" y="190880"/>
                      <a:pt x="8489718" y="183706"/>
                      <a:pt x="8540303" y="187436"/>
                    </a:cubicBezTo>
                    <a:cubicBezTo>
                      <a:pt x="8571243" y="179544"/>
                      <a:pt x="8590888" y="167922"/>
                      <a:pt x="8629686" y="184423"/>
                    </a:cubicBezTo>
                    <a:cubicBezTo>
                      <a:pt x="8650804" y="193319"/>
                      <a:pt x="8664065" y="204367"/>
                      <a:pt x="8684692" y="206807"/>
                    </a:cubicBezTo>
                    <a:cubicBezTo>
                      <a:pt x="8690585" y="206807"/>
                      <a:pt x="8695987" y="206807"/>
                      <a:pt x="8701881" y="206807"/>
                    </a:cubicBezTo>
                    <a:cubicBezTo>
                      <a:pt x="8716123" y="204511"/>
                      <a:pt x="8722999" y="198054"/>
                      <a:pt x="8735277" y="194467"/>
                    </a:cubicBezTo>
                    <a:cubicBezTo>
                      <a:pt x="8750993" y="189732"/>
                      <a:pt x="8768673" y="195902"/>
                      <a:pt x="8782915" y="188297"/>
                    </a:cubicBezTo>
                    <a:cubicBezTo>
                      <a:pt x="8798140" y="180549"/>
                      <a:pt x="8795684" y="163905"/>
                      <a:pt x="8812382" y="160318"/>
                    </a:cubicBezTo>
                    <a:cubicBezTo>
                      <a:pt x="8816311" y="169070"/>
                      <a:pt x="8816802" y="179688"/>
                      <a:pt x="8817293" y="190162"/>
                    </a:cubicBezTo>
                    <a:cubicBezTo>
                      <a:pt x="8840376" y="188154"/>
                      <a:pt x="8860021" y="192602"/>
                      <a:pt x="8865914" y="216420"/>
                    </a:cubicBezTo>
                    <a:cubicBezTo>
                      <a:pt x="8879665" y="198054"/>
                      <a:pt x="8898328" y="212259"/>
                      <a:pt x="8917482" y="207667"/>
                    </a:cubicBezTo>
                    <a:cubicBezTo>
                      <a:pt x="8930742" y="204511"/>
                      <a:pt x="8938600" y="195328"/>
                      <a:pt x="8949404" y="187723"/>
                    </a:cubicBezTo>
                    <a:cubicBezTo>
                      <a:pt x="8988203" y="160031"/>
                      <a:pt x="9001954" y="142669"/>
                      <a:pt x="9052048" y="143530"/>
                    </a:cubicBezTo>
                    <a:cubicBezTo>
                      <a:pt x="9094284" y="144247"/>
                      <a:pt x="9121787" y="148695"/>
                      <a:pt x="9162058" y="157878"/>
                    </a:cubicBezTo>
                    <a:cubicBezTo>
                      <a:pt x="9180230" y="161896"/>
                      <a:pt x="9195454" y="158739"/>
                      <a:pt x="9213626" y="166631"/>
                    </a:cubicBezTo>
                    <a:cubicBezTo>
                      <a:pt x="9227868" y="173088"/>
                      <a:pt x="9236708" y="185140"/>
                      <a:pt x="9250460" y="189445"/>
                    </a:cubicBezTo>
                    <a:cubicBezTo>
                      <a:pt x="9269613" y="155726"/>
                      <a:pt x="9282873" y="145682"/>
                      <a:pt x="9303991" y="148121"/>
                    </a:cubicBezTo>
                    <a:cubicBezTo>
                      <a:pt x="9309394" y="145539"/>
                      <a:pt x="9314796" y="142669"/>
                      <a:pt x="9322654" y="139943"/>
                    </a:cubicBezTo>
                    <a:cubicBezTo>
                      <a:pt x="9381588" y="118420"/>
                      <a:pt x="9442978" y="108520"/>
                      <a:pt x="9502894" y="95032"/>
                    </a:cubicBezTo>
                    <a:cubicBezTo>
                      <a:pt x="9542184" y="86279"/>
                      <a:pt x="9542184" y="71788"/>
                      <a:pt x="9561337" y="47538"/>
                    </a:cubicBezTo>
                    <a:cubicBezTo>
                      <a:pt x="9574597" y="30464"/>
                      <a:pt x="9582455" y="16976"/>
                      <a:pt x="9611431" y="19416"/>
                    </a:cubicBezTo>
                    <a:cubicBezTo>
                      <a:pt x="9634023" y="21424"/>
                      <a:pt x="9652685" y="33047"/>
                      <a:pt x="9679205" y="32616"/>
                    </a:cubicBezTo>
                    <a:cubicBezTo>
                      <a:pt x="9691483" y="32329"/>
                      <a:pt x="9728317" y="26159"/>
                      <a:pt x="9737649" y="33477"/>
                    </a:cubicBezTo>
                    <a:cubicBezTo>
                      <a:pt x="9766133" y="55000"/>
                      <a:pt x="9696886" y="93454"/>
                      <a:pt x="9745506" y="112968"/>
                    </a:cubicBezTo>
                    <a:cubicBezTo>
                      <a:pt x="9754838" y="116842"/>
                      <a:pt x="9777429" y="110815"/>
                      <a:pt x="9789216" y="113254"/>
                    </a:cubicBezTo>
                    <a:cubicBezTo>
                      <a:pt x="9799038" y="115120"/>
                      <a:pt x="9805423" y="122151"/>
                      <a:pt x="9814754" y="124303"/>
                    </a:cubicBezTo>
                    <a:cubicBezTo>
                      <a:pt x="9831943" y="128464"/>
                      <a:pt x="9848150" y="127316"/>
                      <a:pt x="9865339" y="131334"/>
                    </a:cubicBezTo>
                    <a:cubicBezTo>
                      <a:pt x="9905611" y="140660"/>
                      <a:pt x="9940480" y="150274"/>
                      <a:pt x="9983699" y="140086"/>
                    </a:cubicBezTo>
                    <a:cubicBezTo>
                      <a:pt x="9995977" y="137217"/>
                      <a:pt x="10007272" y="133055"/>
                      <a:pt x="10018568" y="128607"/>
                    </a:cubicBezTo>
                    <a:lnTo>
                      <a:pt x="10018568" y="2975056"/>
                    </a:lnTo>
                    <a:cubicBezTo>
                      <a:pt x="10015130" y="2973622"/>
                      <a:pt x="10011201" y="2971900"/>
                      <a:pt x="10007763" y="2970895"/>
                    </a:cubicBezTo>
                    <a:cubicBezTo>
                      <a:pt x="9967001" y="2959273"/>
                      <a:pt x="9924764" y="2980222"/>
                      <a:pt x="9880564" y="2981083"/>
                    </a:cubicBezTo>
                    <a:cubicBezTo>
                      <a:pt x="9853061" y="2981657"/>
                      <a:pt x="9825068" y="2980652"/>
                      <a:pt x="9797565" y="2980652"/>
                    </a:cubicBezTo>
                    <a:cubicBezTo>
                      <a:pt x="9766624" y="2980652"/>
                      <a:pt x="9732246" y="2986392"/>
                      <a:pt x="9703761" y="2973335"/>
                    </a:cubicBezTo>
                    <a:cubicBezTo>
                      <a:pt x="9692957" y="2968600"/>
                      <a:pt x="9684608" y="2956116"/>
                      <a:pt x="9675277" y="2952242"/>
                    </a:cubicBezTo>
                    <a:cubicBezTo>
                      <a:pt x="9650230" y="2941624"/>
                      <a:pt x="9614378" y="2949229"/>
                      <a:pt x="9587366" y="2949229"/>
                    </a:cubicBezTo>
                    <a:cubicBezTo>
                      <a:pt x="9576071" y="2949229"/>
                      <a:pt x="9554462" y="2946646"/>
                      <a:pt x="9533343" y="2945355"/>
                    </a:cubicBezTo>
                    <a:cubicBezTo>
                      <a:pt x="9516645" y="2988401"/>
                      <a:pt x="9497983" y="3026998"/>
                      <a:pt x="9441504" y="3040629"/>
                    </a:cubicBezTo>
                    <a:cubicBezTo>
                      <a:pt x="9431682" y="3042925"/>
                      <a:pt x="9423333" y="3043499"/>
                      <a:pt x="9414984" y="3043212"/>
                    </a:cubicBezTo>
                    <a:cubicBezTo>
                      <a:pt x="9413020" y="3044216"/>
                      <a:pt x="9411055" y="3045364"/>
                      <a:pt x="9408108" y="3045938"/>
                    </a:cubicBezTo>
                    <a:cubicBezTo>
                      <a:pt x="9382570" y="3051534"/>
                      <a:pt x="9345245" y="3043212"/>
                      <a:pt x="9322654" y="3032450"/>
                    </a:cubicBezTo>
                    <a:cubicBezTo>
                      <a:pt x="9316760" y="3029868"/>
                      <a:pt x="9309394" y="3018245"/>
                      <a:pt x="9303500" y="3015806"/>
                    </a:cubicBezTo>
                    <a:cubicBezTo>
                      <a:pt x="9276489" y="3005045"/>
                      <a:pt x="9253406" y="3008919"/>
                      <a:pt x="9232779" y="2984526"/>
                    </a:cubicBezTo>
                    <a:cubicBezTo>
                      <a:pt x="9229833" y="2980652"/>
                      <a:pt x="9228359" y="2975917"/>
                      <a:pt x="9226886" y="2971613"/>
                    </a:cubicBezTo>
                    <a:cubicBezTo>
                      <a:pt x="9206750" y="2964726"/>
                      <a:pt x="9186614" y="2964726"/>
                      <a:pt x="9163532" y="2961425"/>
                    </a:cubicBezTo>
                    <a:cubicBezTo>
                      <a:pt x="9125716" y="2955829"/>
                      <a:pt x="9079550" y="2941624"/>
                      <a:pt x="9039279" y="2948081"/>
                    </a:cubicBezTo>
                    <a:cubicBezTo>
                      <a:pt x="9037805" y="2948655"/>
                      <a:pt x="9036823" y="2949229"/>
                      <a:pt x="9035350" y="2949516"/>
                    </a:cubicBezTo>
                    <a:cubicBezTo>
                      <a:pt x="9028965" y="2951668"/>
                      <a:pt x="9022581" y="2953821"/>
                      <a:pt x="9016196" y="2955686"/>
                    </a:cubicBezTo>
                    <a:cubicBezTo>
                      <a:pt x="8994587" y="2966160"/>
                      <a:pt x="8973960" y="2986822"/>
                      <a:pt x="8949895" y="2993422"/>
                    </a:cubicBezTo>
                    <a:cubicBezTo>
                      <a:pt x="8919446" y="3001888"/>
                      <a:pt x="8880157" y="2998157"/>
                      <a:pt x="8848234" y="2996866"/>
                    </a:cubicBezTo>
                    <a:cubicBezTo>
                      <a:pt x="8809436" y="2995431"/>
                      <a:pt x="8799613" y="2970752"/>
                      <a:pt x="8763762" y="2963721"/>
                    </a:cubicBezTo>
                    <a:cubicBezTo>
                      <a:pt x="8745590" y="2960134"/>
                      <a:pt x="8723490" y="2963004"/>
                      <a:pt x="8702863" y="2964582"/>
                    </a:cubicBezTo>
                    <a:cubicBezTo>
                      <a:pt x="8687638" y="2970465"/>
                      <a:pt x="8672414" y="2976061"/>
                      <a:pt x="8655716" y="2979504"/>
                    </a:cubicBezTo>
                    <a:cubicBezTo>
                      <a:pt x="8612497" y="2988544"/>
                      <a:pt x="8547179" y="2987396"/>
                      <a:pt x="8501996" y="2981370"/>
                    </a:cubicBezTo>
                    <a:cubicBezTo>
                      <a:pt x="8452884" y="2974913"/>
                      <a:pt x="8444535" y="2963004"/>
                      <a:pt x="8441097" y="2919815"/>
                    </a:cubicBezTo>
                    <a:cubicBezTo>
                      <a:pt x="8411139" y="2910345"/>
                      <a:pt x="8267241" y="2930289"/>
                      <a:pt x="8256928" y="2965012"/>
                    </a:cubicBezTo>
                    <a:lnTo>
                      <a:pt x="8260857" y="2897575"/>
                    </a:lnTo>
                    <a:cubicBezTo>
                      <a:pt x="8254963" y="2899870"/>
                      <a:pt x="8249070" y="2902023"/>
                      <a:pt x="8243177" y="2905466"/>
                    </a:cubicBezTo>
                    <a:cubicBezTo>
                      <a:pt x="8203887" y="2927993"/>
                      <a:pt x="8197011" y="2925267"/>
                      <a:pt x="8155758" y="2906184"/>
                    </a:cubicBezTo>
                    <a:cubicBezTo>
                      <a:pt x="8122362" y="2890687"/>
                      <a:pt x="8071776" y="2846064"/>
                      <a:pt x="8035434" y="2852234"/>
                    </a:cubicBezTo>
                    <a:cubicBezTo>
                      <a:pt x="8004002" y="2857399"/>
                      <a:pt x="7992215" y="2895996"/>
                      <a:pt x="7967659" y="2914219"/>
                    </a:cubicBezTo>
                    <a:cubicBezTo>
                      <a:pt x="7902341" y="2962573"/>
                      <a:pt x="7801662" y="2980939"/>
                      <a:pt x="7722100" y="2980652"/>
                    </a:cubicBezTo>
                    <a:cubicBezTo>
                      <a:pt x="7688704" y="2980509"/>
                      <a:pt x="7660220" y="2977496"/>
                      <a:pt x="7629770" y="2991844"/>
                    </a:cubicBezTo>
                    <a:cubicBezTo>
                      <a:pt x="7595392" y="3007771"/>
                      <a:pt x="7584588" y="3027285"/>
                      <a:pt x="7545298" y="3028576"/>
                    </a:cubicBezTo>
                    <a:cubicBezTo>
                      <a:pt x="7510428" y="3029581"/>
                      <a:pt x="7506008" y="3032881"/>
                      <a:pt x="7478506" y="3048090"/>
                    </a:cubicBezTo>
                    <a:cubicBezTo>
                      <a:pt x="7443636" y="3067174"/>
                      <a:pt x="7406312" y="3087548"/>
                      <a:pt x="7367022" y="3068608"/>
                    </a:cubicBezTo>
                    <a:cubicBezTo>
                      <a:pt x="7352288" y="3061434"/>
                      <a:pt x="7347868" y="3056412"/>
                      <a:pt x="7337555" y="3044646"/>
                    </a:cubicBezTo>
                    <a:cubicBezTo>
                      <a:pt x="7312999" y="3015806"/>
                      <a:pt x="7292372" y="2994140"/>
                      <a:pt x="7260450" y="2968026"/>
                    </a:cubicBezTo>
                    <a:cubicBezTo>
                      <a:pt x="7231474" y="2944207"/>
                      <a:pt x="7204953" y="2923832"/>
                      <a:pt x="7172048" y="2905466"/>
                    </a:cubicBezTo>
                    <a:cubicBezTo>
                      <a:pt x="7108694" y="2869595"/>
                      <a:pt x="7045831" y="2841759"/>
                      <a:pt x="6972654" y="2817941"/>
                    </a:cubicBezTo>
                    <a:cubicBezTo>
                      <a:pt x="6918140" y="2800005"/>
                      <a:pt x="6924525" y="2817654"/>
                      <a:pt x="6880816" y="2834872"/>
                    </a:cubicBezTo>
                    <a:cubicBezTo>
                      <a:pt x="6843000" y="2850081"/>
                      <a:pt x="6793888" y="2830137"/>
                      <a:pt x="6753124" y="2840755"/>
                    </a:cubicBezTo>
                    <a:cubicBezTo>
                      <a:pt x="6727096" y="2847499"/>
                      <a:pt x="6709906" y="2868304"/>
                      <a:pt x="6681422" y="2871174"/>
                    </a:cubicBezTo>
                    <a:cubicBezTo>
                      <a:pt x="6653428" y="2874043"/>
                      <a:pt x="6623960" y="2861847"/>
                      <a:pt x="6597440" y="2853955"/>
                    </a:cubicBezTo>
                    <a:cubicBezTo>
                      <a:pt x="6557168" y="2842046"/>
                      <a:pt x="6476626" y="2816506"/>
                      <a:pt x="6476626" y="2882796"/>
                    </a:cubicBezTo>
                    <a:cubicBezTo>
                      <a:pt x="6448632" y="2891118"/>
                      <a:pt x="6409833" y="2885522"/>
                      <a:pt x="6381840" y="2885522"/>
                    </a:cubicBezTo>
                    <a:cubicBezTo>
                      <a:pt x="6351390" y="2885522"/>
                      <a:pt x="6304243" y="2894848"/>
                      <a:pt x="6276249" y="2883370"/>
                    </a:cubicBezTo>
                    <a:cubicBezTo>
                      <a:pt x="6273794" y="2847786"/>
                      <a:pt x="6276249" y="2850655"/>
                      <a:pt x="6250220" y="2830137"/>
                    </a:cubicBezTo>
                    <a:cubicBezTo>
                      <a:pt x="6225664" y="2811197"/>
                      <a:pt x="6204055" y="2804884"/>
                      <a:pt x="6172623" y="2798427"/>
                    </a:cubicBezTo>
                    <a:cubicBezTo>
                      <a:pt x="6138245" y="2791253"/>
                      <a:pt x="6103866" y="2794840"/>
                      <a:pt x="6069980" y="2787809"/>
                    </a:cubicBezTo>
                    <a:cubicBezTo>
                      <a:pt x="6026761" y="2778769"/>
                      <a:pt x="5984525" y="2744620"/>
                      <a:pt x="5939342" y="2744620"/>
                    </a:cubicBezTo>
                    <a:cubicBezTo>
                      <a:pt x="5932958" y="2770878"/>
                      <a:pt x="5952603" y="2801440"/>
                      <a:pt x="5947200" y="2822963"/>
                    </a:cubicBezTo>
                    <a:cubicBezTo>
                      <a:pt x="5943271" y="2838746"/>
                      <a:pt x="5924118" y="2838172"/>
                      <a:pt x="5915278" y="2849507"/>
                    </a:cubicBezTo>
                    <a:cubicBezTo>
                      <a:pt x="5908402" y="2857686"/>
                      <a:pt x="5907420" y="2867443"/>
                      <a:pt x="5901526" y="2875622"/>
                    </a:cubicBezTo>
                    <a:cubicBezTo>
                      <a:pt x="5865675" y="2925985"/>
                      <a:pt x="5822947" y="2935598"/>
                      <a:pt x="5772362" y="2963147"/>
                    </a:cubicBezTo>
                    <a:cubicBezTo>
                      <a:pt x="5746824" y="2920245"/>
                      <a:pt x="5701641" y="2875478"/>
                      <a:pt x="5648109" y="2868160"/>
                    </a:cubicBezTo>
                    <a:cubicBezTo>
                      <a:pt x="5616678" y="2863856"/>
                      <a:pt x="5555779" y="2862564"/>
                      <a:pt x="5530241" y="2876913"/>
                    </a:cubicBezTo>
                    <a:cubicBezTo>
                      <a:pt x="5504703" y="2891405"/>
                      <a:pt x="5499301" y="2909053"/>
                      <a:pt x="5469343" y="2919241"/>
                    </a:cubicBezTo>
                    <a:cubicBezTo>
                      <a:pt x="5439384" y="2929572"/>
                      <a:pt x="5412373" y="2933015"/>
                      <a:pt x="5383397" y="2924406"/>
                    </a:cubicBezTo>
                    <a:cubicBezTo>
                      <a:pt x="5347054" y="2913502"/>
                      <a:pt x="5317096" y="2896427"/>
                      <a:pt x="5276824" y="2900444"/>
                    </a:cubicBezTo>
                    <a:cubicBezTo>
                      <a:pt x="5238026" y="2904175"/>
                      <a:pt x="5176636" y="2919384"/>
                      <a:pt x="5141767" y="2936316"/>
                    </a:cubicBezTo>
                    <a:cubicBezTo>
                      <a:pt x="5122613" y="2945355"/>
                      <a:pt x="5114264" y="2961425"/>
                      <a:pt x="5091673" y="2966017"/>
                    </a:cubicBezTo>
                    <a:cubicBezTo>
                      <a:pt x="5067608" y="2971039"/>
                      <a:pt x="5038141" y="2958556"/>
                      <a:pt x="5013585" y="2964008"/>
                    </a:cubicBezTo>
                    <a:cubicBezTo>
                      <a:pt x="4979698" y="2971900"/>
                      <a:pt x="4949249" y="3000597"/>
                      <a:pt x="4914379" y="3014371"/>
                    </a:cubicBezTo>
                    <a:cubicBezTo>
                      <a:pt x="4886877" y="3025133"/>
                      <a:pt x="4868705" y="3042781"/>
                      <a:pt x="4837274" y="3044646"/>
                    </a:cubicBezTo>
                    <a:cubicBezTo>
                      <a:pt x="4798967" y="3047229"/>
                      <a:pt x="4772937" y="3021115"/>
                      <a:pt x="4748873" y="2997440"/>
                    </a:cubicBezTo>
                    <a:cubicBezTo>
                      <a:pt x="4711548" y="2961425"/>
                      <a:pt x="4679625" y="2919241"/>
                      <a:pt x="4632478" y="2892840"/>
                    </a:cubicBezTo>
                    <a:cubicBezTo>
                      <a:pt x="4583857" y="2865434"/>
                      <a:pt x="4541130" y="2869452"/>
                      <a:pt x="4486616" y="2869739"/>
                    </a:cubicBezTo>
                    <a:cubicBezTo>
                      <a:pt x="4456166" y="2869882"/>
                      <a:pt x="4426208" y="2872034"/>
                      <a:pt x="4396250" y="2866295"/>
                    </a:cubicBezTo>
                    <a:cubicBezTo>
                      <a:pt x="4380043" y="2863138"/>
                      <a:pt x="4336333" y="2860412"/>
                      <a:pt x="4322582" y="2853238"/>
                    </a:cubicBezTo>
                    <a:cubicBezTo>
                      <a:pt x="4306375" y="2844629"/>
                      <a:pt x="4298517" y="2824541"/>
                      <a:pt x="4279364" y="2815071"/>
                    </a:cubicBezTo>
                    <a:cubicBezTo>
                      <a:pt x="4258737" y="2805027"/>
                      <a:pt x="4241548" y="2806462"/>
                      <a:pt x="4219447" y="2806318"/>
                    </a:cubicBezTo>
                    <a:cubicBezTo>
                      <a:pt x="4183105" y="2805888"/>
                      <a:pt x="4146762" y="2806462"/>
                      <a:pt x="4110419" y="2806462"/>
                    </a:cubicBezTo>
                    <a:cubicBezTo>
                      <a:pt x="4067201" y="2806462"/>
                      <a:pt x="4018089" y="2812919"/>
                      <a:pt x="3974871" y="2807610"/>
                    </a:cubicBezTo>
                    <a:cubicBezTo>
                      <a:pt x="3916919" y="2800292"/>
                      <a:pt x="3910043" y="2762412"/>
                      <a:pt x="3878611" y="2727115"/>
                    </a:cubicBezTo>
                    <a:cubicBezTo>
                      <a:pt x="3789719" y="2626532"/>
                      <a:pt x="3764181" y="2796418"/>
                      <a:pt x="3694933" y="2829133"/>
                    </a:cubicBezTo>
                    <a:cubicBezTo>
                      <a:pt x="3656626" y="2847068"/>
                      <a:pt x="3615863" y="2830998"/>
                      <a:pt x="3574609" y="2838746"/>
                    </a:cubicBezTo>
                    <a:cubicBezTo>
                      <a:pt x="3521569" y="2848503"/>
                      <a:pt x="3490137" y="2888966"/>
                      <a:pt x="3465582" y="2927276"/>
                    </a:cubicBezTo>
                    <a:cubicBezTo>
                      <a:pt x="3400262" y="2911780"/>
                      <a:pt x="3280921" y="2902166"/>
                      <a:pt x="3213638" y="2920102"/>
                    </a:cubicBezTo>
                    <a:cubicBezTo>
                      <a:pt x="3210200" y="3002892"/>
                      <a:pt x="3036835" y="2970895"/>
                      <a:pt x="2986741" y="2937176"/>
                    </a:cubicBezTo>
                    <a:cubicBezTo>
                      <a:pt x="2964641" y="2922254"/>
                      <a:pt x="2954327" y="2906184"/>
                      <a:pt x="2924370" y="2900731"/>
                    </a:cubicBezTo>
                    <a:cubicBezTo>
                      <a:pt x="2889992" y="2894705"/>
                      <a:pt x="2822217" y="2894848"/>
                      <a:pt x="2791767" y="2904749"/>
                    </a:cubicBezTo>
                    <a:cubicBezTo>
                      <a:pt x="2771509" y="2911206"/>
                      <a:pt x="2757328" y="2931383"/>
                      <a:pt x="2739694" y="2933199"/>
                    </a:cubicBezTo>
                    <a:lnTo>
                      <a:pt x="2720737" y="2927758"/>
                    </a:lnTo>
                    <a:lnTo>
                      <a:pt x="2722274" y="2891728"/>
                    </a:lnTo>
                    <a:cubicBezTo>
                      <a:pt x="2721415" y="2879639"/>
                      <a:pt x="2717363" y="2869452"/>
                      <a:pt x="2704840" y="2862851"/>
                    </a:cubicBezTo>
                    <a:cubicBezTo>
                      <a:pt x="2704840" y="2862564"/>
                      <a:pt x="2704348" y="2862564"/>
                      <a:pt x="2703857" y="2862421"/>
                    </a:cubicBezTo>
                    <a:cubicBezTo>
                      <a:pt x="2704348" y="2852951"/>
                      <a:pt x="2705331" y="2844198"/>
                      <a:pt x="2705331" y="2837311"/>
                    </a:cubicBezTo>
                    <a:cubicBezTo>
                      <a:pt x="2705822" y="2811053"/>
                      <a:pt x="2714662" y="2785226"/>
                      <a:pt x="2689615" y="2772743"/>
                    </a:cubicBezTo>
                    <a:cubicBezTo>
                      <a:pt x="2663095" y="2759542"/>
                      <a:pt x="2579604" y="2774034"/>
                      <a:pt x="2551611" y="2773891"/>
                    </a:cubicBezTo>
                    <a:cubicBezTo>
                      <a:pt x="2519198" y="2773747"/>
                      <a:pt x="2507411" y="2773747"/>
                      <a:pt x="2480890" y="2785944"/>
                    </a:cubicBezTo>
                    <a:cubicBezTo>
                      <a:pt x="2435707" y="2806749"/>
                      <a:pt x="2468121" y="2802588"/>
                      <a:pt x="2452405" y="2838459"/>
                    </a:cubicBezTo>
                    <a:cubicBezTo>
                      <a:pt x="2440618" y="2866008"/>
                      <a:pt x="2395435" y="2852951"/>
                      <a:pt x="2365969" y="2853094"/>
                    </a:cubicBezTo>
                    <a:cubicBezTo>
                      <a:pt x="2350252" y="2853094"/>
                      <a:pt x="2325696" y="2857399"/>
                      <a:pt x="2310963" y="2854242"/>
                    </a:cubicBezTo>
                    <a:cubicBezTo>
                      <a:pt x="2262342" y="2843624"/>
                      <a:pt x="2301140" y="2848216"/>
                      <a:pt x="2282478" y="2820667"/>
                    </a:cubicBezTo>
                    <a:cubicBezTo>
                      <a:pt x="2262833" y="2790535"/>
                      <a:pt x="2257922" y="2813349"/>
                      <a:pt x="2232384" y="2825832"/>
                    </a:cubicBezTo>
                    <a:cubicBezTo>
                      <a:pt x="2200952" y="2841329"/>
                      <a:pt x="2172959" y="2836450"/>
                      <a:pt x="2138580" y="2837168"/>
                    </a:cubicBezTo>
                    <a:cubicBezTo>
                      <a:pt x="2121883" y="2837455"/>
                      <a:pt x="2108131" y="2834154"/>
                      <a:pt x="2091433" y="2840037"/>
                    </a:cubicBezTo>
                    <a:cubicBezTo>
                      <a:pt x="2071297" y="2847212"/>
                      <a:pt x="2065896" y="2865434"/>
                      <a:pt x="2046250" y="2870169"/>
                    </a:cubicBezTo>
                    <a:cubicBezTo>
                      <a:pt x="2019239" y="2876626"/>
                      <a:pt x="1961778" y="2875191"/>
                      <a:pt x="1934276" y="2869595"/>
                    </a:cubicBezTo>
                    <a:cubicBezTo>
                      <a:pt x="1923962" y="2867443"/>
                      <a:pt x="1913157" y="2858116"/>
                      <a:pt x="1906773" y="2856682"/>
                    </a:cubicBezTo>
                    <a:cubicBezTo>
                      <a:pt x="1881235" y="2850942"/>
                      <a:pt x="1857170" y="2853238"/>
                      <a:pt x="1829667" y="2852951"/>
                    </a:cubicBezTo>
                    <a:cubicBezTo>
                      <a:pt x="1809532" y="2852521"/>
                      <a:pt x="1777609" y="2847355"/>
                      <a:pt x="1758946" y="2855390"/>
                    </a:cubicBezTo>
                    <a:cubicBezTo>
                      <a:pt x="1733899" y="2866439"/>
                      <a:pt x="1738320" y="2886670"/>
                      <a:pt x="1721130" y="2898292"/>
                    </a:cubicBezTo>
                    <a:cubicBezTo>
                      <a:pt x="1687734" y="2920102"/>
                      <a:pt x="1611611" y="2894848"/>
                      <a:pt x="1572813" y="2904175"/>
                    </a:cubicBezTo>
                    <a:cubicBezTo>
                      <a:pt x="1538926" y="2912210"/>
                      <a:pt x="1529594" y="2940477"/>
                      <a:pt x="1504547" y="2960851"/>
                    </a:cubicBezTo>
                    <a:cubicBezTo>
                      <a:pt x="1493251" y="2969604"/>
                      <a:pt x="1470660" y="2968169"/>
                      <a:pt x="1461820" y="2979074"/>
                    </a:cubicBezTo>
                    <a:cubicBezTo>
                      <a:pt x="1450524" y="2992705"/>
                      <a:pt x="1458382" y="2994570"/>
                      <a:pt x="1452980" y="3011071"/>
                    </a:cubicBezTo>
                    <a:cubicBezTo>
                      <a:pt x="1440702" y="3048521"/>
                      <a:pt x="1440211" y="3057417"/>
                      <a:pt x="1398466" y="3059282"/>
                    </a:cubicBezTo>
                    <a:cubicBezTo>
                      <a:pt x="1370472" y="3060430"/>
                      <a:pt x="1327254" y="3065882"/>
                      <a:pt x="1300242" y="3056125"/>
                    </a:cubicBezTo>
                    <a:cubicBezTo>
                      <a:pt x="1249166" y="3037903"/>
                      <a:pt x="1210368" y="2985531"/>
                      <a:pt x="1154871" y="2969747"/>
                    </a:cubicBezTo>
                    <a:cubicBezTo>
                      <a:pt x="1114109" y="2958125"/>
                      <a:pt x="1072363" y="2979074"/>
                      <a:pt x="1027672" y="2980078"/>
                    </a:cubicBezTo>
                    <a:cubicBezTo>
                      <a:pt x="1000169" y="2980509"/>
                      <a:pt x="972667" y="2979648"/>
                      <a:pt x="945164" y="2979648"/>
                    </a:cubicBezTo>
                    <a:cubicBezTo>
                      <a:pt x="914224" y="2979648"/>
                      <a:pt x="879354" y="2985387"/>
                      <a:pt x="851360" y="2972330"/>
                    </a:cubicBezTo>
                    <a:cubicBezTo>
                      <a:pt x="840556" y="2967452"/>
                      <a:pt x="832207" y="2955112"/>
                      <a:pt x="822876" y="2951094"/>
                    </a:cubicBezTo>
                    <a:cubicBezTo>
                      <a:pt x="797829" y="2940620"/>
                      <a:pt x="761977" y="2948081"/>
                      <a:pt x="734474" y="2948081"/>
                    </a:cubicBezTo>
                    <a:cubicBezTo>
                      <a:pt x="711392" y="2948081"/>
                      <a:pt x="647055" y="2937176"/>
                      <a:pt x="626920" y="2949660"/>
                    </a:cubicBezTo>
                    <a:cubicBezTo>
                      <a:pt x="590577" y="2972330"/>
                      <a:pt x="607275" y="3033598"/>
                      <a:pt x="555216" y="3045077"/>
                    </a:cubicBezTo>
                    <a:cubicBezTo>
                      <a:pt x="529678" y="3050673"/>
                      <a:pt x="492353" y="3042351"/>
                      <a:pt x="469762" y="3031589"/>
                    </a:cubicBezTo>
                    <a:cubicBezTo>
                      <a:pt x="464359" y="3029007"/>
                      <a:pt x="456502" y="3017241"/>
                      <a:pt x="450608" y="3014945"/>
                    </a:cubicBezTo>
                    <a:cubicBezTo>
                      <a:pt x="424088" y="3004184"/>
                      <a:pt x="400514" y="3007914"/>
                      <a:pt x="380378" y="2983666"/>
                    </a:cubicBezTo>
                    <a:cubicBezTo>
                      <a:pt x="375467" y="2977926"/>
                      <a:pt x="374976" y="2968887"/>
                      <a:pt x="371047" y="2964439"/>
                    </a:cubicBezTo>
                    <a:cubicBezTo>
                      <a:pt x="350420" y="2941624"/>
                      <a:pt x="308184" y="2914219"/>
                      <a:pt x="269385" y="2918954"/>
                    </a:cubicBezTo>
                    <a:cubicBezTo>
                      <a:pt x="242865" y="2922111"/>
                      <a:pt x="210943" y="2939329"/>
                      <a:pt x="182949" y="2948655"/>
                    </a:cubicBezTo>
                    <a:cubicBezTo>
                      <a:pt x="156429" y="2957408"/>
                      <a:pt x="131382" y="2965156"/>
                      <a:pt x="102406" y="2960421"/>
                    </a:cubicBezTo>
                    <a:cubicBezTo>
                      <a:pt x="97985" y="2959704"/>
                      <a:pt x="89636" y="2948942"/>
                      <a:pt x="82761" y="2947364"/>
                    </a:cubicBezTo>
                    <a:cubicBezTo>
                      <a:pt x="63607" y="2943059"/>
                      <a:pt x="34631" y="2948081"/>
                      <a:pt x="14495" y="2948225"/>
                    </a:cubicBezTo>
                    <a:lnTo>
                      <a:pt x="0" y="2947251"/>
                    </a:lnTo>
                    <a:lnTo>
                      <a:pt x="599705" y="105422"/>
                    </a:lnTo>
                    <a:lnTo>
                      <a:pt x="650493" y="94602"/>
                    </a:lnTo>
                    <a:cubicBezTo>
                      <a:pt x="689291" y="85849"/>
                      <a:pt x="689291" y="71213"/>
                      <a:pt x="708445" y="47108"/>
                    </a:cubicBezTo>
                    <a:cubicBezTo>
                      <a:pt x="721705" y="29890"/>
                      <a:pt x="730054" y="16402"/>
                      <a:pt x="758539" y="18985"/>
                    </a:cubicBezTo>
                    <a:cubicBezTo>
                      <a:pt x="781131" y="20850"/>
                      <a:pt x="799793" y="32616"/>
                      <a:pt x="826313" y="32042"/>
                    </a:cubicBezTo>
                    <a:cubicBezTo>
                      <a:pt x="838591" y="31899"/>
                      <a:pt x="875425" y="25585"/>
                      <a:pt x="885248" y="32903"/>
                    </a:cubicBezTo>
                    <a:cubicBezTo>
                      <a:pt x="913241" y="54426"/>
                      <a:pt x="843994" y="93023"/>
                      <a:pt x="892614" y="112537"/>
                    </a:cubicBezTo>
                    <a:cubicBezTo>
                      <a:pt x="901946" y="116268"/>
                      <a:pt x="925028" y="110385"/>
                      <a:pt x="936324" y="112681"/>
                    </a:cubicBezTo>
                    <a:cubicBezTo>
                      <a:pt x="946146" y="114689"/>
                      <a:pt x="952531" y="121577"/>
                      <a:pt x="961862" y="123729"/>
                    </a:cubicBezTo>
                    <a:cubicBezTo>
                      <a:pt x="979051" y="127890"/>
                      <a:pt x="995258" y="126886"/>
                      <a:pt x="1012447" y="130760"/>
                    </a:cubicBezTo>
                    <a:cubicBezTo>
                      <a:pt x="1053210" y="140086"/>
                      <a:pt x="1087588" y="149843"/>
                      <a:pt x="1130807" y="139512"/>
                    </a:cubicBezTo>
                    <a:cubicBezTo>
                      <a:pt x="1168132" y="130760"/>
                      <a:pt x="1201036" y="112681"/>
                      <a:pt x="1232468" y="95606"/>
                    </a:cubicBezTo>
                    <a:cubicBezTo>
                      <a:pt x="1259479" y="81258"/>
                      <a:pt x="1297787" y="57439"/>
                      <a:pt x="1325780" y="48830"/>
                    </a:cubicBezTo>
                    <a:cubicBezTo>
                      <a:pt x="1371454" y="35055"/>
                      <a:pt x="1429897" y="64613"/>
                      <a:pt x="1477045" y="64039"/>
                    </a:cubicBezTo>
                    <a:cubicBezTo>
                      <a:pt x="1505038" y="63752"/>
                      <a:pt x="1564955" y="53565"/>
                      <a:pt x="1589020" y="66622"/>
                    </a:cubicBezTo>
                    <a:cubicBezTo>
                      <a:pt x="1610137" y="78101"/>
                      <a:pt x="1605227" y="90154"/>
                      <a:pt x="1629782" y="96323"/>
                    </a:cubicBezTo>
                    <a:cubicBezTo>
                      <a:pt x="1647463" y="100915"/>
                      <a:pt x="1667599" y="94745"/>
                      <a:pt x="1686261" y="99193"/>
                    </a:cubicBezTo>
                    <a:cubicBezTo>
                      <a:pt x="1713764" y="106080"/>
                      <a:pt x="1742740" y="128607"/>
                      <a:pt x="1767295" y="143386"/>
                    </a:cubicBezTo>
                    <a:cubicBezTo>
                      <a:pt x="1785467" y="154148"/>
                      <a:pt x="1810023" y="152282"/>
                      <a:pt x="1826230" y="162183"/>
                    </a:cubicBezTo>
                    <a:cubicBezTo>
                      <a:pt x="1845383" y="173949"/>
                      <a:pt x="1843910" y="185427"/>
                      <a:pt x="1866501" y="191597"/>
                    </a:cubicBezTo>
                    <a:cubicBezTo>
                      <a:pt x="1906282" y="202502"/>
                      <a:pt x="1968162" y="190880"/>
                      <a:pt x="2009908" y="190880"/>
                    </a:cubicBezTo>
                    <a:cubicBezTo>
                      <a:pt x="2060984" y="190880"/>
                      <a:pt x="2130723" y="178253"/>
                      <a:pt x="2180325" y="189732"/>
                    </a:cubicBezTo>
                    <a:cubicBezTo>
                      <a:pt x="2223053" y="199632"/>
                      <a:pt x="2245153" y="243539"/>
                      <a:pt x="2290336" y="253009"/>
                    </a:cubicBezTo>
                    <a:cubicBezTo>
                      <a:pt x="2366950" y="268935"/>
                      <a:pt x="2456334" y="258461"/>
                      <a:pt x="2511830" y="206233"/>
                    </a:cubicBezTo>
                    <a:cubicBezTo>
                      <a:pt x="2537368" y="182414"/>
                      <a:pt x="2538842" y="157161"/>
                      <a:pt x="2576167" y="146973"/>
                    </a:cubicBezTo>
                    <a:cubicBezTo>
                      <a:pt x="2610054" y="137790"/>
                      <a:pt x="2645414" y="149126"/>
                      <a:pt x="2679301" y="142095"/>
                    </a:cubicBezTo>
                    <a:cubicBezTo>
                      <a:pt x="2697473" y="138364"/>
                      <a:pt x="2711224" y="129468"/>
                      <a:pt x="2730378" y="127029"/>
                    </a:cubicBezTo>
                    <a:cubicBezTo>
                      <a:pt x="2752478" y="124303"/>
                      <a:pt x="2775561" y="129899"/>
                      <a:pt x="2797661" y="126312"/>
                    </a:cubicBezTo>
                    <a:cubicBezTo>
                      <a:pt x="2821234" y="122581"/>
                      <a:pt x="2839406" y="111963"/>
                      <a:pt x="2864453" y="111102"/>
                    </a:cubicBezTo>
                    <a:cubicBezTo>
                      <a:pt x="2922896" y="109094"/>
                      <a:pt x="2950890" y="130903"/>
                      <a:pt x="2979374" y="171079"/>
                    </a:cubicBezTo>
                    <a:cubicBezTo>
                      <a:pt x="3008350" y="211398"/>
                      <a:pt x="3044202" y="211685"/>
                      <a:pt x="3094296" y="207524"/>
                    </a:cubicBezTo>
                    <a:cubicBezTo>
                      <a:pt x="3144881" y="203506"/>
                      <a:pt x="3157650" y="151421"/>
                      <a:pt x="3203815" y="142812"/>
                    </a:cubicBezTo>
                    <a:cubicBezTo>
                      <a:pt x="3246052" y="135064"/>
                      <a:pt x="3270608" y="152426"/>
                      <a:pt x="3305477" y="159887"/>
                    </a:cubicBezTo>
                    <a:cubicBezTo>
                      <a:pt x="3339855" y="167061"/>
                      <a:pt x="3385039" y="151708"/>
                      <a:pt x="3416470" y="139943"/>
                    </a:cubicBezTo>
                    <a:cubicBezTo>
                      <a:pt x="3449865" y="127603"/>
                      <a:pt x="3470492" y="87284"/>
                      <a:pt x="3499959" y="78675"/>
                    </a:cubicBezTo>
                    <a:cubicBezTo>
                      <a:pt x="3555947" y="62461"/>
                      <a:pt x="3577556" y="142669"/>
                      <a:pt x="3614881" y="163905"/>
                    </a:cubicBezTo>
                    <a:cubicBezTo>
                      <a:pt x="3666940" y="193749"/>
                      <a:pt x="3768601" y="174523"/>
                      <a:pt x="3830974" y="175240"/>
                    </a:cubicBezTo>
                    <a:cubicBezTo>
                      <a:pt x="3850127" y="175383"/>
                      <a:pt x="3871736" y="179114"/>
                      <a:pt x="3889907" y="172514"/>
                    </a:cubicBezTo>
                    <a:cubicBezTo>
                      <a:pt x="3912990" y="164048"/>
                      <a:pt x="3923303" y="147260"/>
                      <a:pt x="3949332" y="142812"/>
                    </a:cubicBezTo>
                    <a:cubicBezTo>
                      <a:pt x="3989604" y="135782"/>
                      <a:pt x="4038225" y="153000"/>
                      <a:pt x="4077023" y="159313"/>
                    </a:cubicBezTo>
                    <a:cubicBezTo>
                      <a:pt x="4146271" y="170792"/>
                      <a:pt x="4178193" y="232921"/>
                      <a:pt x="4253826" y="239091"/>
                    </a:cubicBezTo>
                    <a:cubicBezTo>
                      <a:pt x="4279364" y="241243"/>
                      <a:pt x="4305884" y="235217"/>
                      <a:pt x="4331422" y="238086"/>
                    </a:cubicBezTo>
                    <a:cubicBezTo>
                      <a:pt x="4350576" y="240525"/>
                      <a:pt x="4358925" y="251000"/>
                      <a:pt x="4374150" y="253152"/>
                    </a:cubicBezTo>
                    <a:cubicBezTo>
                      <a:pt x="4418350" y="259609"/>
                      <a:pt x="4428664" y="232634"/>
                      <a:pt x="4434066" y="193462"/>
                    </a:cubicBezTo>
                    <a:cubicBezTo>
                      <a:pt x="4470900" y="178110"/>
                      <a:pt x="4542112" y="190449"/>
                      <a:pt x="4583857" y="191023"/>
                    </a:cubicBezTo>
                    <a:cubicBezTo>
                      <a:pt x="4624620" y="191597"/>
                      <a:pt x="4659980" y="176244"/>
                      <a:pt x="4689938" y="147834"/>
                    </a:cubicBezTo>
                    <a:cubicBezTo>
                      <a:pt x="4703199" y="135064"/>
                      <a:pt x="4707619" y="107228"/>
                      <a:pt x="4721861" y="98045"/>
                    </a:cubicBezTo>
                    <a:cubicBezTo>
                      <a:pt x="4746417" y="81544"/>
                      <a:pt x="4782760" y="107515"/>
                      <a:pt x="4803878" y="116268"/>
                    </a:cubicBezTo>
                    <a:cubicBezTo>
                      <a:pt x="4823522" y="124016"/>
                      <a:pt x="4850043" y="135782"/>
                      <a:pt x="4872143" y="128751"/>
                    </a:cubicBezTo>
                    <a:cubicBezTo>
                      <a:pt x="4891788" y="122725"/>
                      <a:pt x="4893752" y="104358"/>
                      <a:pt x="4912906" y="96754"/>
                    </a:cubicBezTo>
                    <a:cubicBezTo>
                      <a:pt x="4938444" y="86566"/>
                      <a:pt x="5013094" y="90871"/>
                      <a:pt x="5040597" y="95176"/>
                    </a:cubicBezTo>
                    <a:cubicBezTo>
                      <a:pt x="5066626" y="99050"/>
                      <a:pt x="5084306" y="117559"/>
                      <a:pt x="5108371" y="124303"/>
                    </a:cubicBezTo>
                    <a:cubicBezTo>
                      <a:pt x="5130471" y="130616"/>
                      <a:pt x="5153554" y="127747"/>
                      <a:pt x="5176145" y="127603"/>
                    </a:cubicBezTo>
                    <a:cubicBezTo>
                      <a:pt x="5226239" y="127316"/>
                      <a:pt x="5260126" y="118994"/>
                      <a:pt x="5306783" y="112107"/>
                    </a:cubicBezTo>
                    <a:cubicBezTo>
                      <a:pt x="5352456" y="105363"/>
                      <a:pt x="5432509" y="106224"/>
                      <a:pt x="5433491" y="50982"/>
                    </a:cubicBezTo>
                    <a:cubicBezTo>
                      <a:pt x="5457065" y="49978"/>
                      <a:pt x="5459029" y="36347"/>
                      <a:pt x="5476218" y="28025"/>
                    </a:cubicBezTo>
                    <a:cubicBezTo>
                      <a:pt x="5497336" y="17694"/>
                      <a:pt x="5504703" y="16259"/>
                      <a:pt x="5531715" y="16546"/>
                    </a:cubicBezTo>
                    <a:cubicBezTo>
                      <a:pt x="5548413" y="16833"/>
                      <a:pt x="5565602" y="15398"/>
                      <a:pt x="5582300" y="16259"/>
                    </a:cubicBezTo>
                    <a:cubicBezTo>
                      <a:pt x="5609311" y="17694"/>
                      <a:pt x="5626991" y="28742"/>
                      <a:pt x="5653512" y="33334"/>
                    </a:cubicBezTo>
                    <a:cubicBezTo>
                      <a:pt x="5668245" y="35773"/>
                      <a:pt x="5720795" y="38642"/>
                      <a:pt x="5735528" y="33334"/>
                    </a:cubicBezTo>
                    <a:cubicBezTo>
                      <a:pt x="5751735" y="27307"/>
                      <a:pt x="5750262" y="19272"/>
                      <a:pt x="5764013" y="12241"/>
                    </a:cubicBezTo>
                    <a:cubicBezTo>
                      <a:pt x="5775554" y="6251"/>
                      <a:pt x="5786513" y="2718"/>
                      <a:pt x="5797194" y="1090"/>
                    </a:cubicBezTo>
                    <a:close/>
                  </a:path>
                </a:pathLst>
              </a:custGeom>
              <a:gradFill flip="none" rotWithShape="1">
                <a:gsLst>
                  <a:gs pos="49000">
                    <a:schemeClr val="accent1">
                      <a:lumMod val="0"/>
                      <a:lumOff val="100000"/>
                      <a:alpha val="0"/>
                    </a:schemeClr>
                  </a:gs>
                  <a:gs pos="18000">
                    <a:srgbClr val="656565">
                      <a:alpha val="15000"/>
                    </a:srgbClr>
                  </a:gs>
                  <a:gs pos="4000">
                    <a:schemeClr val="tx1">
                      <a:alpha val="70000"/>
                    </a:schemeClr>
                  </a:gs>
                </a:gsLst>
                <a:lin ang="600000" scaled="0"/>
                <a:tileRect/>
              </a:gradFill>
              <a:ln w="12700">
                <a:miter lim="400000"/>
              </a:ln>
              <a:effectLst/>
            </p:spPr>
            <p:txBody>
              <a:bodyPr wrap="square" lIns="28573" tIns="28573" rIns="28573" bIns="28573" anchor="ctr">
                <a:noAutofit/>
              </a:bodyPr>
              <a:lstStyle/>
              <a:p>
                <a:pPr fontAlgn="auto">
                  <a:defRPr sz="3000">
                    <a:solidFill>
                      <a:srgbClr val="FFFFFF"/>
                    </a:solidFill>
                  </a:defRPr>
                </a:pPr>
                <a:endParaRPr sz="2250" strike="noStrike" noProof="1"/>
              </a:p>
            </p:txBody>
          </p:sp>
          <p:sp>
            <p:nvSpPr>
              <p:cNvPr id="9" name="Freeform: Shape 113"/>
              <p:cNvSpPr/>
              <p:nvPr/>
            </p:nvSpPr>
            <p:spPr>
              <a:xfrm>
                <a:off x="1910201" y="1970488"/>
                <a:ext cx="1117811" cy="2918706"/>
              </a:xfrm>
              <a:custGeom>
                <a:avLst/>
                <a:gdLst>
                  <a:gd name="connsiteX0" fmla="*/ 610229 w 1117811"/>
                  <a:gd name="connsiteY0" fmla="*/ 0 h 2918706"/>
                  <a:gd name="connsiteX1" fmla="*/ 1117811 w 1117811"/>
                  <a:gd name="connsiteY1" fmla="*/ 66509 h 2918706"/>
                  <a:gd name="connsiteX2" fmla="*/ 1112278 w 1117811"/>
                  <a:gd name="connsiteY2" fmla="*/ 97218 h 2918706"/>
                  <a:gd name="connsiteX3" fmla="*/ 1087100 w 1117811"/>
                  <a:gd name="connsiteY3" fmla="*/ 159391 h 2918706"/>
                  <a:gd name="connsiteX4" fmla="*/ 521194 w 1117811"/>
                  <a:gd name="connsiteY4" fmla="*/ 2877800 h 2918706"/>
                  <a:gd name="connsiteX5" fmla="*/ 522998 w 1117811"/>
                  <a:gd name="connsiteY5" fmla="*/ 2878630 h 2918706"/>
                  <a:gd name="connsiteX6" fmla="*/ 515118 w 1117811"/>
                  <a:gd name="connsiteY6" fmla="*/ 2916708 h 2918706"/>
                  <a:gd name="connsiteX7" fmla="*/ 513027 w 1117811"/>
                  <a:gd name="connsiteY7" fmla="*/ 2917031 h 2918706"/>
                  <a:gd name="connsiteX8" fmla="*/ 512993 w 1117811"/>
                  <a:gd name="connsiteY8" fmla="*/ 2917193 h 2918706"/>
                  <a:gd name="connsiteX9" fmla="*/ 503085 w 1117811"/>
                  <a:gd name="connsiteY9" fmla="*/ 2918706 h 2918706"/>
                  <a:gd name="connsiteX10" fmla="*/ 0 w 1117811"/>
                  <a:gd name="connsiteY10" fmla="*/ 2784085 h 291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7811" h="2918706">
                    <a:moveTo>
                      <a:pt x="610229" y="0"/>
                    </a:moveTo>
                    <a:lnTo>
                      <a:pt x="1117811" y="66509"/>
                    </a:lnTo>
                    <a:lnTo>
                      <a:pt x="1112278" y="97218"/>
                    </a:lnTo>
                    <a:cubicBezTo>
                      <a:pt x="1105304" y="119665"/>
                      <a:pt x="1093901" y="141822"/>
                      <a:pt x="1087100" y="159391"/>
                    </a:cubicBezTo>
                    <a:lnTo>
                      <a:pt x="521194" y="2877800"/>
                    </a:lnTo>
                    <a:lnTo>
                      <a:pt x="522998" y="2878630"/>
                    </a:lnTo>
                    <a:lnTo>
                      <a:pt x="515118" y="2916708"/>
                    </a:lnTo>
                    <a:lnTo>
                      <a:pt x="513027" y="2917031"/>
                    </a:lnTo>
                    <a:lnTo>
                      <a:pt x="512993" y="2917193"/>
                    </a:lnTo>
                    <a:lnTo>
                      <a:pt x="503085" y="2918706"/>
                    </a:lnTo>
                    <a:lnTo>
                      <a:pt x="0" y="278408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254000" dist="203200" dir="5400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28573" tIns="28573" rIns="28573" bIns="28573" anchor="ctr">
                <a:noAutofit/>
              </a:bodyPr>
              <a:lstStyle/>
              <a:p>
                <a:pPr fontAlgn="auto">
                  <a:defRPr sz="3000">
                    <a:solidFill>
                      <a:srgbClr val="FFFFFF"/>
                    </a:solidFill>
                  </a:defRPr>
                </a:pPr>
                <a:endParaRPr sz="2250" strike="noStrike" noProof="1"/>
              </a:p>
            </p:txBody>
          </p:sp>
          <p:sp>
            <p:nvSpPr>
              <p:cNvPr id="12" name="Freeform: Shape 129"/>
              <p:cNvSpPr/>
              <p:nvPr/>
            </p:nvSpPr>
            <p:spPr>
              <a:xfrm>
                <a:off x="2335930" y="1848261"/>
                <a:ext cx="10046571" cy="3288871"/>
              </a:xfrm>
              <a:custGeom>
                <a:avLst/>
                <a:gdLst>
                  <a:gd name="connsiteX0" fmla="*/ 2686186 w 10046571"/>
                  <a:gd name="connsiteY0" fmla="*/ 2868123 h 3288871"/>
                  <a:gd name="connsiteX1" fmla="*/ 2714993 w 10046571"/>
                  <a:gd name="connsiteY1" fmla="*/ 2873497 h 3288871"/>
                  <a:gd name="connsiteX2" fmla="*/ 2730622 w 10046571"/>
                  <a:gd name="connsiteY2" fmla="*/ 2937865 h 3288871"/>
                  <a:gd name="connsiteX3" fmla="*/ 2729244 w 10046571"/>
                  <a:gd name="connsiteY3" fmla="*/ 2962965 h 3288871"/>
                  <a:gd name="connsiteX4" fmla="*/ 2598385 w 10046571"/>
                  <a:gd name="connsiteY4" fmla="*/ 2964397 h 3288871"/>
                  <a:gd name="connsiteX5" fmla="*/ 2597619 w 10046571"/>
                  <a:gd name="connsiteY5" fmla="*/ 2964397 h 3288871"/>
                  <a:gd name="connsiteX6" fmla="*/ 2591796 w 10046571"/>
                  <a:gd name="connsiteY6" fmla="*/ 2964571 h 3288871"/>
                  <a:gd name="connsiteX7" fmla="*/ 2521005 w 10046571"/>
                  <a:gd name="connsiteY7" fmla="*/ 2977480 h 3288871"/>
                  <a:gd name="connsiteX8" fmla="*/ 2492198 w 10046571"/>
                  <a:gd name="connsiteY8" fmla="*/ 3033931 h 3288871"/>
                  <a:gd name="connsiteX9" fmla="*/ 2405163 w 10046571"/>
                  <a:gd name="connsiteY9" fmla="*/ 3049704 h 3288871"/>
                  <a:gd name="connsiteX10" fmla="*/ 2350154 w 10046571"/>
                  <a:gd name="connsiteY10" fmla="*/ 3050962 h 3288871"/>
                  <a:gd name="connsiteX11" fmla="*/ 2321654 w 10046571"/>
                  <a:gd name="connsiteY11" fmla="*/ 3014927 h 3288871"/>
                  <a:gd name="connsiteX12" fmla="*/ 2270936 w 10046571"/>
                  <a:gd name="connsiteY12" fmla="*/ 3020501 h 3288871"/>
                  <a:gd name="connsiteX13" fmla="*/ 2176546 w 10046571"/>
                  <a:gd name="connsiteY13" fmla="*/ 3032693 h 3288871"/>
                  <a:gd name="connsiteX14" fmla="*/ 2129351 w 10046571"/>
                  <a:gd name="connsiteY14" fmla="*/ 3035731 h 3288871"/>
                  <a:gd name="connsiteX15" fmla="*/ 2083689 w 10046571"/>
                  <a:gd name="connsiteY15" fmla="*/ 3068186 h 3288871"/>
                  <a:gd name="connsiteX16" fmla="*/ 1971525 w 10046571"/>
                  <a:gd name="connsiteY16" fmla="*/ 3067470 h 3288871"/>
                  <a:gd name="connsiteX17" fmla="*/ 1943791 w 10046571"/>
                  <a:gd name="connsiteY17" fmla="*/ 3053652 h 3288871"/>
                  <a:gd name="connsiteX18" fmla="*/ 1866410 w 10046571"/>
                  <a:gd name="connsiteY18" fmla="*/ 3049530 h 3288871"/>
                  <a:gd name="connsiteX19" fmla="*/ 1795312 w 10046571"/>
                  <a:gd name="connsiteY19" fmla="*/ 3052413 h 3288871"/>
                  <a:gd name="connsiteX20" fmla="*/ 1757005 w 10046571"/>
                  <a:gd name="connsiteY20" fmla="*/ 3098473 h 3288871"/>
                  <a:gd name="connsiteX21" fmla="*/ 1608219 w 10046571"/>
                  <a:gd name="connsiteY21" fmla="*/ 3104743 h 3288871"/>
                  <a:gd name="connsiteX22" fmla="*/ 1539419 w 10046571"/>
                  <a:gd name="connsiteY22" fmla="*/ 3165511 h 3288871"/>
                  <a:gd name="connsiteX23" fmla="*/ 1496515 w 10046571"/>
                  <a:gd name="connsiteY23" fmla="*/ 3185231 h 3288871"/>
                  <a:gd name="connsiteX24" fmla="*/ 1487934 w 10046571"/>
                  <a:gd name="connsiteY24" fmla="*/ 3219466 h 3288871"/>
                  <a:gd name="connsiteX25" fmla="*/ 1433078 w 10046571"/>
                  <a:gd name="connsiteY25" fmla="*/ 3271273 h 3288871"/>
                  <a:gd name="connsiteX26" fmla="*/ 1334399 w 10046571"/>
                  <a:gd name="connsiteY26" fmla="*/ 3267867 h 3288871"/>
                  <a:gd name="connsiteX27" fmla="*/ 1188372 w 10046571"/>
                  <a:gd name="connsiteY27" fmla="*/ 3175187 h 3288871"/>
                  <a:gd name="connsiteX28" fmla="*/ 1060579 w 10046571"/>
                  <a:gd name="connsiteY28" fmla="*/ 3186121 h 3288871"/>
                  <a:gd name="connsiteX29" fmla="*/ 977528 w 10046571"/>
                  <a:gd name="connsiteY29" fmla="*/ 3185773 h 3288871"/>
                  <a:gd name="connsiteX30" fmla="*/ 883292 w 10046571"/>
                  <a:gd name="connsiteY30" fmla="*/ 3177877 h 3288871"/>
                  <a:gd name="connsiteX31" fmla="*/ 855098 w 10046571"/>
                  <a:gd name="connsiteY31" fmla="*/ 3155118 h 3288871"/>
                  <a:gd name="connsiteX32" fmla="*/ 766532 w 10046571"/>
                  <a:gd name="connsiteY32" fmla="*/ 3151712 h 3288871"/>
                  <a:gd name="connsiteX33" fmla="*/ 658352 w 10046571"/>
                  <a:gd name="connsiteY33" fmla="*/ 3153493 h 3288871"/>
                  <a:gd name="connsiteX34" fmla="*/ 586488 w 10046571"/>
                  <a:gd name="connsiteY34" fmla="*/ 3255675 h 3288871"/>
                  <a:gd name="connsiteX35" fmla="*/ 500679 w 10046571"/>
                  <a:gd name="connsiteY35" fmla="*/ 3241335 h 3288871"/>
                  <a:gd name="connsiteX36" fmla="*/ 481066 w 10046571"/>
                  <a:gd name="connsiteY36" fmla="*/ 3223414 h 3288871"/>
                  <a:gd name="connsiteX37" fmla="*/ 410581 w 10046571"/>
                  <a:gd name="connsiteY37" fmla="*/ 3189702 h 3288871"/>
                  <a:gd name="connsiteX38" fmla="*/ 401233 w 10046571"/>
                  <a:gd name="connsiteY38" fmla="*/ 3169091 h 3288871"/>
                  <a:gd name="connsiteX39" fmla="*/ 299030 w 10046571"/>
                  <a:gd name="connsiteY39" fmla="*/ 3120167 h 3288871"/>
                  <a:gd name="connsiteX40" fmla="*/ 212149 w 10046571"/>
                  <a:gd name="connsiteY40" fmla="*/ 3152060 h 3288871"/>
                  <a:gd name="connsiteX41" fmla="*/ 131244 w 10046571"/>
                  <a:gd name="connsiteY41" fmla="*/ 3164795 h 3288871"/>
                  <a:gd name="connsiteX42" fmla="*/ 111324 w 10046571"/>
                  <a:gd name="connsiteY42" fmla="*/ 3150803 h 3288871"/>
                  <a:gd name="connsiteX43" fmla="*/ 42831 w 10046571"/>
                  <a:gd name="connsiteY43" fmla="*/ 3151712 h 3288871"/>
                  <a:gd name="connsiteX44" fmla="*/ 0 w 10046571"/>
                  <a:gd name="connsiteY44" fmla="*/ 3148604 h 3288871"/>
                  <a:gd name="connsiteX45" fmla="*/ 21288 w 10046571"/>
                  <a:gd name="connsiteY45" fmla="*/ 3047727 h 3288871"/>
                  <a:gd name="connsiteX46" fmla="*/ 40073 w 10046571"/>
                  <a:gd name="connsiteY46" fmla="*/ 3048988 h 3288871"/>
                  <a:gd name="connsiteX47" fmla="*/ 108107 w 10046571"/>
                  <a:gd name="connsiteY47" fmla="*/ 3048098 h 3288871"/>
                  <a:gd name="connsiteX48" fmla="*/ 127873 w 10046571"/>
                  <a:gd name="connsiteY48" fmla="*/ 3061180 h 3288871"/>
                  <a:gd name="connsiteX49" fmla="*/ 208318 w 10046571"/>
                  <a:gd name="connsiteY49" fmla="*/ 3049356 h 3288871"/>
                  <a:gd name="connsiteX50" fmla="*/ 294893 w 10046571"/>
                  <a:gd name="connsiteY50" fmla="*/ 3019591 h 3288871"/>
                  <a:gd name="connsiteX51" fmla="*/ 396484 w 10046571"/>
                  <a:gd name="connsiteY51" fmla="*/ 3065128 h 3288871"/>
                  <a:gd name="connsiteX52" fmla="*/ 405831 w 10046571"/>
                  <a:gd name="connsiteY52" fmla="*/ 3084307 h 3288871"/>
                  <a:gd name="connsiteX53" fmla="*/ 476163 w 10046571"/>
                  <a:gd name="connsiteY53" fmla="*/ 3115677 h 3288871"/>
                  <a:gd name="connsiteX54" fmla="*/ 495470 w 10046571"/>
                  <a:gd name="connsiteY54" fmla="*/ 3132340 h 3288871"/>
                  <a:gd name="connsiteX55" fmla="*/ 580971 w 10046571"/>
                  <a:gd name="connsiteY55" fmla="*/ 3145790 h 3288871"/>
                  <a:gd name="connsiteX56" fmla="*/ 652529 w 10046571"/>
                  <a:gd name="connsiteY56" fmla="*/ 3050420 h 3288871"/>
                  <a:gd name="connsiteX57" fmla="*/ 760250 w 10046571"/>
                  <a:gd name="connsiteY57" fmla="*/ 3048814 h 3288871"/>
                  <a:gd name="connsiteX58" fmla="*/ 848356 w 10046571"/>
                  <a:gd name="connsiteY58" fmla="*/ 3051871 h 3288871"/>
                  <a:gd name="connsiteX59" fmla="*/ 876704 w 10046571"/>
                  <a:gd name="connsiteY59" fmla="*/ 3073024 h 3288871"/>
                  <a:gd name="connsiteX60" fmla="*/ 970480 w 10046571"/>
                  <a:gd name="connsiteY60" fmla="*/ 3080359 h 3288871"/>
                  <a:gd name="connsiteX61" fmla="*/ 1053224 w 10046571"/>
                  <a:gd name="connsiteY61" fmla="*/ 3080726 h 3288871"/>
                  <a:gd name="connsiteX62" fmla="*/ 1180557 w 10046571"/>
                  <a:gd name="connsiteY62" fmla="*/ 3070508 h 3288871"/>
                  <a:gd name="connsiteX63" fmla="*/ 1325664 w 10046571"/>
                  <a:gd name="connsiteY63" fmla="*/ 3156899 h 3288871"/>
                  <a:gd name="connsiteX64" fmla="*/ 1423885 w 10046571"/>
                  <a:gd name="connsiteY64" fmla="*/ 3159956 h 3288871"/>
                  <a:gd name="connsiteX65" fmla="*/ 1478587 w 10046571"/>
                  <a:gd name="connsiteY65" fmla="*/ 3111729 h 3288871"/>
                  <a:gd name="connsiteX66" fmla="*/ 1487168 w 10046571"/>
                  <a:gd name="connsiteY66" fmla="*/ 3079836 h 3288871"/>
                  <a:gd name="connsiteX67" fmla="*/ 1529919 w 10046571"/>
                  <a:gd name="connsiteY67" fmla="*/ 3061548 h 3288871"/>
                  <a:gd name="connsiteX68" fmla="*/ 1598412 w 10046571"/>
                  <a:gd name="connsiteY68" fmla="*/ 3004902 h 3288871"/>
                  <a:gd name="connsiteX69" fmla="*/ 1746432 w 10046571"/>
                  <a:gd name="connsiteY69" fmla="*/ 2998980 h 3288871"/>
                  <a:gd name="connsiteX70" fmla="*/ 1784586 w 10046571"/>
                  <a:gd name="connsiteY70" fmla="*/ 2956153 h 3288871"/>
                  <a:gd name="connsiteX71" fmla="*/ 1855224 w 10046571"/>
                  <a:gd name="connsiteY71" fmla="*/ 2953637 h 3288871"/>
                  <a:gd name="connsiteX72" fmla="*/ 1932298 w 10046571"/>
                  <a:gd name="connsiteY72" fmla="*/ 2957392 h 3288871"/>
                  <a:gd name="connsiteX73" fmla="*/ 1959880 w 10046571"/>
                  <a:gd name="connsiteY73" fmla="*/ 2970300 h 3288871"/>
                  <a:gd name="connsiteX74" fmla="*/ 2071584 w 10046571"/>
                  <a:gd name="connsiteY74" fmla="*/ 2970842 h 3288871"/>
                  <a:gd name="connsiteX75" fmla="*/ 2116939 w 10046571"/>
                  <a:gd name="connsiteY75" fmla="*/ 2940729 h 3288871"/>
                  <a:gd name="connsiteX76" fmla="*/ 2163981 w 10046571"/>
                  <a:gd name="connsiteY76" fmla="*/ 2937865 h 3288871"/>
                  <a:gd name="connsiteX77" fmla="*/ 2257757 w 10046571"/>
                  <a:gd name="connsiteY77" fmla="*/ 2926563 h 3288871"/>
                  <a:gd name="connsiteX78" fmla="*/ 2308169 w 10046571"/>
                  <a:gd name="connsiteY78" fmla="*/ 2921376 h 3288871"/>
                  <a:gd name="connsiteX79" fmla="*/ 2336517 w 10046571"/>
                  <a:gd name="connsiteY79" fmla="*/ 2954895 h 3288871"/>
                  <a:gd name="connsiteX80" fmla="*/ 2391374 w 10046571"/>
                  <a:gd name="connsiteY80" fmla="*/ 2953811 h 3288871"/>
                  <a:gd name="connsiteX81" fmla="*/ 2478100 w 10046571"/>
                  <a:gd name="connsiteY81" fmla="*/ 2939123 h 3288871"/>
                  <a:gd name="connsiteX82" fmla="*/ 2506601 w 10046571"/>
                  <a:gd name="connsiteY82" fmla="*/ 2886599 h 3288871"/>
                  <a:gd name="connsiteX83" fmla="*/ 2577240 w 10046571"/>
                  <a:gd name="connsiteY83" fmla="*/ 2874581 h 3288871"/>
                  <a:gd name="connsiteX84" fmla="*/ 2686186 w 10046571"/>
                  <a:gd name="connsiteY84" fmla="*/ 2868123 h 3288871"/>
                  <a:gd name="connsiteX85" fmla="*/ 3850611 w 10046571"/>
                  <a:gd name="connsiteY85" fmla="*/ 2796620 h 3288871"/>
                  <a:gd name="connsiteX86" fmla="*/ 3907109 w 10046571"/>
                  <a:gd name="connsiteY86" fmla="*/ 2827770 h 3288871"/>
                  <a:gd name="connsiteX87" fmla="*/ 4003196 w 10046571"/>
                  <a:gd name="connsiteY87" fmla="*/ 2908255 h 3288871"/>
                  <a:gd name="connsiteX88" fmla="*/ 4138869 w 10046571"/>
                  <a:gd name="connsiteY88" fmla="*/ 2907165 h 3288871"/>
                  <a:gd name="connsiteX89" fmla="*/ 4247475 w 10046571"/>
                  <a:gd name="connsiteY89" fmla="*/ 2907006 h 3288871"/>
                  <a:gd name="connsiteX90" fmla="*/ 4307699 w 10046571"/>
                  <a:gd name="connsiteY90" fmla="*/ 2915777 h 3288871"/>
                  <a:gd name="connsiteX91" fmla="*/ 4350668 w 10046571"/>
                  <a:gd name="connsiteY91" fmla="*/ 2953947 h 3288871"/>
                  <a:gd name="connsiteX92" fmla="*/ 4424764 w 10046571"/>
                  <a:gd name="connsiteY92" fmla="*/ 2967051 h 3288871"/>
                  <a:gd name="connsiteX93" fmla="*/ 4515100 w 10046571"/>
                  <a:gd name="connsiteY93" fmla="*/ 2970453 h 3288871"/>
                  <a:gd name="connsiteX94" fmla="*/ 4660923 w 10046571"/>
                  <a:gd name="connsiteY94" fmla="*/ 2993578 h 3288871"/>
                  <a:gd name="connsiteX95" fmla="*/ 4776973 w 10046571"/>
                  <a:gd name="connsiteY95" fmla="*/ 3098064 h 3288871"/>
                  <a:gd name="connsiteX96" fmla="*/ 4865955 w 10046571"/>
                  <a:gd name="connsiteY96" fmla="*/ 3145404 h 3288871"/>
                  <a:gd name="connsiteX97" fmla="*/ 4942758 w 10046571"/>
                  <a:gd name="connsiteY97" fmla="*/ 3115102 h 3288871"/>
                  <a:gd name="connsiteX98" fmla="*/ 5041891 w 10046571"/>
                  <a:gd name="connsiteY98" fmla="*/ 3064733 h 3288871"/>
                  <a:gd name="connsiteX99" fmla="*/ 5120046 w 10046571"/>
                  <a:gd name="connsiteY99" fmla="*/ 3066700 h 3288871"/>
                  <a:gd name="connsiteX100" fmla="*/ 5170120 w 10046571"/>
                  <a:gd name="connsiteY100" fmla="*/ 3036957 h 3288871"/>
                  <a:gd name="connsiteX101" fmla="*/ 5305117 w 10046571"/>
                  <a:gd name="connsiteY101" fmla="*/ 3001100 h 3288871"/>
                  <a:gd name="connsiteX102" fmla="*/ 5412031 w 10046571"/>
                  <a:gd name="connsiteY102" fmla="*/ 3025128 h 3288871"/>
                  <a:gd name="connsiteX103" fmla="*/ 5497969 w 10046571"/>
                  <a:gd name="connsiteY103" fmla="*/ 3019919 h 3288871"/>
                  <a:gd name="connsiteX104" fmla="*/ 5558531 w 10046571"/>
                  <a:gd name="connsiteY104" fmla="*/ 2977630 h 3288871"/>
                  <a:gd name="connsiteX105" fmla="*/ 5676611 w 10046571"/>
                  <a:gd name="connsiteY105" fmla="*/ 2968832 h 3288871"/>
                  <a:gd name="connsiteX106" fmla="*/ 5800780 w 10046571"/>
                  <a:gd name="connsiteY106" fmla="*/ 3063829 h 3288871"/>
                  <a:gd name="connsiteX107" fmla="*/ 5929687 w 10046571"/>
                  <a:gd name="connsiteY107" fmla="*/ 2976354 h 3288871"/>
                  <a:gd name="connsiteX108" fmla="*/ 5943559 w 10046571"/>
                  <a:gd name="connsiteY108" fmla="*/ 2950199 h 3288871"/>
                  <a:gd name="connsiteX109" fmla="*/ 5975701 w 10046571"/>
                  <a:gd name="connsiteY109" fmla="*/ 2923672 h 3288871"/>
                  <a:gd name="connsiteX110" fmla="*/ 5967581 w 10046571"/>
                  <a:gd name="connsiteY110" fmla="*/ 2845340 h 3288871"/>
                  <a:gd name="connsiteX111" fmla="*/ 6098178 w 10046571"/>
                  <a:gd name="connsiteY111" fmla="*/ 2888533 h 3288871"/>
                  <a:gd name="connsiteX112" fmla="*/ 6201033 w 10046571"/>
                  <a:gd name="connsiteY112" fmla="*/ 2899112 h 3288871"/>
                  <a:gd name="connsiteX113" fmla="*/ 6278512 w 10046571"/>
                  <a:gd name="connsiteY113" fmla="*/ 2930822 h 3288871"/>
                  <a:gd name="connsiteX114" fmla="*/ 6304902 w 10046571"/>
                  <a:gd name="connsiteY114" fmla="*/ 2984062 h 3288871"/>
                  <a:gd name="connsiteX115" fmla="*/ 6410125 w 10046571"/>
                  <a:gd name="connsiteY115" fmla="*/ 2986215 h 3288871"/>
                  <a:gd name="connsiteX116" fmla="*/ 6504860 w 10046571"/>
                  <a:gd name="connsiteY116" fmla="*/ 2983530 h 3288871"/>
                  <a:gd name="connsiteX117" fmla="*/ 6625984 w 10046571"/>
                  <a:gd name="connsiteY117" fmla="*/ 2954664 h 3288871"/>
                  <a:gd name="connsiteX118" fmla="*/ 6709892 w 10046571"/>
                  <a:gd name="connsiteY118" fmla="*/ 2971888 h 3288871"/>
                  <a:gd name="connsiteX119" fmla="*/ 6781619 w 10046571"/>
                  <a:gd name="connsiteY119" fmla="*/ 2941401 h 3288871"/>
                  <a:gd name="connsiteX120" fmla="*/ 6909510 w 10046571"/>
                  <a:gd name="connsiteY120" fmla="*/ 2935500 h 3288871"/>
                  <a:gd name="connsiteX121" fmla="*/ 7001200 w 10046571"/>
                  <a:gd name="connsiteY121" fmla="*/ 2918648 h 3288871"/>
                  <a:gd name="connsiteX122" fmla="*/ 7200480 w 10046571"/>
                  <a:gd name="connsiteY122" fmla="*/ 3006124 h 3288871"/>
                  <a:gd name="connsiteX123" fmla="*/ 7289124 w 10046571"/>
                  <a:gd name="connsiteY123" fmla="*/ 3068667 h 3288871"/>
                  <a:gd name="connsiteX124" fmla="*/ 7366266 w 10046571"/>
                  <a:gd name="connsiteY124" fmla="*/ 3145404 h 3288871"/>
                  <a:gd name="connsiteX125" fmla="*/ 7395024 w 10046571"/>
                  <a:gd name="connsiteY125" fmla="*/ 3169246 h 3288871"/>
                  <a:gd name="connsiteX126" fmla="*/ 7506676 w 10046571"/>
                  <a:gd name="connsiteY126" fmla="*/ 3148806 h 3288871"/>
                  <a:gd name="connsiteX127" fmla="*/ 7573328 w 10046571"/>
                  <a:gd name="connsiteY127" fmla="*/ 3129270 h 3288871"/>
                  <a:gd name="connsiteX128" fmla="*/ 7658250 w 10046571"/>
                  <a:gd name="connsiteY128" fmla="*/ 3092509 h 3288871"/>
                  <a:gd name="connsiteX129" fmla="*/ 7750278 w 10046571"/>
                  <a:gd name="connsiteY129" fmla="*/ 3081399 h 3288871"/>
                  <a:gd name="connsiteX130" fmla="*/ 7995910 w 10046571"/>
                  <a:gd name="connsiteY130" fmla="*/ 3014895 h 3288871"/>
                  <a:gd name="connsiteX131" fmla="*/ 8063578 w 10046571"/>
                  <a:gd name="connsiteY131" fmla="*/ 2952883 h 3288871"/>
                  <a:gd name="connsiteX132" fmla="*/ 8184026 w 10046571"/>
                  <a:gd name="connsiteY132" fmla="*/ 3006841 h 3288871"/>
                  <a:gd name="connsiteX133" fmla="*/ 8271655 w 10046571"/>
                  <a:gd name="connsiteY133" fmla="*/ 3006124 h 3288871"/>
                  <a:gd name="connsiteX134" fmla="*/ 8288910 w 10046571"/>
                  <a:gd name="connsiteY134" fmla="*/ 2998229 h 3288871"/>
                  <a:gd name="connsiteX135" fmla="*/ 8285188 w 10046571"/>
                  <a:gd name="connsiteY135" fmla="*/ 3065637 h 3288871"/>
                  <a:gd name="connsiteX136" fmla="*/ 8469244 w 10046571"/>
                  <a:gd name="connsiteY136" fmla="*/ 3020450 h 3288871"/>
                  <a:gd name="connsiteX137" fmla="*/ 8530483 w 10046571"/>
                  <a:gd name="connsiteY137" fmla="*/ 3082116 h 3288871"/>
                  <a:gd name="connsiteX138" fmla="*/ 8684088 w 10046571"/>
                  <a:gd name="connsiteY138" fmla="*/ 3080149 h 3288871"/>
                  <a:gd name="connsiteX139" fmla="*/ 8731455 w 10046571"/>
                  <a:gd name="connsiteY139" fmla="*/ 3065265 h 3288871"/>
                  <a:gd name="connsiteX140" fmla="*/ 8792356 w 10046571"/>
                  <a:gd name="connsiteY140" fmla="*/ 3064387 h 3288871"/>
                  <a:gd name="connsiteX141" fmla="*/ 8876940 w 10046571"/>
                  <a:gd name="connsiteY141" fmla="*/ 3097533 h 3288871"/>
                  <a:gd name="connsiteX142" fmla="*/ 8978441 w 10046571"/>
                  <a:gd name="connsiteY142" fmla="*/ 3094131 h 3288871"/>
                  <a:gd name="connsiteX143" fmla="*/ 9044417 w 10046571"/>
                  <a:gd name="connsiteY143" fmla="*/ 3056307 h 3288871"/>
                  <a:gd name="connsiteX144" fmla="*/ 9063702 w 10046571"/>
                  <a:gd name="connsiteY144" fmla="*/ 3050220 h 3288871"/>
                  <a:gd name="connsiteX145" fmla="*/ 9067424 w 10046571"/>
                  <a:gd name="connsiteY145" fmla="*/ 3048785 h 3288871"/>
                  <a:gd name="connsiteX146" fmla="*/ 9191932 w 10046571"/>
                  <a:gd name="connsiteY146" fmla="*/ 3062048 h 3288871"/>
                  <a:gd name="connsiteX147" fmla="*/ 9254862 w 10046571"/>
                  <a:gd name="connsiteY147" fmla="*/ 3072255 h 3288871"/>
                  <a:gd name="connsiteX148" fmla="*/ 9261291 w 10046571"/>
                  <a:gd name="connsiteY148" fmla="*/ 3085173 h 3288871"/>
                  <a:gd name="connsiteX149" fmla="*/ 9331665 w 10046571"/>
                  <a:gd name="connsiteY149" fmla="*/ 3116538 h 3288871"/>
                  <a:gd name="connsiteX150" fmla="*/ 9350950 w 10046571"/>
                  <a:gd name="connsiteY150" fmla="*/ 3133204 h 3288871"/>
                  <a:gd name="connsiteX151" fmla="*/ 9436550 w 10046571"/>
                  <a:gd name="connsiteY151" fmla="*/ 3146653 h 3288871"/>
                  <a:gd name="connsiteX152" fmla="*/ 9443654 w 10046571"/>
                  <a:gd name="connsiteY152" fmla="*/ 3143969 h 3288871"/>
                  <a:gd name="connsiteX153" fmla="*/ 9469706 w 10046571"/>
                  <a:gd name="connsiteY153" fmla="*/ 3141284 h 3288871"/>
                  <a:gd name="connsiteX154" fmla="*/ 9561734 w 10046571"/>
                  <a:gd name="connsiteY154" fmla="*/ 3046100 h 3288871"/>
                  <a:gd name="connsiteX155" fmla="*/ 9615530 w 10046571"/>
                  <a:gd name="connsiteY155" fmla="*/ 3049848 h 3288871"/>
                  <a:gd name="connsiteX156" fmla="*/ 9703836 w 10046571"/>
                  <a:gd name="connsiteY156" fmla="*/ 3052905 h 3288871"/>
                  <a:gd name="connsiteX157" fmla="*/ 9732256 w 10046571"/>
                  <a:gd name="connsiteY157" fmla="*/ 3074063 h 3288871"/>
                  <a:gd name="connsiteX158" fmla="*/ 9825976 w 10046571"/>
                  <a:gd name="connsiteY158" fmla="*/ 3081399 h 3288871"/>
                  <a:gd name="connsiteX159" fmla="*/ 9908868 w 10046571"/>
                  <a:gd name="connsiteY159" fmla="*/ 3081771 h 3288871"/>
                  <a:gd name="connsiteX160" fmla="*/ 10036082 w 10046571"/>
                  <a:gd name="connsiteY160" fmla="*/ 3071537 h 3288871"/>
                  <a:gd name="connsiteX161" fmla="*/ 10046571 w 10046571"/>
                  <a:gd name="connsiteY161" fmla="*/ 3076375 h 3288871"/>
                  <a:gd name="connsiteX162" fmla="*/ 10046571 w 10046571"/>
                  <a:gd name="connsiteY162" fmla="*/ 3173712 h 3288871"/>
                  <a:gd name="connsiteX163" fmla="*/ 9957250 w 10046571"/>
                  <a:gd name="connsiteY163" fmla="*/ 3187693 h 3288871"/>
                  <a:gd name="connsiteX164" fmla="*/ 9874019 w 10046571"/>
                  <a:gd name="connsiteY164" fmla="*/ 3187347 h 3288871"/>
                  <a:gd name="connsiteX165" fmla="*/ 9779962 w 10046571"/>
                  <a:gd name="connsiteY165" fmla="*/ 3179453 h 3288871"/>
                  <a:gd name="connsiteX166" fmla="*/ 9751541 w 10046571"/>
                  <a:gd name="connsiteY166" fmla="*/ 3156700 h 3288871"/>
                  <a:gd name="connsiteX167" fmla="*/ 9662897 w 10046571"/>
                  <a:gd name="connsiteY167" fmla="*/ 3153298 h 3288871"/>
                  <a:gd name="connsiteX168" fmla="*/ 9608763 w 10046571"/>
                  <a:gd name="connsiteY168" fmla="*/ 3149152 h 3288871"/>
                  <a:gd name="connsiteX169" fmla="*/ 9516397 w 10046571"/>
                  <a:gd name="connsiteY169" fmla="*/ 3251326 h 3288871"/>
                  <a:gd name="connsiteX170" fmla="*/ 9490006 w 10046571"/>
                  <a:gd name="connsiteY170" fmla="*/ 3254197 h 3288871"/>
                  <a:gd name="connsiteX171" fmla="*/ 9482902 w 10046571"/>
                  <a:gd name="connsiteY171" fmla="*/ 3257067 h 3288871"/>
                  <a:gd name="connsiteX172" fmla="*/ 9397302 w 10046571"/>
                  <a:gd name="connsiteY172" fmla="*/ 3242741 h 3288871"/>
                  <a:gd name="connsiteX173" fmla="*/ 9377679 w 10046571"/>
                  <a:gd name="connsiteY173" fmla="*/ 3224799 h 3288871"/>
                  <a:gd name="connsiteX174" fmla="*/ 9306966 w 10046571"/>
                  <a:gd name="connsiteY174" fmla="*/ 3191095 h 3288871"/>
                  <a:gd name="connsiteX175" fmla="*/ 9300876 w 10046571"/>
                  <a:gd name="connsiteY175" fmla="*/ 3177300 h 3288871"/>
                  <a:gd name="connsiteX176" fmla="*/ 9237269 w 10046571"/>
                  <a:gd name="connsiteY176" fmla="*/ 3166190 h 3288871"/>
                  <a:gd name="connsiteX177" fmla="*/ 9112422 w 10046571"/>
                  <a:gd name="connsiteY177" fmla="*/ 3151863 h 3288871"/>
                  <a:gd name="connsiteX178" fmla="*/ 9108701 w 10046571"/>
                  <a:gd name="connsiteY178" fmla="*/ 3153272 h 3288871"/>
                  <a:gd name="connsiteX179" fmla="*/ 9089078 w 10046571"/>
                  <a:gd name="connsiteY179" fmla="*/ 3159731 h 3288871"/>
                  <a:gd name="connsiteX180" fmla="*/ 9065056 w 10046571"/>
                  <a:gd name="connsiteY180" fmla="*/ 3175679 h 3288871"/>
                  <a:gd name="connsiteX181" fmla="*/ 9022764 w 10046571"/>
                  <a:gd name="connsiteY181" fmla="*/ 3200239 h 3288871"/>
                  <a:gd name="connsiteX182" fmla="*/ 8920924 w 10046571"/>
                  <a:gd name="connsiteY182" fmla="*/ 3204013 h 3288871"/>
                  <a:gd name="connsiteX183" fmla="*/ 8836002 w 10046571"/>
                  <a:gd name="connsiteY183" fmla="*/ 3168343 h 3288871"/>
                  <a:gd name="connsiteX184" fmla="*/ 8775100 w 10046571"/>
                  <a:gd name="connsiteY184" fmla="*/ 3169246 h 3288871"/>
                  <a:gd name="connsiteX185" fmla="*/ 8727395 w 10046571"/>
                  <a:gd name="connsiteY185" fmla="*/ 3185194 h 3288871"/>
                  <a:gd name="connsiteX186" fmla="*/ 8573114 w 10046571"/>
                  <a:gd name="connsiteY186" fmla="*/ 3187161 h 3288871"/>
                  <a:gd name="connsiteX187" fmla="*/ 8511874 w 10046571"/>
                  <a:gd name="connsiteY187" fmla="*/ 3121030 h 3288871"/>
                  <a:gd name="connsiteX188" fmla="*/ 8326804 w 10046571"/>
                  <a:gd name="connsiteY188" fmla="*/ 3169592 h 3288871"/>
                  <a:gd name="connsiteX189" fmla="*/ 8330526 w 10046571"/>
                  <a:gd name="connsiteY189" fmla="*/ 3097187 h 3288871"/>
                  <a:gd name="connsiteX190" fmla="*/ 8313270 w 10046571"/>
                  <a:gd name="connsiteY190" fmla="*/ 3105773 h 3288871"/>
                  <a:gd name="connsiteX191" fmla="*/ 8225303 w 10046571"/>
                  <a:gd name="connsiteY191" fmla="*/ 3106490 h 3288871"/>
                  <a:gd name="connsiteX192" fmla="*/ 8104178 w 10046571"/>
                  <a:gd name="connsiteY192" fmla="*/ 3048599 h 3288871"/>
                  <a:gd name="connsiteX193" fmla="*/ 8036172 w 10046571"/>
                  <a:gd name="connsiteY193" fmla="*/ 3115102 h 3288871"/>
                  <a:gd name="connsiteX194" fmla="*/ 7789525 w 10046571"/>
                  <a:gd name="connsiteY194" fmla="*/ 3186444 h 3288871"/>
                  <a:gd name="connsiteX195" fmla="*/ 7696820 w 10046571"/>
                  <a:gd name="connsiteY195" fmla="*/ 3198458 h 3288871"/>
                  <a:gd name="connsiteX196" fmla="*/ 7611898 w 10046571"/>
                  <a:gd name="connsiteY196" fmla="*/ 3237876 h 3288871"/>
                  <a:gd name="connsiteX197" fmla="*/ 7544569 w 10046571"/>
                  <a:gd name="connsiteY197" fmla="*/ 3258689 h 3288871"/>
                  <a:gd name="connsiteX198" fmla="*/ 7432580 w 10046571"/>
                  <a:gd name="connsiteY198" fmla="*/ 3280724 h 3288871"/>
                  <a:gd name="connsiteX199" fmla="*/ 7403482 w 10046571"/>
                  <a:gd name="connsiteY199" fmla="*/ 3255286 h 3288871"/>
                  <a:gd name="connsiteX200" fmla="*/ 7326004 w 10046571"/>
                  <a:gd name="connsiteY200" fmla="*/ 3172808 h 3288871"/>
                  <a:gd name="connsiteX201" fmla="*/ 7237359 w 10046571"/>
                  <a:gd name="connsiteY201" fmla="*/ 3105613 h 3288871"/>
                  <a:gd name="connsiteX202" fmla="*/ 7037064 w 10046571"/>
                  <a:gd name="connsiteY202" fmla="*/ 3011679 h 3288871"/>
                  <a:gd name="connsiteX203" fmla="*/ 6945036 w 10046571"/>
                  <a:gd name="connsiteY203" fmla="*/ 3029780 h 3288871"/>
                  <a:gd name="connsiteX204" fmla="*/ 6816468 w 10046571"/>
                  <a:gd name="connsiteY204" fmla="*/ 3036053 h 3288871"/>
                  <a:gd name="connsiteX205" fmla="*/ 6744402 w 10046571"/>
                  <a:gd name="connsiteY205" fmla="*/ 3068853 h 3288871"/>
                  <a:gd name="connsiteX206" fmla="*/ 6659818 w 10046571"/>
                  <a:gd name="connsiteY206" fmla="*/ 3050220 h 3288871"/>
                  <a:gd name="connsiteX207" fmla="*/ 6538693 w 10046571"/>
                  <a:gd name="connsiteY207" fmla="*/ 3081213 h 3288871"/>
                  <a:gd name="connsiteX208" fmla="*/ 6443282 w 10046571"/>
                  <a:gd name="connsiteY208" fmla="*/ 3084083 h 3288871"/>
                  <a:gd name="connsiteX209" fmla="*/ 6337383 w 10046571"/>
                  <a:gd name="connsiteY209" fmla="*/ 3081771 h 3288871"/>
                  <a:gd name="connsiteX210" fmla="*/ 6310992 w 10046571"/>
                  <a:gd name="connsiteY210" fmla="*/ 3024570 h 3288871"/>
                  <a:gd name="connsiteX211" fmla="*/ 6265317 w 10046571"/>
                  <a:gd name="connsiteY211" fmla="*/ 2998947 h 3288871"/>
                  <a:gd name="connsiteX212" fmla="*/ 6233175 w 10046571"/>
                  <a:gd name="connsiteY212" fmla="*/ 2990521 h 3288871"/>
                  <a:gd name="connsiteX213" fmla="*/ 6219980 w 10046571"/>
                  <a:gd name="connsiteY213" fmla="*/ 2988182 h 3288871"/>
                  <a:gd name="connsiteX214" fmla="*/ 6129982 w 10046571"/>
                  <a:gd name="connsiteY214" fmla="*/ 2979224 h 3288871"/>
                  <a:gd name="connsiteX215" fmla="*/ 5998369 w 10046571"/>
                  <a:gd name="connsiteY215" fmla="*/ 2932975 h 3288871"/>
                  <a:gd name="connsiteX216" fmla="*/ 6006489 w 10046571"/>
                  <a:gd name="connsiteY216" fmla="*/ 3017048 h 3288871"/>
                  <a:gd name="connsiteX217" fmla="*/ 5974009 w 10046571"/>
                  <a:gd name="connsiteY217" fmla="*/ 3045542 h 3288871"/>
                  <a:gd name="connsiteX218" fmla="*/ 5960137 w 10046571"/>
                  <a:gd name="connsiteY218" fmla="*/ 3073690 h 3288871"/>
                  <a:gd name="connsiteX219" fmla="*/ 5830554 w 10046571"/>
                  <a:gd name="connsiteY219" fmla="*/ 3167625 h 3288871"/>
                  <a:gd name="connsiteX220" fmla="*/ 5705708 w 10046571"/>
                  <a:gd name="connsiteY220" fmla="*/ 3065796 h 3288871"/>
                  <a:gd name="connsiteX221" fmla="*/ 5587290 w 10046571"/>
                  <a:gd name="connsiteY221" fmla="*/ 3075312 h 3288871"/>
                  <a:gd name="connsiteX222" fmla="*/ 5526051 w 10046571"/>
                  <a:gd name="connsiteY222" fmla="*/ 3120658 h 3288871"/>
                  <a:gd name="connsiteX223" fmla="*/ 5439775 w 10046571"/>
                  <a:gd name="connsiteY223" fmla="*/ 3126213 h 3288871"/>
                  <a:gd name="connsiteX224" fmla="*/ 5332522 w 10046571"/>
                  <a:gd name="connsiteY224" fmla="*/ 3100404 h 3288871"/>
                  <a:gd name="connsiteX225" fmla="*/ 5197187 w 10046571"/>
                  <a:gd name="connsiteY225" fmla="*/ 3138945 h 3288871"/>
                  <a:gd name="connsiteX226" fmla="*/ 5146775 w 10046571"/>
                  <a:gd name="connsiteY226" fmla="*/ 3170841 h 3288871"/>
                  <a:gd name="connsiteX227" fmla="*/ 5068281 w 10046571"/>
                  <a:gd name="connsiteY227" fmla="*/ 3168874 h 3288871"/>
                  <a:gd name="connsiteX228" fmla="*/ 4968810 w 10046571"/>
                  <a:gd name="connsiteY228" fmla="*/ 3223018 h 3288871"/>
                  <a:gd name="connsiteX229" fmla="*/ 4891331 w 10046571"/>
                  <a:gd name="connsiteY229" fmla="*/ 3255446 h 3288871"/>
                  <a:gd name="connsiteX230" fmla="*/ 4802010 w 10046571"/>
                  <a:gd name="connsiteY230" fmla="*/ 3204545 h 3288871"/>
                  <a:gd name="connsiteX231" fmla="*/ 4685283 w 10046571"/>
                  <a:gd name="connsiteY231" fmla="*/ 3092350 h 3288871"/>
                  <a:gd name="connsiteX232" fmla="*/ 4538784 w 10046571"/>
                  <a:gd name="connsiteY232" fmla="*/ 3067604 h 3288871"/>
                  <a:gd name="connsiteX233" fmla="*/ 4447771 w 10046571"/>
                  <a:gd name="connsiteY233" fmla="*/ 3063829 h 3288871"/>
                  <a:gd name="connsiteX234" fmla="*/ 4373675 w 10046571"/>
                  <a:gd name="connsiteY234" fmla="*/ 3049848 h 3288871"/>
                  <a:gd name="connsiteX235" fmla="*/ 4330368 w 10046571"/>
                  <a:gd name="connsiteY235" fmla="*/ 3008994 h 3288871"/>
                  <a:gd name="connsiteX236" fmla="*/ 4269806 w 10046571"/>
                  <a:gd name="connsiteY236" fmla="*/ 2999479 h 3288871"/>
                  <a:gd name="connsiteX237" fmla="*/ 4160523 w 10046571"/>
                  <a:gd name="connsiteY237" fmla="*/ 2999665 h 3288871"/>
                  <a:gd name="connsiteX238" fmla="*/ 4024511 w 10046571"/>
                  <a:gd name="connsiteY238" fmla="*/ 3000914 h 3288871"/>
                  <a:gd name="connsiteX239" fmla="*/ 3928086 w 10046571"/>
                  <a:gd name="connsiteY239" fmla="*/ 2914528 h 3288871"/>
                  <a:gd name="connsiteX240" fmla="*/ 3743015 w 10046571"/>
                  <a:gd name="connsiteY240" fmla="*/ 3023879 h 3288871"/>
                  <a:gd name="connsiteX241" fmla="*/ 3622229 w 10046571"/>
                  <a:gd name="connsiteY241" fmla="*/ 3034272 h 3288871"/>
                  <a:gd name="connsiteX242" fmla="*/ 3512607 w 10046571"/>
                  <a:gd name="connsiteY242" fmla="*/ 3129270 h 3288871"/>
                  <a:gd name="connsiteX243" fmla="*/ 3259870 w 10046571"/>
                  <a:gd name="connsiteY243" fmla="*/ 3121561 h 3288871"/>
                  <a:gd name="connsiteX244" fmla="*/ 3032169 w 10046571"/>
                  <a:gd name="connsiteY244" fmla="*/ 3139849 h 3288871"/>
                  <a:gd name="connsiteX245" fmla="*/ 2969238 w 10046571"/>
                  <a:gd name="connsiteY245" fmla="*/ 3100776 h 3288871"/>
                  <a:gd name="connsiteX246" fmla="*/ 2835595 w 10046571"/>
                  <a:gd name="connsiteY246" fmla="*/ 3104896 h 3288871"/>
                  <a:gd name="connsiteX247" fmla="*/ 2764206 w 10046571"/>
                  <a:gd name="connsiteY247" fmla="*/ 3129615 h 3288871"/>
                  <a:gd name="connsiteX248" fmla="*/ 2748305 w 10046571"/>
                  <a:gd name="connsiteY248" fmla="*/ 3033554 h 3288871"/>
                  <a:gd name="connsiteX249" fmla="*/ 2748305 w 10046571"/>
                  <a:gd name="connsiteY249" fmla="*/ 3027999 h 3288871"/>
                  <a:gd name="connsiteX250" fmla="*/ 2748981 w 10046571"/>
                  <a:gd name="connsiteY250" fmla="*/ 3028345 h 3288871"/>
                  <a:gd name="connsiteX251" fmla="*/ 2820032 w 10046571"/>
                  <a:gd name="connsiteY251" fmla="*/ 3005406 h 3288871"/>
                  <a:gd name="connsiteX252" fmla="*/ 2952661 w 10046571"/>
                  <a:gd name="connsiteY252" fmla="*/ 3001445 h 3288871"/>
                  <a:gd name="connsiteX253" fmla="*/ 3015252 w 10046571"/>
                  <a:gd name="connsiteY253" fmla="*/ 3037834 h 3288871"/>
                  <a:gd name="connsiteX254" fmla="*/ 3242276 w 10046571"/>
                  <a:gd name="connsiteY254" fmla="*/ 3020822 h 3288871"/>
                  <a:gd name="connsiteX255" fmla="*/ 3493661 w 10046571"/>
                  <a:gd name="connsiteY255" fmla="*/ 3027999 h 3288871"/>
                  <a:gd name="connsiteX256" fmla="*/ 3602943 w 10046571"/>
                  <a:gd name="connsiteY256" fmla="*/ 2939434 h 3288871"/>
                  <a:gd name="connsiteX257" fmla="*/ 3723053 w 10046571"/>
                  <a:gd name="connsiteY257" fmla="*/ 2929759 h 3288871"/>
                  <a:gd name="connsiteX258" fmla="*/ 3850611 w 10046571"/>
                  <a:gd name="connsiteY258" fmla="*/ 2796620 h 3288871"/>
                  <a:gd name="connsiteX259" fmla="*/ 5841406 w 10046571"/>
                  <a:gd name="connsiteY259" fmla="*/ 1181 h 3288871"/>
                  <a:gd name="connsiteX260" fmla="*/ 5938496 w 10046571"/>
                  <a:gd name="connsiteY260" fmla="*/ 24665 h 3288871"/>
                  <a:gd name="connsiteX261" fmla="*/ 6046252 w 10046571"/>
                  <a:gd name="connsiteY261" fmla="*/ 86316 h 3288871"/>
                  <a:gd name="connsiteX262" fmla="*/ 6132066 w 10046571"/>
                  <a:gd name="connsiteY262" fmla="*/ 123594 h 3288871"/>
                  <a:gd name="connsiteX263" fmla="*/ 6220806 w 10046571"/>
                  <a:gd name="connsiteY263" fmla="*/ 153734 h 3288871"/>
                  <a:gd name="connsiteX264" fmla="*/ 6353916 w 10046571"/>
                  <a:gd name="connsiteY264" fmla="*/ 150850 h 3288871"/>
                  <a:gd name="connsiteX265" fmla="*/ 6359279 w 10046571"/>
                  <a:gd name="connsiteY265" fmla="*/ 122729 h 3288871"/>
                  <a:gd name="connsiteX266" fmla="*/ 6492877 w 10046571"/>
                  <a:gd name="connsiteY266" fmla="*/ 119484 h 3288871"/>
                  <a:gd name="connsiteX267" fmla="*/ 6577717 w 10046571"/>
                  <a:gd name="connsiteY267" fmla="*/ 140611 h 3288871"/>
                  <a:gd name="connsiteX268" fmla="*/ 6686935 w 10046571"/>
                  <a:gd name="connsiteY268" fmla="*/ 150129 h 3288871"/>
                  <a:gd name="connsiteX269" fmla="*/ 6820533 w 10046571"/>
                  <a:gd name="connsiteY269" fmla="*/ 131526 h 3288871"/>
                  <a:gd name="connsiteX270" fmla="*/ 6835160 w 10046571"/>
                  <a:gd name="connsiteY270" fmla="*/ 219351 h 3288871"/>
                  <a:gd name="connsiteX271" fmla="*/ 6884406 w 10046571"/>
                  <a:gd name="connsiteY271" fmla="*/ 221514 h 3288871"/>
                  <a:gd name="connsiteX272" fmla="*/ 6921462 w 10046571"/>
                  <a:gd name="connsiteY272" fmla="*/ 234781 h 3288871"/>
                  <a:gd name="connsiteX273" fmla="*/ 6977047 w 10046571"/>
                  <a:gd name="connsiteY273" fmla="*/ 253601 h 3288871"/>
                  <a:gd name="connsiteX274" fmla="*/ 7028243 w 10046571"/>
                  <a:gd name="connsiteY274" fmla="*/ 222596 h 3288871"/>
                  <a:gd name="connsiteX275" fmla="*/ 7130635 w 10046571"/>
                  <a:gd name="connsiteY275" fmla="*/ 205362 h 3288871"/>
                  <a:gd name="connsiteX276" fmla="*/ 7171105 w 10046571"/>
                  <a:gd name="connsiteY276" fmla="*/ 169526 h 3288871"/>
                  <a:gd name="connsiteX277" fmla="*/ 7241317 w 10046571"/>
                  <a:gd name="connsiteY277" fmla="*/ 170752 h 3288871"/>
                  <a:gd name="connsiteX278" fmla="*/ 7360774 w 10046571"/>
                  <a:gd name="connsiteY278" fmla="*/ 158782 h 3288871"/>
                  <a:gd name="connsiteX279" fmla="*/ 7428061 w 10046571"/>
                  <a:gd name="connsiteY279" fmla="*/ 98862 h 3288871"/>
                  <a:gd name="connsiteX280" fmla="*/ 7495347 w 10046571"/>
                  <a:gd name="connsiteY280" fmla="*/ 32885 h 3288871"/>
                  <a:gd name="connsiteX281" fmla="*/ 7598227 w 10046571"/>
                  <a:gd name="connsiteY281" fmla="*/ 51921 h 3288871"/>
                  <a:gd name="connsiteX282" fmla="*/ 7683066 w 10046571"/>
                  <a:gd name="connsiteY282" fmla="*/ 43124 h 3288871"/>
                  <a:gd name="connsiteX283" fmla="*/ 7869810 w 10046571"/>
                  <a:gd name="connsiteY283" fmla="*/ 95834 h 3288871"/>
                  <a:gd name="connsiteX284" fmla="*/ 7920031 w 10046571"/>
                  <a:gd name="connsiteY284" fmla="*/ 49974 h 3288871"/>
                  <a:gd name="connsiteX285" fmla="*/ 7976103 w 10046571"/>
                  <a:gd name="connsiteY285" fmla="*/ 98862 h 3288871"/>
                  <a:gd name="connsiteX286" fmla="*/ 8094098 w 10046571"/>
                  <a:gd name="connsiteY286" fmla="*/ 202118 h 3288871"/>
                  <a:gd name="connsiteX287" fmla="*/ 8141393 w 10046571"/>
                  <a:gd name="connsiteY287" fmla="*/ 203199 h 3288871"/>
                  <a:gd name="connsiteX288" fmla="*/ 8208192 w 10046571"/>
                  <a:gd name="connsiteY288" fmla="*/ 232762 h 3288871"/>
                  <a:gd name="connsiteX289" fmla="*/ 8213068 w 10046571"/>
                  <a:gd name="connsiteY289" fmla="*/ 207886 h 3288871"/>
                  <a:gd name="connsiteX290" fmla="*/ 8322287 w 10046571"/>
                  <a:gd name="connsiteY290" fmla="*/ 204641 h 3288871"/>
                  <a:gd name="connsiteX291" fmla="*/ 8439794 w 10046571"/>
                  <a:gd name="connsiteY291" fmla="*/ 204641 h 3288871"/>
                  <a:gd name="connsiteX292" fmla="*/ 8597283 w 10046571"/>
                  <a:gd name="connsiteY292" fmla="*/ 200892 h 3288871"/>
                  <a:gd name="connsiteX293" fmla="*/ 8687486 w 10046571"/>
                  <a:gd name="connsiteY293" fmla="*/ 197647 h 3288871"/>
                  <a:gd name="connsiteX294" fmla="*/ 8742583 w 10046571"/>
                  <a:gd name="connsiteY294" fmla="*/ 221658 h 3288871"/>
                  <a:gd name="connsiteX295" fmla="*/ 8759648 w 10046571"/>
                  <a:gd name="connsiteY295" fmla="*/ 221658 h 3288871"/>
                  <a:gd name="connsiteX296" fmla="*/ 8793291 w 10046571"/>
                  <a:gd name="connsiteY296" fmla="*/ 208391 h 3288871"/>
                  <a:gd name="connsiteX297" fmla="*/ 8841562 w 10046571"/>
                  <a:gd name="connsiteY297" fmla="*/ 201973 h 3288871"/>
                  <a:gd name="connsiteX298" fmla="*/ 8871304 w 10046571"/>
                  <a:gd name="connsiteY298" fmla="*/ 171977 h 3288871"/>
                  <a:gd name="connsiteX299" fmla="*/ 8875693 w 10046571"/>
                  <a:gd name="connsiteY299" fmla="*/ 203920 h 3288871"/>
                  <a:gd name="connsiteX300" fmla="*/ 8924451 w 10046571"/>
                  <a:gd name="connsiteY300" fmla="*/ 232041 h 3288871"/>
                  <a:gd name="connsiteX301" fmla="*/ 8976622 w 10046571"/>
                  <a:gd name="connsiteY301" fmla="*/ 222523 h 3288871"/>
                  <a:gd name="connsiteX302" fmla="*/ 9008803 w 10046571"/>
                  <a:gd name="connsiteY302" fmla="*/ 201252 h 3288871"/>
                  <a:gd name="connsiteX303" fmla="*/ 9111683 w 10046571"/>
                  <a:gd name="connsiteY303" fmla="*/ 153734 h 3288871"/>
                  <a:gd name="connsiteX304" fmla="*/ 9222364 w 10046571"/>
                  <a:gd name="connsiteY304" fmla="*/ 169165 h 3288871"/>
                  <a:gd name="connsiteX305" fmla="*/ 9274048 w 10046571"/>
                  <a:gd name="connsiteY305" fmla="*/ 178611 h 3288871"/>
                  <a:gd name="connsiteX306" fmla="*/ 9311104 w 10046571"/>
                  <a:gd name="connsiteY306" fmla="*/ 203199 h 3288871"/>
                  <a:gd name="connsiteX307" fmla="*/ 9365225 w 10046571"/>
                  <a:gd name="connsiteY307" fmla="*/ 158926 h 3288871"/>
                  <a:gd name="connsiteX308" fmla="*/ 9383754 w 10046571"/>
                  <a:gd name="connsiteY308" fmla="*/ 150129 h 3288871"/>
                  <a:gd name="connsiteX309" fmla="*/ 9565134 w 10046571"/>
                  <a:gd name="connsiteY309" fmla="*/ 102107 h 3288871"/>
                  <a:gd name="connsiteX310" fmla="*/ 9623644 w 10046571"/>
                  <a:gd name="connsiteY310" fmla="*/ 50984 h 3288871"/>
                  <a:gd name="connsiteX311" fmla="*/ 9674353 w 10046571"/>
                  <a:gd name="connsiteY311" fmla="*/ 20916 h 3288871"/>
                  <a:gd name="connsiteX312" fmla="*/ 9742127 w 10046571"/>
                  <a:gd name="connsiteY312" fmla="*/ 34904 h 3288871"/>
                  <a:gd name="connsiteX313" fmla="*/ 9801124 w 10046571"/>
                  <a:gd name="connsiteY313" fmla="*/ 35770 h 3288871"/>
                  <a:gd name="connsiteX314" fmla="*/ 9808925 w 10046571"/>
                  <a:gd name="connsiteY314" fmla="*/ 121287 h 3288871"/>
                  <a:gd name="connsiteX315" fmla="*/ 9852808 w 10046571"/>
                  <a:gd name="connsiteY315" fmla="*/ 121431 h 3288871"/>
                  <a:gd name="connsiteX316" fmla="*/ 9878162 w 10046571"/>
                  <a:gd name="connsiteY316" fmla="*/ 133256 h 3288871"/>
                  <a:gd name="connsiteX317" fmla="*/ 9929358 w 10046571"/>
                  <a:gd name="connsiteY317" fmla="*/ 140828 h 3288871"/>
                  <a:gd name="connsiteX318" fmla="*/ 10033701 w 10046571"/>
                  <a:gd name="connsiteY318" fmla="*/ 153158 h 3288871"/>
                  <a:gd name="connsiteX319" fmla="*/ 10033701 w 10046571"/>
                  <a:gd name="connsiteY319" fmla="*/ 240838 h 3288871"/>
                  <a:gd name="connsiteX320" fmla="*/ 9999083 w 10046571"/>
                  <a:gd name="connsiteY320" fmla="*/ 252303 h 3288871"/>
                  <a:gd name="connsiteX321" fmla="*/ 9880600 w 10046571"/>
                  <a:gd name="connsiteY321" fmla="*/ 243506 h 3288871"/>
                  <a:gd name="connsiteX322" fmla="*/ 9829892 w 10046571"/>
                  <a:gd name="connsiteY322" fmla="*/ 236512 h 3288871"/>
                  <a:gd name="connsiteX323" fmla="*/ 9804050 w 10046571"/>
                  <a:gd name="connsiteY323" fmla="*/ 225408 h 3288871"/>
                  <a:gd name="connsiteX324" fmla="*/ 9760655 w 10046571"/>
                  <a:gd name="connsiteY324" fmla="*/ 225263 h 3288871"/>
                  <a:gd name="connsiteX325" fmla="*/ 9752854 w 10046571"/>
                  <a:gd name="connsiteY325" fmla="*/ 145659 h 3288871"/>
                  <a:gd name="connsiteX326" fmla="*/ 9694344 w 10046571"/>
                  <a:gd name="connsiteY326" fmla="*/ 144793 h 3288871"/>
                  <a:gd name="connsiteX327" fmla="*/ 9626570 w 10046571"/>
                  <a:gd name="connsiteY327" fmla="*/ 131670 h 3288871"/>
                  <a:gd name="connsiteX328" fmla="*/ 9576349 w 10046571"/>
                  <a:gd name="connsiteY328" fmla="*/ 159791 h 3288871"/>
                  <a:gd name="connsiteX329" fmla="*/ 9518326 w 10046571"/>
                  <a:gd name="connsiteY329" fmla="*/ 207309 h 3288871"/>
                  <a:gd name="connsiteX330" fmla="*/ 9337921 w 10046571"/>
                  <a:gd name="connsiteY330" fmla="*/ 252159 h 3288871"/>
                  <a:gd name="connsiteX331" fmla="*/ 9319393 w 10046571"/>
                  <a:gd name="connsiteY331" fmla="*/ 260379 h 3288871"/>
                  <a:gd name="connsiteX332" fmla="*/ 9265759 w 10046571"/>
                  <a:gd name="connsiteY332" fmla="*/ 301623 h 3288871"/>
                  <a:gd name="connsiteX333" fmla="*/ 9228702 w 10046571"/>
                  <a:gd name="connsiteY333" fmla="*/ 278838 h 3288871"/>
                  <a:gd name="connsiteX334" fmla="*/ 9177019 w 10046571"/>
                  <a:gd name="connsiteY334" fmla="*/ 270041 h 3288871"/>
                  <a:gd name="connsiteX335" fmla="*/ 9066825 w 10046571"/>
                  <a:gd name="connsiteY335" fmla="*/ 255692 h 3288871"/>
                  <a:gd name="connsiteX336" fmla="*/ 8964433 w 10046571"/>
                  <a:gd name="connsiteY336" fmla="*/ 299965 h 3288871"/>
                  <a:gd name="connsiteX337" fmla="*/ 8932740 w 10046571"/>
                  <a:gd name="connsiteY337" fmla="*/ 319866 h 3288871"/>
                  <a:gd name="connsiteX338" fmla="*/ 8881056 w 10046571"/>
                  <a:gd name="connsiteY338" fmla="*/ 328663 h 3288871"/>
                  <a:gd name="connsiteX339" fmla="*/ 8832298 w 10046571"/>
                  <a:gd name="connsiteY339" fmla="*/ 302344 h 3288871"/>
                  <a:gd name="connsiteX340" fmla="*/ 8827910 w 10046571"/>
                  <a:gd name="connsiteY340" fmla="*/ 272565 h 3288871"/>
                  <a:gd name="connsiteX341" fmla="*/ 8798167 w 10046571"/>
                  <a:gd name="connsiteY341" fmla="*/ 300542 h 3288871"/>
                  <a:gd name="connsiteX342" fmla="*/ 8750384 w 10046571"/>
                  <a:gd name="connsiteY342" fmla="*/ 306599 h 3288871"/>
                  <a:gd name="connsiteX343" fmla="*/ 8716741 w 10046571"/>
                  <a:gd name="connsiteY343" fmla="*/ 319001 h 3288871"/>
                  <a:gd name="connsiteX344" fmla="*/ 8699675 w 10046571"/>
                  <a:gd name="connsiteY344" fmla="*/ 319001 h 3288871"/>
                  <a:gd name="connsiteX345" fmla="*/ 8645066 w 10046571"/>
                  <a:gd name="connsiteY345" fmla="*/ 296576 h 3288871"/>
                  <a:gd name="connsiteX346" fmla="*/ 8555351 w 10046571"/>
                  <a:gd name="connsiteY346" fmla="*/ 299604 h 3288871"/>
                  <a:gd name="connsiteX347" fmla="*/ 8398349 w 10046571"/>
                  <a:gd name="connsiteY347" fmla="*/ 303065 h 3288871"/>
                  <a:gd name="connsiteX348" fmla="*/ 8281330 w 10046571"/>
                  <a:gd name="connsiteY348" fmla="*/ 303065 h 3288871"/>
                  <a:gd name="connsiteX349" fmla="*/ 8172599 w 10046571"/>
                  <a:gd name="connsiteY349" fmla="*/ 306094 h 3288871"/>
                  <a:gd name="connsiteX350" fmla="*/ 8167723 w 10046571"/>
                  <a:gd name="connsiteY350" fmla="*/ 329384 h 3288871"/>
                  <a:gd name="connsiteX351" fmla="*/ 8101412 w 10046571"/>
                  <a:gd name="connsiteY351" fmla="*/ 301768 h 3288871"/>
                  <a:gd name="connsiteX352" fmla="*/ 8054604 w 10046571"/>
                  <a:gd name="connsiteY352" fmla="*/ 300686 h 3288871"/>
                  <a:gd name="connsiteX353" fmla="*/ 7937096 w 10046571"/>
                  <a:gd name="connsiteY353" fmla="*/ 204425 h 3288871"/>
                  <a:gd name="connsiteX354" fmla="*/ 7881512 w 10046571"/>
                  <a:gd name="connsiteY354" fmla="*/ 158926 h 3288871"/>
                  <a:gd name="connsiteX355" fmla="*/ 7831779 w 10046571"/>
                  <a:gd name="connsiteY355" fmla="*/ 201757 h 3288871"/>
                  <a:gd name="connsiteX356" fmla="*/ 7645522 w 10046571"/>
                  <a:gd name="connsiteY356" fmla="*/ 152653 h 3288871"/>
                  <a:gd name="connsiteX357" fmla="*/ 7561171 w 10046571"/>
                  <a:gd name="connsiteY357" fmla="*/ 160873 h 3288871"/>
                  <a:gd name="connsiteX358" fmla="*/ 7458778 w 10046571"/>
                  <a:gd name="connsiteY358" fmla="*/ 143135 h 3288871"/>
                  <a:gd name="connsiteX359" fmla="*/ 7391491 w 10046571"/>
                  <a:gd name="connsiteY359" fmla="*/ 204641 h 3288871"/>
                  <a:gd name="connsiteX360" fmla="*/ 7324693 w 10046571"/>
                  <a:gd name="connsiteY360" fmla="*/ 260379 h 3288871"/>
                  <a:gd name="connsiteX361" fmla="*/ 7205723 w 10046571"/>
                  <a:gd name="connsiteY361" fmla="*/ 271483 h 3288871"/>
                  <a:gd name="connsiteX362" fmla="*/ 7135999 w 10046571"/>
                  <a:gd name="connsiteY362" fmla="*/ 270257 h 3288871"/>
                  <a:gd name="connsiteX363" fmla="*/ 7096017 w 10046571"/>
                  <a:gd name="connsiteY363" fmla="*/ 303787 h 3288871"/>
                  <a:gd name="connsiteX364" fmla="*/ 6993625 w 10046571"/>
                  <a:gd name="connsiteY364" fmla="*/ 319722 h 3288871"/>
                  <a:gd name="connsiteX365" fmla="*/ 6942916 w 10046571"/>
                  <a:gd name="connsiteY365" fmla="*/ 348564 h 3288871"/>
                  <a:gd name="connsiteX366" fmla="*/ 6887331 w 10046571"/>
                  <a:gd name="connsiteY366" fmla="*/ 330970 h 3288871"/>
                  <a:gd name="connsiteX367" fmla="*/ 6850275 w 10046571"/>
                  <a:gd name="connsiteY367" fmla="*/ 318640 h 3288871"/>
                  <a:gd name="connsiteX368" fmla="*/ 6801517 w 10046571"/>
                  <a:gd name="connsiteY368" fmla="*/ 316693 h 3288871"/>
                  <a:gd name="connsiteX369" fmla="*/ 6787377 w 10046571"/>
                  <a:gd name="connsiteY369" fmla="*/ 234781 h 3288871"/>
                  <a:gd name="connsiteX370" fmla="*/ 6653779 w 10046571"/>
                  <a:gd name="connsiteY370" fmla="*/ 251943 h 3288871"/>
                  <a:gd name="connsiteX371" fmla="*/ 6545536 w 10046571"/>
                  <a:gd name="connsiteY371" fmla="*/ 243146 h 3288871"/>
                  <a:gd name="connsiteX372" fmla="*/ 6461185 w 10046571"/>
                  <a:gd name="connsiteY372" fmla="*/ 223461 h 3288871"/>
                  <a:gd name="connsiteX373" fmla="*/ 6327587 w 10046571"/>
                  <a:gd name="connsiteY373" fmla="*/ 226489 h 3288871"/>
                  <a:gd name="connsiteX374" fmla="*/ 6322223 w 10046571"/>
                  <a:gd name="connsiteY374" fmla="*/ 252880 h 3288871"/>
                  <a:gd name="connsiteX375" fmla="*/ 6190089 w 10046571"/>
                  <a:gd name="connsiteY375" fmla="*/ 255548 h 3288871"/>
                  <a:gd name="connsiteX376" fmla="*/ 6101349 w 10046571"/>
                  <a:gd name="connsiteY376" fmla="*/ 227427 h 3288871"/>
                  <a:gd name="connsiteX377" fmla="*/ 6016022 w 10046571"/>
                  <a:gd name="connsiteY377" fmla="*/ 192599 h 3288871"/>
                  <a:gd name="connsiteX378" fmla="*/ 5909241 w 10046571"/>
                  <a:gd name="connsiteY378" fmla="*/ 135276 h 3288871"/>
                  <a:gd name="connsiteX379" fmla="*/ 5779057 w 10046571"/>
                  <a:gd name="connsiteY379" fmla="*/ 124532 h 3288871"/>
                  <a:gd name="connsiteX380" fmla="*/ 5750289 w 10046571"/>
                  <a:gd name="connsiteY380" fmla="*/ 145515 h 3288871"/>
                  <a:gd name="connsiteX381" fmla="*/ 5668863 w 10046571"/>
                  <a:gd name="connsiteY381" fmla="*/ 145515 h 3288871"/>
                  <a:gd name="connsiteX382" fmla="*/ 5597189 w 10046571"/>
                  <a:gd name="connsiteY382" fmla="*/ 128425 h 3288871"/>
                  <a:gd name="connsiteX383" fmla="*/ 5546480 w 10046571"/>
                  <a:gd name="connsiteY383" fmla="*/ 128786 h 3288871"/>
                  <a:gd name="connsiteX384" fmla="*/ 5491383 w 10046571"/>
                  <a:gd name="connsiteY384" fmla="*/ 140323 h 3288871"/>
                  <a:gd name="connsiteX385" fmla="*/ 5448476 w 10046571"/>
                  <a:gd name="connsiteY385" fmla="*/ 163253 h 3288871"/>
                  <a:gd name="connsiteX386" fmla="*/ 5321704 w 10046571"/>
                  <a:gd name="connsiteY386" fmla="*/ 224326 h 3288871"/>
                  <a:gd name="connsiteX387" fmla="*/ 5191520 w 10046571"/>
                  <a:gd name="connsiteY387" fmla="*/ 239757 h 3288871"/>
                  <a:gd name="connsiteX388" fmla="*/ 5123746 w 10046571"/>
                  <a:gd name="connsiteY388" fmla="*/ 236512 h 3288871"/>
                  <a:gd name="connsiteX389" fmla="*/ 5055972 w 10046571"/>
                  <a:gd name="connsiteY389" fmla="*/ 207309 h 3288871"/>
                  <a:gd name="connsiteX390" fmla="*/ 4928225 w 10046571"/>
                  <a:gd name="connsiteY390" fmla="*/ 208968 h 3288871"/>
                  <a:gd name="connsiteX391" fmla="*/ 4887268 w 10046571"/>
                  <a:gd name="connsiteY391" fmla="*/ 241055 h 3288871"/>
                  <a:gd name="connsiteX392" fmla="*/ 4819007 w 10046571"/>
                  <a:gd name="connsiteY392" fmla="*/ 228508 h 3288871"/>
                  <a:gd name="connsiteX393" fmla="*/ 4736605 w 10046571"/>
                  <a:gd name="connsiteY393" fmla="*/ 210193 h 3288871"/>
                  <a:gd name="connsiteX394" fmla="*/ 4704913 w 10046571"/>
                  <a:gd name="connsiteY394" fmla="*/ 260018 h 3288871"/>
                  <a:gd name="connsiteX395" fmla="*/ 4599107 w 10046571"/>
                  <a:gd name="connsiteY395" fmla="*/ 303210 h 3288871"/>
                  <a:gd name="connsiteX396" fmla="*/ 4449419 w 10046571"/>
                  <a:gd name="connsiteY396" fmla="*/ 305733 h 3288871"/>
                  <a:gd name="connsiteX397" fmla="*/ 4388959 w 10046571"/>
                  <a:gd name="connsiteY397" fmla="*/ 365437 h 3288871"/>
                  <a:gd name="connsiteX398" fmla="*/ 4346540 w 10046571"/>
                  <a:gd name="connsiteY398" fmla="*/ 350367 h 3288871"/>
                  <a:gd name="connsiteX399" fmla="*/ 4269014 w 10046571"/>
                  <a:gd name="connsiteY399" fmla="*/ 351232 h 3288871"/>
                  <a:gd name="connsiteX400" fmla="*/ 4092021 w 10046571"/>
                  <a:gd name="connsiteY400" fmla="*/ 271483 h 3288871"/>
                  <a:gd name="connsiteX401" fmla="*/ 3964275 w 10046571"/>
                  <a:gd name="connsiteY401" fmla="*/ 255043 h 3288871"/>
                  <a:gd name="connsiteX402" fmla="*/ 3905278 w 10046571"/>
                  <a:gd name="connsiteY402" fmla="*/ 284751 h 3288871"/>
                  <a:gd name="connsiteX403" fmla="*/ 3845792 w 10046571"/>
                  <a:gd name="connsiteY403" fmla="*/ 287491 h 3288871"/>
                  <a:gd name="connsiteX404" fmla="*/ 3630281 w 10046571"/>
                  <a:gd name="connsiteY404" fmla="*/ 276170 h 3288871"/>
                  <a:gd name="connsiteX405" fmla="*/ 3515211 w 10046571"/>
                  <a:gd name="connsiteY405" fmla="*/ 190869 h 3288871"/>
                  <a:gd name="connsiteX406" fmla="*/ 3431835 w 10046571"/>
                  <a:gd name="connsiteY406" fmla="*/ 252159 h 3288871"/>
                  <a:gd name="connsiteX407" fmla="*/ 3320667 w 10046571"/>
                  <a:gd name="connsiteY407" fmla="*/ 272060 h 3288871"/>
                  <a:gd name="connsiteX408" fmla="*/ 3219249 w 10046571"/>
                  <a:gd name="connsiteY408" fmla="*/ 255043 h 3288871"/>
                  <a:gd name="connsiteX409" fmla="*/ 3109543 w 10046571"/>
                  <a:gd name="connsiteY409" fmla="*/ 319722 h 3288871"/>
                  <a:gd name="connsiteX410" fmla="*/ 2994473 w 10046571"/>
                  <a:gd name="connsiteY410" fmla="*/ 283309 h 3288871"/>
                  <a:gd name="connsiteX411" fmla="*/ 2879404 w 10046571"/>
                  <a:gd name="connsiteY411" fmla="*/ 223317 h 3288871"/>
                  <a:gd name="connsiteX412" fmla="*/ 2812605 w 10046571"/>
                  <a:gd name="connsiteY412" fmla="*/ 238531 h 3288871"/>
                  <a:gd name="connsiteX413" fmla="*/ 2745806 w 10046571"/>
                  <a:gd name="connsiteY413" fmla="*/ 239252 h 3288871"/>
                  <a:gd name="connsiteX414" fmla="*/ 2694122 w 10046571"/>
                  <a:gd name="connsiteY414" fmla="*/ 254322 h 3288871"/>
                  <a:gd name="connsiteX415" fmla="*/ 2591243 w 10046571"/>
                  <a:gd name="connsiteY415" fmla="*/ 259153 h 3288871"/>
                  <a:gd name="connsiteX416" fmla="*/ 2526883 w 10046571"/>
                  <a:gd name="connsiteY416" fmla="*/ 318496 h 3288871"/>
                  <a:gd name="connsiteX417" fmla="*/ 2305519 w 10046571"/>
                  <a:gd name="connsiteY417" fmla="*/ 365221 h 3288871"/>
                  <a:gd name="connsiteX418" fmla="*/ 2195813 w 10046571"/>
                  <a:gd name="connsiteY418" fmla="*/ 301984 h 3288871"/>
                  <a:gd name="connsiteX419" fmla="*/ 2025159 w 10046571"/>
                  <a:gd name="connsiteY419" fmla="*/ 303065 h 3288871"/>
                  <a:gd name="connsiteX420" fmla="*/ 1881322 w 10046571"/>
                  <a:gd name="connsiteY420" fmla="*/ 303787 h 3288871"/>
                  <a:gd name="connsiteX421" fmla="*/ 1841341 w 10046571"/>
                  <a:gd name="connsiteY421" fmla="*/ 274367 h 3288871"/>
                  <a:gd name="connsiteX422" fmla="*/ 1782831 w 10046571"/>
                  <a:gd name="connsiteY422" fmla="*/ 255548 h 3288871"/>
                  <a:gd name="connsiteX423" fmla="*/ 1701405 w 10046571"/>
                  <a:gd name="connsiteY423" fmla="*/ 211491 h 3288871"/>
                  <a:gd name="connsiteX424" fmla="*/ 1645333 w 10046571"/>
                  <a:gd name="connsiteY424" fmla="*/ 208607 h 3288871"/>
                  <a:gd name="connsiteX425" fmla="*/ 1604376 w 10046571"/>
                  <a:gd name="connsiteY425" fmla="*/ 178827 h 3288871"/>
                  <a:gd name="connsiteX426" fmla="*/ 1492232 w 10046571"/>
                  <a:gd name="connsiteY426" fmla="*/ 176304 h 3288871"/>
                  <a:gd name="connsiteX427" fmla="*/ 1341081 w 10046571"/>
                  <a:gd name="connsiteY427" fmla="*/ 161089 h 3288871"/>
                  <a:gd name="connsiteX428" fmla="*/ 1247953 w 10046571"/>
                  <a:gd name="connsiteY428" fmla="*/ 207886 h 3288871"/>
                  <a:gd name="connsiteX429" fmla="*/ 1146048 w 10046571"/>
                  <a:gd name="connsiteY429" fmla="*/ 251798 h 3288871"/>
                  <a:gd name="connsiteX430" fmla="*/ 1027566 w 10046571"/>
                  <a:gd name="connsiteY430" fmla="*/ 243001 h 3288871"/>
                  <a:gd name="connsiteX431" fmla="*/ 976857 w 10046571"/>
                  <a:gd name="connsiteY431" fmla="*/ 236007 h 3288871"/>
                  <a:gd name="connsiteX432" fmla="*/ 951503 w 10046571"/>
                  <a:gd name="connsiteY432" fmla="*/ 224903 h 3288871"/>
                  <a:gd name="connsiteX433" fmla="*/ 908108 w 10046571"/>
                  <a:gd name="connsiteY433" fmla="*/ 224687 h 3288871"/>
                  <a:gd name="connsiteX434" fmla="*/ 900307 w 10046571"/>
                  <a:gd name="connsiteY434" fmla="*/ 145154 h 3288871"/>
                  <a:gd name="connsiteX435" fmla="*/ 841309 w 10046571"/>
                  <a:gd name="connsiteY435" fmla="*/ 144217 h 3288871"/>
                  <a:gd name="connsiteX436" fmla="*/ 774023 w 10046571"/>
                  <a:gd name="connsiteY436" fmla="*/ 131165 h 3288871"/>
                  <a:gd name="connsiteX437" fmla="*/ 723314 w 10046571"/>
                  <a:gd name="connsiteY437" fmla="*/ 159287 h 3288871"/>
                  <a:gd name="connsiteX438" fmla="*/ 665292 w 10046571"/>
                  <a:gd name="connsiteY438" fmla="*/ 206804 h 3288871"/>
                  <a:gd name="connsiteX439" fmla="*/ 618695 w 10046571"/>
                  <a:gd name="connsiteY439" fmla="*/ 216785 h 3288871"/>
                  <a:gd name="connsiteX440" fmla="*/ 641615 w 10046571"/>
                  <a:gd name="connsiteY440" fmla="*/ 108172 h 3288871"/>
                  <a:gd name="connsiteX441" fmla="*/ 669680 w 10046571"/>
                  <a:gd name="connsiteY441" fmla="*/ 101746 h 3288871"/>
                  <a:gd name="connsiteX442" fmla="*/ 728190 w 10046571"/>
                  <a:gd name="connsiteY442" fmla="*/ 50695 h 3288871"/>
                  <a:gd name="connsiteX443" fmla="*/ 778899 w 10046571"/>
                  <a:gd name="connsiteY443" fmla="*/ 20555 h 3288871"/>
                  <a:gd name="connsiteX444" fmla="*/ 846673 w 10046571"/>
                  <a:gd name="connsiteY444" fmla="*/ 34544 h 3288871"/>
                  <a:gd name="connsiteX445" fmla="*/ 905670 w 10046571"/>
                  <a:gd name="connsiteY445" fmla="*/ 35409 h 3288871"/>
                  <a:gd name="connsiteX446" fmla="*/ 913472 w 10046571"/>
                  <a:gd name="connsiteY446" fmla="*/ 120926 h 3288871"/>
                  <a:gd name="connsiteX447" fmla="*/ 957354 w 10046571"/>
                  <a:gd name="connsiteY447" fmla="*/ 121071 h 3288871"/>
                  <a:gd name="connsiteX448" fmla="*/ 982708 w 10046571"/>
                  <a:gd name="connsiteY448" fmla="*/ 132968 h 3288871"/>
                  <a:gd name="connsiteX449" fmla="*/ 1033904 w 10046571"/>
                  <a:gd name="connsiteY449" fmla="*/ 140467 h 3288871"/>
                  <a:gd name="connsiteX450" fmla="*/ 1152875 w 10046571"/>
                  <a:gd name="connsiteY450" fmla="*/ 149985 h 3288871"/>
                  <a:gd name="connsiteX451" fmla="*/ 1254779 w 10046571"/>
                  <a:gd name="connsiteY451" fmla="*/ 102828 h 3288871"/>
                  <a:gd name="connsiteX452" fmla="*/ 1348395 w 10046571"/>
                  <a:gd name="connsiteY452" fmla="*/ 52642 h 3288871"/>
                  <a:gd name="connsiteX453" fmla="*/ 1500033 w 10046571"/>
                  <a:gd name="connsiteY453" fmla="*/ 68938 h 3288871"/>
                  <a:gd name="connsiteX454" fmla="*/ 1612665 w 10046571"/>
                  <a:gd name="connsiteY454" fmla="*/ 71606 h 3288871"/>
                  <a:gd name="connsiteX455" fmla="*/ 1654109 w 10046571"/>
                  <a:gd name="connsiteY455" fmla="*/ 103549 h 3288871"/>
                  <a:gd name="connsiteX456" fmla="*/ 1710181 w 10046571"/>
                  <a:gd name="connsiteY456" fmla="*/ 106577 h 3288871"/>
                  <a:gd name="connsiteX457" fmla="*/ 1792095 w 10046571"/>
                  <a:gd name="connsiteY457" fmla="*/ 153879 h 3288871"/>
                  <a:gd name="connsiteX458" fmla="*/ 1851093 w 10046571"/>
                  <a:gd name="connsiteY458" fmla="*/ 173996 h 3288871"/>
                  <a:gd name="connsiteX459" fmla="*/ 1891562 w 10046571"/>
                  <a:gd name="connsiteY459" fmla="*/ 205506 h 3288871"/>
                  <a:gd name="connsiteX460" fmla="*/ 2035887 w 10046571"/>
                  <a:gd name="connsiteY460" fmla="*/ 204785 h 3288871"/>
                  <a:gd name="connsiteX461" fmla="*/ 2207515 w 10046571"/>
                  <a:gd name="connsiteY461" fmla="*/ 203560 h 3288871"/>
                  <a:gd name="connsiteX462" fmla="*/ 2317709 w 10046571"/>
                  <a:gd name="connsiteY462" fmla="*/ 271483 h 3288871"/>
                  <a:gd name="connsiteX463" fmla="*/ 2540534 w 10046571"/>
                  <a:gd name="connsiteY463" fmla="*/ 221298 h 3288871"/>
                  <a:gd name="connsiteX464" fmla="*/ 2604895 w 10046571"/>
                  <a:gd name="connsiteY464" fmla="*/ 157700 h 3288871"/>
                  <a:gd name="connsiteX465" fmla="*/ 2708263 w 10046571"/>
                  <a:gd name="connsiteY465" fmla="*/ 152509 h 3288871"/>
                  <a:gd name="connsiteX466" fmla="*/ 2759947 w 10046571"/>
                  <a:gd name="connsiteY466" fmla="*/ 136357 h 3288871"/>
                  <a:gd name="connsiteX467" fmla="*/ 2827232 w 10046571"/>
                  <a:gd name="connsiteY467" fmla="*/ 135420 h 3288871"/>
                  <a:gd name="connsiteX468" fmla="*/ 2894520 w 10046571"/>
                  <a:gd name="connsiteY468" fmla="*/ 119124 h 3288871"/>
                  <a:gd name="connsiteX469" fmla="*/ 3010076 w 10046571"/>
                  <a:gd name="connsiteY469" fmla="*/ 183658 h 3288871"/>
                  <a:gd name="connsiteX470" fmla="*/ 3125633 w 10046571"/>
                  <a:gd name="connsiteY470" fmla="*/ 222740 h 3288871"/>
                  <a:gd name="connsiteX471" fmla="*/ 3235827 w 10046571"/>
                  <a:gd name="connsiteY471" fmla="*/ 153158 h 3288871"/>
                  <a:gd name="connsiteX472" fmla="*/ 3337731 w 10046571"/>
                  <a:gd name="connsiteY472" fmla="*/ 171473 h 3288871"/>
                  <a:gd name="connsiteX473" fmla="*/ 3448900 w 10046571"/>
                  <a:gd name="connsiteY473" fmla="*/ 150129 h 3288871"/>
                  <a:gd name="connsiteX474" fmla="*/ 3532764 w 10046571"/>
                  <a:gd name="connsiteY474" fmla="*/ 84369 h 3288871"/>
                  <a:gd name="connsiteX475" fmla="*/ 3648809 w 10046571"/>
                  <a:gd name="connsiteY475" fmla="*/ 175943 h 3288871"/>
                  <a:gd name="connsiteX476" fmla="*/ 3865297 w 10046571"/>
                  <a:gd name="connsiteY476" fmla="*/ 187985 h 3288871"/>
                  <a:gd name="connsiteX477" fmla="*/ 3924781 w 10046571"/>
                  <a:gd name="connsiteY477" fmla="*/ 185100 h 3288871"/>
                  <a:gd name="connsiteX478" fmla="*/ 3984266 w 10046571"/>
                  <a:gd name="connsiteY478" fmla="*/ 153158 h 3288871"/>
                  <a:gd name="connsiteX479" fmla="*/ 4112988 w 10046571"/>
                  <a:gd name="connsiteY479" fmla="*/ 170968 h 3288871"/>
                  <a:gd name="connsiteX480" fmla="*/ 4290468 w 10046571"/>
                  <a:gd name="connsiteY480" fmla="*/ 256629 h 3288871"/>
                  <a:gd name="connsiteX481" fmla="*/ 4368481 w 10046571"/>
                  <a:gd name="connsiteY481" fmla="*/ 255548 h 3288871"/>
                  <a:gd name="connsiteX482" fmla="*/ 4411388 w 10046571"/>
                  <a:gd name="connsiteY482" fmla="*/ 271699 h 3288871"/>
                  <a:gd name="connsiteX483" fmla="*/ 4471848 w 10046571"/>
                  <a:gd name="connsiteY483" fmla="*/ 207525 h 3288871"/>
                  <a:gd name="connsiteX484" fmla="*/ 4622024 w 10046571"/>
                  <a:gd name="connsiteY484" fmla="*/ 204785 h 3288871"/>
                  <a:gd name="connsiteX485" fmla="*/ 4728804 w 10046571"/>
                  <a:gd name="connsiteY485" fmla="*/ 158421 h 3288871"/>
                  <a:gd name="connsiteX486" fmla="*/ 4760497 w 10046571"/>
                  <a:gd name="connsiteY486" fmla="*/ 104991 h 3288871"/>
                  <a:gd name="connsiteX487" fmla="*/ 4843874 w 10046571"/>
                  <a:gd name="connsiteY487" fmla="*/ 124532 h 3288871"/>
                  <a:gd name="connsiteX488" fmla="*/ 4912135 w 10046571"/>
                  <a:gd name="connsiteY488" fmla="*/ 138160 h 3288871"/>
                  <a:gd name="connsiteX489" fmla="*/ 4953092 w 10046571"/>
                  <a:gd name="connsiteY489" fmla="*/ 103693 h 3288871"/>
                  <a:gd name="connsiteX490" fmla="*/ 5081326 w 10046571"/>
                  <a:gd name="connsiteY490" fmla="*/ 102107 h 3288871"/>
                  <a:gd name="connsiteX491" fmla="*/ 5149588 w 10046571"/>
                  <a:gd name="connsiteY491" fmla="*/ 133473 h 3288871"/>
                  <a:gd name="connsiteX492" fmla="*/ 5217362 w 10046571"/>
                  <a:gd name="connsiteY492" fmla="*/ 136862 h 3288871"/>
                  <a:gd name="connsiteX493" fmla="*/ 5348521 w 10046571"/>
                  <a:gd name="connsiteY493" fmla="*/ 120422 h 3288871"/>
                  <a:gd name="connsiteX494" fmla="*/ 5475780 w 10046571"/>
                  <a:gd name="connsiteY494" fmla="*/ 54806 h 3288871"/>
                  <a:gd name="connsiteX495" fmla="*/ 5518688 w 10046571"/>
                  <a:gd name="connsiteY495" fmla="*/ 30217 h 3288871"/>
                  <a:gd name="connsiteX496" fmla="*/ 5574760 w 10046571"/>
                  <a:gd name="connsiteY496" fmla="*/ 17887 h 3288871"/>
                  <a:gd name="connsiteX497" fmla="*/ 5625468 w 10046571"/>
                  <a:gd name="connsiteY497" fmla="*/ 17311 h 3288871"/>
                  <a:gd name="connsiteX498" fmla="*/ 5697143 w 10046571"/>
                  <a:gd name="connsiteY498" fmla="*/ 35625 h 3288871"/>
                  <a:gd name="connsiteX499" fmla="*/ 5779057 w 10046571"/>
                  <a:gd name="connsiteY499" fmla="*/ 35625 h 3288871"/>
                  <a:gd name="connsiteX500" fmla="*/ 5807824 w 10046571"/>
                  <a:gd name="connsiteY500" fmla="*/ 13200 h 3288871"/>
                  <a:gd name="connsiteX501" fmla="*/ 5841406 w 10046571"/>
                  <a:gd name="connsiteY501" fmla="*/ 1181 h 3288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</a:cxnLst>
                <a:rect l="l" t="t" r="r" b="b"/>
                <a:pathLst>
                  <a:path w="10046571" h="3288871">
                    <a:moveTo>
                      <a:pt x="2686186" y="2868123"/>
                    </a:moveTo>
                    <a:cubicBezTo>
                      <a:pt x="2698176" y="2868616"/>
                      <a:pt x="2708366" y="2870183"/>
                      <a:pt x="2714993" y="2873497"/>
                    </a:cubicBezTo>
                    <a:cubicBezTo>
                      <a:pt x="2739969" y="2885864"/>
                      <a:pt x="2731235" y="2911506"/>
                      <a:pt x="2730622" y="2937865"/>
                    </a:cubicBezTo>
                    <a:cubicBezTo>
                      <a:pt x="2730469" y="2944677"/>
                      <a:pt x="2729703" y="2953463"/>
                      <a:pt x="2729244" y="2962965"/>
                    </a:cubicBezTo>
                    <a:cubicBezTo>
                      <a:pt x="2703654" y="2950405"/>
                      <a:pt x="2630563" y="2962772"/>
                      <a:pt x="2598385" y="2964397"/>
                    </a:cubicBezTo>
                    <a:cubicBezTo>
                      <a:pt x="2598232" y="2964397"/>
                      <a:pt x="2597772" y="2964397"/>
                      <a:pt x="2597619" y="2964397"/>
                    </a:cubicBezTo>
                    <a:cubicBezTo>
                      <a:pt x="2595474" y="2964571"/>
                      <a:pt x="2593482" y="2964571"/>
                      <a:pt x="2591796" y="2964571"/>
                    </a:cubicBezTo>
                    <a:cubicBezTo>
                      <a:pt x="2559159" y="2964397"/>
                      <a:pt x="2547513" y="2964397"/>
                      <a:pt x="2521005" y="2977480"/>
                    </a:cubicBezTo>
                    <a:cubicBezTo>
                      <a:pt x="2475037" y="2999871"/>
                      <a:pt x="2507980" y="2995574"/>
                      <a:pt x="2492198" y="3033931"/>
                    </a:cubicBezTo>
                    <a:cubicBezTo>
                      <a:pt x="2480246" y="3063522"/>
                      <a:pt x="2434890" y="3049530"/>
                      <a:pt x="2405163" y="3049704"/>
                    </a:cubicBezTo>
                    <a:cubicBezTo>
                      <a:pt x="2389535" y="3049897"/>
                      <a:pt x="2364864" y="3054368"/>
                      <a:pt x="2350154" y="3050962"/>
                    </a:cubicBezTo>
                    <a:cubicBezTo>
                      <a:pt x="2301121" y="3039679"/>
                      <a:pt x="2339888" y="3044517"/>
                      <a:pt x="2321654" y="3014927"/>
                    </a:cubicBezTo>
                    <a:cubicBezTo>
                      <a:pt x="2301580" y="2982666"/>
                      <a:pt x="2296371" y="3007051"/>
                      <a:pt x="2270936" y="3020501"/>
                    </a:cubicBezTo>
                    <a:cubicBezTo>
                      <a:pt x="2239216" y="3037163"/>
                      <a:pt x="2211023" y="3031958"/>
                      <a:pt x="2176546" y="3032693"/>
                    </a:cubicBezTo>
                    <a:cubicBezTo>
                      <a:pt x="2159997" y="3033041"/>
                      <a:pt x="2145747" y="3029287"/>
                      <a:pt x="2129351" y="3035731"/>
                    </a:cubicBezTo>
                    <a:cubicBezTo>
                      <a:pt x="2109278" y="3043627"/>
                      <a:pt x="2103455" y="3063154"/>
                      <a:pt x="2083689" y="3068186"/>
                    </a:cubicBezTo>
                    <a:cubicBezTo>
                      <a:pt x="2056720" y="3074804"/>
                      <a:pt x="1998953" y="3073372"/>
                      <a:pt x="1971525" y="3067470"/>
                    </a:cubicBezTo>
                    <a:cubicBezTo>
                      <a:pt x="1961259" y="3065302"/>
                      <a:pt x="1950073" y="3055084"/>
                      <a:pt x="1943791" y="3053652"/>
                    </a:cubicBezTo>
                    <a:cubicBezTo>
                      <a:pt x="1917896" y="3047382"/>
                      <a:pt x="1893685" y="3049897"/>
                      <a:pt x="1866410" y="3049530"/>
                    </a:cubicBezTo>
                    <a:cubicBezTo>
                      <a:pt x="1846031" y="3049356"/>
                      <a:pt x="1813853" y="3043627"/>
                      <a:pt x="1795312" y="3052413"/>
                    </a:cubicBezTo>
                    <a:cubicBezTo>
                      <a:pt x="1770029" y="3064412"/>
                      <a:pt x="1774626" y="3086106"/>
                      <a:pt x="1757005" y="3098473"/>
                    </a:cubicBezTo>
                    <a:cubicBezTo>
                      <a:pt x="1723907" y="3121773"/>
                      <a:pt x="1647292" y="3094893"/>
                      <a:pt x="1608219" y="3104743"/>
                    </a:cubicBezTo>
                    <a:cubicBezTo>
                      <a:pt x="1574049" y="3113355"/>
                      <a:pt x="1564702" y="3143642"/>
                      <a:pt x="1539419" y="3165511"/>
                    </a:cubicBezTo>
                    <a:cubicBezTo>
                      <a:pt x="1528234" y="3175013"/>
                      <a:pt x="1505862" y="3173387"/>
                      <a:pt x="1496515" y="3185231"/>
                    </a:cubicBezTo>
                    <a:cubicBezTo>
                      <a:pt x="1485023" y="3199746"/>
                      <a:pt x="1493297" y="3201720"/>
                      <a:pt x="1487934" y="3219466"/>
                    </a:cubicBezTo>
                    <a:cubicBezTo>
                      <a:pt x="1475829" y="3259797"/>
                      <a:pt x="1474910" y="3269299"/>
                      <a:pt x="1433078" y="3271273"/>
                    </a:cubicBezTo>
                    <a:cubicBezTo>
                      <a:pt x="1405191" y="3272531"/>
                      <a:pt x="1361520" y="3278260"/>
                      <a:pt x="1334399" y="3267867"/>
                    </a:cubicBezTo>
                    <a:cubicBezTo>
                      <a:pt x="1282914" y="3248321"/>
                      <a:pt x="1243994" y="3192217"/>
                      <a:pt x="1188372" y="3175187"/>
                    </a:cubicBezTo>
                    <a:cubicBezTo>
                      <a:pt x="1147766" y="3162646"/>
                      <a:pt x="1105475" y="3185057"/>
                      <a:pt x="1060579" y="3186121"/>
                    </a:cubicBezTo>
                    <a:cubicBezTo>
                      <a:pt x="1032997" y="3186837"/>
                      <a:pt x="1005262" y="3185773"/>
                      <a:pt x="977528" y="3185773"/>
                    </a:cubicBezTo>
                    <a:cubicBezTo>
                      <a:pt x="946423" y="3185773"/>
                      <a:pt x="911793" y="3192043"/>
                      <a:pt x="883292" y="3177877"/>
                    </a:cubicBezTo>
                    <a:cubicBezTo>
                      <a:pt x="872720" y="3172671"/>
                      <a:pt x="864139" y="3159240"/>
                      <a:pt x="855098" y="3155118"/>
                    </a:cubicBezTo>
                    <a:cubicBezTo>
                      <a:pt x="829969" y="3143468"/>
                      <a:pt x="793807" y="3151712"/>
                      <a:pt x="766532" y="3151712"/>
                    </a:cubicBezTo>
                    <a:cubicBezTo>
                      <a:pt x="743394" y="3151886"/>
                      <a:pt x="678731" y="3140062"/>
                      <a:pt x="658352" y="3153493"/>
                    </a:cubicBezTo>
                    <a:cubicBezTo>
                      <a:pt x="621883" y="3177703"/>
                      <a:pt x="638432" y="3243309"/>
                      <a:pt x="586488" y="3255675"/>
                    </a:cubicBezTo>
                    <a:cubicBezTo>
                      <a:pt x="560745" y="3261771"/>
                      <a:pt x="523204" y="3252985"/>
                      <a:pt x="500679" y="3241335"/>
                    </a:cubicBezTo>
                    <a:cubicBezTo>
                      <a:pt x="494704" y="3238277"/>
                      <a:pt x="487042" y="3225910"/>
                      <a:pt x="481066" y="3223414"/>
                    </a:cubicBezTo>
                    <a:cubicBezTo>
                      <a:pt x="454404" y="3211938"/>
                      <a:pt x="430960" y="3215692"/>
                      <a:pt x="410581" y="3189702"/>
                    </a:cubicBezTo>
                    <a:cubicBezTo>
                      <a:pt x="405677" y="3183605"/>
                      <a:pt x="405065" y="3173755"/>
                      <a:pt x="401233" y="3169091"/>
                    </a:cubicBezTo>
                    <a:cubicBezTo>
                      <a:pt x="380548" y="3144532"/>
                      <a:pt x="337950" y="3115135"/>
                      <a:pt x="299030" y="3120167"/>
                    </a:cubicBezTo>
                    <a:cubicBezTo>
                      <a:pt x="272368" y="3123573"/>
                      <a:pt x="240650" y="3142036"/>
                      <a:pt x="212149" y="3152060"/>
                    </a:cubicBezTo>
                    <a:cubicBezTo>
                      <a:pt x="185334" y="3161563"/>
                      <a:pt x="160358" y="3169807"/>
                      <a:pt x="131244" y="3164795"/>
                    </a:cubicBezTo>
                    <a:cubicBezTo>
                      <a:pt x="126647" y="3164079"/>
                      <a:pt x="118373" y="3152602"/>
                      <a:pt x="111324" y="3150803"/>
                    </a:cubicBezTo>
                    <a:cubicBezTo>
                      <a:pt x="92018" y="3146158"/>
                      <a:pt x="62904" y="3151519"/>
                      <a:pt x="42831" y="3151712"/>
                    </a:cubicBezTo>
                    <a:lnTo>
                      <a:pt x="0" y="3148604"/>
                    </a:lnTo>
                    <a:lnTo>
                      <a:pt x="21288" y="3047727"/>
                    </a:lnTo>
                    <a:lnTo>
                      <a:pt x="40073" y="3048988"/>
                    </a:lnTo>
                    <a:cubicBezTo>
                      <a:pt x="59839" y="3048814"/>
                      <a:pt x="88953" y="3043801"/>
                      <a:pt x="108107" y="3048098"/>
                    </a:cubicBezTo>
                    <a:cubicBezTo>
                      <a:pt x="115155" y="3049704"/>
                      <a:pt x="123429" y="3060464"/>
                      <a:pt x="127873" y="3061180"/>
                    </a:cubicBezTo>
                    <a:cubicBezTo>
                      <a:pt x="156680" y="3065844"/>
                      <a:pt x="181810" y="3058142"/>
                      <a:pt x="208318" y="3049356"/>
                    </a:cubicBezTo>
                    <a:cubicBezTo>
                      <a:pt x="236666" y="3040028"/>
                      <a:pt x="268231" y="3022823"/>
                      <a:pt x="294893" y="3019591"/>
                    </a:cubicBezTo>
                    <a:cubicBezTo>
                      <a:pt x="333506" y="3014753"/>
                      <a:pt x="375951" y="3042176"/>
                      <a:pt x="396484" y="3065128"/>
                    </a:cubicBezTo>
                    <a:cubicBezTo>
                      <a:pt x="400468" y="3069424"/>
                      <a:pt x="401081" y="3078578"/>
                      <a:pt x="405831" y="3084307"/>
                    </a:cubicBezTo>
                    <a:cubicBezTo>
                      <a:pt x="426057" y="3108691"/>
                      <a:pt x="449348" y="3105091"/>
                      <a:pt x="476163" y="3115677"/>
                    </a:cubicBezTo>
                    <a:cubicBezTo>
                      <a:pt x="481986" y="3118000"/>
                      <a:pt x="489800" y="3129650"/>
                      <a:pt x="495470" y="3132340"/>
                    </a:cubicBezTo>
                    <a:cubicBezTo>
                      <a:pt x="517994" y="3143274"/>
                      <a:pt x="555229" y="3151519"/>
                      <a:pt x="580971" y="3145790"/>
                    </a:cubicBezTo>
                    <a:cubicBezTo>
                      <a:pt x="632609" y="3134314"/>
                      <a:pt x="616061" y="3073005"/>
                      <a:pt x="652529" y="3050420"/>
                    </a:cubicBezTo>
                    <a:cubicBezTo>
                      <a:pt x="672755" y="3037879"/>
                      <a:pt x="737265" y="3048814"/>
                      <a:pt x="760250" y="3048814"/>
                    </a:cubicBezTo>
                    <a:cubicBezTo>
                      <a:pt x="787524" y="3048640"/>
                      <a:pt x="823380" y="3041111"/>
                      <a:pt x="848356" y="3051871"/>
                    </a:cubicBezTo>
                    <a:cubicBezTo>
                      <a:pt x="857550" y="3055800"/>
                      <a:pt x="866131" y="3068166"/>
                      <a:pt x="876704" y="3073024"/>
                    </a:cubicBezTo>
                    <a:cubicBezTo>
                      <a:pt x="905051" y="3086106"/>
                      <a:pt x="939681" y="3080359"/>
                      <a:pt x="970480" y="3080359"/>
                    </a:cubicBezTo>
                    <a:cubicBezTo>
                      <a:pt x="998061" y="3080359"/>
                      <a:pt x="1025642" y="3081268"/>
                      <a:pt x="1053224" y="3080726"/>
                    </a:cubicBezTo>
                    <a:cubicBezTo>
                      <a:pt x="1097966" y="3079836"/>
                      <a:pt x="1139798" y="3058858"/>
                      <a:pt x="1180557" y="3070508"/>
                    </a:cubicBezTo>
                    <a:cubicBezTo>
                      <a:pt x="1235719" y="3086455"/>
                      <a:pt x="1274486" y="3138630"/>
                      <a:pt x="1325664" y="3156899"/>
                    </a:cubicBezTo>
                    <a:cubicBezTo>
                      <a:pt x="1352786" y="3166401"/>
                      <a:pt x="1396150" y="3161214"/>
                      <a:pt x="1423885" y="3159956"/>
                    </a:cubicBezTo>
                    <a:cubicBezTo>
                      <a:pt x="1465563" y="3158157"/>
                      <a:pt x="1466482" y="3149370"/>
                      <a:pt x="1478587" y="3111729"/>
                    </a:cubicBezTo>
                    <a:cubicBezTo>
                      <a:pt x="1483950" y="3095067"/>
                      <a:pt x="1475983" y="3093460"/>
                      <a:pt x="1487168" y="3079836"/>
                    </a:cubicBezTo>
                    <a:cubicBezTo>
                      <a:pt x="1496362" y="3068902"/>
                      <a:pt x="1518887" y="3070508"/>
                      <a:pt x="1529919" y="3061548"/>
                    </a:cubicBezTo>
                    <a:cubicBezTo>
                      <a:pt x="1555202" y="3041286"/>
                      <a:pt x="1564242" y="3012973"/>
                      <a:pt x="1598412" y="3004902"/>
                    </a:cubicBezTo>
                    <a:cubicBezTo>
                      <a:pt x="1637026" y="2995574"/>
                      <a:pt x="1713488" y="3020849"/>
                      <a:pt x="1746432" y="2998980"/>
                    </a:cubicBezTo>
                    <a:cubicBezTo>
                      <a:pt x="1764053" y="2987330"/>
                      <a:pt x="1759456" y="2967261"/>
                      <a:pt x="1784586" y="2956153"/>
                    </a:cubicBezTo>
                    <a:cubicBezTo>
                      <a:pt x="1803127" y="2948083"/>
                      <a:pt x="1835151" y="2953463"/>
                      <a:pt x="1855224" y="2953637"/>
                    </a:cubicBezTo>
                    <a:cubicBezTo>
                      <a:pt x="1882499" y="2953811"/>
                      <a:pt x="1906709" y="2951663"/>
                      <a:pt x="1932298" y="2957392"/>
                    </a:cubicBezTo>
                    <a:cubicBezTo>
                      <a:pt x="1938581" y="2958824"/>
                      <a:pt x="1949613" y="2968152"/>
                      <a:pt x="1959880" y="2970300"/>
                    </a:cubicBezTo>
                    <a:cubicBezTo>
                      <a:pt x="1987154" y="2975854"/>
                      <a:pt x="2044615" y="2977112"/>
                      <a:pt x="2071584" y="2970842"/>
                    </a:cubicBezTo>
                    <a:cubicBezTo>
                      <a:pt x="2091350" y="2966371"/>
                      <a:pt x="2096866" y="2947909"/>
                      <a:pt x="2116939" y="2940729"/>
                    </a:cubicBezTo>
                    <a:cubicBezTo>
                      <a:pt x="2133335" y="2934807"/>
                      <a:pt x="2147585" y="2938213"/>
                      <a:pt x="2163981" y="2937865"/>
                    </a:cubicBezTo>
                    <a:cubicBezTo>
                      <a:pt x="2198304" y="2937323"/>
                      <a:pt x="2226499" y="2941987"/>
                      <a:pt x="2257757" y="2926563"/>
                    </a:cubicBezTo>
                    <a:cubicBezTo>
                      <a:pt x="2283040" y="2914022"/>
                      <a:pt x="2288250" y="2891244"/>
                      <a:pt x="2308169" y="2921376"/>
                    </a:cubicBezTo>
                    <a:cubicBezTo>
                      <a:pt x="2326404" y="2948799"/>
                      <a:pt x="2287790" y="2944309"/>
                      <a:pt x="2336517" y="2954895"/>
                    </a:cubicBezTo>
                    <a:cubicBezTo>
                      <a:pt x="2351227" y="2958108"/>
                      <a:pt x="2375744" y="2953985"/>
                      <a:pt x="2391374" y="2953811"/>
                    </a:cubicBezTo>
                    <a:cubicBezTo>
                      <a:pt x="2420946" y="2953637"/>
                      <a:pt x="2466149" y="2966545"/>
                      <a:pt x="2478100" y="2939123"/>
                    </a:cubicBezTo>
                    <a:cubicBezTo>
                      <a:pt x="2493730" y="2903436"/>
                      <a:pt x="2460939" y="2907558"/>
                      <a:pt x="2506601" y="2886599"/>
                    </a:cubicBezTo>
                    <a:cubicBezTo>
                      <a:pt x="2533111" y="2874407"/>
                      <a:pt x="2544603" y="2874407"/>
                      <a:pt x="2577240" y="2874581"/>
                    </a:cubicBezTo>
                    <a:cubicBezTo>
                      <a:pt x="2598041" y="2874843"/>
                      <a:pt x="2650215" y="2866645"/>
                      <a:pt x="2686186" y="2868123"/>
                    </a:cubicBezTo>
                    <a:close/>
                    <a:moveTo>
                      <a:pt x="3850611" y="2796620"/>
                    </a:moveTo>
                    <a:cubicBezTo>
                      <a:pt x="3866593" y="2794329"/>
                      <a:pt x="3884863" y="2802586"/>
                      <a:pt x="3907109" y="2827770"/>
                    </a:cubicBezTo>
                    <a:cubicBezTo>
                      <a:pt x="3938574" y="2863069"/>
                      <a:pt x="3945340" y="2900893"/>
                      <a:pt x="4003196" y="2908255"/>
                    </a:cubicBezTo>
                    <a:cubicBezTo>
                      <a:pt x="4046165" y="2913624"/>
                      <a:pt x="4095224" y="2907165"/>
                      <a:pt x="4138869" y="2907165"/>
                    </a:cubicBezTo>
                    <a:cubicBezTo>
                      <a:pt x="4175071" y="2907165"/>
                      <a:pt x="4211273" y="2906634"/>
                      <a:pt x="4247475" y="2907006"/>
                    </a:cubicBezTo>
                    <a:cubicBezTo>
                      <a:pt x="4269806" y="2907165"/>
                      <a:pt x="4287061" y="2905730"/>
                      <a:pt x="4307699" y="2915777"/>
                    </a:cubicBezTo>
                    <a:cubicBezTo>
                      <a:pt x="4326985" y="2925453"/>
                      <a:pt x="4334428" y="2945547"/>
                      <a:pt x="4350668" y="2953947"/>
                    </a:cubicBezTo>
                    <a:cubicBezTo>
                      <a:pt x="4364540" y="2961123"/>
                      <a:pt x="4408185" y="2963808"/>
                      <a:pt x="4424764" y="2967051"/>
                    </a:cubicBezTo>
                    <a:cubicBezTo>
                      <a:pt x="4454538" y="2972792"/>
                      <a:pt x="4484650" y="2970639"/>
                      <a:pt x="4515100" y="2970453"/>
                    </a:cubicBezTo>
                    <a:cubicBezTo>
                      <a:pt x="4569234" y="2970081"/>
                      <a:pt x="4611864" y="2966147"/>
                      <a:pt x="4660923" y="2993578"/>
                    </a:cubicBezTo>
                    <a:cubicBezTo>
                      <a:pt x="4707952" y="3019733"/>
                      <a:pt x="4740094" y="3061862"/>
                      <a:pt x="4776973" y="3098064"/>
                    </a:cubicBezTo>
                    <a:cubicBezTo>
                      <a:pt x="4801333" y="3121747"/>
                      <a:pt x="4827385" y="3147902"/>
                      <a:pt x="4865955" y="3145404"/>
                    </a:cubicBezTo>
                    <a:cubicBezTo>
                      <a:pt x="4896744" y="3143437"/>
                      <a:pt x="4915352" y="3125867"/>
                      <a:pt x="4942758" y="3115102"/>
                    </a:cubicBezTo>
                    <a:cubicBezTo>
                      <a:pt x="4977945" y="3101307"/>
                      <a:pt x="5008057" y="3072627"/>
                      <a:pt x="5041891" y="3064733"/>
                    </a:cubicBezTo>
                    <a:cubicBezTo>
                      <a:pt x="5066251" y="3059178"/>
                      <a:pt x="5095686" y="3071724"/>
                      <a:pt x="5120046" y="3066700"/>
                    </a:cubicBezTo>
                    <a:cubicBezTo>
                      <a:pt x="5142377" y="3062048"/>
                      <a:pt x="5150835" y="3046260"/>
                      <a:pt x="5170120" y="3036957"/>
                    </a:cubicBezTo>
                    <a:cubicBezTo>
                      <a:pt x="5204969" y="3020105"/>
                      <a:pt x="5266546" y="3004874"/>
                      <a:pt x="5305117" y="3001100"/>
                    </a:cubicBezTo>
                    <a:cubicBezTo>
                      <a:pt x="5345717" y="2996980"/>
                      <a:pt x="5375491" y="3014177"/>
                      <a:pt x="5412031" y="3025128"/>
                    </a:cubicBezTo>
                    <a:cubicBezTo>
                      <a:pt x="5440790" y="3033714"/>
                      <a:pt x="5467857" y="3030312"/>
                      <a:pt x="5497969" y="3019919"/>
                    </a:cubicBezTo>
                    <a:cubicBezTo>
                      <a:pt x="5527404" y="3009712"/>
                      <a:pt x="5532817" y="2992142"/>
                      <a:pt x="5558531" y="2977630"/>
                    </a:cubicBezTo>
                    <a:cubicBezTo>
                      <a:pt x="5584245" y="2963276"/>
                      <a:pt x="5645145" y="2964526"/>
                      <a:pt x="5676611" y="2968832"/>
                    </a:cubicBezTo>
                    <a:cubicBezTo>
                      <a:pt x="5730068" y="2976194"/>
                      <a:pt x="5775405" y="3021008"/>
                      <a:pt x="5800780" y="3063829"/>
                    </a:cubicBezTo>
                    <a:cubicBezTo>
                      <a:pt x="5851193" y="3036239"/>
                      <a:pt x="5893823" y="3026723"/>
                      <a:pt x="5929687" y="2976354"/>
                    </a:cubicBezTo>
                    <a:cubicBezTo>
                      <a:pt x="5935438" y="2968300"/>
                      <a:pt x="5937130" y="2958625"/>
                      <a:pt x="5943559" y="2950199"/>
                    </a:cubicBezTo>
                    <a:cubicBezTo>
                      <a:pt x="5952355" y="2938902"/>
                      <a:pt x="5971641" y="2939434"/>
                      <a:pt x="5975701" y="2923672"/>
                    </a:cubicBezTo>
                    <a:cubicBezTo>
                      <a:pt x="5981114" y="2902168"/>
                      <a:pt x="5961152" y="2871681"/>
                      <a:pt x="5967581" y="2845340"/>
                    </a:cubicBezTo>
                    <a:cubicBezTo>
                      <a:pt x="6012918" y="2845499"/>
                      <a:pt x="6054871" y="2879575"/>
                      <a:pt x="6098178" y="2888533"/>
                    </a:cubicBezTo>
                    <a:cubicBezTo>
                      <a:pt x="6132012" y="2895709"/>
                      <a:pt x="6166184" y="2891935"/>
                      <a:pt x="6201033" y="2899112"/>
                    </a:cubicBezTo>
                    <a:cubicBezTo>
                      <a:pt x="6232498" y="2905571"/>
                      <a:pt x="6254152" y="2911844"/>
                      <a:pt x="6278512" y="2930822"/>
                    </a:cubicBezTo>
                    <a:cubicBezTo>
                      <a:pt x="6304902" y="2951262"/>
                      <a:pt x="6301857" y="2948391"/>
                      <a:pt x="6304902" y="2984062"/>
                    </a:cubicBezTo>
                    <a:cubicBezTo>
                      <a:pt x="6332646" y="2995359"/>
                      <a:pt x="6379675" y="2986215"/>
                      <a:pt x="6410125" y="2986215"/>
                    </a:cubicBezTo>
                    <a:cubicBezTo>
                      <a:pt x="6437869" y="2986215"/>
                      <a:pt x="6476778" y="2991770"/>
                      <a:pt x="6504860" y="2983530"/>
                    </a:cubicBezTo>
                    <a:cubicBezTo>
                      <a:pt x="6504860" y="2917213"/>
                      <a:pt x="6585384" y="2942677"/>
                      <a:pt x="6625984" y="2954664"/>
                    </a:cubicBezTo>
                    <a:cubicBezTo>
                      <a:pt x="6652374" y="2962373"/>
                      <a:pt x="6681472" y="2974759"/>
                      <a:pt x="6709892" y="2971888"/>
                    </a:cubicBezTo>
                    <a:cubicBezTo>
                      <a:pt x="6738650" y="2969018"/>
                      <a:pt x="6755229" y="2948232"/>
                      <a:pt x="6781619" y="2941401"/>
                    </a:cubicBezTo>
                    <a:cubicBezTo>
                      <a:pt x="6822220" y="2930662"/>
                      <a:pt x="6870940" y="2950544"/>
                      <a:pt x="6909510" y="2935500"/>
                    </a:cubicBezTo>
                    <a:cubicBezTo>
                      <a:pt x="6952818" y="2918462"/>
                      <a:pt x="6946728" y="2900733"/>
                      <a:pt x="7001200" y="2918648"/>
                    </a:cubicBezTo>
                    <a:cubicBezTo>
                      <a:pt x="7073942" y="2942491"/>
                      <a:pt x="7136873" y="2970267"/>
                      <a:pt x="7200480" y="3006124"/>
                    </a:cubicBezTo>
                    <a:cubicBezTo>
                      <a:pt x="7233299" y="3024597"/>
                      <a:pt x="7260028" y="3044851"/>
                      <a:pt x="7289124" y="3068667"/>
                    </a:cubicBezTo>
                    <a:cubicBezTo>
                      <a:pt x="7320928" y="3094848"/>
                      <a:pt x="7341228" y="3116538"/>
                      <a:pt x="7366266" y="3145404"/>
                    </a:cubicBezTo>
                    <a:cubicBezTo>
                      <a:pt x="7376077" y="3157046"/>
                      <a:pt x="7380476" y="3162256"/>
                      <a:pt x="7395024" y="3169246"/>
                    </a:cubicBezTo>
                    <a:cubicBezTo>
                      <a:pt x="7434610" y="3188225"/>
                      <a:pt x="7471826" y="3167811"/>
                      <a:pt x="7506676" y="3148806"/>
                    </a:cubicBezTo>
                    <a:cubicBezTo>
                      <a:pt x="7534419" y="3133576"/>
                      <a:pt x="7538479" y="3130333"/>
                      <a:pt x="7573328" y="3129270"/>
                    </a:cubicBezTo>
                    <a:cubicBezTo>
                      <a:pt x="7612913" y="3128180"/>
                      <a:pt x="7623740" y="3108484"/>
                      <a:pt x="7658250" y="3092509"/>
                    </a:cubicBezTo>
                    <a:cubicBezTo>
                      <a:pt x="7688700" y="3078183"/>
                      <a:pt x="7716782" y="3081399"/>
                      <a:pt x="7750278" y="3081399"/>
                    </a:cubicBezTo>
                    <a:cubicBezTo>
                      <a:pt x="7830126" y="3081771"/>
                      <a:pt x="7930950" y="3063298"/>
                      <a:pt x="7995910" y="3014895"/>
                    </a:cubicBezTo>
                    <a:cubicBezTo>
                      <a:pt x="8020609" y="2996608"/>
                      <a:pt x="8032451" y="2958093"/>
                      <a:pt x="8063578" y="2952883"/>
                    </a:cubicBezTo>
                    <a:cubicBezTo>
                      <a:pt x="8100118" y="2946797"/>
                      <a:pt x="8150530" y="2991239"/>
                      <a:pt x="8184026" y="3006841"/>
                    </a:cubicBezTo>
                    <a:cubicBezTo>
                      <a:pt x="8225642" y="3026006"/>
                      <a:pt x="8232070" y="3028876"/>
                      <a:pt x="8271655" y="3006124"/>
                    </a:cubicBezTo>
                    <a:cubicBezTo>
                      <a:pt x="8277407" y="3002907"/>
                      <a:pt x="8283158" y="3000568"/>
                      <a:pt x="8288910" y="2998229"/>
                    </a:cubicBezTo>
                    <a:lnTo>
                      <a:pt x="8285188" y="3065637"/>
                    </a:lnTo>
                    <a:cubicBezTo>
                      <a:pt x="8295339" y="3031029"/>
                      <a:pt x="8439470" y="3010961"/>
                      <a:pt x="8469244" y="3020450"/>
                    </a:cubicBezTo>
                    <a:cubicBezTo>
                      <a:pt x="8472966" y="3063670"/>
                      <a:pt x="8481086" y="3075657"/>
                      <a:pt x="8530483" y="3082116"/>
                    </a:cubicBezTo>
                    <a:cubicBezTo>
                      <a:pt x="8575144" y="3088044"/>
                      <a:pt x="8640781" y="3089293"/>
                      <a:pt x="8684088" y="3080149"/>
                    </a:cubicBezTo>
                    <a:cubicBezTo>
                      <a:pt x="8700328" y="3076561"/>
                      <a:pt x="8716230" y="3071006"/>
                      <a:pt x="8731455" y="3065265"/>
                    </a:cubicBezTo>
                    <a:cubicBezTo>
                      <a:pt x="8752094" y="3063670"/>
                      <a:pt x="8773748" y="3060799"/>
                      <a:pt x="8792356" y="3064387"/>
                    </a:cubicBezTo>
                    <a:cubicBezTo>
                      <a:pt x="8827881" y="3071378"/>
                      <a:pt x="8837693" y="3095912"/>
                      <a:pt x="8876940" y="3097533"/>
                    </a:cubicBezTo>
                    <a:cubicBezTo>
                      <a:pt x="8908406" y="3098782"/>
                      <a:pt x="8947652" y="3102557"/>
                      <a:pt x="8978441" y="3094131"/>
                    </a:cubicBezTo>
                    <a:cubicBezTo>
                      <a:pt x="9002463" y="3087512"/>
                      <a:pt x="9023102" y="3066886"/>
                      <a:pt x="9044417" y="3056307"/>
                    </a:cubicBezTo>
                    <a:cubicBezTo>
                      <a:pt x="9050846" y="3054340"/>
                      <a:pt x="9057274" y="3052373"/>
                      <a:pt x="9063702" y="3050220"/>
                    </a:cubicBezTo>
                    <a:cubicBezTo>
                      <a:pt x="9065056" y="3049848"/>
                      <a:pt x="9066409" y="3049130"/>
                      <a:pt x="9067424" y="3048785"/>
                    </a:cubicBezTo>
                    <a:cubicBezTo>
                      <a:pt x="9107686" y="3042326"/>
                      <a:pt x="9154038" y="3056493"/>
                      <a:pt x="9191932" y="3062048"/>
                    </a:cubicBezTo>
                    <a:cubicBezTo>
                      <a:pt x="9214938" y="3065265"/>
                      <a:pt x="9235239" y="3065451"/>
                      <a:pt x="9254862" y="3072255"/>
                    </a:cubicBezTo>
                    <a:cubicBezTo>
                      <a:pt x="9256554" y="3076747"/>
                      <a:pt x="9257908" y="3081399"/>
                      <a:pt x="9261291" y="3085173"/>
                    </a:cubicBezTo>
                    <a:cubicBezTo>
                      <a:pt x="9281591" y="3109547"/>
                      <a:pt x="9304936" y="3105959"/>
                      <a:pt x="9331665" y="3116538"/>
                    </a:cubicBezTo>
                    <a:cubicBezTo>
                      <a:pt x="9337755" y="3118877"/>
                      <a:pt x="9345198" y="3130519"/>
                      <a:pt x="9350950" y="3133204"/>
                    </a:cubicBezTo>
                    <a:cubicBezTo>
                      <a:pt x="9373618" y="3144155"/>
                      <a:pt x="9410836" y="3152394"/>
                      <a:pt x="9436550" y="3146653"/>
                    </a:cubicBezTo>
                    <a:cubicBezTo>
                      <a:pt x="9439256" y="3146122"/>
                      <a:pt x="9441286" y="3144872"/>
                      <a:pt x="9443654" y="3143969"/>
                    </a:cubicBezTo>
                    <a:cubicBezTo>
                      <a:pt x="9451436" y="3144155"/>
                      <a:pt x="9459894" y="3143596"/>
                      <a:pt x="9469706" y="3141284"/>
                    </a:cubicBezTo>
                    <a:cubicBezTo>
                      <a:pt x="9526547" y="3127648"/>
                      <a:pt x="9544818" y="3089293"/>
                      <a:pt x="9561734" y="3046100"/>
                    </a:cubicBezTo>
                    <a:cubicBezTo>
                      <a:pt x="9582711" y="3047349"/>
                      <a:pt x="9604364" y="3049848"/>
                      <a:pt x="9615530" y="3049848"/>
                    </a:cubicBezTo>
                    <a:cubicBezTo>
                      <a:pt x="9642596" y="3049689"/>
                      <a:pt x="9678798" y="3042140"/>
                      <a:pt x="9703836" y="3052905"/>
                    </a:cubicBezTo>
                    <a:cubicBezTo>
                      <a:pt x="9713309" y="3056839"/>
                      <a:pt x="9721429" y="3069225"/>
                      <a:pt x="9732256" y="3074063"/>
                    </a:cubicBezTo>
                    <a:cubicBezTo>
                      <a:pt x="9760338" y="3087140"/>
                      <a:pt x="9795186" y="3081399"/>
                      <a:pt x="9825976" y="3081399"/>
                    </a:cubicBezTo>
                    <a:cubicBezTo>
                      <a:pt x="9853380" y="3081399"/>
                      <a:pt x="9881124" y="3082302"/>
                      <a:pt x="9908868" y="3081771"/>
                    </a:cubicBezTo>
                    <a:cubicBezTo>
                      <a:pt x="9953190" y="3080867"/>
                      <a:pt x="9995144" y="3059895"/>
                      <a:pt x="10036082" y="3071537"/>
                    </a:cubicBezTo>
                    <a:cubicBezTo>
                      <a:pt x="10039804" y="3072627"/>
                      <a:pt x="10043188" y="3074249"/>
                      <a:pt x="10046571" y="3076375"/>
                    </a:cubicBezTo>
                    <a:lnTo>
                      <a:pt x="10046571" y="3173712"/>
                    </a:lnTo>
                    <a:cubicBezTo>
                      <a:pt x="10017812" y="3176396"/>
                      <a:pt x="9988038" y="3186975"/>
                      <a:pt x="9957250" y="3187693"/>
                    </a:cubicBezTo>
                    <a:cubicBezTo>
                      <a:pt x="9929506" y="3188411"/>
                      <a:pt x="9901763" y="3187347"/>
                      <a:pt x="9874019" y="3187347"/>
                    </a:cubicBezTo>
                    <a:cubicBezTo>
                      <a:pt x="9842892" y="3187347"/>
                      <a:pt x="9808382" y="3193620"/>
                      <a:pt x="9779962" y="3179453"/>
                    </a:cubicBezTo>
                    <a:cubicBezTo>
                      <a:pt x="9769134" y="3174243"/>
                      <a:pt x="9760676" y="3160820"/>
                      <a:pt x="9751541" y="3156700"/>
                    </a:cubicBezTo>
                    <a:cubicBezTo>
                      <a:pt x="9726504" y="3145032"/>
                      <a:pt x="9690302" y="3153298"/>
                      <a:pt x="9662897" y="3153298"/>
                    </a:cubicBezTo>
                    <a:cubicBezTo>
                      <a:pt x="9651732" y="3153298"/>
                      <a:pt x="9630078" y="3150428"/>
                      <a:pt x="9608763" y="3149152"/>
                    </a:cubicBezTo>
                    <a:cubicBezTo>
                      <a:pt x="9591846" y="3195401"/>
                      <a:pt x="9573576" y="3236627"/>
                      <a:pt x="9516397" y="3251326"/>
                    </a:cubicBezTo>
                    <a:cubicBezTo>
                      <a:pt x="9506585" y="3253851"/>
                      <a:pt x="9497788" y="3254383"/>
                      <a:pt x="9490006" y="3254197"/>
                    </a:cubicBezTo>
                    <a:cubicBezTo>
                      <a:pt x="9487638" y="3255100"/>
                      <a:pt x="9485608" y="3256350"/>
                      <a:pt x="9482902" y="3257067"/>
                    </a:cubicBezTo>
                    <a:cubicBezTo>
                      <a:pt x="9457188" y="3263154"/>
                      <a:pt x="9419632" y="3254383"/>
                      <a:pt x="9397302" y="3242741"/>
                    </a:cubicBezTo>
                    <a:cubicBezTo>
                      <a:pt x="9391212" y="3239684"/>
                      <a:pt x="9383430" y="3227324"/>
                      <a:pt x="9377679" y="3224799"/>
                    </a:cubicBezTo>
                    <a:cubicBezTo>
                      <a:pt x="9350950" y="3213343"/>
                      <a:pt x="9327266" y="3217091"/>
                      <a:pt x="9306966" y="3191095"/>
                    </a:cubicBezTo>
                    <a:cubicBezTo>
                      <a:pt x="9303922" y="3187161"/>
                      <a:pt x="9302230" y="3181978"/>
                      <a:pt x="9300876" y="3177300"/>
                    </a:cubicBezTo>
                    <a:cubicBezTo>
                      <a:pt x="9280914" y="3169964"/>
                      <a:pt x="9260276" y="3169778"/>
                      <a:pt x="9237269" y="3166190"/>
                    </a:cubicBezTo>
                    <a:cubicBezTo>
                      <a:pt x="9199037" y="3160103"/>
                      <a:pt x="9152684" y="3145032"/>
                      <a:pt x="9112422" y="3151863"/>
                    </a:cubicBezTo>
                    <a:cubicBezTo>
                      <a:pt x="9111070" y="3152208"/>
                      <a:pt x="9109716" y="3152926"/>
                      <a:pt x="9108701" y="3153272"/>
                    </a:cubicBezTo>
                    <a:cubicBezTo>
                      <a:pt x="9102272" y="3155425"/>
                      <a:pt x="9095506" y="3157764"/>
                      <a:pt x="9089078" y="3159731"/>
                    </a:cubicBezTo>
                    <a:cubicBezTo>
                      <a:pt x="9081296" y="3164037"/>
                      <a:pt x="9073176" y="3169778"/>
                      <a:pt x="9065056" y="3175679"/>
                    </a:cubicBezTo>
                    <a:cubicBezTo>
                      <a:pt x="9051860" y="3185540"/>
                      <a:pt x="9037988" y="3195773"/>
                      <a:pt x="9022764" y="3200239"/>
                    </a:cubicBezTo>
                    <a:cubicBezTo>
                      <a:pt x="8991974" y="3209382"/>
                      <a:pt x="8952728" y="3205262"/>
                      <a:pt x="8920924" y="3204013"/>
                    </a:cubicBezTo>
                    <a:cubicBezTo>
                      <a:pt x="8881338" y="3202392"/>
                      <a:pt x="8871865" y="3175865"/>
                      <a:pt x="8836002" y="3168343"/>
                    </a:cubicBezTo>
                    <a:cubicBezTo>
                      <a:pt x="8817393" y="3164409"/>
                      <a:pt x="8795739" y="3167625"/>
                      <a:pt x="8775100" y="3169246"/>
                    </a:cubicBezTo>
                    <a:cubicBezTo>
                      <a:pt x="8759876" y="3175519"/>
                      <a:pt x="8743974" y="3181420"/>
                      <a:pt x="8727395" y="3185194"/>
                    </a:cubicBezTo>
                    <a:cubicBezTo>
                      <a:pt x="8684088" y="3194870"/>
                      <a:pt x="8618112" y="3193434"/>
                      <a:pt x="8573114" y="3187161"/>
                    </a:cubicBezTo>
                    <a:cubicBezTo>
                      <a:pt x="8523716" y="3180171"/>
                      <a:pt x="8515596" y="3167253"/>
                      <a:pt x="8511874" y="3121030"/>
                    </a:cubicBezTo>
                    <a:cubicBezTo>
                      <a:pt x="8481762" y="3110982"/>
                      <a:pt x="8336954" y="3132486"/>
                      <a:pt x="8326804" y="3169592"/>
                    </a:cubicBezTo>
                    <a:lnTo>
                      <a:pt x="8330526" y="3097187"/>
                    </a:lnTo>
                    <a:cubicBezTo>
                      <a:pt x="8324774" y="3099872"/>
                      <a:pt x="8319022" y="3102211"/>
                      <a:pt x="8313270" y="3105773"/>
                    </a:cubicBezTo>
                    <a:cubicBezTo>
                      <a:pt x="8273347" y="3129987"/>
                      <a:pt x="8266918" y="3127117"/>
                      <a:pt x="8225303" y="3106490"/>
                    </a:cubicBezTo>
                    <a:cubicBezTo>
                      <a:pt x="8191470" y="3089825"/>
                      <a:pt x="8141057" y="3042140"/>
                      <a:pt x="8104178" y="3048599"/>
                    </a:cubicBezTo>
                    <a:cubicBezTo>
                      <a:pt x="8073052" y="3053968"/>
                      <a:pt x="8061210" y="3095566"/>
                      <a:pt x="8036172" y="3115102"/>
                    </a:cubicBezTo>
                    <a:cubicBezTo>
                      <a:pt x="7971212" y="3166907"/>
                      <a:pt x="7869711" y="3186630"/>
                      <a:pt x="7789525" y="3186444"/>
                    </a:cubicBezTo>
                    <a:cubicBezTo>
                      <a:pt x="7756030" y="3186444"/>
                      <a:pt x="7727610" y="3183041"/>
                      <a:pt x="7696820" y="3198458"/>
                    </a:cubicBezTo>
                    <a:cubicBezTo>
                      <a:pt x="7662310" y="3215469"/>
                      <a:pt x="7651484" y="3236627"/>
                      <a:pt x="7611898" y="3237876"/>
                    </a:cubicBezTo>
                    <a:cubicBezTo>
                      <a:pt x="7576711" y="3238966"/>
                      <a:pt x="7572651" y="3242368"/>
                      <a:pt x="7544569" y="3258689"/>
                    </a:cubicBezTo>
                    <a:cubicBezTo>
                      <a:pt x="7509720" y="3279129"/>
                      <a:pt x="7472165" y="3301164"/>
                      <a:pt x="7432580" y="3280724"/>
                    </a:cubicBezTo>
                    <a:cubicBezTo>
                      <a:pt x="7418031" y="3273201"/>
                      <a:pt x="7413294" y="3267832"/>
                      <a:pt x="7403482" y="3255286"/>
                    </a:cubicBezTo>
                    <a:cubicBezTo>
                      <a:pt x="7378446" y="3224267"/>
                      <a:pt x="7358146" y="3200956"/>
                      <a:pt x="7326004" y="3172808"/>
                    </a:cubicBezTo>
                    <a:cubicBezTo>
                      <a:pt x="7296906" y="3146999"/>
                      <a:pt x="7270516" y="3125495"/>
                      <a:pt x="7237359" y="3105613"/>
                    </a:cubicBezTo>
                    <a:cubicBezTo>
                      <a:pt x="7173414" y="3067072"/>
                      <a:pt x="7110144" y="3037143"/>
                      <a:pt x="7037064" y="3011679"/>
                    </a:cubicBezTo>
                    <a:cubicBezTo>
                      <a:pt x="6982253" y="2992488"/>
                      <a:pt x="6988682" y="3011307"/>
                      <a:pt x="6945036" y="3029780"/>
                    </a:cubicBezTo>
                    <a:cubicBezTo>
                      <a:pt x="6906466" y="3045914"/>
                      <a:pt x="6857068" y="3024570"/>
                      <a:pt x="6816468" y="3036053"/>
                    </a:cubicBezTo>
                    <a:cubicBezTo>
                      <a:pt x="6789739" y="3043575"/>
                      <a:pt x="6772822" y="3065796"/>
                      <a:pt x="6744402" y="3068853"/>
                    </a:cubicBezTo>
                    <a:cubicBezTo>
                      <a:pt x="6715644" y="3071724"/>
                      <a:pt x="6686546" y="3058646"/>
                      <a:pt x="6659818" y="3050220"/>
                    </a:cubicBezTo>
                    <a:cubicBezTo>
                      <a:pt x="6619218" y="3037302"/>
                      <a:pt x="6538693" y="3010057"/>
                      <a:pt x="6538693" y="3081213"/>
                    </a:cubicBezTo>
                    <a:cubicBezTo>
                      <a:pt x="6510273" y="3090197"/>
                      <a:pt x="6471026" y="3084083"/>
                      <a:pt x="6443282" y="3084083"/>
                    </a:cubicBezTo>
                    <a:cubicBezTo>
                      <a:pt x="6412494" y="3084083"/>
                      <a:pt x="6365465" y="3093945"/>
                      <a:pt x="6337383" y="3081771"/>
                    </a:cubicBezTo>
                    <a:cubicBezTo>
                      <a:pt x="6334676" y="3043416"/>
                      <a:pt x="6337383" y="3046446"/>
                      <a:pt x="6310992" y="3024570"/>
                    </a:cubicBezTo>
                    <a:cubicBezTo>
                      <a:pt x="6295767" y="3011865"/>
                      <a:pt x="6281557" y="3004316"/>
                      <a:pt x="6265317" y="2998947"/>
                    </a:cubicBezTo>
                    <a:cubicBezTo>
                      <a:pt x="6255505" y="2995731"/>
                      <a:pt x="6245017" y="2993206"/>
                      <a:pt x="6233175" y="2990521"/>
                    </a:cubicBezTo>
                    <a:cubicBezTo>
                      <a:pt x="6228776" y="2989617"/>
                      <a:pt x="6224378" y="2988900"/>
                      <a:pt x="6219980" y="2988182"/>
                    </a:cubicBezTo>
                    <a:cubicBezTo>
                      <a:pt x="6189530" y="2983716"/>
                      <a:pt x="6159756" y="2985869"/>
                      <a:pt x="6129982" y="2979224"/>
                    </a:cubicBezTo>
                    <a:cubicBezTo>
                      <a:pt x="6086337" y="2969549"/>
                      <a:pt x="6044045" y="2932975"/>
                      <a:pt x="5998369" y="2932975"/>
                    </a:cubicBezTo>
                    <a:cubicBezTo>
                      <a:pt x="5991941" y="2961123"/>
                      <a:pt x="6011903" y="2993923"/>
                      <a:pt x="6006489" y="3017048"/>
                    </a:cubicBezTo>
                    <a:cubicBezTo>
                      <a:pt x="6002429" y="3034086"/>
                      <a:pt x="5983144" y="3033368"/>
                      <a:pt x="5974009" y="3045542"/>
                    </a:cubicBezTo>
                    <a:cubicBezTo>
                      <a:pt x="5967581" y="3054526"/>
                      <a:pt x="5966227" y="3064919"/>
                      <a:pt x="5960137" y="3073690"/>
                    </a:cubicBezTo>
                    <a:cubicBezTo>
                      <a:pt x="5923935" y="3127834"/>
                      <a:pt x="5881305" y="3138041"/>
                      <a:pt x="5830554" y="3167625"/>
                    </a:cubicBezTo>
                    <a:cubicBezTo>
                      <a:pt x="5805179" y="3121721"/>
                      <a:pt x="5759503" y="3073690"/>
                      <a:pt x="5705708" y="3065796"/>
                    </a:cubicBezTo>
                    <a:cubicBezTo>
                      <a:pt x="5674242" y="3061145"/>
                      <a:pt x="5613003" y="3059895"/>
                      <a:pt x="5587290" y="3075312"/>
                    </a:cubicBezTo>
                    <a:cubicBezTo>
                      <a:pt x="5561576" y="3090888"/>
                      <a:pt x="5555824" y="3109733"/>
                      <a:pt x="5526051" y="3120658"/>
                    </a:cubicBezTo>
                    <a:cubicBezTo>
                      <a:pt x="5495939" y="3131768"/>
                      <a:pt x="5468872" y="3135543"/>
                      <a:pt x="5439775" y="3126213"/>
                    </a:cubicBezTo>
                    <a:cubicBezTo>
                      <a:pt x="5403234" y="3114385"/>
                      <a:pt x="5373122" y="3096098"/>
                      <a:pt x="5332522" y="3100404"/>
                    </a:cubicBezTo>
                    <a:cubicBezTo>
                      <a:pt x="5293952" y="3104523"/>
                      <a:pt x="5232036" y="3120844"/>
                      <a:pt x="5197187" y="3138945"/>
                    </a:cubicBezTo>
                    <a:cubicBezTo>
                      <a:pt x="5177564" y="3148806"/>
                      <a:pt x="5169105" y="3165817"/>
                      <a:pt x="5146775" y="3170841"/>
                    </a:cubicBezTo>
                    <a:cubicBezTo>
                      <a:pt x="5122415" y="3176396"/>
                      <a:pt x="5092641" y="3162787"/>
                      <a:pt x="5068281" y="3168874"/>
                    </a:cubicBezTo>
                    <a:cubicBezTo>
                      <a:pt x="5034109" y="3177486"/>
                      <a:pt x="5003658" y="3208319"/>
                      <a:pt x="4968810" y="3223018"/>
                    </a:cubicBezTo>
                    <a:cubicBezTo>
                      <a:pt x="4941066" y="3234474"/>
                      <a:pt x="4922458" y="3253293"/>
                      <a:pt x="4891331" y="3255446"/>
                    </a:cubicBezTo>
                    <a:cubicBezTo>
                      <a:pt x="4852422" y="3257971"/>
                      <a:pt x="4826708" y="3230009"/>
                      <a:pt x="4802010" y="3204545"/>
                    </a:cubicBezTo>
                    <a:cubicBezTo>
                      <a:pt x="4764793" y="3165658"/>
                      <a:pt x="4732312" y="3120472"/>
                      <a:pt x="4685283" y="3092350"/>
                    </a:cubicBezTo>
                    <a:cubicBezTo>
                      <a:pt x="4635886" y="3062952"/>
                      <a:pt x="4593256" y="3067258"/>
                      <a:pt x="4538784" y="3067604"/>
                    </a:cubicBezTo>
                    <a:cubicBezTo>
                      <a:pt x="4508333" y="3067790"/>
                      <a:pt x="4477883" y="3069943"/>
                      <a:pt x="4447771" y="3063829"/>
                    </a:cubicBezTo>
                    <a:cubicBezTo>
                      <a:pt x="4431192" y="3060427"/>
                      <a:pt x="4387547" y="3057556"/>
                      <a:pt x="4373675" y="3049848"/>
                    </a:cubicBezTo>
                    <a:cubicBezTo>
                      <a:pt x="4357435" y="3040704"/>
                      <a:pt x="4349653" y="3019201"/>
                      <a:pt x="4330368" y="3008994"/>
                    </a:cubicBezTo>
                    <a:cubicBezTo>
                      <a:pt x="4309391" y="2998043"/>
                      <a:pt x="4292136" y="2999665"/>
                      <a:pt x="4269806" y="2999479"/>
                    </a:cubicBezTo>
                    <a:cubicBezTo>
                      <a:pt x="4233265" y="2999133"/>
                      <a:pt x="4197063" y="2999665"/>
                      <a:pt x="4160523" y="2999665"/>
                    </a:cubicBezTo>
                    <a:cubicBezTo>
                      <a:pt x="4117216" y="2999665"/>
                      <a:pt x="4067480" y="3006655"/>
                      <a:pt x="4024511" y="3000914"/>
                    </a:cubicBezTo>
                    <a:cubicBezTo>
                      <a:pt x="3965979" y="2993046"/>
                      <a:pt x="3959212" y="2952352"/>
                      <a:pt x="3928086" y="2914528"/>
                    </a:cubicBezTo>
                    <a:cubicBezTo>
                      <a:pt x="3838426" y="2806426"/>
                      <a:pt x="3813052" y="2988926"/>
                      <a:pt x="3743015" y="3023879"/>
                    </a:cubicBezTo>
                    <a:cubicBezTo>
                      <a:pt x="3704783" y="3043043"/>
                      <a:pt x="3663844" y="3026006"/>
                      <a:pt x="3622229" y="3034272"/>
                    </a:cubicBezTo>
                    <a:cubicBezTo>
                      <a:pt x="3569448" y="3044665"/>
                      <a:pt x="3537645" y="3088044"/>
                      <a:pt x="3512607" y="3129270"/>
                    </a:cubicBezTo>
                    <a:cubicBezTo>
                      <a:pt x="3446970" y="3112604"/>
                      <a:pt x="3326860" y="3102370"/>
                      <a:pt x="3259870" y="3121561"/>
                    </a:cubicBezTo>
                    <a:cubicBezTo>
                      <a:pt x="3256486" y="3210286"/>
                      <a:pt x="3082243" y="3176051"/>
                      <a:pt x="3032169" y="3139849"/>
                    </a:cubicBezTo>
                    <a:cubicBezTo>
                      <a:pt x="3009839" y="3123714"/>
                      <a:pt x="2999350" y="3106490"/>
                      <a:pt x="2969238" y="3100776"/>
                    </a:cubicBezTo>
                    <a:cubicBezTo>
                      <a:pt x="2934728" y="3094131"/>
                      <a:pt x="2866722" y="3094317"/>
                      <a:pt x="2835595" y="3104896"/>
                    </a:cubicBezTo>
                    <a:cubicBezTo>
                      <a:pt x="2808867" y="3114199"/>
                      <a:pt x="2792288" y="3149524"/>
                      <a:pt x="2764206" y="3129615"/>
                    </a:cubicBezTo>
                    <a:cubicBezTo>
                      <a:pt x="2738492" y="3111328"/>
                      <a:pt x="2747966" y="3059178"/>
                      <a:pt x="2748305" y="3033554"/>
                    </a:cubicBezTo>
                    <a:cubicBezTo>
                      <a:pt x="2748305" y="3031747"/>
                      <a:pt x="2748305" y="3029780"/>
                      <a:pt x="2748305" y="3027999"/>
                    </a:cubicBezTo>
                    <a:cubicBezTo>
                      <a:pt x="2748643" y="3027999"/>
                      <a:pt x="2748643" y="3028159"/>
                      <a:pt x="2748981" y="3028345"/>
                    </a:cubicBezTo>
                    <a:cubicBezTo>
                      <a:pt x="2776725" y="3046977"/>
                      <a:pt x="2792965" y="3014018"/>
                      <a:pt x="2820032" y="3005406"/>
                    </a:cubicBezTo>
                    <a:cubicBezTo>
                      <a:pt x="2850820" y="2995545"/>
                      <a:pt x="2918488" y="2995359"/>
                      <a:pt x="2952661" y="3001445"/>
                    </a:cubicBezTo>
                    <a:cubicBezTo>
                      <a:pt x="2982772" y="3006841"/>
                      <a:pt x="2993260" y="3022975"/>
                      <a:pt x="3015252" y="3037834"/>
                    </a:cubicBezTo>
                    <a:cubicBezTo>
                      <a:pt x="3065326" y="3071537"/>
                      <a:pt x="3238893" y="3103460"/>
                      <a:pt x="3242276" y="3020822"/>
                    </a:cubicBezTo>
                    <a:cubicBezTo>
                      <a:pt x="3308929" y="3002881"/>
                      <a:pt x="3428363" y="3012396"/>
                      <a:pt x="3493661" y="3027999"/>
                    </a:cubicBezTo>
                    <a:cubicBezTo>
                      <a:pt x="3518698" y="2989644"/>
                      <a:pt x="3550164" y="2949295"/>
                      <a:pt x="3602943" y="2939434"/>
                    </a:cubicBezTo>
                    <a:cubicBezTo>
                      <a:pt x="3644221" y="2931912"/>
                      <a:pt x="3684821" y="2947674"/>
                      <a:pt x="3723053" y="2929759"/>
                    </a:cubicBezTo>
                    <a:cubicBezTo>
                      <a:pt x="3775327" y="2905298"/>
                      <a:pt x="3802668" y="2803494"/>
                      <a:pt x="3850611" y="2796620"/>
                    </a:cubicBezTo>
                    <a:close/>
                    <a:moveTo>
                      <a:pt x="5841406" y="1181"/>
                    </a:moveTo>
                    <a:cubicBezTo>
                      <a:pt x="5873770" y="-4091"/>
                      <a:pt x="5903390" y="9090"/>
                      <a:pt x="5938496" y="24665"/>
                    </a:cubicBezTo>
                    <a:cubicBezTo>
                      <a:pt x="5981403" y="43701"/>
                      <a:pt x="6009196" y="57473"/>
                      <a:pt x="6046252" y="86316"/>
                    </a:cubicBezTo>
                    <a:cubicBezTo>
                      <a:pt x="6075507" y="108885"/>
                      <a:pt x="6095985" y="111409"/>
                      <a:pt x="6132066" y="123594"/>
                    </a:cubicBezTo>
                    <a:cubicBezTo>
                      <a:pt x="6167172" y="135420"/>
                      <a:pt x="6179361" y="154239"/>
                      <a:pt x="6220806" y="153734"/>
                    </a:cubicBezTo>
                    <a:cubicBezTo>
                      <a:pt x="6262251" y="153158"/>
                      <a:pt x="6313935" y="162531"/>
                      <a:pt x="6353916" y="150850"/>
                    </a:cubicBezTo>
                    <a:cubicBezTo>
                      <a:pt x="6355867" y="141549"/>
                      <a:pt x="6357817" y="132247"/>
                      <a:pt x="6359279" y="122729"/>
                    </a:cubicBezTo>
                    <a:cubicBezTo>
                      <a:pt x="6385121" y="110183"/>
                      <a:pt x="6462159" y="115519"/>
                      <a:pt x="6492877" y="119484"/>
                    </a:cubicBezTo>
                    <a:cubicBezTo>
                      <a:pt x="6521645" y="123234"/>
                      <a:pt x="6547487" y="133256"/>
                      <a:pt x="6577717" y="140611"/>
                    </a:cubicBezTo>
                    <a:cubicBezTo>
                      <a:pt x="6617699" y="150706"/>
                      <a:pt x="6643053" y="158205"/>
                      <a:pt x="6686935" y="150129"/>
                    </a:cubicBezTo>
                    <a:cubicBezTo>
                      <a:pt x="6720578" y="143856"/>
                      <a:pt x="6795179" y="110543"/>
                      <a:pt x="6820533" y="131526"/>
                    </a:cubicBezTo>
                    <a:cubicBezTo>
                      <a:pt x="6847837" y="154095"/>
                      <a:pt x="6814194" y="200315"/>
                      <a:pt x="6835160" y="219351"/>
                    </a:cubicBezTo>
                    <a:cubicBezTo>
                      <a:pt x="6846862" y="229878"/>
                      <a:pt x="6869779" y="220072"/>
                      <a:pt x="6884406" y="221514"/>
                    </a:cubicBezTo>
                    <a:cubicBezTo>
                      <a:pt x="6903909" y="223461"/>
                      <a:pt x="6906835" y="229518"/>
                      <a:pt x="6921462" y="234781"/>
                    </a:cubicBezTo>
                    <a:cubicBezTo>
                      <a:pt x="6936577" y="240117"/>
                      <a:pt x="6962419" y="254971"/>
                      <a:pt x="6977047" y="253601"/>
                    </a:cubicBezTo>
                    <a:cubicBezTo>
                      <a:pt x="6998500" y="251438"/>
                      <a:pt x="7007277" y="228652"/>
                      <a:pt x="7028243" y="222596"/>
                    </a:cubicBezTo>
                    <a:cubicBezTo>
                      <a:pt x="7065299" y="211635"/>
                      <a:pt x="7094554" y="230960"/>
                      <a:pt x="7130635" y="205362"/>
                    </a:cubicBezTo>
                    <a:cubicBezTo>
                      <a:pt x="7146725" y="194042"/>
                      <a:pt x="7153551" y="176304"/>
                      <a:pt x="7171105" y="169526"/>
                    </a:cubicBezTo>
                    <a:cubicBezTo>
                      <a:pt x="7188170" y="162531"/>
                      <a:pt x="7222788" y="170752"/>
                      <a:pt x="7241317" y="170752"/>
                    </a:cubicBezTo>
                    <a:cubicBezTo>
                      <a:pt x="7279347" y="170752"/>
                      <a:pt x="7326155" y="180269"/>
                      <a:pt x="7360774" y="158782"/>
                    </a:cubicBezTo>
                    <a:cubicBezTo>
                      <a:pt x="7383203" y="144793"/>
                      <a:pt x="7408069" y="117898"/>
                      <a:pt x="7428061" y="98862"/>
                    </a:cubicBezTo>
                    <a:cubicBezTo>
                      <a:pt x="7450489" y="77375"/>
                      <a:pt x="7463167" y="38798"/>
                      <a:pt x="7495347" y="32885"/>
                    </a:cubicBezTo>
                    <a:cubicBezTo>
                      <a:pt x="7529965" y="26612"/>
                      <a:pt x="7561171" y="56752"/>
                      <a:pt x="7598227" y="51921"/>
                    </a:cubicBezTo>
                    <a:cubicBezTo>
                      <a:pt x="7635771" y="47090"/>
                      <a:pt x="7645035" y="33246"/>
                      <a:pt x="7683066" y="43124"/>
                    </a:cubicBezTo>
                    <a:cubicBezTo>
                      <a:pt x="7730849" y="55671"/>
                      <a:pt x="7841043" y="42259"/>
                      <a:pt x="7869810" y="95834"/>
                    </a:cubicBezTo>
                    <a:cubicBezTo>
                      <a:pt x="7881999" y="81701"/>
                      <a:pt x="7901015" y="53003"/>
                      <a:pt x="7920031" y="49974"/>
                    </a:cubicBezTo>
                    <a:cubicBezTo>
                      <a:pt x="7959038" y="43990"/>
                      <a:pt x="7961963" y="79682"/>
                      <a:pt x="7976103" y="98862"/>
                    </a:cubicBezTo>
                    <a:cubicBezTo>
                      <a:pt x="8008771" y="144433"/>
                      <a:pt x="8094098" y="131310"/>
                      <a:pt x="8094098" y="202118"/>
                    </a:cubicBezTo>
                    <a:cubicBezTo>
                      <a:pt x="8111163" y="208030"/>
                      <a:pt x="8124816" y="201252"/>
                      <a:pt x="8141393" y="203199"/>
                    </a:cubicBezTo>
                    <a:cubicBezTo>
                      <a:pt x="8166260" y="206083"/>
                      <a:pt x="8186739" y="220432"/>
                      <a:pt x="8208192" y="232762"/>
                    </a:cubicBezTo>
                    <a:cubicBezTo>
                      <a:pt x="8210630" y="224687"/>
                      <a:pt x="8212093" y="216250"/>
                      <a:pt x="8213068" y="207886"/>
                    </a:cubicBezTo>
                    <a:cubicBezTo>
                      <a:pt x="8241835" y="196421"/>
                      <a:pt x="8292056" y="204641"/>
                      <a:pt x="8322287" y="204641"/>
                    </a:cubicBezTo>
                    <a:cubicBezTo>
                      <a:pt x="8361293" y="204641"/>
                      <a:pt x="8400787" y="204641"/>
                      <a:pt x="8439794" y="204641"/>
                    </a:cubicBezTo>
                    <a:cubicBezTo>
                      <a:pt x="8487577" y="204641"/>
                      <a:pt x="8546575" y="196782"/>
                      <a:pt x="8597283" y="200892"/>
                    </a:cubicBezTo>
                    <a:cubicBezTo>
                      <a:pt x="8628976" y="192455"/>
                      <a:pt x="8648479" y="179909"/>
                      <a:pt x="8687486" y="197647"/>
                    </a:cubicBezTo>
                    <a:cubicBezTo>
                      <a:pt x="8708452" y="207309"/>
                      <a:pt x="8721617" y="219134"/>
                      <a:pt x="8742583" y="221658"/>
                    </a:cubicBezTo>
                    <a:cubicBezTo>
                      <a:pt x="8748434" y="221658"/>
                      <a:pt x="8754285" y="221658"/>
                      <a:pt x="8759648" y="221658"/>
                    </a:cubicBezTo>
                    <a:cubicBezTo>
                      <a:pt x="8774276" y="219134"/>
                      <a:pt x="8781102" y="212356"/>
                      <a:pt x="8793291" y="208391"/>
                    </a:cubicBezTo>
                    <a:cubicBezTo>
                      <a:pt x="8808894" y="203560"/>
                      <a:pt x="8826934" y="209977"/>
                      <a:pt x="8841562" y="201973"/>
                    </a:cubicBezTo>
                    <a:cubicBezTo>
                      <a:pt x="8856189" y="193681"/>
                      <a:pt x="8853751" y="175943"/>
                      <a:pt x="8871304" y="171977"/>
                    </a:cubicBezTo>
                    <a:cubicBezTo>
                      <a:pt x="8874718" y="181495"/>
                      <a:pt x="8875205" y="192816"/>
                      <a:pt x="8875693" y="203920"/>
                    </a:cubicBezTo>
                    <a:cubicBezTo>
                      <a:pt x="8899097" y="201613"/>
                      <a:pt x="8918600" y="206444"/>
                      <a:pt x="8924451" y="232041"/>
                    </a:cubicBezTo>
                    <a:cubicBezTo>
                      <a:pt x="8938591" y="212140"/>
                      <a:pt x="8957119" y="227571"/>
                      <a:pt x="8976622" y="222523"/>
                    </a:cubicBezTo>
                    <a:cubicBezTo>
                      <a:pt x="8989787" y="218990"/>
                      <a:pt x="8998076" y="209472"/>
                      <a:pt x="9008803" y="201252"/>
                    </a:cubicBezTo>
                    <a:cubicBezTo>
                      <a:pt x="9047809" y="171473"/>
                      <a:pt x="9061462" y="152797"/>
                      <a:pt x="9111683" y="153734"/>
                    </a:cubicBezTo>
                    <a:cubicBezTo>
                      <a:pt x="9154590" y="154600"/>
                      <a:pt x="9181894" y="159287"/>
                      <a:pt x="9222364" y="169165"/>
                    </a:cubicBezTo>
                    <a:cubicBezTo>
                      <a:pt x="9240404" y="173636"/>
                      <a:pt x="9256007" y="170030"/>
                      <a:pt x="9274048" y="178611"/>
                    </a:cubicBezTo>
                    <a:cubicBezTo>
                      <a:pt x="9288675" y="185605"/>
                      <a:pt x="9297451" y="198512"/>
                      <a:pt x="9311104" y="203199"/>
                    </a:cubicBezTo>
                    <a:cubicBezTo>
                      <a:pt x="9330607" y="167002"/>
                      <a:pt x="9344259" y="156258"/>
                      <a:pt x="9365225" y="158926"/>
                    </a:cubicBezTo>
                    <a:cubicBezTo>
                      <a:pt x="9370101" y="156042"/>
                      <a:pt x="9375952" y="153158"/>
                      <a:pt x="9383754" y="150129"/>
                    </a:cubicBezTo>
                    <a:cubicBezTo>
                      <a:pt x="9443239" y="127200"/>
                      <a:pt x="9504674" y="116600"/>
                      <a:pt x="9565134" y="102107"/>
                    </a:cubicBezTo>
                    <a:cubicBezTo>
                      <a:pt x="9604628" y="92589"/>
                      <a:pt x="9604628" y="77014"/>
                      <a:pt x="9623644" y="50984"/>
                    </a:cubicBezTo>
                    <a:cubicBezTo>
                      <a:pt x="9636809" y="32741"/>
                      <a:pt x="9645098" y="18248"/>
                      <a:pt x="9674353" y="20916"/>
                    </a:cubicBezTo>
                    <a:cubicBezTo>
                      <a:pt x="9696782" y="23079"/>
                      <a:pt x="9715310" y="35409"/>
                      <a:pt x="9742127" y="34904"/>
                    </a:cubicBezTo>
                    <a:cubicBezTo>
                      <a:pt x="9754316" y="34688"/>
                      <a:pt x="9791373" y="27910"/>
                      <a:pt x="9801124" y="35770"/>
                    </a:cubicBezTo>
                    <a:cubicBezTo>
                      <a:pt x="9829404" y="59060"/>
                      <a:pt x="9760167" y="100304"/>
                      <a:pt x="9808925" y="121287"/>
                    </a:cubicBezTo>
                    <a:cubicBezTo>
                      <a:pt x="9818190" y="125253"/>
                      <a:pt x="9841106" y="118980"/>
                      <a:pt x="9852808" y="121431"/>
                    </a:cubicBezTo>
                    <a:cubicBezTo>
                      <a:pt x="9862560" y="123450"/>
                      <a:pt x="9868898" y="130949"/>
                      <a:pt x="9878162" y="133256"/>
                    </a:cubicBezTo>
                    <a:cubicBezTo>
                      <a:pt x="9895715" y="137583"/>
                      <a:pt x="9911805" y="136501"/>
                      <a:pt x="9929358" y="140828"/>
                    </a:cubicBezTo>
                    <a:cubicBezTo>
                      <a:pt x="9965439" y="149769"/>
                      <a:pt x="9996645" y="158926"/>
                      <a:pt x="10033701" y="153158"/>
                    </a:cubicBezTo>
                    <a:lnTo>
                      <a:pt x="10033701" y="240838"/>
                    </a:lnTo>
                    <a:cubicBezTo>
                      <a:pt x="10022487" y="245309"/>
                      <a:pt x="10010785" y="249419"/>
                      <a:pt x="9999083" y="252303"/>
                    </a:cubicBezTo>
                    <a:cubicBezTo>
                      <a:pt x="9955200" y="262542"/>
                      <a:pt x="9921069" y="252880"/>
                      <a:pt x="9880600" y="243506"/>
                    </a:cubicBezTo>
                    <a:cubicBezTo>
                      <a:pt x="9863047" y="239612"/>
                      <a:pt x="9846957" y="240478"/>
                      <a:pt x="9829892" y="236512"/>
                    </a:cubicBezTo>
                    <a:cubicBezTo>
                      <a:pt x="9820627" y="234421"/>
                      <a:pt x="9813801" y="227427"/>
                      <a:pt x="9804050" y="225408"/>
                    </a:cubicBezTo>
                    <a:cubicBezTo>
                      <a:pt x="9792835" y="223100"/>
                      <a:pt x="9769919" y="228797"/>
                      <a:pt x="9760655" y="225263"/>
                    </a:cubicBezTo>
                    <a:cubicBezTo>
                      <a:pt x="9712384" y="205867"/>
                      <a:pt x="9781133" y="167363"/>
                      <a:pt x="9752854" y="145659"/>
                    </a:cubicBezTo>
                    <a:cubicBezTo>
                      <a:pt x="9743589" y="138304"/>
                      <a:pt x="9706533" y="144577"/>
                      <a:pt x="9694344" y="144793"/>
                    </a:cubicBezTo>
                    <a:cubicBezTo>
                      <a:pt x="9667527" y="145154"/>
                      <a:pt x="9649486" y="133617"/>
                      <a:pt x="9626570" y="131670"/>
                    </a:cubicBezTo>
                    <a:cubicBezTo>
                      <a:pt x="9597802" y="129147"/>
                      <a:pt x="9589513" y="142630"/>
                      <a:pt x="9576349" y="159791"/>
                    </a:cubicBezTo>
                    <a:cubicBezTo>
                      <a:pt x="9557333" y="183875"/>
                      <a:pt x="9557333" y="198512"/>
                      <a:pt x="9518326" y="207309"/>
                    </a:cubicBezTo>
                    <a:cubicBezTo>
                      <a:pt x="9458354" y="220793"/>
                      <a:pt x="9396918" y="230599"/>
                      <a:pt x="9337921" y="252159"/>
                    </a:cubicBezTo>
                    <a:cubicBezTo>
                      <a:pt x="9330120" y="254971"/>
                      <a:pt x="9324269" y="257711"/>
                      <a:pt x="9319393" y="260379"/>
                    </a:cubicBezTo>
                    <a:cubicBezTo>
                      <a:pt x="9298427" y="257855"/>
                      <a:pt x="9284774" y="267734"/>
                      <a:pt x="9265759" y="301623"/>
                    </a:cubicBezTo>
                    <a:cubicBezTo>
                      <a:pt x="9252106" y="297297"/>
                      <a:pt x="9242842" y="285327"/>
                      <a:pt x="9228702" y="278838"/>
                    </a:cubicBezTo>
                    <a:cubicBezTo>
                      <a:pt x="9210662" y="270978"/>
                      <a:pt x="9195059" y="274151"/>
                      <a:pt x="9177019" y="270041"/>
                    </a:cubicBezTo>
                    <a:cubicBezTo>
                      <a:pt x="9136549" y="260884"/>
                      <a:pt x="9109732" y="256413"/>
                      <a:pt x="9066825" y="255692"/>
                    </a:cubicBezTo>
                    <a:cubicBezTo>
                      <a:pt x="9017092" y="254827"/>
                      <a:pt x="9003927" y="272204"/>
                      <a:pt x="8964433" y="299965"/>
                    </a:cubicBezTo>
                    <a:cubicBezTo>
                      <a:pt x="8953706" y="307680"/>
                      <a:pt x="8945905" y="316693"/>
                      <a:pt x="8932740" y="319866"/>
                    </a:cubicBezTo>
                    <a:cubicBezTo>
                      <a:pt x="8913724" y="324553"/>
                      <a:pt x="8894708" y="310060"/>
                      <a:pt x="8881056" y="328663"/>
                    </a:cubicBezTo>
                    <a:cubicBezTo>
                      <a:pt x="8875205" y="304796"/>
                      <a:pt x="8855214" y="300325"/>
                      <a:pt x="8832298" y="302344"/>
                    </a:cubicBezTo>
                    <a:cubicBezTo>
                      <a:pt x="8831810" y="291889"/>
                      <a:pt x="8831323" y="281362"/>
                      <a:pt x="8827910" y="272565"/>
                    </a:cubicBezTo>
                    <a:cubicBezTo>
                      <a:pt x="8810844" y="276170"/>
                      <a:pt x="8812795" y="292826"/>
                      <a:pt x="8798167" y="300542"/>
                    </a:cubicBezTo>
                    <a:cubicBezTo>
                      <a:pt x="8784027" y="308041"/>
                      <a:pt x="8765987" y="302128"/>
                      <a:pt x="8750384" y="306599"/>
                    </a:cubicBezTo>
                    <a:cubicBezTo>
                      <a:pt x="8737707" y="310204"/>
                      <a:pt x="8731368" y="316838"/>
                      <a:pt x="8716741" y="319001"/>
                    </a:cubicBezTo>
                    <a:cubicBezTo>
                      <a:pt x="8711377" y="319001"/>
                      <a:pt x="8705526" y="319001"/>
                      <a:pt x="8699675" y="319001"/>
                    </a:cubicBezTo>
                    <a:cubicBezTo>
                      <a:pt x="8679197" y="316693"/>
                      <a:pt x="8666032" y="305517"/>
                      <a:pt x="8645066" y="296576"/>
                    </a:cubicBezTo>
                    <a:cubicBezTo>
                      <a:pt x="8606060" y="280064"/>
                      <a:pt x="8586556" y="291745"/>
                      <a:pt x="8555351" y="299604"/>
                    </a:cubicBezTo>
                    <a:cubicBezTo>
                      <a:pt x="8505130" y="295711"/>
                      <a:pt x="8446133" y="303065"/>
                      <a:pt x="8398349" y="303065"/>
                    </a:cubicBezTo>
                    <a:cubicBezTo>
                      <a:pt x="8359343" y="303065"/>
                      <a:pt x="8320336" y="303065"/>
                      <a:pt x="8281330" y="303065"/>
                    </a:cubicBezTo>
                    <a:cubicBezTo>
                      <a:pt x="8251587" y="303065"/>
                      <a:pt x="8200879" y="295350"/>
                      <a:pt x="8172599" y="306094"/>
                    </a:cubicBezTo>
                    <a:cubicBezTo>
                      <a:pt x="8171624" y="313953"/>
                      <a:pt x="8170161" y="321669"/>
                      <a:pt x="8167723" y="329384"/>
                    </a:cubicBezTo>
                    <a:cubicBezTo>
                      <a:pt x="8146757" y="317919"/>
                      <a:pt x="8126278" y="304508"/>
                      <a:pt x="8101412" y="301768"/>
                    </a:cubicBezTo>
                    <a:cubicBezTo>
                      <a:pt x="8085322" y="299965"/>
                      <a:pt x="8071182" y="306238"/>
                      <a:pt x="8054604" y="300686"/>
                    </a:cubicBezTo>
                    <a:cubicBezTo>
                      <a:pt x="8054604" y="234709"/>
                      <a:pt x="7969764" y="246967"/>
                      <a:pt x="7937096" y="204425"/>
                    </a:cubicBezTo>
                    <a:cubicBezTo>
                      <a:pt x="7922957" y="186687"/>
                      <a:pt x="7920031" y="153374"/>
                      <a:pt x="7881512" y="158926"/>
                    </a:cubicBezTo>
                    <a:cubicBezTo>
                      <a:pt x="7862497" y="161810"/>
                      <a:pt x="7843968" y="188706"/>
                      <a:pt x="7831779" y="201757"/>
                    </a:cubicBezTo>
                    <a:cubicBezTo>
                      <a:pt x="7802523" y="151716"/>
                      <a:pt x="7693305" y="164478"/>
                      <a:pt x="7645522" y="152653"/>
                    </a:cubicBezTo>
                    <a:cubicBezTo>
                      <a:pt x="7607979" y="143496"/>
                      <a:pt x="7598227" y="156402"/>
                      <a:pt x="7561171" y="160873"/>
                    </a:cubicBezTo>
                    <a:cubicBezTo>
                      <a:pt x="7524114" y="165344"/>
                      <a:pt x="7492909" y="137439"/>
                      <a:pt x="7458778" y="143135"/>
                    </a:cubicBezTo>
                    <a:cubicBezTo>
                      <a:pt x="7426597" y="148687"/>
                      <a:pt x="7413921" y="184740"/>
                      <a:pt x="7391491" y="204641"/>
                    </a:cubicBezTo>
                    <a:cubicBezTo>
                      <a:pt x="7371501" y="222163"/>
                      <a:pt x="7347121" y="247256"/>
                      <a:pt x="7324693" y="260379"/>
                    </a:cubicBezTo>
                    <a:cubicBezTo>
                      <a:pt x="7290562" y="280280"/>
                      <a:pt x="7244242" y="271483"/>
                      <a:pt x="7205723" y="271483"/>
                    </a:cubicBezTo>
                    <a:cubicBezTo>
                      <a:pt x="7187682" y="271339"/>
                      <a:pt x="7153064" y="263768"/>
                      <a:pt x="7135999" y="270257"/>
                    </a:cubicBezTo>
                    <a:cubicBezTo>
                      <a:pt x="7118933" y="276675"/>
                      <a:pt x="7111619" y="293187"/>
                      <a:pt x="7096017" y="303787"/>
                    </a:cubicBezTo>
                    <a:cubicBezTo>
                      <a:pt x="7060423" y="327581"/>
                      <a:pt x="7031169" y="309483"/>
                      <a:pt x="6993625" y="319722"/>
                    </a:cubicBezTo>
                    <a:cubicBezTo>
                      <a:pt x="6973146" y="325418"/>
                      <a:pt x="6964369" y="346617"/>
                      <a:pt x="6942916" y="348564"/>
                    </a:cubicBezTo>
                    <a:cubicBezTo>
                      <a:pt x="6928289" y="350006"/>
                      <a:pt x="6902447" y="336018"/>
                      <a:pt x="6887331" y="330970"/>
                    </a:cubicBezTo>
                    <a:cubicBezTo>
                      <a:pt x="6873191" y="326139"/>
                      <a:pt x="6870266" y="320443"/>
                      <a:pt x="6850275" y="318640"/>
                    </a:cubicBezTo>
                    <a:cubicBezTo>
                      <a:pt x="6836135" y="317415"/>
                      <a:pt x="6813707" y="326500"/>
                      <a:pt x="6801517" y="316693"/>
                    </a:cubicBezTo>
                    <a:cubicBezTo>
                      <a:pt x="6780551" y="298883"/>
                      <a:pt x="6814681" y="255908"/>
                      <a:pt x="6787377" y="234781"/>
                    </a:cubicBezTo>
                    <a:cubicBezTo>
                      <a:pt x="6762023" y="215024"/>
                      <a:pt x="6687423" y="246246"/>
                      <a:pt x="6653779" y="251943"/>
                    </a:cubicBezTo>
                    <a:cubicBezTo>
                      <a:pt x="6610872" y="259514"/>
                      <a:pt x="6585518" y="252519"/>
                      <a:pt x="6545536" y="243146"/>
                    </a:cubicBezTo>
                    <a:cubicBezTo>
                      <a:pt x="6515306" y="236151"/>
                      <a:pt x="6489951" y="227066"/>
                      <a:pt x="6461185" y="223461"/>
                    </a:cubicBezTo>
                    <a:cubicBezTo>
                      <a:pt x="6430467" y="219711"/>
                      <a:pt x="6353429" y="214664"/>
                      <a:pt x="6327587" y="226489"/>
                    </a:cubicBezTo>
                    <a:cubicBezTo>
                      <a:pt x="6326124" y="235430"/>
                      <a:pt x="6324661" y="244083"/>
                      <a:pt x="6322223" y="252880"/>
                    </a:cubicBezTo>
                    <a:cubicBezTo>
                      <a:pt x="6282729" y="263768"/>
                      <a:pt x="6231533" y="254971"/>
                      <a:pt x="6190089" y="255548"/>
                    </a:cubicBezTo>
                    <a:cubicBezTo>
                      <a:pt x="6148644" y="256053"/>
                      <a:pt x="6136455" y="238531"/>
                      <a:pt x="6101349" y="227427"/>
                    </a:cubicBezTo>
                    <a:cubicBezTo>
                      <a:pt x="6065755" y="216106"/>
                      <a:pt x="6045277" y="213799"/>
                      <a:pt x="6016022" y="192599"/>
                    </a:cubicBezTo>
                    <a:cubicBezTo>
                      <a:pt x="5978966" y="165704"/>
                      <a:pt x="5951661" y="152869"/>
                      <a:pt x="5909241" y="135276"/>
                    </a:cubicBezTo>
                    <a:cubicBezTo>
                      <a:pt x="5861946" y="115879"/>
                      <a:pt x="5825377" y="100521"/>
                      <a:pt x="5779057" y="124532"/>
                    </a:cubicBezTo>
                    <a:cubicBezTo>
                      <a:pt x="5765404" y="131526"/>
                      <a:pt x="5766867" y="139602"/>
                      <a:pt x="5750289" y="145515"/>
                    </a:cubicBezTo>
                    <a:cubicBezTo>
                      <a:pt x="5735662" y="150850"/>
                      <a:pt x="5683491" y="147966"/>
                      <a:pt x="5668863" y="145515"/>
                    </a:cubicBezTo>
                    <a:cubicBezTo>
                      <a:pt x="5642534" y="140972"/>
                      <a:pt x="5624493" y="129868"/>
                      <a:pt x="5597189" y="128425"/>
                    </a:cubicBezTo>
                    <a:cubicBezTo>
                      <a:pt x="5580611" y="127560"/>
                      <a:pt x="5563545" y="129002"/>
                      <a:pt x="5546480" y="128786"/>
                    </a:cubicBezTo>
                    <a:cubicBezTo>
                      <a:pt x="5520150" y="128642"/>
                      <a:pt x="5512349" y="129868"/>
                      <a:pt x="5491383" y="140323"/>
                    </a:cubicBezTo>
                    <a:cubicBezTo>
                      <a:pt x="5474318" y="148543"/>
                      <a:pt x="5472367" y="162315"/>
                      <a:pt x="5448476" y="163253"/>
                    </a:cubicBezTo>
                    <a:cubicBezTo>
                      <a:pt x="5447988" y="218413"/>
                      <a:pt x="5367537" y="217548"/>
                      <a:pt x="5321704" y="224326"/>
                    </a:cubicBezTo>
                    <a:cubicBezTo>
                      <a:pt x="5275384" y="231320"/>
                      <a:pt x="5241741" y="239612"/>
                      <a:pt x="5191520" y="239757"/>
                    </a:cubicBezTo>
                    <a:cubicBezTo>
                      <a:pt x="5168604" y="239757"/>
                      <a:pt x="5145687" y="242785"/>
                      <a:pt x="5123746" y="236512"/>
                    </a:cubicBezTo>
                    <a:cubicBezTo>
                      <a:pt x="5099367" y="229734"/>
                      <a:pt x="5081814" y="211275"/>
                      <a:pt x="5055972" y="207309"/>
                    </a:cubicBezTo>
                    <a:cubicBezTo>
                      <a:pt x="5028180" y="203055"/>
                      <a:pt x="4953580" y="198728"/>
                      <a:pt x="4928225" y="208968"/>
                    </a:cubicBezTo>
                    <a:cubicBezTo>
                      <a:pt x="4908722" y="216683"/>
                      <a:pt x="4906772" y="234926"/>
                      <a:pt x="4887268" y="241055"/>
                    </a:cubicBezTo>
                    <a:cubicBezTo>
                      <a:pt x="4864840" y="248049"/>
                      <a:pt x="4838510" y="236368"/>
                      <a:pt x="4819007" y="228508"/>
                    </a:cubicBezTo>
                    <a:cubicBezTo>
                      <a:pt x="4797553" y="219711"/>
                      <a:pt x="4761472" y="193681"/>
                      <a:pt x="4736605" y="210193"/>
                    </a:cubicBezTo>
                    <a:cubicBezTo>
                      <a:pt x="4722953" y="219495"/>
                      <a:pt x="4718565" y="247328"/>
                      <a:pt x="4704913" y="260018"/>
                    </a:cubicBezTo>
                    <a:cubicBezTo>
                      <a:pt x="4675170" y="288500"/>
                      <a:pt x="4640064" y="303570"/>
                      <a:pt x="4599107" y="303210"/>
                    </a:cubicBezTo>
                    <a:cubicBezTo>
                      <a:pt x="4557175" y="302849"/>
                      <a:pt x="4485988" y="290519"/>
                      <a:pt x="4449419" y="305733"/>
                    </a:cubicBezTo>
                    <a:cubicBezTo>
                      <a:pt x="4443568" y="344598"/>
                      <a:pt x="4433329" y="371854"/>
                      <a:pt x="4388959" y="365437"/>
                    </a:cubicBezTo>
                    <a:cubicBezTo>
                      <a:pt x="4373844" y="363130"/>
                      <a:pt x="4365555" y="352530"/>
                      <a:pt x="4346540" y="350367"/>
                    </a:cubicBezTo>
                    <a:cubicBezTo>
                      <a:pt x="4321185" y="347483"/>
                      <a:pt x="4294368" y="353251"/>
                      <a:pt x="4269014" y="351232"/>
                    </a:cubicBezTo>
                    <a:cubicBezTo>
                      <a:pt x="4193439" y="345175"/>
                      <a:pt x="4161746" y="282948"/>
                      <a:pt x="4092021" y="271483"/>
                    </a:cubicBezTo>
                    <a:cubicBezTo>
                      <a:pt x="4053502" y="265210"/>
                      <a:pt x="4005232" y="248193"/>
                      <a:pt x="3964275" y="255043"/>
                    </a:cubicBezTo>
                    <a:cubicBezTo>
                      <a:pt x="3938433" y="259514"/>
                      <a:pt x="3928194" y="276531"/>
                      <a:pt x="3905278" y="284751"/>
                    </a:cubicBezTo>
                    <a:cubicBezTo>
                      <a:pt x="3886750" y="291384"/>
                      <a:pt x="3865297" y="287635"/>
                      <a:pt x="3845792" y="287491"/>
                    </a:cubicBezTo>
                    <a:cubicBezTo>
                      <a:pt x="3783870" y="286770"/>
                      <a:pt x="3681965" y="305733"/>
                      <a:pt x="3630281" y="276170"/>
                    </a:cubicBezTo>
                    <a:cubicBezTo>
                      <a:pt x="3592737" y="254827"/>
                      <a:pt x="3570796" y="174717"/>
                      <a:pt x="3515211" y="190869"/>
                    </a:cubicBezTo>
                    <a:cubicBezTo>
                      <a:pt x="3485469" y="199449"/>
                      <a:pt x="3464990" y="239757"/>
                      <a:pt x="3431835" y="252159"/>
                    </a:cubicBezTo>
                    <a:cubicBezTo>
                      <a:pt x="3400142" y="263768"/>
                      <a:pt x="3354797" y="279198"/>
                      <a:pt x="3320667" y="272060"/>
                    </a:cubicBezTo>
                    <a:cubicBezTo>
                      <a:pt x="3285560" y="264849"/>
                      <a:pt x="3261181" y="247328"/>
                      <a:pt x="3219249" y="255043"/>
                    </a:cubicBezTo>
                    <a:cubicBezTo>
                      <a:pt x="3172929" y="263407"/>
                      <a:pt x="3159764" y="315612"/>
                      <a:pt x="3109543" y="319722"/>
                    </a:cubicBezTo>
                    <a:cubicBezTo>
                      <a:pt x="3059322" y="323832"/>
                      <a:pt x="3023728" y="323688"/>
                      <a:pt x="2994473" y="283309"/>
                    </a:cubicBezTo>
                    <a:cubicBezTo>
                      <a:pt x="2966193" y="243218"/>
                      <a:pt x="2937914" y="221298"/>
                      <a:pt x="2879404" y="223317"/>
                    </a:cubicBezTo>
                    <a:cubicBezTo>
                      <a:pt x="2854537" y="224182"/>
                      <a:pt x="2836009" y="234781"/>
                      <a:pt x="2812605" y="238531"/>
                    </a:cubicBezTo>
                    <a:cubicBezTo>
                      <a:pt x="2790664" y="242136"/>
                      <a:pt x="2767747" y="236368"/>
                      <a:pt x="2745806" y="239252"/>
                    </a:cubicBezTo>
                    <a:cubicBezTo>
                      <a:pt x="2726790" y="241559"/>
                      <a:pt x="2712652" y="250500"/>
                      <a:pt x="2694122" y="254322"/>
                    </a:cubicBezTo>
                    <a:cubicBezTo>
                      <a:pt x="2660479" y="261316"/>
                      <a:pt x="2625373" y="249996"/>
                      <a:pt x="2591243" y="259153"/>
                    </a:cubicBezTo>
                    <a:cubicBezTo>
                      <a:pt x="2553699" y="269176"/>
                      <a:pt x="2552236" y="294629"/>
                      <a:pt x="2526883" y="318496"/>
                    </a:cubicBezTo>
                    <a:cubicBezTo>
                      <a:pt x="2471785" y="370629"/>
                      <a:pt x="2382070" y="381228"/>
                      <a:pt x="2305519" y="365221"/>
                    </a:cubicBezTo>
                    <a:cubicBezTo>
                      <a:pt x="2260174" y="355775"/>
                      <a:pt x="2238234" y="311862"/>
                      <a:pt x="2195813" y="301984"/>
                    </a:cubicBezTo>
                    <a:cubicBezTo>
                      <a:pt x="2146080" y="290519"/>
                      <a:pt x="2076355" y="303065"/>
                      <a:pt x="2025159" y="303065"/>
                    </a:cubicBezTo>
                    <a:cubicBezTo>
                      <a:pt x="1983227" y="303065"/>
                      <a:pt x="1921792" y="314674"/>
                      <a:pt x="1881322" y="303787"/>
                    </a:cubicBezTo>
                    <a:cubicBezTo>
                      <a:pt x="1858894" y="297658"/>
                      <a:pt x="1860844" y="286193"/>
                      <a:pt x="1841341" y="274367"/>
                    </a:cubicBezTo>
                    <a:cubicBezTo>
                      <a:pt x="1825251" y="264345"/>
                      <a:pt x="1800872" y="266292"/>
                      <a:pt x="1782831" y="255548"/>
                    </a:cubicBezTo>
                    <a:cubicBezTo>
                      <a:pt x="1757964" y="240838"/>
                      <a:pt x="1728709" y="218269"/>
                      <a:pt x="1701405" y="211491"/>
                    </a:cubicBezTo>
                    <a:cubicBezTo>
                      <a:pt x="1682877" y="206804"/>
                      <a:pt x="1662398" y="213077"/>
                      <a:pt x="1645333" y="208607"/>
                    </a:cubicBezTo>
                    <a:cubicBezTo>
                      <a:pt x="1620466" y="202334"/>
                      <a:pt x="1625342" y="190292"/>
                      <a:pt x="1604376" y="178827"/>
                    </a:cubicBezTo>
                    <a:cubicBezTo>
                      <a:pt x="1580484" y="165776"/>
                      <a:pt x="1520512" y="175943"/>
                      <a:pt x="1492232" y="176304"/>
                    </a:cubicBezTo>
                    <a:cubicBezTo>
                      <a:pt x="1444936" y="176880"/>
                      <a:pt x="1386426" y="147101"/>
                      <a:pt x="1341081" y="161089"/>
                    </a:cubicBezTo>
                    <a:cubicBezTo>
                      <a:pt x="1312802" y="169670"/>
                      <a:pt x="1274770" y="193537"/>
                      <a:pt x="1247953" y="207886"/>
                    </a:cubicBezTo>
                    <a:cubicBezTo>
                      <a:pt x="1215773" y="224903"/>
                      <a:pt x="1183104" y="243001"/>
                      <a:pt x="1146048" y="251798"/>
                    </a:cubicBezTo>
                    <a:cubicBezTo>
                      <a:pt x="1102654" y="262037"/>
                      <a:pt x="1068523" y="252303"/>
                      <a:pt x="1027566" y="243001"/>
                    </a:cubicBezTo>
                    <a:cubicBezTo>
                      <a:pt x="1010500" y="239036"/>
                      <a:pt x="993922" y="239973"/>
                      <a:pt x="976857" y="236007"/>
                    </a:cubicBezTo>
                    <a:cubicBezTo>
                      <a:pt x="967593" y="233844"/>
                      <a:pt x="961254" y="226850"/>
                      <a:pt x="951503" y="224903"/>
                    </a:cubicBezTo>
                    <a:cubicBezTo>
                      <a:pt x="939801" y="222596"/>
                      <a:pt x="916885" y="228292"/>
                      <a:pt x="908108" y="224687"/>
                    </a:cubicBezTo>
                    <a:cubicBezTo>
                      <a:pt x="859350" y="205362"/>
                      <a:pt x="928586" y="166858"/>
                      <a:pt x="900307" y="145154"/>
                    </a:cubicBezTo>
                    <a:cubicBezTo>
                      <a:pt x="890555" y="137799"/>
                      <a:pt x="853986" y="144072"/>
                      <a:pt x="841309" y="144217"/>
                    </a:cubicBezTo>
                    <a:cubicBezTo>
                      <a:pt x="814980" y="144577"/>
                      <a:pt x="796452" y="133112"/>
                      <a:pt x="774023" y="131165"/>
                    </a:cubicBezTo>
                    <a:cubicBezTo>
                      <a:pt x="745256" y="128642"/>
                      <a:pt x="736967" y="142053"/>
                      <a:pt x="723314" y="159287"/>
                    </a:cubicBezTo>
                    <a:cubicBezTo>
                      <a:pt x="704786" y="183298"/>
                      <a:pt x="704786" y="198007"/>
                      <a:pt x="665292" y="206804"/>
                    </a:cubicBezTo>
                    <a:lnTo>
                      <a:pt x="618695" y="216785"/>
                    </a:lnTo>
                    <a:lnTo>
                      <a:pt x="641615" y="108172"/>
                    </a:lnTo>
                    <a:lnTo>
                      <a:pt x="669680" y="101746"/>
                    </a:lnTo>
                    <a:cubicBezTo>
                      <a:pt x="709174" y="92228"/>
                      <a:pt x="709174" y="76654"/>
                      <a:pt x="728190" y="50695"/>
                    </a:cubicBezTo>
                    <a:cubicBezTo>
                      <a:pt x="741355" y="32381"/>
                      <a:pt x="749644" y="17887"/>
                      <a:pt x="778899" y="20555"/>
                    </a:cubicBezTo>
                    <a:cubicBezTo>
                      <a:pt x="801327" y="22718"/>
                      <a:pt x="819856" y="35049"/>
                      <a:pt x="846673" y="34544"/>
                    </a:cubicBezTo>
                    <a:cubicBezTo>
                      <a:pt x="858862" y="34328"/>
                      <a:pt x="895919" y="27550"/>
                      <a:pt x="905670" y="35409"/>
                    </a:cubicBezTo>
                    <a:cubicBezTo>
                      <a:pt x="933950" y="58699"/>
                      <a:pt x="864713" y="99944"/>
                      <a:pt x="913472" y="120926"/>
                    </a:cubicBezTo>
                    <a:cubicBezTo>
                      <a:pt x="922736" y="124892"/>
                      <a:pt x="945652" y="118619"/>
                      <a:pt x="957354" y="121071"/>
                    </a:cubicBezTo>
                    <a:cubicBezTo>
                      <a:pt x="967106" y="123090"/>
                      <a:pt x="973444" y="130589"/>
                      <a:pt x="982708" y="132968"/>
                    </a:cubicBezTo>
                    <a:cubicBezTo>
                      <a:pt x="1000261" y="137222"/>
                      <a:pt x="1016351" y="136141"/>
                      <a:pt x="1033904" y="140467"/>
                    </a:cubicBezTo>
                    <a:cubicBezTo>
                      <a:pt x="1074861" y="150490"/>
                      <a:pt x="1108992" y="160873"/>
                      <a:pt x="1152875" y="149985"/>
                    </a:cubicBezTo>
                    <a:cubicBezTo>
                      <a:pt x="1189931" y="140611"/>
                      <a:pt x="1223086" y="121143"/>
                      <a:pt x="1254779" y="102828"/>
                    </a:cubicBezTo>
                    <a:cubicBezTo>
                      <a:pt x="1281596" y="87397"/>
                      <a:pt x="1320115" y="61800"/>
                      <a:pt x="1348395" y="52642"/>
                    </a:cubicBezTo>
                    <a:cubicBezTo>
                      <a:pt x="1394228" y="37788"/>
                      <a:pt x="1452738" y="69515"/>
                      <a:pt x="1500033" y="68938"/>
                    </a:cubicBezTo>
                    <a:cubicBezTo>
                      <a:pt x="1528801" y="68578"/>
                      <a:pt x="1588773" y="57473"/>
                      <a:pt x="1612665" y="71606"/>
                    </a:cubicBezTo>
                    <a:cubicBezTo>
                      <a:pt x="1634118" y="83792"/>
                      <a:pt x="1629243" y="96699"/>
                      <a:pt x="1654109" y="103549"/>
                    </a:cubicBezTo>
                    <a:cubicBezTo>
                      <a:pt x="1671662" y="108380"/>
                      <a:pt x="1692141" y="101746"/>
                      <a:pt x="1710181" y="106577"/>
                    </a:cubicBezTo>
                    <a:cubicBezTo>
                      <a:pt x="1737974" y="113788"/>
                      <a:pt x="1767228" y="138160"/>
                      <a:pt x="1792095" y="153879"/>
                    </a:cubicBezTo>
                    <a:cubicBezTo>
                      <a:pt x="1810136" y="165416"/>
                      <a:pt x="1835002" y="163397"/>
                      <a:pt x="1851093" y="173996"/>
                    </a:cubicBezTo>
                    <a:cubicBezTo>
                      <a:pt x="1870597" y="186687"/>
                      <a:pt x="1868645" y="198873"/>
                      <a:pt x="1891562" y="205506"/>
                    </a:cubicBezTo>
                    <a:cubicBezTo>
                      <a:pt x="1931545" y="217332"/>
                      <a:pt x="1993955" y="204785"/>
                      <a:pt x="2035887" y="204785"/>
                    </a:cubicBezTo>
                    <a:cubicBezTo>
                      <a:pt x="2087083" y="204785"/>
                      <a:pt x="2157294" y="191374"/>
                      <a:pt x="2207515" y="203560"/>
                    </a:cubicBezTo>
                    <a:cubicBezTo>
                      <a:pt x="2249935" y="214159"/>
                      <a:pt x="2272364" y="261316"/>
                      <a:pt x="2317709" y="271483"/>
                    </a:cubicBezTo>
                    <a:cubicBezTo>
                      <a:pt x="2394259" y="288716"/>
                      <a:pt x="2484950" y="277252"/>
                      <a:pt x="2540534" y="221298"/>
                    </a:cubicBezTo>
                    <a:cubicBezTo>
                      <a:pt x="2565888" y="195700"/>
                      <a:pt x="2567351" y="168588"/>
                      <a:pt x="2604895" y="157700"/>
                    </a:cubicBezTo>
                    <a:cubicBezTo>
                      <a:pt x="2639027" y="147822"/>
                      <a:pt x="2674619" y="160008"/>
                      <a:pt x="2708263" y="152509"/>
                    </a:cubicBezTo>
                    <a:cubicBezTo>
                      <a:pt x="2726790" y="148543"/>
                      <a:pt x="2740930" y="139025"/>
                      <a:pt x="2759947" y="136357"/>
                    </a:cubicBezTo>
                    <a:cubicBezTo>
                      <a:pt x="2782376" y="133329"/>
                      <a:pt x="2805292" y="139241"/>
                      <a:pt x="2827232" y="135420"/>
                    </a:cubicBezTo>
                    <a:cubicBezTo>
                      <a:pt x="2851124" y="131310"/>
                      <a:pt x="2869652" y="120061"/>
                      <a:pt x="2894520" y="119124"/>
                    </a:cubicBezTo>
                    <a:cubicBezTo>
                      <a:pt x="2953029" y="116961"/>
                      <a:pt x="2981309" y="140611"/>
                      <a:pt x="3010076" y="183658"/>
                    </a:cubicBezTo>
                    <a:cubicBezTo>
                      <a:pt x="3039331" y="227066"/>
                      <a:pt x="3075414" y="227066"/>
                      <a:pt x="3125633" y="222740"/>
                    </a:cubicBezTo>
                    <a:cubicBezTo>
                      <a:pt x="3176341" y="218269"/>
                      <a:pt x="3189019" y="162315"/>
                      <a:pt x="3235827" y="153158"/>
                    </a:cubicBezTo>
                    <a:cubicBezTo>
                      <a:pt x="3277759" y="144938"/>
                      <a:pt x="3302625" y="163613"/>
                      <a:pt x="3337731" y="171473"/>
                    </a:cubicBezTo>
                    <a:cubicBezTo>
                      <a:pt x="3371862" y="179188"/>
                      <a:pt x="3417695" y="162676"/>
                      <a:pt x="3448900" y="150129"/>
                    </a:cubicBezTo>
                    <a:cubicBezTo>
                      <a:pt x="3482543" y="136862"/>
                      <a:pt x="3503023" y="93526"/>
                      <a:pt x="3532764" y="84369"/>
                    </a:cubicBezTo>
                    <a:cubicBezTo>
                      <a:pt x="3589325" y="67135"/>
                      <a:pt x="3611266" y="153013"/>
                      <a:pt x="3648809" y="175943"/>
                    </a:cubicBezTo>
                    <a:cubicBezTo>
                      <a:pt x="3700493" y="207670"/>
                      <a:pt x="3802885" y="187264"/>
                      <a:pt x="3865297" y="187985"/>
                    </a:cubicBezTo>
                    <a:cubicBezTo>
                      <a:pt x="3884799" y="188129"/>
                      <a:pt x="3906740" y="192239"/>
                      <a:pt x="3924781" y="185100"/>
                    </a:cubicBezTo>
                    <a:cubicBezTo>
                      <a:pt x="3948186" y="176159"/>
                      <a:pt x="3957936" y="158061"/>
                      <a:pt x="3984266" y="153158"/>
                    </a:cubicBezTo>
                    <a:cubicBezTo>
                      <a:pt x="4025223" y="145875"/>
                      <a:pt x="4073981" y="164118"/>
                      <a:pt x="4112988" y="170968"/>
                    </a:cubicBezTo>
                    <a:cubicBezTo>
                      <a:pt x="4182712" y="183298"/>
                      <a:pt x="4214892" y="249996"/>
                      <a:pt x="4290468" y="256629"/>
                    </a:cubicBezTo>
                    <a:cubicBezTo>
                      <a:pt x="4316309" y="258793"/>
                      <a:pt x="4343126" y="252519"/>
                      <a:pt x="4368481" y="255548"/>
                    </a:cubicBezTo>
                    <a:cubicBezTo>
                      <a:pt x="4387984" y="257855"/>
                      <a:pt x="4396273" y="269320"/>
                      <a:pt x="4411388" y="271699"/>
                    </a:cubicBezTo>
                    <a:cubicBezTo>
                      <a:pt x="4455758" y="278477"/>
                      <a:pt x="4465997" y="249419"/>
                      <a:pt x="4471848" y="207525"/>
                    </a:cubicBezTo>
                    <a:cubicBezTo>
                      <a:pt x="4508904" y="191013"/>
                      <a:pt x="4580092" y="204281"/>
                      <a:pt x="4622024" y="204785"/>
                    </a:cubicBezTo>
                    <a:cubicBezTo>
                      <a:pt x="4662981" y="205146"/>
                      <a:pt x="4698574" y="189066"/>
                      <a:pt x="4728804" y="158421"/>
                    </a:cubicBezTo>
                    <a:cubicBezTo>
                      <a:pt x="4741969" y="144793"/>
                      <a:pt x="4746845" y="114870"/>
                      <a:pt x="4760497" y="104991"/>
                    </a:cubicBezTo>
                    <a:cubicBezTo>
                      <a:pt x="4785364" y="87253"/>
                      <a:pt x="4821932" y="115158"/>
                      <a:pt x="4843874" y="124532"/>
                    </a:cubicBezTo>
                    <a:cubicBezTo>
                      <a:pt x="4863377" y="132968"/>
                      <a:pt x="4889706" y="145659"/>
                      <a:pt x="4912135" y="138160"/>
                    </a:cubicBezTo>
                    <a:cubicBezTo>
                      <a:pt x="4931638" y="131670"/>
                      <a:pt x="4933589" y="111985"/>
                      <a:pt x="4953092" y="103693"/>
                    </a:cubicBezTo>
                    <a:cubicBezTo>
                      <a:pt x="4978446" y="92805"/>
                      <a:pt x="5053534" y="97420"/>
                      <a:pt x="5081326" y="102107"/>
                    </a:cubicBezTo>
                    <a:cubicBezTo>
                      <a:pt x="5107656" y="106433"/>
                      <a:pt x="5125209" y="126118"/>
                      <a:pt x="5149588" y="133473"/>
                    </a:cubicBezTo>
                    <a:cubicBezTo>
                      <a:pt x="5171529" y="140106"/>
                      <a:pt x="5194445" y="137078"/>
                      <a:pt x="5217362" y="136862"/>
                    </a:cubicBezTo>
                    <a:cubicBezTo>
                      <a:pt x="5268070" y="136718"/>
                      <a:pt x="5302201" y="127704"/>
                      <a:pt x="5348521" y="120422"/>
                    </a:cubicBezTo>
                    <a:cubicBezTo>
                      <a:pt x="5394842" y="113067"/>
                      <a:pt x="5475293" y="114149"/>
                      <a:pt x="5475780" y="54806"/>
                    </a:cubicBezTo>
                    <a:cubicBezTo>
                      <a:pt x="5499672" y="53724"/>
                      <a:pt x="5501622" y="39159"/>
                      <a:pt x="5518688" y="30217"/>
                    </a:cubicBezTo>
                    <a:cubicBezTo>
                      <a:pt x="5540141" y="18969"/>
                      <a:pt x="5547943" y="17527"/>
                      <a:pt x="5574760" y="17887"/>
                    </a:cubicBezTo>
                    <a:cubicBezTo>
                      <a:pt x="5591338" y="18032"/>
                      <a:pt x="5608890" y="16445"/>
                      <a:pt x="5625468" y="17311"/>
                    </a:cubicBezTo>
                    <a:cubicBezTo>
                      <a:pt x="5652773" y="18753"/>
                      <a:pt x="5670813" y="30794"/>
                      <a:pt x="5697143" y="35625"/>
                    </a:cubicBezTo>
                    <a:cubicBezTo>
                      <a:pt x="5711770" y="38293"/>
                      <a:pt x="5764429" y="41538"/>
                      <a:pt x="5779057" y="35625"/>
                    </a:cubicBezTo>
                    <a:cubicBezTo>
                      <a:pt x="5795635" y="29352"/>
                      <a:pt x="5794172" y="20699"/>
                      <a:pt x="5807824" y="13200"/>
                    </a:cubicBezTo>
                    <a:cubicBezTo>
                      <a:pt x="5819526" y="6747"/>
                      <a:pt x="5830619" y="2939"/>
                      <a:pt x="5841406" y="118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28573" tIns="28573" rIns="28573" bIns="28573" anchor="ctr">
                <a:noAutofit/>
              </a:bodyPr>
              <a:lstStyle/>
              <a:p>
                <a:pPr fontAlgn="auto">
                  <a:defRPr sz="3000">
                    <a:solidFill>
                      <a:srgbClr val="FFFFFF"/>
                    </a:solidFill>
                  </a:defRPr>
                </a:pPr>
                <a:endParaRPr sz="2250" strike="noStrike" noProof="1"/>
              </a:p>
            </p:txBody>
          </p:sp>
        </p:grpSp>
        <p:sp>
          <p:nvSpPr>
            <p:cNvPr id="13" name="Triangle"/>
            <p:cNvSpPr/>
            <p:nvPr/>
          </p:nvSpPr>
          <p:spPr>
            <a:xfrm>
              <a:off x="2448353" y="4716403"/>
              <a:ext cx="5535" cy="10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BEB"/>
            </a:solidFill>
            <a:ln w="12700">
              <a:miter lim="400000"/>
            </a:ln>
          </p:spPr>
          <p:txBody>
            <a:bodyPr lIns="28573" tIns="28573" rIns="28573" bIns="28573" anchor="ctr"/>
            <a:lstStyle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14" name="Shape"/>
            <p:cNvSpPr/>
            <p:nvPr/>
          </p:nvSpPr>
          <p:spPr>
            <a:xfrm>
              <a:off x="1059178" y="4728433"/>
              <a:ext cx="1033982" cy="74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59" extrusionOk="0">
                  <a:moveTo>
                    <a:pt x="20517" y="1352"/>
                  </a:moveTo>
                  <a:cubicBezTo>
                    <a:pt x="20391" y="2353"/>
                    <a:pt x="19689" y="2256"/>
                    <a:pt x="19375" y="3030"/>
                  </a:cubicBezTo>
                  <a:cubicBezTo>
                    <a:pt x="19106" y="3688"/>
                    <a:pt x="19354" y="4245"/>
                    <a:pt x="19395" y="4888"/>
                  </a:cubicBezTo>
                  <a:cubicBezTo>
                    <a:pt x="19470" y="6097"/>
                    <a:pt x="19447" y="7428"/>
                    <a:pt x="19491" y="8661"/>
                  </a:cubicBezTo>
                  <a:cubicBezTo>
                    <a:pt x="19528" y="9701"/>
                    <a:pt x="19453" y="10742"/>
                    <a:pt x="19296" y="11753"/>
                  </a:cubicBezTo>
                  <a:cubicBezTo>
                    <a:pt x="18976" y="13852"/>
                    <a:pt x="19801" y="13020"/>
                    <a:pt x="20739" y="13393"/>
                  </a:cubicBezTo>
                  <a:cubicBezTo>
                    <a:pt x="20787" y="13296"/>
                    <a:pt x="20834" y="13199"/>
                    <a:pt x="20882" y="13097"/>
                  </a:cubicBezTo>
                  <a:cubicBezTo>
                    <a:pt x="20920" y="13025"/>
                    <a:pt x="20995" y="13891"/>
                    <a:pt x="21022" y="13804"/>
                  </a:cubicBezTo>
                  <a:cubicBezTo>
                    <a:pt x="20954" y="14254"/>
                    <a:pt x="20555" y="14515"/>
                    <a:pt x="20381" y="14883"/>
                  </a:cubicBezTo>
                  <a:cubicBezTo>
                    <a:pt x="20043" y="15594"/>
                    <a:pt x="20241" y="16092"/>
                    <a:pt x="19637" y="16474"/>
                  </a:cubicBezTo>
                  <a:cubicBezTo>
                    <a:pt x="19368" y="16643"/>
                    <a:pt x="18867" y="16426"/>
                    <a:pt x="18679" y="16585"/>
                  </a:cubicBezTo>
                  <a:cubicBezTo>
                    <a:pt x="18232" y="16963"/>
                    <a:pt x="18454" y="17867"/>
                    <a:pt x="18406" y="18303"/>
                  </a:cubicBezTo>
                  <a:cubicBezTo>
                    <a:pt x="18348" y="18816"/>
                    <a:pt x="18243" y="19667"/>
                    <a:pt x="18007" y="20083"/>
                  </a:cubicBezTo>
                  <a:cubicBezTo>
                    <a:pt x="17694" y="20639"/>
                    <a:pt x="17629" y="20485"/>
                    <a:pt x="17111" y="20596"/>
                  </a:cubicBezTo>
                  <a:cubicBezTo>
                    <a:pt x="16790" y="20664"/>
                    <a:pt x="16599" y="20809"/>
                    <a:pt x="16241" y="20823"/>
                  </a:cubicBezTo>
                  <a:cubicBezTo>
                    <a:pt x="15893" y="20833"/>
                    <a:pt x="15419" y="20659"/>
                    <a:pt x="15078" y="20857"/>
                  </a:cubicBezTo>
                  <a:cubicBezTo>
                    <a:pt x="14723" y="21065"/>
                    <a:pt x="14751" y="21534"/>
                    <a:pt x="14355" y="21558"/>
                  </a:cubicBezTo>
                  <a:cubicBezTo>
                    <a:pt x="14157" y="21573"/>
                    <a:pt x="13847" y="21210"/>
                    <a:pt x="13625" y="21157"/>
                  </a:cubicBezTo>
                  <a:cubicBezTo>
                    <a:pt x="13400" y="21104"/>
                    <a:pt x="13192" y="21205"/>
                    <a:pt x="12967" y="21172"/>
                  </a:cubicBezTo>
                  <a:cubicBezTo>
                    <a:pt x="12183" y="21055"/>
                    <a:pt x="11538" y="21239"/>
                    <a:pt x="10754" y="21268"/>
                  </a:cubicBezTo>
                  <a:cubicBezTo>
                    <a:pt x="8759" y="21346"/>
                    <a:pt x="6860" y="21084"/>
                    <a:pt x="4974" y="20044"/>
                  </a:cubicBezTo>
                  <a:cubicBezTo>
                    <a:pt x="4176" y="19604"/>
                    <a:pt x="3344" y="19217"/>
                    <a:pt x="2563" y="18719"/>
                  </a:cubicBezTo>
                  <a:cubicBezTo>
                    <a:pt x="2092" y="18419"/>
                    <a:pt x="2007" y="18298"/>
                    <a:pt x="1686" y="17771"/>
                  </a:cubicBezTo>
                  <a:cubicBezTo>
                    <a:pt x="1356" y="17224"/>
                    <a:pt x="1069" y="17147"/>
                    <a:pt x="684" y="16677"/>
                  </a:cubicBezTo>
                  <a:cubicBezTo>
                    <a:pt x="-578" y="15139"/>
                    <a:pt x="138" y="11438"/>
                    <a:pt x="970" y="9789"/>
                  </a:cubicBezTo>
                  <a:cubicBezTo>
                    <a:pt x="1414" y="8913"/>
                    <a:pt x="2113" y="8091"/>
                    <a:pt x="2566" y="7162"/>
                  </a:cubicBezTo>
                  <a:cubicBezTo>
                    <a:pt x="3105" y="6068"/>
                    <a:pt x="3692" y="4907"/>
                    <a:pt x="4316" y="3964"/>
                  </a:cubicBezTo>
                  <a:cubicBezTo>
                    <a:pt x="4599" y="3538"/>
                    <a:pt x="5079" y="3156"/>
                    <a:pt x="5438" y="2861"/>
                  </a:cubicBezTo>
                  <a:cubicBezTo>
                    <a:pt x="5813" y="2551"/>
                    <a:pt x="6259" y="2029"/>
                    <a:pt x="6675" y="1879"/>
                  </a:cubicBezTo>
                  <a:cubicBezTo>
                    <a:pt x="7187" y="1690"/>
                    <a:pt x="7432" y="1927"/>
                    <a:pt x="7941" y="1632"/>
                  </a:cubicBezTo>
                  <a:cubicBezTo>
                    <a:pt x="8442" y="1342"/>
                    <a:pt x="8837" y="1081"/>
                    <a:pt x="9380" y="974"/>
                  </a:cubicBezTo>
                  <a:cubicBezTo>
                    <a:pt x="10338" y="786"/>
                    <a:pt x="11272" y="394"/>
                    <a:pt x="12152" y="365"/>
                  </a:cubicBezTo>
                  <a:cubicBezTo>
                    <a:pt x="13076" y="336"/>
                    <a:pt x="13960" y="229"/>
                    <a:pt x="14867" y="133"/>
                  </a:cubicBezTo>
                  <a:cubicBezTo>
                    <a:pt x="15330" y="84"/>
                    <a:pt x="15613" y="181"/>
                    <a:pt x="16070" y="229"/>
                  </a:cubicBezTo>
                  <a:cubicBezTo>
                    <a:pt x="16411" y="263"/>
                    <a:pt x="16828" y="-27"/>
                    <a:pt x="17172" y="2"/>
                  </a:cubicBezTo>
                  <a:cubicBezTo>
                    <a:pt x="17595" y="41"/>
                    <a:pt x="17987" y="99"/>
                    <a:pt x="18393" y="157"/>
                  </a:cubicBezTo>
                  <a:cubicBezTo>
                    <a:pt x="18577" y="181"/>
                    <a:pt x="18765" y="384"/>
                    <a:pt x="18949" y="437"/>
                  </a:cubicBezTo>
                  <a:cubicBezTo>
                    <a:pt x="19283" y="549"/>
                    <a:pt x="20129" y="931"/>
                    <a:pt x="20517" y="1352"/>
                  </a:cubicBezTo>
                  <a:close/>
                </a:path>
              </a:pathLst>
            </a:custGeom>
            <a:gradFill flip="none" rotWithShape="1">
              <a:gsLst>
                <a:gs pos="71000">
                  <a:schemeClr val="bg1">
                    <a:lumMod val="85000"/>
                  </a:schemeClr>
                </a:gs>
                <a:gs pos="38000">
                  <a:schemeClr val="tx1">
                    <a:lumMod val="65000"/>
                    <a:lumOff val="35000"/>
                  </a:schemeClr>
                </a:gs>
              </a:gsLst>
              <a:lin ang="6000000" scaled="0"/>
              <a:tileRect/>
            </a:gradFill>
            <a:ln w="12700">
              <a:miter lim="400000"/>
            </a:ln>
          </p:spPr>
          <p:txBody>
            <a:bodyPr lIns="28573" tIns="28573" rIns="28573" bIns="28573" anchor="ctr"/>
            <a:lstStyle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15" name="Freeform: Shape 81"/>
            <p:cNvSpPr/>
            <p:nvPr/>
          </p:nvSpPr>
          <p:spPr>
            <a:xfrm>
              <a:off x="1072986" y="1781121"/>
              <a:ext cx="1984083" cy="3355997"/>
            </a:xfrm>
            <a:custGeom>
              <a:avLst/>
              <a:gdLst>
                <a:gd name="connsiteX0" fmla="*/ 927916 w 1984083"/>
                <a:gd name="connsiteY0" fmla="*/ 363 h 3355997"/>
                <a:gd name="connsiteX1" fmla="*/ 1010724 w 1984083"/>
                <a:gd name="connsiteY1" fmla="*/ 31148 h 3355997"/>
                <a:gd name="connsiteX2" fmla="*/ 1188554 w 1984083"/>
                <a:gd name="connsiteY2" fmla="*/ 90076 h 3355997"/>
                <a:gd name="connsiteX3" fmla="*/ 1220567 w 1984083"/>
                <a:gd name="connsiteY3" fmla="*/ 164553 h 3355997"/>
                <a:gd name="connsiteX4" fmla="*/ 1225748 w 1984083"/>
                <a:gd name="connsiteY4" fmla="*/ 197204 h 3355997"/>
                <a:gd name="connsiteX5" fmla="*/ 1262665 w 1984083"/>
                <a:gd name="connsiteY5" fmla="*/ 186942 h 3355997"/>
                <a:gd name="connsiteX6" fmla="*/ 1339460 w 1984083"/>
                <a:gd name="connsiteY6" fmla="*/ 176680 h 3355997"/>
                <a:gd name="connsiteX7" fmla="*/ 1382298 w 1984083"/>
                <a:gd name="connsiteY7" fmla="*/ 129725 h 3355997"/>
                <a:gd name="connsiteX8" fmla="*/ 1482778 w 1984083"/>
                <a:gd name="connsiteY8" fmla="*/ 159111 h 3355997"/>
                <a:gd name="connsiteX9" fmla="*/ 1545324 w 1984083"/>
                <a:gd name="connsiteY9" fmla="*/ 126148 h 3355997"/>
                <a:gd name="connsiteX10" fmla="*/ 1618787 w 1984083"/>
                <a:gd name="connsiteY10" fmla="*/ 95052 h 3355997"/>
                <a:gd name="connsiteX11" fmla="*/ 1683831 w 1984083"/>
                <a:gd name="connsiteY11" fmla="*/ 68153 h 3355997"/>
                <a:gd name="connsiteX12" fmla="*/ 1744897 w 1984083"/>
                <a:gd name="connsiteY12" fmla="*/ 59602 h 3355997"/>
                <a:gd name="connsiteX13" fmla="*/ 1807442 w 1984083"/>
                <a:gd name="connsiteY13" fmla="*/ 84168 h 3355997"/>
                <a:gd name="connsiteX14" fmla="*/ 1942526 w 1984083"/>
                <a:gd name="connsiteY14" fmla="*/ 123350 h 3355997"/>
                <a:gd name="connsiteX15" fmla="*/ 1942619 w 1984083"/>
                <a:gd name="connsiteY15" fmla="*/ 168129 h 3355997"/>
                <a:gd name="connsiteX16" fmla="*/ 1976667 w 1984083"/>
                <a:gd name="connsiteY16" fmla="*/ 222703 h 3355997"/>
                <a:gd name="connsiteX17" fmla="*/ 1952889 w 1984083"/>
                <a:gd name="connsiteY17" fmla="*/ 348800 h 3355997"/>
                <a:gd name="connsiteX18" fmla="*/ 1378782 w 1984083"/>
                <a:gd name="connsiteY18" fmla="*/ 3106602 h 3355997"/>
                <a:gd name="connsiteX19" fmla="*/ 1312443 w 1984083"/>
                <a:gd name="connsiteY19" fmla="*/ 3158534 h 3355997"/>
                <a:gd name="connsiteX20" fmla="*/ 1198639 w 1984083"/>
                <a:gd name="connsiteY20" fmla="*/ 3116864 h 3355997"/>
                <a:gd name="connsiteX21" fmla="*/ 1135168 w 1984083"/>
                <a:gd name="connsiteY21" fmla="*/ 3156046 h 3355997"/>
                <a:gd name="connsiteX22" fmla="*/ 1078636 w 1984083"/>
                <a:gd name="connsiteY22" fmla="*/ 3200203 h 3355997"/>
                <a:gd name="connsiteX23" fmla="*/ 988426 w 1984083"/>
                <a:gd name="connsiteY23" fmla="*/ 3193984 h 3355997"/>
                <a:gd name="connsiteX24" fmla="*/ 897013 w 1984083"/>
                <a:gd name="connsiteY24" fmla="*/ 3257110 h 3355997"/>
                <a:gd name="connsiteX25" fmla="*/ 788483 w 1984083"/>
                <a:gd name="connsiteY25" fmla="*/ 3232855 h 3355997"/>
                <a:gd name="connsiteX26" fmla="*/ 687818 w 1984083"/>
                <a:gd name="connsiteY26" fmla="*/ 3241406 h 3355997"/>
                <a:gd name="connsiteX27" fmla="*/ 519796 w 1984083"/>
                <a:gd name="connsiteY27" fmla="*/ 3306087 h 3355997"/>
                <a:gd name="connsiteX28" fmla="*/ 437635 w 1984083"/>
                <a:gd name="connsiteY28" fmla="*/ 3301578 h 3355997"/>
                <a:gd name="connsiteX29" fmla="*/ 332899 w 1984083"/>
                <a:gd name="connsiteY29" fmla="*/ 3260375 h 3355997"/>
                <a:gd name="connsiteX30" fmla="*/ 226312 w 1984083"/>
                <a:gd name="connsiteY30" fmla="*/ 3251668 h 3355997"/>
                <a:gd name="connsiteX31" fmla="*/ 139248 w 1984083"/>
                <a:gd name="connsiteY31" fmla="*/ 3265972 h 3355997"/>
                <a:gd name="connsiteX32" fmla="*/ 0 w 1984083"/>
                <a:gd name="connsiteY32" fmla="*/ 3355997 h 3355997"/>
                <a:gd name="connsiteX33" fmla="*/ 554029 w 1984083"/>
                <a:gd name="connsiteY33" fmla="*/ 158955 h 3355997"/>
                <a:gd name="connsiteX34" fmla="*/ 574585 w 1984083"/>
                <a:gd name="connsiteY34" fmla="*/ 72669 h 3355997"/>
                <a:gd name="connsiteX35" fmla="*/ 582736 w 1984083"/>
                <a:gd name="connsiteY35" fmla="*/ 46751 h 3355997"/>
                <a:gd name="connsiteX36" fmla="*/ 771689 w 1984083"/>
                <a:gd name="connsiteY36" fmla="*/ 46751 h 3355997"/>
                <a:gd name="connsiteX37" fmla="*/ 771689 w 1984083"/>
                <a:gd name="connsiteY37" fmla="*/ 30964 h 3355997"/>
                <a:gd name="connsiteX38" fmla="*/ 814482 w 1984083"/>
                <a:gd name="connsiteY38" fmla="*/ 22752 h 3355997"/>
                <a:gd name="connsiteX39" fmla="*/ 855748 w 1984083"/>
                <a:gd name="connsiteY39" fmla="*/ 17621 h 3355997"/>
                <a:gd name="connsiteX40" fmla="*/ 927916 w 1984083"/>
                <a:gd name="connsiteY40" fmla="*/ 363 h 3355997"/>
                <a:gd name="connsiteX0-1" fmla="*/ 927916 w 1984083"/>
                <a:gd name="connsiteY0-2" fmla="*/ 363 h 3355997"/>
                <a:gd name="connsiteX1-3" fmla="*/ 1010724 w 1984083"/>
                <a:gd name="connsiteY1-4" fmla="*/ 31148 h 3355997"/>
                <a:gd name="connsiteX2-5" fmla="*/ 1188554 w 1984083"/>
                <a:gd name="connsiteY2-6" fmla="*/ 90076 h 3355997"/>
                <a:gd name="connsiteX3-7" fmla="*/ 1220567 w 1984083"/>
                <a:gd name="connsiteY3-8" fmla="*/ 164553 h 3355997"/>
                <a:gd name="connsiteX4-9" fmla="*/ 1225748 w 1984083"/>
                <a:gd name="connsiteY4-10" fmla="*/ 197204 h 3355997"/>
                <a:gd name="connsiteX5-11" fmla="*/ 1262665 w 1984083"/>
                <a:gd name="connsiteY5-12" fmla="*/ 186942 h 3355997"/>
                <a:gd name="connsiteX6-13" fmla="*/ 1339460 w 1984083"/>
                <a:gd name="connsiteY6-14" fmla="*/ 176680 h 3355997"/>
                <a:gd name="connsiteX7-15" fmla="*/ 1382298 w 1984083"/>
                <a:gd name="connsiteY7-16" fmla="*/ 129725 h 3355997"/>
                <a:gd name="connsiteX8-17" fmla="*/ 1482778 w 1984083"/>
                <a:gd name="connsiteY8-18" fmla="*/ 159111 h 3355997"/>
                <a:gd name="connsiteX9-19" fmla="*/ 1545324 w 1984083"/>
                <a:gd name="connsiteY9-20" fmla="*/ 126148 h 3355997"/>
                <a:gd name="connsiteX10-21" fmla="*/ 1618787 w 1984083"/>
                <a:gd name="connsiteY10-22" fmla="*/ 95052 h 3355997"/>
                <a:gd name="connsiteX11-23" fmla="*/ 1683831 w 1984083"/>
                <a:gd name="connsiteY11-24" fmla="*/ 68153 h 3355997"/>
                <a:gd name="connsiteX12-25" fmla="*/ 1744897 w 1984083"/>
                <a:gd name="connsiteY12-26" fmla="*/ 59602 h 3355997"/>
                <a:gd name="connsiteX13-27" fmla="*/ 1807442 w 1984083"/>
                <a:gd name="connsiteY13-28" fmla="*/ 84168 h 3355997"/>
                <a:gd name="connsiteX14-29" fmla="*/ 1942526 w 1984083"/>
                <a:gd name="connsiteY14-30" fmla="*/ 123350 h 3355997"/>
                <a:gd name="connsiteX15-31" fmla="*/ 1942619 w 1984083"/>
                <a:gd name="connsiteY15-32" fmla="*/ 168129 h 3355997"/>
                <a:gd name="connsiteX16-33" fmla="*/ 1976667 w 1984083"/>
                <a:gd name="connsiteY16-34" fmla="*/ 222703 h 3355997"/>
                <a:gd name="connsiteX17-35" fmla="*/ 1952889 w 1984083"/>
                <a:gd name="connsiteY17-36" fmla="*/ 348800 h 3355997"/>
                <a:gd name="connsiteX18-37" fmla="*/ 1378782 w 1984083"/>
                <a:gd name="connsiteY18-38" fmla="*/ 3106602 h 3355997"/>
                <a:gd name="connsiteX19-39" fmla="*/ 1312443 w 1984083"/>
                <a:gd name="connsiteY19-40" fmla="*/ 3158534 h 3355997"/>
                <a:gd name="connsiteX20-41" fmla="*/ 1198639 w 1984083"/>
                <a:gd name="connsiteY20-42" fmla="*/ 3116864 h 3355997"/>
                <a:gd name="connsiteX21-43" fmla="*/ 1135168 w 1984083"/>
                <a:gd name="connsiteY21-44" fmla="*/ 3156046 h 3355997"/>
                <a:gd name="connsiteX22-45" fmla="*/ 1078636 w 1984083"/>
                <a:gd name="connsiteY22-46" fmla="*/ 3200203 h 3355997"/>
                <a:gd name="connsiteX23-47" fmla="*/ 988426 w 1984083"/>
                <a:gd name="connsiteY23-48" fmla="*/ 3193984 h 3355997"/>
                <a:gd name="connsiteX24-49" fmla="*/ 897013 w 1984083"/>
                <a:gd name="connsiteY24-50" fmla="*/ 3257110 h 3355997"/>
                <a:gd name="connsiteX25-51" fmla="*/ 788483 w 1984083"/>
                <a:gd name="connsiteY25-52" fmla="*/ 3232855 h 3355997"/>
                <a:gd name="connsiteX26-53" fmla="*/ 687818 w 1984083"/>
                <a:gd name="connsiteY26-54" fmla="*/ 3241406 h 3355997"/>
                <a:gd name="connsiteX27-55" fmla="*/ 519796 w 1984083"/>
                <a:gd name="connsiteY27-56" fmla="*/ 3306087 h 3355997"/>
                <a:gd name="connsiteX28-57" fmla="*/ 437635 w 1984083"/>
                <a:gd name="connsiteY28-58" fmla="*/ 3301578 h 3355997"/>
                <a:gd name="connsiteX29-59" fmla="*/ 332899 w 1984083"/>
                <a:gd name="connsiteY29-60" fmla="*/ 3260375 h 3355997"/>
                <a:gd name="connsiteX30-61" fmla="*/ 226312 w 1984083"/>
                <a:gd name="connsiteY30-62" fmla="*/ 3251668 h 3355997"/>
                <a:gd name="connsiteX31-63" fmla="*/ 139248 w 1984083"/>
                <a:gd name="connsiteY31-64" fmla="*/ 3265972 h 3355997"/>
                <a:gd name="connsiteX32-65" fmla="*/ 0 w 1984083"/>
                <a:gd name="connsiteY32-66" fmla="*/ 3355997 h 3355997"/>
                <a:gd name="connsiteX33-67" fmla="*/ 554029 w 1984083"/>
                <a:gd name="connsiteY33-68" fmla="*/ 158955 h 3355997"/>
                <a:gd name="connsiteX34-69" fmla="*/ 574585 w 1984083"/>
                <a:gd name="connsiteY34-70" fmla="*/ 72669 h 3355997"/>
                <a:gd name="connsiteX35-71" fmla="*/ 582736 w 1984083"/>
                <a:gd name="connsiteY35-72" fmla="*/ 46751 h 3355997"/>
                <a:gd name="connsiteX36-73" fmla="*/ 771689 w 1984083"/>
                <a:gd name="connsiteY36-74" fmla="*/ 30964 h 3355997"/>
                <a:gd name="connsiteX37-75" fmla="*/ 814482 w 1984083"/>
                <a:gd name="connsiteY37-76" fmla="*/ 22752 h 3355997"/>
                <a:gd name="connsiteX38-77" fmla="*/ 855748 w 1984083"/>
                <a:gd name="connsiteY38-78" fmla="*/ 17621 h 3355997"/>
                <a:gd name="connsiteX39-79" fmla="*/ 927916 w 1984083"/>
                <a:gd name="connsiteY39-80" fmla="*/ 363 h 3355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</a:cxnLst>
              <a:rect l="l" t="t" r="r" b="b"/>
              <a:pathLst>
                <a:path w="1984083" h="3355997">
                  <a:moveTo>
                    <a:pt x="927916" y="363"/>
                  </a:moveTo>
                  <a:cubicBezTo>
                    <a:pt x="954193" y="3472"/>
                    <a:pt x="985743" y="21353"/>
                    <a:pt x="1010724" y="31148"/>
                  </a:cubicBezTo>
                  <a:cubicBezTo>
                    <a:pt x="1047641" y="45608"/>
                    <a:pt x="1155523" y="106402"/>
                    <a:pt x="1188554" y="90076"/>
                  </a:cubicBezTo>
                  <a:cubicBezTo>
                    <a:pt x="1187721" y="121950"/>
                    <a:pt x="1209372" y="138431"/>
                    <a:pt x="1220567" y="164553"/>
                  </a:cubicBezTo>
                  <a:cubicBezTo>
                    <a:pt x="1227321" y="180257"/>
                    <a:pt x="1205116" y="184921"/>
                    <a:pt x="1225748" y="197204"/>
                  </a:cubicBezTo>
                  <a:cubicBezTo>
                    <a:pt x="1239905" y="205445"/>
                    <a:pt x="1251562" y="190518"/>
                    <a:pt x="1262665" y="186942"/>
                  </a:cubicBezTo>
                  <a:cubicBezTo>
                    <a:pt x="1288017" y="178857"/>
                    <a:pt x="1312813" y="180101"/>
                    <a:pt x="1339460" y="176680"/>
                  </a:cubicBezTo>
                  <a:cubicBezTo>
                    <a:pt x="1377857" y="171860"/>
                    <a:pt x="1359445" y="162065"/>
                    <a:pt x="1382298" y="129725"/>
                  </a:cubicBezTo>
                  <a:cubicBezTo>
                    <a:pt x="1417272" y="132523"/>
                    <a:pt x="1446694" y="156001"/>
                    <a:pt x="1482778" y="159111"/>
                  </a:cubicBezTo>
                  <a:cubicBezTo>
                    <a:pt x="1529872" y="163153"/>
                    <a:pt x="1518770" y="150715"/>
                    <a:pt x="1545324" y="126148"/>
                  </a:cubicBezTo>
                  <a:cubicBezTo>
                    <a:pt x="1561608" y="111066"/>
                    <a:pt x="1598155" y="105314"/>
                    <a:pt x="1618787" y="95052"/>
                  </a:cubicBezTo>
                  <a:cubicBezTo>
                    <a:pt x="1639605" y="84790"/>
                    <a:pt x="1662366" y="77638"/>
                    <a:pt x="1683831" y="68153"/>
                  </a:cubicBezTo>
                  <a:cubicBezTo>
                    <a:pt x="1710385" y="56647"/>
                    <a:pt x="1714826" y="49495"/>
                    <a:pt x="1744897" y="59602"/>
                  </a:cubicBezTo>
                  <a:cubicBezTo>
                    <a:pt x="1765992" y="66598"/>
                    <a:pt x="1786810" y="75927"/>
                    <a:pt x="1807442" y="84168"/>
                  </a:cubicBezTo>
                  <a:cubicBezTo>
                    <a:pt x="1853426" y="102515"/>
                    <a:pt x="1898855" y="89143"/>
                    <a:pt x="1942526" y="123350"/>
                  </a:cubicBezTo>
                  <a:cubicBezTo>
                    <a:pt x="1936975" y="138276"/>
                    <a:pt x="1941508" y="153513"/>
                    <a:pt x="1942619" y="168129"/>
                  </a:cubicBezTo>
                  <a:cubicBezTo>
                    <a:pt x="1945857" y="205445"/>
                    <a:pt x="1959273" y="192851"/>
                    <a:pt x="1976667" y="222703"/>
                  </a:cubicBezTo>
                  <a:cubicBezTo>
                    <a:pt x="1998503" y="260175"/>
                    <a:pt x="1966490" y="313661"/>
                    <a:pt x="1952889" y="348800"/>
                  </a:cubicBezTo>
                  <a:lnTo>
                    <a:pt x="1378782" y="3106602"/>
                  </a:lnTo>
                  <a:cubicBezTo>
                    <a:pt x="1334463" y="3099295"/>
                    <a:pt x="1345844" y="3149205"/>
                    <a:pt x="1312443" y="3158534"/>
                  </a:cubicBezTo>
                  <a:cubicBezTo>
                    <a:pt x="1290145" y="3164753"/>
                    <a:pt x="1222048" y="3126349"/>
                    <a:pt x="1198639" y="3116864"/>
                  </a:cubicBezTo>
                  <a:cubicBezTo>
                    <a:pt x="1150990" y="3097429"/>
                    <a:pt x="1152470" y="3109401"/>
                    <a:pt x="1135168" y="3156046"/>
                  </a:cubicBezTo>
                  <a:cubicBezTo>
                    <a:pt x="1121937" y="3192118"/>
                    <a:pt x="1115368" y="3197715"/>
                    <a:pt x="1078636" y="3200203"/>
                  </a:cubicBezTo>
                  <a:cubicBezTo>
                    <a:pt x="1043292" y="3202535"/>
                    <a:pt x="1018774" y="3183877"/>
                    <a:pt x="988426" y="3193984"/>
                  </a:cubicBezTo>
                  <a:cubicBezTo>
                    <a:pt x="953360" y="3205645"/>
                    <a:pt x="929766" y="3244516"/>
                    <a:pt x="897013" y="3257110"/>
                  </a:cubicBezTo>
                  <a:cubicBezTo>
                    <a:pt x="857228" y="3272347"/>
                    <a:pt x="826233" y="3233943"/>
                    <a:pt x="788483" y="3232855"/>
                  </a:cubicBezTo>
                  <a:cubicBezTo>
                    <a:pt x="756100" y="3232077"/>
                    <a:pt x="724272" y="3250735"/>
                    <a:pt x="687818" y="3241406"/>
                  </a:cubicBezTo>
                  <a:cubicBezTo>
                    <a:pt x="655342" y="3305154"/>
                    <a:pt x="585857" y="3297536"/>
                    <a:pt x="519796" y="3306087"/>
                  </a:cubicBezTo>
                  <a:cubicBezTo>
                    <a:pt x="487968" y="3309974"/>
                    <a:pt x="469278" y="3314328"/>
                    <a:pt x="437635" y="3301578"/>
                  </a:cubicBezTo>
                  <a:cubicBezTo>
                    <a:pt x="406732" y="3289139"/>
                    <a:pt x="365837" y="3264729"/>
                    <a:pt x="332899" y="3260375"/>
                  </a:cubicBezTo>
                  <a:cubicBezTo>
                    <a:pt x="300053" y="3256022"/>
                    <a:pt x="262489" y="3251979"/>
                    <a:pt x="226312" y="3251668"/>
                  </a:cubicBezTo>
                  <a:cubicBezTo>
                    <a:pt x="191708" y="3251357"/>
                    <a:pt x="170243" y="3251824"/>
                    <a:pt x="139248" y="3265972"/>
                  </a:cubicBezTo>
                  <a:cubicBezTo>
                    <a:pt x="88545" y="3288828"/>
                    <a:pt x="19430" y="3302511"/>
                    <a:pt x="0" y="3355997"/>
                  </a:cubicBezTo>
                  <a:cubicBezTo>
                    <a:pt x="69115" y="2838239"/>
                    <a:pt x="492594" y="441779"/>
                    <a:pt x="554029" y="158955"/>
                  </a:cubicBezTo>
                  <a:cubicBezTo>
                    <a:pt x="561709" y="123602"/>
                    <a:pt x="568505" y="95253"/>
                    <a:pt x="574585" y="72669"/>
                  </a:cubicBezTo>
                  <a:lnTo>
                    <a:pt x="582736" y="46751"/>
                  </a:lnTo>
                  <a:lnTo>
                    <a:pt x="771689" y="30964"/>
                  </a:lnTo>
                  <a:lnTo>
                    <a:pt x="814482" y="22752"/>
                  </a:lnTo>
                  <a:cubicBezTo>
                    <a:pt x="828083" y="19331"/>
                    <a:pt x="843997" y="20886"/>
                    <a:pt x="855748" y="17621"/>
                  </a:cubicBezTo>
                  <a:cubicBezTo>
                    <a:pt x="877768" y="11713"/>
                    <a:pt x="903027" y="-2436"/>
                    <a:pt x="927916" y="363"/>
                  </a:cubicBezTo>
                  <a:close/>
                </a:path>
              </a:pathLst>
            </a:custGeom>
            <a:gradFill>
              <a:gsLst>
                <a:gs pos="20000">
                  <a:schemeClr val="bg1">
                    <a:lumMod val="50000"/>
                  </a:schemeClr>
                </a:gs>
                <a:gs pos="44000">
                  <a:schemeClr val="bg1">
                    <a:lumMod val="95000"/>
                  </a:schemeClr>
                </a:gs>
                <a:gs pos="3400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</a:gsLst>
              <a:lin ang="600000" scaled="0"/>
            </a:gradFill>
            <a:ln w="12700">
              <a:miter lim="400000"/>
            </a:ln>
          </p:spPr>
          <p:txBody>
            <a:bodyPr wrap="square" lIns="28573" tIns="28573" rIns="28573" bIns="28573" anchor="ctr">
              <a:noAutofit/>
            </a:bodyPr>
            <a:lstStyle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16" name="Freeform: Shape 88"/>
            <p:cNvSpPr/>
            <p:nvPr/>
          </p:nvSpPr>
          <p:spPr>
            <a:xfrm>
              <a:off x="1059172" y="4817039"/>
              <a:ext cx="1402601" cy="658884"/>
            </a:xfrm>
            <a:custGeom>
              <a:avLst/>
              <a:gdLst>
                <a:gd name="connsiteX0" fmla="*/ 3467 w 1402601"/>
                <a:gd name="connsiteY0" fmla="*/ 362998 h 658884"/>
                <a:gd name="connsiteX1" fmla="*/ 33322 w 1402601"/>
                <a:gd name="connsiteY1" fmla="*/ 415675 h 658884"/>
                <a:gd name="connsiteX2" fmla="*/ 82647 w 1402601"/>
                <a:gd name="connsiteY2" fmla="*/ 453580 h 658884"/>
                <a:gd name="connsiteX3" fmla="*/ 125721 w 1402601"/>
                <a:gd name="connsiteY3" fmla="*/ 486446 h 658884"/>
                <a:gd name="connsiteX4" fmla="*/ 244322 w 1402601"/>
                <a:gd name="connsiteY4" fmla="*/ 532410 h 658884"/>
                <a:gd name="connsiteX5" fmla="*/ 528636 w 1402601"/>
                <a:gd name="connsiteY5" fmla="*/ 574845 h 658884"/>
                <a:gd name="connsiteX6" fmla="*/ 637477 w 1402601"/>
                <a:gd name="connsiteY6" fmla="*/ 571482 h 658884"/>
                <a:gd name="connsiteX7" fmla="*/ 669880 w 1402601"/>
                <a:gd name="connsiteY7" fmla="*/ 570987 h 658884"/>
                <a:gd name="connsiteX8" fmla="*/ 705743 w 1402601"/>
                <a:gd name="connsiteY8" fmla="*/ 584908 h 658884"/>
                <a:gd name="connsiteX9" fmla="*/ 741319 w 1402601"/>
                <a:gd name="connsiteY9" fmla="*/ 560581 h 658884"/>
                <a:gd name="connsiteX10" fmla="*/ 798528 w 1402601"/>
                <a:gd name="connsiteY10" fmla="*/ 559414 h 658884"/>
                <a:gd name="connsiteX11" fmla="*/ 841266 w 1402601"/>
                <a:gd name="connsiteY11" fmla="*/ 551534 h 658884"/>
                <a:gd name="connsiteX12" fmla="*/ 885399 w 1402601"/>
                <a:gd name="connsiteY12" fmla="*/ 533755 h 658884"/>
                <a:gd name="connsiteX13" fmla="*/ 905013 w 1402601"/>
                <a:gd name="connsiteY13" fmla="*/ 472031 h 658884"/>
                <a:gd name="connsiteX14" fmla="*/ 918426 w 1402601"/>
                <a:gd name="connsiteY14" fmla="*/ 412476 h 658884"/>
                <a:gd name="connsiteX15" fmla="*/ 965539 w 1402601"/>
                <a:gd name="connsiteY15" fmla="*/ 408619 h 658884"/>
                <a:gd name="connsiteX16" fmla="*/ 993230 w 1402601"/>
                <a:gd name="connsiteY16" fmla="*/ 371730 h 658884"/>
                <a:gd name="connsiteX17" fmla="*/ 1019719 w 1402601"/>
                <a:gd name="connsiteY17" fmla="*/ 375423 h 658884"/>
                <a:gd name="connsiteX18" fmla="*/ 1026786 w 1402601"/>
                <a:gd name="connsiteY18" fmla="*/ 365181 h 658884"/>
                <a:gd name="connsiteX19" fmla="*/ 1033661 w 1402601"/>
                <a:gd name="connsiteY19" fmla="*/ 390003 h 658884"/>
                <a:gd name="connsiteX20" fmla="*/ 1002124 w 1402601"/>
                <a:gd name="connsiteY20" fmla="*/ 427413 h 658884"/>
                <a:gd name="connsiteX21" fmla="*/ 965539 w 1402601"/>
                <a:gd name="connsiteY21" fmla="*/ 482589 h 658884"/>
                <a:gd name="connsiteX22" fmla="*/ 918426 w 1402601"/>
                <a:gd name="connsiteY22" fmla="*/ 486446 h 658884"/>
                <a:gd name="connsiteX23" fmla="*/ 905013 w 1402601"/>
                <a:gd name="connsiteY23" fmla="*/ 545988 h 658884"/>
                <a:gd name="connsiteX24" fmla="*/ 885399 w 1402601"/>
                <a:gd name="connsiteY24" fmla="*/ 607712 h 658884"/>
                <a:gd name="connsiteX25" fmla="*/ 841266 w 1402601"/>
                <a:gd name="connsiteY25" fmla="*/ 625490 h 658884"/>
                <a:gd name="connsiteX26" fmla="*/ 798528 w 1402601"/>
                <a:gd name="connsiteY26" fmla="*/ 633384 h 658884"/>
                <a:gd name="connsiteX27" fmla="*/ 741319 w 1402601"/>
                <a:gd name="connsiteY27" fmla="*/ 634551 h 658884"/>
                <a:gd name="connsiteX28" fmla="*/ 705743 w 1402601"/>
                <a:gd name="connsiteY28" fmla="*/ 658878 h 658884"/>
                <a:gd name="connsiteX29" fmla="*/ 669880 w 1402601"/>
                <a:gd name="connsiteY29" fmla="*/ 644957 h 658884"/>
                <a:gd name="connsiteX30" fmla="*/ 637477 w 1402601"/>
                <a:gd name="connsiteY30" fmla="*/ 645452 h 658884"/>
                <a:gd name="connsiteX31" fmla="*/ 528636 w 1402601"/>
                <a:gd name="connsiteY31" fmla="*/ 648815 h 658884"/>
                <a:gd name="connsiteX32" fmla="*/ 244322 w 1402601"/>
                <a:gd name="connsiteY32" fmla="*/ 606380 h 658884"/>
                <a:gd name="connsiteX33" fmla="*/ 125721 w 1402601"/>
                <a:gd name="connsiteY33" fmla="*/ 560416 h 658884"/>
                <a:gd name="connsiteX34" fmla="*/ 82647 w 1402601"/>
                <a:gd name="connsiteY34" fmla="*/ 527550 h 658884"/>
                <a:gd name="connsiteX35" fmla="*/ 33322 w 1402601"/>
                <a:gd name="connsiteY35" fmla="*/ 489631 h 658884"/>
                <a:gd name="connsiteX36" fmla="*/ 3467 w 1402601"/>
                <a:gd name="connsiteY36" fmla="*/ 362998 h 658884"/>
                <a:gd name="connsiteX37" fmla="*/ 881175 w 1402601"/>
                <a:gd name="connsiteY37" fmla="*/ 50319 h 658884"/>
                <a:gd name="connsiteX38" fmla="*/ 931493 w 1402601"/>
                <a:gd name="connsiteY38" fmla="*/ 73802 h 658884"/>
                <a:gd name="connsiteX39" fmla="*/ 922640 w 1402601"/>
                <a:gd name="connsiteY39" fmla="*/ 93460 h 658884"/>
                <a:gd name="connsiteX40" fmla="*/ 920298 w 1402601"/>
                <a:gd name="connsiteY40" fmla="*/ 95370 h 658884"/>
                <a:gd name="connsiteX41" fmla="*/ 938308 w 1402601"/>
                <a:gd name="connsiteY41" fmla="*/ 100116 h 658884"/>
                <a:gd name="connsiteX42" fmla="*/ 1029060 w 1402601"/>
                <a:gd name="connsiteY42" fmla="*/ 122946 h 658884"/>
                <a:gd name="connsiteX43" fmla="*/ 1124842 w 1402601"/>
                <a:gd name="connsiteY43" fmla="*/ 71122 h 658884"/>
                <a:gd name="connsiteX44" fmla="*/ 1178193 w 1402601"/>
                <a:gd name="connsiteY44" fmla="*/ 76153 h 658884"/>
                <a:gd name="connsiteX45" fmla="*/ 1145815 w 1402601"/>
                <a:gd name="connsiteY45" fmla="*/ 123956 h 658884"/>
                <a:gd name="connsiteX46" fmla="*/ 1089275 w 1402601"/>
                <a:gd name="connsiteY46" fmla="*/ 168068 h 658884"/>
                <a:gd name="connsiteX47" fmla="*/ 999060 w 1402601"/>
                <a:gd name="connsiteY47" fmla="*/ 161854 h 658884"/>
                <a:gd name="connsiteX48" fmla="*/ 907655 w 1402601"/>
                <a:gd name="connsiteY48" fmla="*/ 224923 h 658884"/>
                <a:gd name="connsiteX49" fmla="*/ 799116 w 1402601"/>
                <a:gd name="connsiteY49" fmla="*/ 200777 h 658884"/>
                <a:gd name="connsiteX50" fmla="*/ 698469 w 1402601"/>
                <a:gd name="connsiteY50" fmla="*/ 209325 h 658884"/>
                <a:gd name="connsiteX51" fmla="*/ 530416 w 1402601"/>
                <a:gd name="connsiteY51" fmla="*/ 273908 h 658884"/>
                <a:gd name="connsiteX52" fmla="*/ 448255 w 1402601"/>
                <a:gd name="connsiteY52" fmla="*/ 269540 h 658884"/>
                <a:gd name="connsiteX53" fmla="*/ 343553 w 1402601"/>
                <a:gd name="connsiteY53" fmla="*/ 228282 h 658884"/>
                <a:gd name="connsiteX54" fmla="*/ 236906 w 1402601"/>
                <a:gd name="connsiteY54" fmla="*/ 219561 h 658884"/>
                <a:gd name="connsiteX55" fmla="*/ 149826 w 1402601"/>
                <a:gd name="connsiteY55" fmla="*/ 233818 h 658884"/>
                <a:gd name="connsiteX56" fmla="*/ 10638 w 1402601"/>
                <a:gd name="connsiteY56" fmla="*/ 323887 h 658884"/>
                <a:gd name="connsiteX57" fmla="*/ 39719 w 1402601"/>
                <a:gd name="connsiteY57" fmla="*/ 143433 h 658884"/>
                <a:gd name="connsiteX58" fmla="*/ 195447 w 1402601"/>
                <a:gd name="connsiteY58" fmla="*/ 73125 h 658884"/>
                <a:gd name="connsiteX59" fmla="*/ 290257 w 1402601"/>
                <a:gd name="connsiteY59" fmla="*/ 66596 h 658884"/>
                <a:gd name="connsiteX60" fmla="*/ 408472 w 1402601"/>
                <a:gd name="connsiteY60" fmla="*/ 83029 h 658884"/>
                <a:gd name="connsiteX61" fmla="*/ 526903 w 1402601"/>
                <a:gd name="connsiteY61" fmla="*/ 129491 h 658884"/>
                <a:gd name="connsiteX62" fmla="*/ 617659 w 1402601"/>
                <a:gd name="connsiteY62" fmla="*/ 139727 h 658884"/>
                <a:gd name="connsiteX63" fmla="*/ 797603 w 1402601"/>
                <a:gd name="connsiteY63" fmla="*/ 92255 h 658884"/>
                <a:gd name="connsiteX64" fmla="*/ 854656 w 1402601"/>
                <a:gd name="connsiteY64" fmla="*/ 95250 h 658884"/>
                <a:gd name="connsiteX65" fmla="*/ 870794 w 1402601"/>
                <a:gd name="connsiteY65" fmla="*/ 94288 h 658884"/>
                <a:gd name="connsiteX66" fmla="*/ 870083 w 1402601"/>
                <a:gd name="connsiteY66" fmla="*/ 90617 h 658884"/>
                <a:gd name="connsiteX67" fmla="*/ 875304 w 1402601"/>
                <a:gd name="connsiteY67" fmla="*/ 58201 h 658884"/>
                <a:gd name="connsiteX68" fmla="*/ 881175 w 1402601"/>
                <a:gd name="connsiteY68" fmla="*/ 50319 h 658884"/>
                <a:gd name="connsiteX69" fmla="*/ 1324400 w 1402601"/>
                <a:gd name="connsiteY69" fmla="*/ 658 h 658884"/>
                <a:gd name="connsiteX70" fmla="*/ 1355467 w 1402601"/>
                <a:gd name="connsiteY70" fmla="*/ 10820 h 658884"/>
                <a:gd name="connsiteX71" fmla="*/ 1402601 w 1402601"/>
                <a:gd name="connsiteY71" fmla="*/ 32121 h 658884"/>
                <a:gd name="connsiteX72" fmla="*/ 1394721 w 1402601"/>
                <a:gd name="connsiteY72" fmla="*/ 70199 h 658884"/>
                <a:gd name="connsiteX73" fmla="*/ 1328464 w 1402601"/>
                <a:gd name="connsiteY73" fmla="*/ 122190 h 658884"/>
                <a:gd name="connsiteX74" fmla="*/ 1214577 w 1402601"/>
                <a:gd name="connsiteY74" fmla="*/ 80427 h 658884"/>
                <a:gd name="connsiteX75" fmla="*/ 1204681 w 1402601"/>
                <a:gd name="connsiteY75" fmla="*/ 76736 h 658884"/>
                <a:gd name="connsiteX76" fmla="*/ 1229843 w 1402601"/>
                <a:gd name="connsiteY76" fmla="*/ 79588 h 658884"/>
                <a:gd name="connsiteX77" fmla="*/ 1288715 w 1402601"/>
                <a:gd name="connsiteY77" fmla="*/ 42691 h 658884"/>
                <a:gd name="connsiteX78" fmla="*/ 1324400 w 1402601"/>
                <a:gd name="connsiteY78" fmla="*/ 658 h 6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402601" h="658884">
                  <a:moveTo>
                    <a:pt x="3467" y="362998"/>
                  </a:moveTo>
                  <a:cubicBezTo>
                    <a:pt x="8179" y="383797"/>
                    <a:pt x="17553" y="402084"/>
                    <a:pt x="33322" y="415675"/>
                  </a:cubicBezTo>
                  <a:cubicBezTo>
                    <a:pt x="52263" y="431944"/>
                    <a:pt x="66349" y="434621"/>
                    <a:pt x="82647" y="453580"/>
                  </a:cubicBezTo>
                  <a:cubicBezTo>
                    <a:pt x="98415" y="471853"/>
                    <a:pt x="102598" y="476054"/>
                    <a:pt x="125721" y="486446"/>
                  </a:cubicBezTo>
                  <a:cubicBezTo>
                    <a:pt x="164133" y="503731"/>
                    <a:pt x="205093" y="517144"/>
                    <a:pt x="244322" y="532410"/>
                  </a:cubicBezTo>
                  <a:cubicBezTo>
                    <a:pt x="337058" y="568461"/>
                    <a:pt x="430515" y="577522"/>
                    <a:pt x="528636" y="574845"/>
                  </a:cubicBezTo>
                  <a:cubicBezTo>
                    <a:pt x="567192" y="573843"/>
                    <a:pt x="598921" y="567459"/>
                    <a:pt x="637477" y="571482"/>
                  </a:cubicBezTo>
                  <a:cubicBezTo>
                    <a:pt x="648534" y="572662"/>
                    <a:pt x="658774" y="569134"/>
                    <a:pt x="669880" y="570987"/>
                  </a:cubicBezTo>
                  <a:cubicBezTo>
                    <a:pt x="680744" y="572827"/>
                    <a:pt x="696032" y="585402"/>
                    <a:pt x="705743" y="584908"/>
                  </a:cubicBezTo>
                  <a:cubicBezTo>
                    <a:pt x="725214" y="584071"/>
                    <a:pt x="723867" y="567802"/>
                    <a:pt x="741319" y="560581"/>
                  </a:cubicBezTo>
                  <a:cubicBezTo>
                    <a:pt x="758097" y="553717"/>
                    <a:pt x="781413" y="559744"/>
                    <a:pt x="798528" y="559414"/>
                  </a:cubicBezTo>
                  <a:cubicBezTo>
                    <a:pt x="816123" y="558906"/>
                    <a:pt x="825497" y="553881"/>
                    <a:pt x="841266" y="551534"/>
                  </a:cubicBezTo>
                  <a:cubicBezTo>
                    <a:pt x="866794" y="547676"/>
                    <a:pt x="869967" y="553044"/>
                    <a:pt x="885399" y="533755"/>
                  </a:cubicBezTo>
                  <a:cubicBezTo>
                    <a:pt x="896985" y="519326"/>
                    <a:pt x="902177" y="489810"/>
                    <a:pt x="905013" y="472031"/>
                  </a:cubicBezTo>
                  <a:cubicBezTo>
                    <a:pt x="907369" y="456930"/>
                    <a:pt x="896456" y="425560"/>
                    <a:pt x="918426" y="412476"/>
                  </a:cubicBezTo>
                  <a:cubicBezTo>
                    <a:pt x="927656" y="406944"/>
                    <a:pt x="952319" y="414494"/>
                    <a:pt x="965539" y="408619"/>
                  </a:cubicBezTo>
                  <a:cubicBezTo>
                    <a:pt x="987365" y="398899"/>
                    <a:pt x="988038" y="386996"/>
                    <a:pt x="993230" y="371730"/>
                  </a:cubicBezTo>
                  <a:cubicBezTo>
                    <a:pt x="1001643" y="372059"/>
                    <a:pt x="1010537" y="372732"/>
                    <a:pt x="1019719" y="375423"/>
                  </a:cubicBezTo>
                  <a:cubicBezTo>
                    <a:pt x="1022075" y="371894"/>
                    <a:pt x="1024431" y="368545"/>
                    <a:pt x="1026786" y="365181"/>
                  </a:cubicBezTo>
                  <a:cubicBezTo>
                    <a:pt x="1028613" y="362669"/>
                    <a:pt x="1032315" y="392693"/>
                    <a:pt x="1033661" y="390003"/>
                  </a:cubicBezTo>
                  <a:cubicBezTo>
                    <a:pt x="1030296" y="405612"/>
                    <a:pt x="1010681" y="414659"/>
                    <a:pt x="1002124" y="427413"/>
                  </a:cubicBezTo>
                  <a:cubicBezTo>
                    <a:pt x="985538" y="451905"/>
                    <a:pt x="995249" y="469340"/>
                    <a:pt x="965539" y="482589"/>
                  </a:cubicBezTo>
                  <a:cubicBezTo>
                    <a:pt x="952126" y="488629"/>
                    <a:pt x="927464" y="480914"/>
                    <a:pt x="918426" y="486446"/>
                  </a:cubicBezTo>
                  <a:cubicBezTo>
                    <a:pt x="896648" y="499530"/>
                    <a:pt x="907369" y="530900"/>
                    <a:pt x="905013" y="545988"/>
                  </a:cubicBezTo>
                  <a:cubicBezTo>
                    <a:pt x="902177" y="563945"/>
                    <a:pt x="896985" y="593296"/>
                    <a:pt x="885399" y="607712"/>
                  </a:cubicBezTo>
                  <a:cubicBezTo>
                    <a:pt x="869967" y="627179"/>
                    <a:pt x="866794" y="621646"/>
                    <a:pt x="841266" y="625490"/>
                  </a:cubicBezTo>
                  <a:cubicBezTo>
                    <a:pt x="825497" y="628016"/>
                    <a:pt x="815931" y="633041"/>
                    <a:pt x="798528" y="633384"/>
                  </a:cubicBezTo>
                  <a:cubicBezTo>
                    <a:pt x="781413" y="633878"/>
                    <a:pt x="758097" y="627673"/>
                    <a:pt x="741319" y="634551"/>
                  </a:cubicBezTo>
                  <a:cubicBezTo>
                    <a:pt x="723867" y="641759"/>
                    <a:pt x="725214" y="658027"/>
                    <a:pt x="705743" y="658878"/>
                  </a:cubicBezTo>
                  <a:cubicBezTo>
                    <a:pt x="696032" y="659208"/>
                    <a:pt x="680744" y="646632"/>
                    <a:pt x="669880" y="644957"/>
                  </a:cubicBezTo>
                  <a:cubicBezTo>
                    <a:pt x="658967" y="643104"/>
                    <a:pt x="648534" y="646632"/>
                    <a:pt x="637477" y="645452"/>
                  </a:cubicBezTo>
                  <a:cubicBezTo>
                    <a:pt x="598921" y="641429"/>
                    <a:pt x="567192" y="647799"/>
                    <a:pt x="528636" y="648815"/>
                  </a:cubicBezTo>
                  <a:cubicBezTo>
                    <a:pt x="430515" y="651327"/>
                    <a:pt x="337058" y="642431"/>
                    <a:pt x="244322" y="606380"/>
                  </a:cubicBezTo>
                  <a:cubicBezTo>
                    <a:pt x="205093" y="591114"/>
                    <a:pt x="164133" y="577687"/>
                    <a:pt x="125721" y="560416"/>
                  </a:cubicBezTo>
                  <a:cubicBezTo>
                    <a:pt x="102598" y="550024"/>
                    <a:pt x="98415" y="545988"/>
                    <a:pt x="82647" y="527550"/>
                  </a:cubicBezTo>
                  <a:cubicBezTo>
                    <a:pt x="66349" y="508591"/>
                    <a:pt x="52263" y="505900"/>
                    <a:pt x="33322" y="489631"/>
                  </a:cubicBezTo>
                  <a:cubicBezTo>
                    <a:pt x="294" y="461295"/>
                    <a:pt x="-4753" y="411817"/>
                    <a:pt x="3467" y="362998"/>
                  </a:cubicBezTo>
                  <a:close/>
                  <a:moveTo>
                    <a:pt x="881175" y="50319"/>
                  </a:moveTo>
                  <a:cubicBezTo>
                    <a:pt x="899123" y="56356"/>
                    <a:pt x="919418" y="64743"/>
                    <a:pt x="931493" y="73802"/>
                  </a:cubicBezTo>
                  <a:cubicBezTo>
                    <a:pt x="929984" y="82272"/>
                    <a:pt x="926807" y="88499"/>
                    <a:pt x="922640" y="93460"/>
                  </a:cubicBezTo>
                  <a:lnTo>
                    <a:pt x="920298" y="95370"/>
                  </a:lnTo>
                  <a:lnTo>
                    <a:pt x="938308" y="100116"/>
                  </a:lnTo>
                  <a:cubicBezTo>
                    <a:pt x="968270" y="111975"/>
                    <a:pt x="997114" y="131380"/>
                    <a:pt x="1029060" y="122946"/>
                  </a:cubicBezTo>
                  <a:cubicBezTo>
                    <a:pt x="1064140" y="113720"/>
                    <a:pt x="1087113" y="79339"/>
                    <a:pt x="1124842" y="71122"/>
                  </a:cubicBezTo>
                  <a:cubicBezTo>
                    <a:pt x="1143112" y="67100"/>
                    <a:pt x="1160247" y="71453"/>
                    <a:pt x="1178193" y="76153"/>
                  </a:cubicBezTo>
                  <a:cubicBezTo>
                    <a:pt x="1161058" y="75822"/>
                    <a:pt x="1157923" y="91246"/>
                    <a:pt x="1145815" y="123956"/>
                  </a:cubicBezTo>
                  <a:cubicBezTo>
                    <a:pt x="1132572" y="160009"/>
                    <a:pt x="1126031" y="165544"/>
                    <a:pt x="1089275" y="168068"/>
                  </a:cubicBezTo>
                  <a:cubicBezTo>
                    <a:pt x="1053924" y="170418"/>
                    <a:pt x="1029438" y="151792"/>
                    <a:pt x="999060" y="161854"/>
                  </a:cubicBezTo>
                  <a:cubicBezTo>
                    <a:pt x="963979" y="173603"/>
                    <a:pt x="940358" y="212353"/>
                    <a:pt x="907655" y="224923"/>
                  </a:cubicBezTo>
                  <a:cubicBezTo>
                    <a:pt x="867872" y="240189"/>
                    <a:pt x="836845" y="201787"/>
                    <a:pt x="799116" y="200777"/>
                  </a:cubicBezTo>
                  <a:cubicBezTo>
                    <a:pt x="766738" y="199941"/>
                    <a:pt x="734901" y="218551"/>
                    <a:pt x="698469" y="209325"/>
                  </a:cubicBezTo>
                  <a:cubicBezTo>
                    <a:pt x="665928" y="273072"/>
                    <a:pt x="596524" y="265344"/>
                    <a:pt x="530416" y="273908"/>
                  </a:cubicBezTo>
                  <a:cubicBezTo>
                    <a:pt x="498579" y="277930"/>
                    <a:pt x="479930" y="282299"/>
                    <a:pt x="448255" y="269540"/>
                  </a:cubicBezTo>
                  <a:cubicBezTo>
                    <a:pt x="417390" y="256970"/>
                    <a:pt x="376472" y="232651"/>
                    <a:pt x="343553" y="228282"/>
                  </a:cubicBezTo>
                  <a:cubicBezTo>
                    <a:pt x="310689" y="224087"/>
                    <a:pt x="273122" y="219892"/>
                    <a:pt x="236906" y="219561"/>
                  </a:cubicBezTo>
                  <a:cubicBezTo>
                    <a:pt x="202366" y="219229"/>
                    <a:pt x="180907" y="219734"/>
                    <a:pt x="149826" y="233818"/>
                  </a:cubicBezTo>
                  <a:cubicBezTo>
                    <a:pt x="99178" y="256796"/>
                    <a:pt x="30097" y="270376"/>
                    <a:pt x="10638" y="323887"/>
                  </a:cubicBezTo>
                  <a:cubicBezTo>
                    <a:pt x="20314" y="263736"/>
                    <a:pt x="30043" y="203584"/>
                    <a:pt x="39719" y="143433"/>
                  </a:cubicBezTo>
                  <a:cubicBezTo>
                    <a:pt x="56962" y="95126"/>
                    <a:pt x="153718" y="85931"/>
                    <a:pt x="195447" y="73125"/>
                  </a:cubicBezTo>
                  <a:cubicBezTo>
                    <a:pt x="237230" y="60318"/>
                    <a:pt x="252149" y="63567"/>
                    <a:pt x="290257" y="66596"/>
                  </a:cubicBezTo>
                  <a:cubicBezTo>
                    <a:pt x="330148" y="69781"/>
                    <a:pt x="371931" y="76484"/>
                    <a:pt x="408472" y="83029"/>
                  </a:cubicBezTo>
                  <a:cubicBezTo>
                    <a:pt x="444904" y="89574"/>
                    <a:pt x="491822" y="115392"/>
                    <a:pt x="526903" y="129491"/>
                  </a:cubicBezTo>
                  <a:cubicBezTo>
                    <a:pt x="562794" y="143748"/>
                    <a:pt x="582902" y="141067"/>
                    <a:pt x="617659" y="139727"/>
                  </a:cubicBezTo>
                  <a:cubicBezTo>
                    <a:pt x="689766" y="136872"/>
                    <a:pt x="766738" y="149284"/>
                    <a:pt x="797603" y="92255"/>
                  </a:cubicBezTo>
                  <a:cubicBezTo>
                    <a:pt x="818062" y="97957"/>
                    <a:pt x="836683" y="97117"/>
                    <a:pt x="854656" y="95250"/>
                  </a:cubicBezTo>
                  <a:lnTo>
                    <a:pt x="870794" y="94288"/>
                  </a:lnTo>
                  <a:lnTo>
                    <a:pt x="870083" y="90617"/>
                  </a:lnTo>
                  <a:cubicBezTo>
                    <a:pt x="868427" y="80134"/>
                    <a:pt x="868679" y="69608"/>
                    <a:pt x="875304" y="58201"/>
                  </a:cubicBezTo>
                  <a:cubicBezTo>
                    <a:pt x="876982" y="55182"/>
                    <a:pt x="878995" y="52667"/>
                    <a:pt x="881175" y="50319"/>
                  </a:cubicBezTo>
                  <a:close/>
                  <a:moveTo>
                    <a:pt x="1324400" y="658"/>
                  </a:moveTo>
                  <a:cubicBezTo>
                    <a:pt x="1331997" y="1994"/>
                    <a:pt x="1341965" y="5369"/>
                    <a:pt x="1355467" y="10820"/>
                  </a:cubicBezTo>
                  <a:cubicBezTo>
                    <a:pt x="1365702" y="14847"/>
                    <a:pt x="1383313" y="23403"/>
                    <a:pt x="1402601" y="32121"/>
                  </a:cubicBezTo>
                  <a:lnTo>
                    <a:pt x="1394721" y="70199"/>
                  </a:lnTo>
                  <a:cubicBezTo>
                    <a:pt x="1350436" y="62985"/>
                    <a:pt x="1361844" y="112801"/>
                    <a:pt x="1328464" y="122190"/>
                  </a:cubicBezTo>
                  <a:cubicBezTo>
                    <a:pt x="1306161" y="128397"/>
                    <a:pt x="1238062" y="89990"/>
                    <a:pt x="1214577" y="80427"/>
                  </a:cubicBezTo>
                  <a:cubicBezTo>
                    <a:pt x="1210884" y="78917"/>
                    <a:pt x="1207870" y="77911"/>
                    <a:pt x="1204681" y="76736"/>
                  </a:cubicBezTo>
                  <a:cubicBezTo>
                    <a:pt x="1212561" y="78414"/>
                    <a:pt x="1220954" y="79420"/>
                    <a:pt x="1229843" y="79588"/>
                  </a:cubicBezTo>
                  <a:cubicBezTo>
                    <a:pt x="1270096" y="79924"/>
                    <a:pt x="1276803" y="75394"/>
                    <a:pt x="1288715" y="42691"/>
                  </a:cubicBezTo>
                  <a:cubicBezTo>
                    <a:pt x="1300164" y="10991"/>
                    <a:pt x="1301609" y="-3351"/>
                    <a:pt x="1324400" y="6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28573" tIns="28573" rIns="28573" bIns="28573" anchor="ctr">
              <a:noAutofit/>
            </a:bodyPr>
            <a:lstStyle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17" name="Shape"/>
            <p:cNvSpPr/>
            <p:nvPr/>
          </p:nvSpPr>
          <p:spPr>
            <a:xfrm>
              <a:off x="1626487" y="1781150"/>
              <a:ext cx="1419138" cy="379289"/>
            </a:xfrm>
            <a:custGeom>
              <a:avLst/>
              <a:gdLst>
                <a:gd name="connsiteX0" fmla="*/ 141 w 21214"/>
                <a:gd name="connsiteY0" fmla="*/ 7471 h 21460"/>
                <a:gd name="connsiteX1" fmla="*/ 813 w 21214"/>
                <a:gd name="connsiteY1" fmla="*/ 7661 h 21460"/>
                <a:gd name="connsiteX2" fmla="*/ 1733 w 21214"/>
                <a:gd name="connsiteY2" fmla="*/ 7338 h 21460"/>
                <a:gd name="connsiteX3" fmla="*/ 2405 w 21214"/>
                <a:gd name="connsiteY3" fmla="*/ 7253 h 21460"/>
                <a:gd name="connsiteX4" fmla="*/ 3573 w 21214"/>
                <a:gd name="connsiteY4" fmla="*/ 6655 h 21460"/>
                <a:gd name="connsiteX5" fmla="*/ 4970 w 21214"/>
                <a:gd name="connsiteY5" fmla="*/ 8638 h 21460"/>
                <a:gd name="connsiteX6" fmla="*/ 7961 w 21214"/>
                <a:gd name="connsiteY6" fmla="*/ 12520 h 21460"/>
                <a:gd name="connsiteX7" fmla="*/ 8573 w 21214"/>
                <a:gd name="connsiteY7" fmla="*/ 16591 h 21460"/>
                <a:gd name="connsiteX8" fmla="*/ 8696 w 21214"/>
                <a:gd name="connsiteY8" fmla="*/ 18338 h 21460"/>
                <a:gd name="connsiteX9" fmla="*/ 9290 w 21214"/>
                <a:gd name="connsiteY9" fmla="*/ 17958 h 21460"/>
                <a:gd name="connsiteX10" fmla="*/ 10541 w 21214"/>
                <a:gd name="connsiteY10" fmla="*/ 17749 h 21460"/>
                <a:gd name="connsiteX11" fmla="*/ 11190 w 21214"/>
                <a:gd name="connsiteY11" fmla="*/ 15453 h 21460"/>
                <a:gd name="connsiteX12" fmla="*/ 12875 w 21214"/>
                <a:gd name="connsiteY12" fmla="*/ 17436 h 21460"/>
                <a:gd name="connsiteX13" fmla="*/ 13868 w 21214"/>
                <a:gd name="connsiteY13" fmla="*/ 15965 h 21460"/>
                <a:gd name="connsiteX14" fmla="*/ 15042 w 21214"/>
                <a:gd name="connsiteY14" fmla="*/ 14636 h 21460"/>
                <a:gd name="connsiteX15" fmla="*/ 16080 w 21214"/>
                <a:gd name="connsiteY15" fmla="*/ 13497 h 21460"/>
                <a:gd name="connsiteX16" fmla="*/ 17072 w 21214"/>
                <a:gd name="connsiteY16" fmla="*/ 13308 h 21460"/>
                <a:gd name="connsiteX17" fmla="*/ 18128 w 21214"/>
                <a:gd name="connsiteY17" fmla="*/ 14874 h 21460"/>
                <a:gd name="connsiteX18" fmla="*/ 20395 w 21214"/>
                <a:gd name="connsiteY18" fmla="*/ 17531 h 21460"/>
                <a:gd name="connsiteX19" fmla="*/ 20450 w 21214"/>
                <a:gd name="connsiteY19" fmla="*/ 19904 h 21460"/>
                <a:gd name="connsiteX20" fmla="*/ 20653 w 21214"/>
                <a:gd name="connsiteY20" fmla="*/ 21460 h 21460"/>
                <a:gd name="connsiteX21" fmla="*/ 20748 w 21214"/>
                <a:gd name="connsiteY21" fmla="*/ 19733 h 21460"/>
                <a:gd name="connsiteX22" fmla="*/ 21104 w 21214"/>
                <a:gd name="connsiteY22" fmla="*/ 12596 h 21460"/>
                <a:gd name="connsiteX23" fmla="*/ 20595 w 21214"/>
                <a:gd name="connsiteY23" fmla="*/ 9512 h 21460"/>
                <a:gd name="connsiteX24" fmla="*/ 20593 w 21214"/>
                <a:gd name="connsiteY24" fmla="*/ 6978 h 21460"/>
                <a:gd name="connsiteX25" fmla="*/ 18574 w 21214"/>
                <a:gd name="connsiteY25" fmla="*/ 4757 h 21460"/>
                <a:gd name="connsiteX26" fmla="*/ 17639 w 21214"/>
                <a:gd name="connsiteY26" fmla="*/ 3371 h 21460"/>
                <a:gd name="connsiteX27" fmla="*/ 16726 w 21214"/>
                <a:gd name="connsiteY27" fmla="*/ 3855 h 21460"/>
                <a:gd name="connsiteX28" fmla="*/ 15754 w 21214"/>
                <a:gd name="connsiteY28" fmla="*/ 5374 h 21460"/>
                <a:gd name="connsiteX29" fmla="*/ 14655 w 21214"/>
                <a:gd name="connsiteY29" fmla="*/ 7139 h 21460"/>
                <a:gd name="connsiteX30" fmla="*/ 13720 w 21214"/>
                <a:gd name="connsiteY30" fmla="*/ 8999 h 21460"/>
                <a:gd name="connsiteX31" fmla="*/ 12218 w 21214"/>
                <a:gd name="connsiteY31" fmla="*/ 7338 h 21460"/>
                <a:gd name="connsiteX32" fmla="*/ 11579 w 21214"/>
                <a:gd name="connsiteY32" fmla="*/ 9996 h 21460"/>
                <a:gd name="connsiteX33" fmla="*/ 10431 w 21214"/>
                <a:gd name="connsiteY33" fmla="*/ 10575 h 21460"/>
                <a:gd name="connsiteX34" fmla="*/ 9879 w 21214"/>
                <a:gd name="connsiteY34" fmla="*/ 11153 h 21460"/>
                <a:gd name="connsiteX35" fmla="*/ 9801 w 21214"/>
                <a:gd name="connsiteY35" fmla="*/ 9312 h 21460"/>
                <a:gd name="connsiteX36" fmla="*/ 9322 w 21214"/>
                <a:gd name="connsiteY36" fmla="*/ 5099 h 21460"/>
                <a:gd name="connsiteX37" fmla="*/ 6665 w 21214"/>
                <a:gd name="connsiteY37" fmla="*/ 1758 h 21460"/>
                <a:gd name="connsiteX38" fmla="*/ 5426 w 21214"/>
                <a:gd name="connsiteY38" fmla="*/ 21 h 21460"/>
                <a:gd name="connsiteX39" fmla="*/ 4348 w 21214"/>
                <a:gd name="connsiteY39" fmla="*/ 999 h 21460"/>
                <a:gd name="connsiteX40" fmla="*/ 3731 w 21214"/>
                <a:gd name="connsiteY40" fmla="*/ 1284 h 21460"/>
                <a:gd name="connsiteX41" fmla="*/ 2884 w 21214"/>
                <a:gd name="connsiteY41" fmla="*/ 1901 h 21460"/>
                <a:gd name="connsiteX42" fmla="*/ 1337 w 21214"/>
                <a:gd name="connsiteY42" fmla="*/ 631 h 21460"/>
                <a:gd name="connsiteX43" fmla="*/ 259 w 21214"/>
                <a:gd name="connsiteY43" fmla="*/ 2309 h 21460"/>
                <a:gd name="connsiteX44" fmla="*/ 226 w 21214"/>
                <a:gd name="connsiteY44" fmla="*/ 7063 h 21460"/>
                <a:gd name="connsiteX45" fmla="*/ 141 w 21214"/>
                <a:gd name="connsiteY45" fmla="*/ 7471 h 21460"/>
                <a:gd name="connsiteX0-1" fmla="*/ 141 w 21214"/>
                <a:gd name="connsiteY0-2" fmla="*/ 7471 h 21460"/>
                <a:gd name="connsiteX1-3" fmla="*/ 813 w 21214"/>
                <a:gd name="connsiteY1-4" fmla="*/ 7661 h 21460"/>
                <a:gd name="connsiteX2-5" fmla="*/ 1733 w 21214"/>
                <a:gd name="connsiteY2-6" fmla="*/ 7338 h 21460"/>
                <a:gd name="connsiteX3-7" fmla="*/ 2405 w 21214"/>
                <a:gd name="connsiteY3-8" fmla="*/ 7253 h 21460"/>
                <a:gd name="connsiteX4-9" fmla="*/ 3573 w 21214"/>
                <a:gd name="connsiteY4-10" fmla="*/ 6655 h 21460"/>
                <a:gd name="connsiteX5-11" fmla="*/ 4970 w 21214"/>
                <a:gd name="connsiteY5-12" fmla="*/ 8638 h 21460"/>
                <a:gd name="connsiteX6-13" fmla="*/ 7961 w 21214"/>
                <a:gd name="connsiteY6-14" fmla="*/ 12520 h 21460"/>
                <a:gd name="connsiteX7-15" fmla="*/ 8573 w 21214"/>
                <a:gd name="connsiteY7-16" fmla="*/ 16591 h 21460"/>
                <a:gd name="connsiteX8-17" fmla="*/ 8696 w 21214"/>
                <a:gd name="connsiteY8-18" fmla="*/ 18338 h 21460"/>
                <a:gd name="connsiteX9-19" fmla="*/ 9290 w 21214"/>
                <a:gd name="connsiteY9-20" fmla="*/ 17958 h 21460"/>
                <a:gd name="connsiteX10-21" fmla="*/ 10541 w 21214"/>
                <a:gd name="connsiteY10-22" fmla="*/ 17749 h 21460"/>
                <a:gd name="connsiteX11-23" fmla="*/ 11190 w 21214"/>
                <a:gd name="connsiteY11-24" fmla="*/ 15453 h 21460"/>
                <a:gd name="connsiteX12-25" fmla="*/ 12875 w 21214"/>
                <a:gd name="connsiteY12-26" fmla="*/ 17436 h 21460"/>
                <a:gd name="connsiteX13-27" fmla="*/ 13868 w 21214"/>
                <a:gd name="connsiteY13-28" fmla="*/ 15965 h 21460"/>
                <a:gd name="connsiteX14-29" fmla="*/ 15042 w 21214"/>
                <a:gd name="connsiteY14-30" fmla="*/ 14636 h 21460"/>
                <a:gd name="connsiteX15-31" fmla="*/ 16080 w 21214"/>
                <a:gd name="connsiteY15-32" fmla="*/ 13497 h 21460"/>
                <a:gd name="connsiteX16-33" fmla="*/ 17072 w 21214"/>
                <a:gd name="connsiteY16-34" fmla="*/ 13308 h 21460"/>
                <a:gd name="connsiteX17-35" fmla="*/ 18128 w 21214"/>
                <a:gd name="connsiteY17-36" fmla="*/ 14874 h 21460"/>
                <a:gd name="connsiteX18-37" fmla="*/ 20395 w 21214"/>
                <a:gd name="connsiteY18-38" fmla="*/ 17531 h 21460"/>
                <a:gd name="connsiteX19-39" fmla="*/ 20450 w 21214"/>
                <a:gd name="connsiteY19-40" fmla="*/ 19904 h 21460"/>
                <a:gd name="connsiteX20-41" fmla="*/ 20653 w 21214"/>
                <a:gd name="connsiteY20-42" fmla="*/ 21460 h 21460"/>
                <a:gd name="connsiteX21-43" fmla="*/ 20748 w 21214"/>
                <a:gd name="connsiteY21-44" fmla="*/ 19733 h 21460"/>
                <a:gd name="connsiteX22-45" fmla="*/ 21104 w 21214"/>
                <a:gd name="connsiteY22-46" fmla="*/ 12596 h 21460"/>
                <a:gd name="connsiteX23-47" fmla="*/ 20595 w 21214"/>
                <a:gd name="connsiteY23-48" fmla="*/ 9512 h 21460"/>
                <a:gd name="connsiteX24-49" fmla="*/ 20593 w 21214"/>
                <a:gd name="connsiteY24-50" fmla="*/ 6978 h 21460"/>
                <a:gd name="connsiteX25-51" fmla="*/ 18574 w 21214"/>
                <a:gd name="connsiteY25-52" fmla="*/ 4757 h 21460"/>
                <a:gd name="connsiteX26-53" fmla="*/ 17639 w 21214"/>
                <a:gd name="connsiteY26-54" fmla="*/ 3371 h 21460"/>
                <a:gd name="connsiteX27-55" fmla="*/ 16726 w 21214"/>
                <a:gd name="connsiteY27-56" fmla="*/ 3855 h 21460"/>
                <a:gd name="connsiteX28-57" fmla="*/ 15754 w 21214"/>
                <a:gd name="connsiteY28-58" fmla="*/ 5374 h 21460"/>
                <a:gd name="connsiteX29-59" fmla="*/ 14655 w 21214"/>
                <a:gd name="connsiteY29-60" fmla="*/ 7139 h 21460"/>
                <a:gd name="connsiteX30-61" fmla="*/ 13720 w 21214"/>
                <a:gd name="connsiteY30-62" fmla="*/ 8999 h 21460"/>
                <a:gd name="connsiteX31-63" fmla="*/ 12218 w 21214"/>
                <a:gd name="connsiteY31-64" fmla="*/ 7338 h 21460"/>
                <a:gd name="connsiteX32-65" fmla="*/ 11579 w 21214"/>
                <a:gd name="connsiteY32-66" fmla="*/ 9996 h 21460"/>
                <a:gd name="connsiteX33-67" fmla="*/ 10431 w 21214"/>
                <a:gd name="connsiteY33-68" fmla="*/ 10575 h 21460"/>
                <a:gd name="connsiteX34-69" fmla="*/ 9879 w 21214"/>
                <a:gd name="connsiteY34-70" fmla="*/ 11153 h 21460"/>
                <a:gd name="connsiteX35-71" fmla="*/ 9801 w 21214"/>
                <a:gd name="connsiteY35-72" fmla="*/ 9312 h 21460"/>
                <a:gd name="connsiteX36-73" fmla="*/ 9322 w 21214"/>
                <a:gd name="connsiteY36-74" fmla="*/ 5099 h 21460"/>
                <a:gd name="connsiteX37-75" fmla="*/ 6665 w 21214"/>
                <a:gd name="connsiteY37-76" fmla="*/ 1758 h 21460"/>
                <a:gd name="connsiteX38-77" fmla="*/ 5426 w 21214"/>
                <a:gd name="connsiteY38-78" fmla="*/ 21 h 21460"/>
                <a:gd name="connsiteX39-79" fmla="*/ 4348 w 21214"/>
                <a:gd name="connsiteY39-80" fmla="*/ 999 h 21460"/>
                <a:gd name="connsiteX40-81" fmla="*/ 3731 w 21214"/>
                <a:gd name="connsiteY40-82" fmla="*/ 1284 h 21460"/>
                <a:gd name="connsiteX41-83" fmla="*/ 2884 w 21214"/>
                <a:gd name="connsiteY41-84" fmla="*/ 1901 h 21460"/>
                <a:gd name="connsiteX42-85" fmla="*/ 1337 w 21214"/>
                <a:gd name="connsiteY42-86" fmla="*/ 631 h 21460"/>
                <a:gd name="connsiteX43-87" fmla="*/ 259 w 21214"/>
                <a:gd name="connsiteY43-88" fmla="*/ 2309 h 21460"/>
                <a:gd name="connsiteX44-89" fmla="*/ 226 w 21214"/>
                <a:gd name="connsiteY44-90" fmla="*/ 7063 h 21460"/>
                <a:gd name="connsiteX45-91" fmla="*/ 141 w 21214"/>
                <a:gd name="connsiteY45-92" fmla="*/ 7471 h 21460"/>
                <a:gd name="connsiteX0-93" fmla="*/ 141 w 21214"/>
                <a:gd name="connsiteY0-94" fmla="*/ 7605 h 21594"/>
                <a:gd name="connsiteX1-95" fmla="*/ 813 w 21214"/>
                <a:gd name="connsiteY1-96" fmla="*/ 7795 h 21594"/>
                <a:gd name="connsiteX2-97" fmla="*/ 1733 w 21214"/>
                <a:gd name="connsiteY2-98" fmla="*/ 7472 h 21594"/>
                <a:gd name="connsiteX3-99" fmla="*/ 2405 w 21214"/>
                <a:gd name="connsiteY3-100" fmla="*/ 7387 h 21594"/>
                <a:gd name="connsiteX4-101" fmla="*/ 3573 w 21214"/>
                <a:gd name="connsiteY4-102" fmla="*/ 6789 h 21594"/>
                <a:gd name="connsiteX5-103" fmla="*/ 4970 w 21214"/>
                <a:gd name="connsiteY5-104" fmla="*/ 8772 h 21594"/>
                <a:gd name="connsiteX6-105" fmla="*/ 7961 w 21214"/>
                <a:gd name="connsiteY6-106" fmla="*/ 12654 h 21594"/>
                <a:gd name="connsiteX7-107" fmla="*/ 8573 w 21214"/>
                <a:gd name="connsiteY7-108" fmla="*/ 16725 h 21594"/>
                <a:gd name="connsiteX8-109" fmla="*/ 8696 w 21214"/>
                <a:gd name="connsiteY8-110" fmla="*/ 18472 h 21594"/>
                <a:gd name="connsiteX9-111" fmla="*/ 9290 w 21214"/>
                <a:gd name="connsiteY9-112" fmla="*/ 18092 h 21594"/>
                <a:gd name="connsiteX10-113" fmla="*/ 10541 w 21214"/>
                <a:gd name="connsiteY10-114" fmla="*/ 17883 h 21594"/>
                <a:gd name="connsiteX11-115" fmla="*/ 11190 w 21214"/>
                <a:gd name="connsiteY11-116" fmla="*/ 15587 h 21594"/>
                <a:gd name="connsiteX12-117" fmla="*/ 12875 w 21214"/>
                <a:gd name="connsiteY12-118" fmla="*/ 17570 h 21594"/>
                <a:gd name="connsiteX13-119" fmla="*/ 13868 w 21214"/>
                <a:gd name="connsiteY13-120" fmla="*/ 16099 h 21594"/>
                <a:gd name="connsiteX14-121" fmla="*/ 15042 w 21214"/>
                <a:gd name="connsiteY14-122" fmla="*/ 14770 h 21594"/>
                <a:gd name="connsiteX15-123" fmla="*/ 16080 w 21214"/>
                <a:gd name="connsiteY15-124" fmla="*/ 13631 h 21594"/>
                <a:gd name="connsiteX16-125" fmla="*/ 17072 w 21214"/>
                <a:gd name="connsiteY16-126" fmla="*/ 13442 h 21594"/>
                <a:gd name="connsiteX17-127" fmla="*/ 18128 w 21214"/>
                <a:gd name="connsiteY17-128" fmla="*/ 15008 h 21594"/>
                <a:gd name="connsiteX18-129" fmla="*/ 20395 w 21214"/>
                <a:gd name="connsiteY18-130" fmla="*/ 17665 h 21594"/>
                <a:gd name="connsiteX19-131" fmla="*/ 20450 w 21214"/>
                <a:gd name="connsiteY19-132" fmla="*/ 20038 h 21594"/>
                <a:gd name="connsiteX20-133" fmla="*/ 20653 w 21214"/>
                <a:gd name="connsiteY20-134" fmla="*/ 21594 h 21594"/>
                <a:gd name="connsiteX21-135" fmla="*/ 20748 w 21214"/>
                <a:gd name="connsiteY21-136" fmla="*/ 19867 h 21594"/>
                <a:gd name="connsiteX22-137" fmla="*/ 21104 w 21214"/>
                <a:gd name="connsiteY22-138" fmla="*/ 12730 h 21594"/>
                <a:gd name="connsiteX23-139" fmla="*/ 20595 w 21214"/>
                <a:gd name="connsiteY23-140" fmla="*/ 9646 h 21594"/>
                <a:gd name="connsiteX24-141" fmla="*/ 20593 w 21214"/>
                <a:gd name="connsiteY24-142" fmla="*/ 7112 h 21594"/>
                <a:gd name="connsiteX25-143" fmla="*/ 18574 w 21214"/>
                <a:gd name="connsiteY25-144" fmla="*/ 4891 h 21594"/>
                <a:gd name="connsiteX26-145" fmla="*/ 17639 w 21214"/>
                <a:gd name="connsiteY26-146" fmla="*/ 3505 h 21594"/>
                <a:gd name="connsiteX27-147" fmla="*/ 16726 w 21214"/>
                <a:gd name="connsiteY27-148" fmla="*/ 3989 h 21594"/>
                <a:gd name="connsiteX28-149" fmla="*/ 15754 w 21214"/>
                <a:gd name="connsiteY28-150" fmla="*/ 5508 h 21594"/>
                <a:gd name="connsiteX29-151" fmla="*/ 14655 w 21214"/>
                <a:gd name="connsiteY29-152" fmla="*/ 7273 h 21594"/>
                <a:gd name="connsiteX30-153" fmla="*/ 13720 w 21214"/>
                <a:gd name="connsiteY30-154" fmla="*/ 9133 h 21594"/>
                <a:gd name="connsiteX31-155" fmla="*/ 12218 w 21214"/>
                <a:gd name="connsiteY31-156" fmla="*/ 7472 h 21594"/>
                <a:gd name="connsiteX32-157" fmla="*/ 11579 w 21214"/>
                <a:gd name="connsiteY32-158" fmla="*/ 10130 h 21594"/>
                <a:gd name="connsiteX33-159" fmla="*/ 10431 w 21214"/>
                <a:gd name="connsiteY33-160" fmla="*/ 10709 h 21594"/>
                <a:gd name="connsiteX34-161" fmla="*/ 9879 w 21214"/>
                <a:gd name="connsiteY34-162" fmla="*/ 11287 h 21594"/>
                <a:gd name="connsiteX35-163" fmla="*/ 9801 w 21214"/>
                <a:gd name="connsiteY35-164" fmla="*/ 9446 h 21594"/>
                <a:gd name="connsiteX36-165" fmla="*/ 9322 w 21214"/>
                <a:gd name="connsiteY36-166" fmla="*/ 5233 h 21594"/>
                <a:gd name="connsiteX37-167" fmla="*/ 6665 w 21214"/>
                <a:gd name="connsiteY37-168" fmla="*/ 1892 h 21594"/>
                <a:gd name="connsiteX38-169" fmla="*/ 5426 w 21214"/>
                <a:gd name="connsiteY38-170" fmla="*/ 155 h 21594"/>
                <a:gd name="connsiteX39-171" fmla="*/ 4348 w 21214"/>
                <a:gd name="connsiteY39-172" fmla="*/ 1133 h 21594"/>
                <a:gd name="connsiteX40-173" fmla="*/ 3731 w 21214"/>
                <a:gd name="connsiteY40-174" fmla="*/ 1418 h 21594"/>
                <a:gd name="connsiteX41-175" fmla="*/ 2884 w 21214"/>
                <a:gd name="connsiteY41-176" fmla="*/ 2035 h 21594"/>
                <a:gd name="connsiteX42-177" fmla="*/ 1337 w 21214"/>
                <a:gd name="connsiteY42-178" fmla="*/ 765 h 21594"/>
                <a:gd name="connsiteX43-179" fmla="*/ 259 w 21214"/>
                <a:gd name="connsiteY43-180" fmla="*/ 2443 h 21594"/>
                <a:gd name="connsiteX44-181" fmla="*/ 226 w 21214"/>
                <a:gd name="connsiteY44-182" fmla="*/ 7197 h 21594"/>
                <a:gd name="connsiteX45-183" fmla="*/ 141 w 21214"/>
                <a:gd name="connsiteY45-184" fmla="*/ 7605 h 21594"/>
                <a:gd name="connsiteX0-185" fmla="*/ 141 w 21214"/>
                <a:gd name="connsiteY0-186" fmla="*/ 7472 h 21461"/>
                <a:gd name="connsiteX1-187" fmla="*/ 813 w 21214"/>
                <a:gd name="connsiteY1-188" fmla="*/ 7662 h 21461"/>
                <a:gd name="connsiteX2-189" fmla="*/ 1733 w 21214"/>
                <a:gd name="connsiteY2-190" fmla="*/ 7339 h 21461"/>
                <a:gd name="connsiteX3-191" fmla="*/ 2405 w 21214"/>
                <a:gd name="connsiteY3-192" fmla="*/ 7254 h 21461"/>
                <a:gd name="connsiteX4-193" fmla="*/ 3573 w 21214"/>
                <a:gd name="connsiteY4-194" fmla="*/ 6656 h 21461"/>
                <a:gd name="connsiteX5-195" fmla="*/ 4970 w 21214"/>
                <a:gd name="connsiteY5-196" fmla="*/ 8639 h 21461"/>
                <a:gd name="connsiteX6-197" fmla="*/ 7961 w 21214"/>
                <a:gd name="connsiteY6-198" fmla="*/ 12521 h 21461"/>
                <a:gd name="connsiteX7-199" fmla="*/ 8573 w 21214"/>
                <a:gd name="connsiteY7-200" fmla="*/ 16592 h 21461"/>
                <a:gd name="connsiteX8-201" fmla="*/ 8696 w 21214"/>
                <a:gd name="connsiteY8-202" fmla="*/ 18339 h 21461"/>
                <a:gd name="connsiteX9-203" fmla="*/ 9290 w 21214"/>
                <a:gd name="connsiteY9-204" fmla="*/ 17959 h 21461"/>
                <a:gd name="connsiteX10-205" fmla="*/ 10541 w 21214"/>
                <a:gd name="connsiteY10-206" fmla="*/ 17750 h 21461"/>
                <a:gd name="connsiteX11-207" fmla="*/ 11190 w 21214"/>
                <a:gd name="connsiteY11-208" fmla="*/ 15454 h 21461"/>
                <a:gd name="connsiteX12-209" fmla="*/ 12875 w 21214"/>
                <a:gd name="connsiteY12-210" fmla="*/ 17437 h 21461"/>
                <a:gd name="connsiteX13-211" fmla="*/ 13868 w 21214"/>
                <a:gd name="connsiteY13-212" fmla="*/ 15966 h 21461"/>
                <a:gd name="connsiteX14-213" fmla="*/ 15042 w 21214"/>
                <a:gd name="connsiteY14-214" fmla="*/ 14637 h 21461"/>
                <a:gd name="connsiteX15-215" fmla="*/ 16080 w 21214"/>
                <a:gd name="connsiteY15-216" fmla="*/ 13498 h 21461"/>
                <a:gd name="connsiteX16-217" fmla="*/ 17072 w 21214"/>
                <a:gd name="connsiteY16-218" fmla="*/ 13309 h 21461"/>
                <a:gd name="connsiteX17-219" fmla="*/ 18128 w 21214"/>
                <a:gd name="connsiteY17-220" fmla="*/ 14875 h 21461"/>
                <a:gd name="connsiteX18-221" fmla="*/ 20395 w 21214"/>
                <a:gd name="connsiteY18-222" fmla="*/ 17532 h 21461"/>
                <a:gd name="connsiteX19-223" fmla="*/ 20450 w 21214"/>
                <a:gd name="connsiteY19-224" fmla="*/ 19905 h 21461"/>
                <a:gd name="connsiteX20-225" fmla="*/ 20653 w 21214"/>
                <a:gd name="connsiteY20-226" fmla="*/ 21461 h 21461"/>
                <a:gd name="connsiteX21-227" fmla="*/ 20748 w 21214"/>
                <a:gd name="connsiteY21-228" fmla="*/ 19734 h 21461"/>
                <a:gd name="connsiteX22-229" fmla="*/ 21104 w 21214"/>
                <a:gd name="connsiteY22-230" fmla="*/ 12597 h 21461"/>
                <a:gd name="connsiteX23-231" fmla="*/ 20595 w 21214"/>
                <a:gd name="connsiteY23-232" fmla="*/ 9513 h 21461"/>
                <a:gd name="connsiteX24-233" fmla="*/ 20593 w 21214"/>
                <a:gd name="connsiteY24-234" fmla="*/ 6979 h 21461"/>
                <a:gd name="connsiteX25-235" fmla="*/ 18574 w 21214"/>
                <a:gd name="connsiteY25-236" fmla="*/ 4758 h 21461"/>
                <a:gd name="connsiteX26-237" fmla="*/ 17639 w 21214"/>
                <a:gd name="connsiteY26-238" fmla="*/ 3372 h 21461"/>
                <a:gd name="connsiteX27-239" fmla="*/ 16726 w 21214"/>
                <a:gd name="connsiteY27-240" fmla="*/ 3856 h 21461"/>
                <a:gd name="connsiteX28-241" fmla="*/ 15754 w 21214"/>
                <a:gd name="connsiteY28-242" fmla="*/ 5375 h 21461"/>
                <a:gd name="connsiteX29-243" fmla="*/ 14655 w 21214"/>
                <a:gd name="connsiteY29-244" fmla="*/ 7140 h 21461"/>
                <a:gd name="connsiteX30-245" fmla="*/ 13720 w 21214"/>
                <a:gd name="connsiteY30-246" fmla="*/ 9000 h 21461"/>
                <a:gd name="connsiteX31-247" fmla="*/ 12218 w 21214"/>
                <a:gd name="connsiteY31-248" fmla="*/ 7339 h 21461"/>
                <a:gd name="connsiteX32-249" fmla="*/ 11579 w 21214"/>
                <a:gd name="connsiteY32-250" fmla="*/ 9997 h 21461"/>
                <a:gd name="connsiteX33-251" fmla="*/ 10431 w 21214"/>
                <a:gd name="connsiteY33-252" fmla="*/ 10576 h 21461"/>
                <a:gd name="connsiteX34-253" fmla="*/ 9879 w 21214"/>
                <a:gd name="connsiteY34-254" fmla="*/ 11154 h 21461"/>
                <a:gd name="connsiteX35-255" fmla="*/ 9801 w 21214"/>
                <a:gd name="connsiteY35-256" fmla="*/ 9313 h 21461"/>
                <a:gd name="connsiteX36-257" fmla="*/ 9322 w 21214"/>
                <a:gd name="connsiteY36-258" fmla="*/ 5100 h 21461"/>
                <a:gd name="connsiteX37-259" fmla="*/ 6665 w 21214"/>
                <a:gd name="connsiteY37-260" fmla="*/ 1759 h 21461"/>
                <a:gd name="connsiteX38-261" fmla="*/ 5426 w 21214"/>
                <a:gd name="connsiteY38-262" fmla="*/ 22 h 21461"/>
                <a:gd name="connsiteX39-263" fmla="*/ 4348 w 21214"/>
                <a:gd name="connsiteY39-264" fmla="*/ 1000 h 21461"/>
                <a:gd name="connsiteX40-265" fmla="*/ 3731 w 21214"/>
                <a:gd name="connsiteY40-266" fmla="*/ 1285 h 21461"/>
                <a:gd name="connsiteX41-267" fmla="*/ 2884 w 21214"/>
                <a:gd name="connsiteY41-268" fmla="*/ 1902 h 21461"/>
                <a:gd name="connsiteX42-269" fmla="*/ 1337 w 21214"/>
                <a:gd name="connsiteY42-270" fmla="*/ 632 h 21461"/>
                <a:gd name="connsiteX43-271" fmla="*/ 259 w 21214"/>
                <a:gd name="connsiteY43-272" fmla="*/ 2310 h 21461"/>
                <a:gd name="connsiteX44-273" fmla="*/ 226 w 21214"/>
                <a:gd name="connsiteY44-274" fmla="*/ 7064 h 21461"/>
                <a:gd name="connsiteX45-275" fmla="*/ 141 w 21214"/>
                <a:gd name="connsiteY45-276" fmla="*/ 7472 h 21461"/>
                <a:gd name="connsiteX0-277" fmla="*/ 141 w 21214"/>
                <a:gd name="connsiteY0-278" fmla="*/ 7472 h 21461"/>
                <a:gd name="connsiteX1-279" fmla="*/ 813 w 21214"/>
                <a:gd name="connsiteY1-280" fmla="*/ 7662 h 21461"/>
                <a:gd name="connsiteX2-281" fmla="*/ 1733 w 21214"/>
                <a:gd name="connsiteY2-282" fmla="*/ 7339 h 21461"/>
                <a:gd name="connsiteX3-283" fmla="*/ 2405 w 21214"/>
                <a:gd name="connsiteY3-284" fmla="*/ 7254 h 21461"/>
                <a:gd name="connsiteX4-285" fmla="*/ 3573 w 21214"/>
                <a:gd name="connsiteY4-286" fmla="*/ 6656 h 21461"/>
                <a:gd name="connsiteX5-287" fmla="*/ 4970 w 21214"/>
                <a:gd name="connsiteY5-288" fmla="*/ 8639 h 21461"/>
                <a:gd name="connsiteX6-289" fmla="*/ 7961 w 21214"/>
                <a:gd name="connsiteY6-290" fmla="*/ 12521 h 21461"/>
                <a:gd name="connsiteX7-291" fmla="*/ 8573 w 21214"/>
                <a:gd name="connsiteY7-292" fmla="*/ 16592 h 21461"/>
                <a:gd name="connsiteX8-293" fmla="*/ 8696 w 21214"/>
                <a:gd name="connsiteY8-294" fmla="*/ 18339 h 21461"/>
                <a:gd name="connsiteX9-295" fmla="*/ 9290 w 21214"/>
                <a:gd name="connsiteY9-296" fmla="*/ 17959 h 21461"/>
                <a:gd name="connsiteX10-297" fmla="*/ 10541 w 21214"/>
                <a:gd name="connsiteY10-298" fmla="*/ 17750 h 21461"/>
                <a:gd name="connsiteX11-299" fmla="*/ 11190 w 21214"/>
                <a:gd name="connsiteY11-300" fmla="*/ 15454 h 21461"/>
                <a:gd name="connsiteX12-301" fmla="*/ 12875 w 21214"/>
                <a:gd name="connsiteY12-302" fmla="*/ 17437 h 21461"/>
                <a:gd name="connsiteX13-303" fmla="*/ 13868 w 21214"/>
                <a:gd name="connsiteY13-304" fmla="*/ 15966 h 21461"/>
                <a:gd name="connsiteX14-305" fmla="*/ 15042 w 21214"/>
                <a:gd name="connsiteY14-306" fmla="*/ 14637 h 21461"/>
                <a:gd name="connsiteX15-307" fmla="*/ 16080 w 21214"/>
                <a:gd name="connsiteY15-308" fmla="*/ 13498 h 21461"/>
                <a:gd name="connsiteX16-309" fmla="*/ 17072 w 21214"/>
                <a:gd name="connsiteY16-310" fmla="*/ 13309 h 21461"/>
                <a:gd name="connsiteX17-311" fmla="*/ 18128 w 21214"/>
                <a:gd name="connsiteY17-312" fmla="*/ 14875 h 21461"/>
                <a:gd name="connsiteX18-313" fmla="*/ 20395 w 21214"/>
                <a:gd name="connsiteY18-314" fmla="*/ 17532 h 21461"/>
                <a:gd name="connsiteX19-315" fmla="*/ 20450 w 21214"/>
                <a:gd name="connsiteY19-316" fmla="*/ 19905 h 21461"/>
                <a:gd name="connsiteX20-317" fmla="*/ 20653 w 21214"/>
                <a:gd name="connsiteY20-318" fmla="*/ 21461 h 21461"/>
                <a:gd name="connsiteX21-319" fmla="*/ 20748 w 21214"/>
                <a:gd name="connsiteY21-320" fmla="*/ 19734 h 21461"/>
                <a:gd name="connsiteX22-321" fmla="*/ 21104 w 21214"/>
                <a:gd name="connsiteY22-322" fmla="*/ 12597 h 21461"/>
                <a:gd name="connsiteX23-323" fmla="*/ 20595 w 21214"/>
                <a:gd name="connsiteY23-324" fmla="*/ 9513 h 21461"/>
                <a:gd name="connsiteX24-325" fmla="*/ 20593 w 21214"/>
                <a:gd name="connsiteY24-326" fmla="*/ 6979 h 21461"/>
                <a:gd name="connsiteX25-327" fmla="*/ 18574 w 21214"/>
                <a:gd name="connsiteY25-328" fmla="*/ 4758 h 21461"/>
                <a:gd name="connsiteX26-329" fmla="*/ 17639 w 21214"/>
                <a:gd name="connsiteY26-330" fmla="*/ 3372 h 21461"/>
                <a:gd name="connsiteX27-331" fmla="*/ 16726 w 21214"/>
                <a:gd name="connsiteY27-332" fmla="*/ 3856 h 21461"/>
                <a:gd name="connsiteX28-333" fmla="*/ 15754 w 21214"/>
                <a:gd name="connsiteY28-334" fmla="*/ 5375 h 21461"/>
                <a:gd name="connsiteX29-335" fmla="*/ 14655 w 21214"/>
                <a:gd name="connsiteY29-336" fmla="*/ 7140 h 21461"/>
                <a:gd name="connsiteX30-337" fmla="*/ 13720 w 21214"/>
                <a:gd name="connsiteY30-338" fmla="*/ 9000 h 21461"/>
                <a:gd name="connsiteX31-339" fmla="*/ 12218 w 21214"/>
                <a:gd name="connsiteY31-340" fmla="*/ 7339 h 21461"/>
                <a:gd name="connsiteX32-341" fmla="*/ 11579 w 21214"/>
                <a:gd name="connsiteY32-342" fmla="*/ 9997 h 21461"/>
                <a:gd name="connsiteX33-343" fmla="*/ 10431 w 21214"/>
                <a:gd name="connsiteY33-344" fmla="*/ 10576 h 21461"/>
                <a:gd name="connsiteX34-345" fmla="*/ 9879 w 21214"/>
                <a:gd name="connsiteY34-346" fmla="*/ 11154 h 21461"/>
                <a:gd name="connsiteX35-347" fmla="*/ 9801 w 21214"/>
                <a:gd name="connsiteY35-348" fmla="*/ 9313 h 21461"/>
                <a:gd name="connsiteX36-349" fmla="*/ 9322 w 21214"/>
                <a:gd name="connsiteY36-350" fmla="*/ 5100 h 21461"/>
                <a:gd name="connsiteX37-351" fmla="*/ 6665 w 21214"/>
                <a:gd name="connsiteY37-352" fmla="*/ 1759 h 21461"/>
                <a:gd name="connsiteX38-353" fmla="*/ 5426 w 21214"/>
                <a:gd name="connsiteY38-354" fmla="*/ 22 h 21461"/>
                <a:gd name="connsiteX39-355" fmla="*/ 4348 w 21214"/>
                <a:gd name="connsiteY39-356" fmla="*/ 1000 h 21461"/>
                <a:gd name="connsiteX40-357" fmla="*/ 3731 w 21214"/>
                <a:gd name="connsiteY40-358" fmla="*/ 1285 h 21461"/>
                <a:gd name="connsiteX41-359" fmla="*/ 2884 w 21214"/>
                <a:gd name="connsiteY41-360" fmla="*/ 1902 h 21461"/>
                <a:gd name="connsiteX42-361" fmla="*/ 1337 w 21214"/>
                <a:gd name="connsiteY42-362" fmla="*/ 632 h 21461"/>
                <a:gd name="connsiteX43-363" fmla="*/ 259 w 21214"/>
                <a:gd name="connsiteY43-364" fmla="*/ 2310 h 21461"/>
                <a:gd name="connsiteX44-365" fmla="*/ 226 w 21214"/>
                <a:gd name="connsiteY44-366" fmla="*/ 7064 h 21461"/>
                <a:gd name="connsiteX45-367" fmla="*/ 141 w 21214"/>
                <a:gd name="connsiteY45-368" fmla="*/ 7472 h 214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</a:cxnLst>
              <a:rect l="l" t="t" r="r" b="b"/>
              <a:pathLst>
                <a:path w="21214" h="21461" extrusionOk="0">
                  <a:moveTo>
                    <a:pt x="141" y="7472"/>
                  </a:moveTo>
                  <a:cubicBezTo>
                    <a:pt x="354" y="7577"/>
                    <a:pt x="572" y="7643"/>
                    <a:pt x="813" y="7662"/>
                  </a:cubicBezTo>
                  <a:cubicBezTo>
                    <a:pt x="1154" y="7690"/>
                    <a:pt x="1410" y="7501"/>
                    <a:pt x="1733" y="7339"/>
                  </a:cubicBezTo>
                  <a:cubicBezTo>
                    <a:pt x="1951" y="7225"/>
                    <a:pt x="2217" y="7377"/>
                    <a:pt x="2405" y="7254"/>
                  </a:cubicBezTo>
                  <a:cubicBezTo>
                    <a:pt x="2761" y="7026"/>
                    <a:pt x="3162" y="6390"/>
                    <a:pt x="3573" y="6656"/>
                  </a:cubicBezTo>
                  <a:cubicBezTo>
                    <a:pt x="4010" y="6931"/>
                    <a:pt x="4549" y="8013"/>
                    <a:pt x="4970" y="8639"/>
                  </a:cubicBezTo>
                  <a:cubicBezTo>
                    <a:pt x="5592" y="9551"/>
                    <a:pt x="7435" y="13242"/>
                    <a:pt x="7961" y="12521"/>
                  </a:cubicBezTo>
                  <a:cubicBezTo>
                    <a:pt x="7984" y="14201"/>
                    <a:pt x="8360" y="15159"/>
                    <a:pt x="8573" y="16592"/>
                  </a:cubicBezTo>
                  <a:cubicBezTo>
                    <a:pt x="8701" y="17447"/>
                    <a:pt x="8342" y="17608"/>
                    <a:pt x="8696" y="18339"/>
                  </a:cubicBezTo>
                  <a:cubicBezTo>
                    <a:pt x="8936" y="18832"/>
                    <a:pt x="9112" y="18101"/>
                    <a:pt x="9290" y="17959"/>
                  </a:cubicBezTo>
                  <a:cubicBezTo>
                    <a:pt x="9696" y="17646"/>
                    <a:pt x="10107" y="17817"/>
                    <a:pt x="10541" y="17750"/>
                  </a:cubicBezTo>
                  <a:cubicBezTo>
                    <a:pt x="11168" y="17655"/>
                    <a:pt x="10854" y="17067"/>
                    <a:pt x="11190" y="15454"/>
                  </a:cubicBezTo>
                  <a:cubicBezTo>
                    <a:pt x="11770" y="15748"/>
                    <a:pt x="12279" y="17114"/>
                    <a:pt x="12875" y="17437"/>
                  </a:cubicBezTo>
                  <a:cubicBezTo>
                    <a:pt x="13658" y="17854"/>
                    <a:pt x="13459" y="17152"/>
                    <a:pt x="13868" y="15966"/>
                  </a:cubicBezTo>
                  <a:cubicBezTo>
                    <a:pt x="14119" y="15235"/>
                    <a:pt x="14713" y="15093"/>
                    <a:pt x="15042" y="14637"/>
                  </a:cubicBezTo>
                  <a:cubicBezTo>
                    <a:pt x="15370" y="14191"/>
                    <a:pt x="15739" y="13897"/>
                    <a:pt x="16080" y="13498"/>
                  </a:cubicBezTo>
                  <a:cubicBezTo>
                    <a:pt x="16501" y="13005"/>
                    <a:pt x="16568" y="12654"/>
                    <a:pt x="17072" y="13309"/>
                  </a:cubicBezTo>
                  <a:cubicBezTo>
                    <a:pt x="17426" y="13774"/>
                    <a:pt x="17782" y="14353"/>
                    <a:pt x="18128" y="14875"/>
                  </a:cubicBezTo>
                  <a:cubicBezTo>
                    <a:pt x="18905" y="16042"/>
                    <a:pt x="19637" y="15539"/>
                    <a:pt x="20395" y="17532"/>
                  </a:cubicBezTo>
                  <a:cubicBezTo>
                    <a:pt x="20322" y="18301"/>
                    <a:pt x="20412" y="19126"/>
                    <a:pt x="20450" y="19905"/>
                  </a:cubicBezTo>
                  <a:cubicBezTo>
                    <a:pt x="20492" y="20816"/>
                    <a:pt x="20562" y="21176"/>
                    <a:pt x="20653" y="21461"/>
                  </a:cubicBezTo>
                  <a:cubicBezTo>
                    <a:pt x="20685" y="20885"/>
                    <a:pt x="20716" y="20310"/>
                    <a:pt x="20748" y="19734"/>
                  </a:cubicBezTo>
                  <a:cubicBezTo>
                    <a:pt x="20951" y="17750"/>
                    <a:pt x="21430" y="14723"/>
                    <a:pt x="21104" y="12597"/>
                  </a:cubicBezTo>
                  <a:cubicBezTo>
                    <a:pt x="20843" y="10908"/>
                    <a:pt x="20643" y="11619"/>
                    <a:pt x="20595" y="9513"/>
                  </a:cubicBezTo>
                  <a:cubicBezTo>
                    <a:pt x="20578" y="8687"/>
                    <a:pt x="20510" y="7823"/>
                    <a:pt x="20593" y="6979"/>
                  </a:cubicBezTo>
                  <a:cubicBezTo>
                    <a:pt x="19941" y="5043"/>
                    <a:pt x="19261" y="5802"/>
                    <a:pt x="18574" y="4758"/>
                  </a:cubicBezTo>
                  <a:cubicBezTo>
                    <a:pt x="18266" y="4293"/>
                    <a:pt x="17955" y="3771"/>
                    <a:pt x="17639" y="3372"/>
                  </a:cubicBezTo>
                  <a:cubicBezTo>
                    <a:pt x="17190" y="2803"/>
                    <a:pt x="17123" y="3202"/>
                    <a:pt x="16726" y="3856"/>
                  </a:cubicBezTo>
                  <a:cubicBezTo>
                    <a:pt x="16405" y="4388"/>
                    <a:pt x="16064" y="4796"/>
                    <a:pt x="15754" y="5375"/>
                  </a:cubicBezTo>
                  <a:cubicBezTo>
                    <a:pt x="15445" y="5954"/>
                    <a:pt x="14899" y="6286"/>
                    <a:pt x="14655" y="7140"/>
                  </a:cubicBezTo>
                  <a:cubicBezTo>
                    <a:pt x="14259" y="8526"/>
                    <a:pt x="14425" y="9228"/>
                    <a:pt x="13720" y="9000"/>
                  </a:cubicBezTo>
                  <a:cubicBezTo>
                    <a:pt x="13181" y="8829"/>
                    <a:pt x="12742" y="7501"/>
                    <a:pt x="12218" y="7339"/>
                  </a:cubicBezTo>
                  <a:cubicBezTo>
                    <a:pt x="11877" y="9171"/>
                    <a:pt x="12153" y="9721"/>
                    <a:pt x="11579" y="9997"/>
                  </a:cubicBezTo>
                  <a:cubicBezTo>
                    <a:pt x="11180" y="10186"/>
                    <a:pt x="10809" y="10120"/>
                    <a:pt x="10431" y="10576"/>
                  </a:cubicBezTo>
                  <a:cubicBezTo>
                    <a:pt x="10265" y="10775"/>
                    <a:pt x="10090" y="11619"/>
                    <a:pt x="9879" y="11154"/>
                  </a:cubicBezTo>
                  <a:cubicBezTo>
                    <a:pt x="9571" y="10462"/>
                    <a:pt x="9902" y="10196"/>
                    <a:pt x="9801" y="9313"/>
                  </a:cubicBezTo>
                  <a:cubicBezTo>
                    <a:pt x="9633" y="7833"/>
                    <a:pt x="9310" y="6903"/>
                    <a:pt x="9322" y="5100"/>
                  </a:cubicBezTo>
                  <a:cubicBezTo>
                    <a:pt x="8829" y="6020"/>
                    <a:pt x="7216" y="2575"/>
                    <a:pt x="6665" y="1759"/>
                  </a:cubicBezTo>
                  <a:cubicBezTo>
                    <a:pt x="6291" y="1209"/>
                    <a:pt x="5820" y="193"/>
                    <a:pt x="5426" y="22"/>
                  </a:cubicBezTo>
                  <a:cubicBezTo>
                    <a:pt x="5055" y="-139"/>
                    <a:pt x="4677" y="658"/>
                    <a:pt x="4348" y="1000"/>
                  </a:cubicBezTo>
                  <a:cubicBezTo>
                    <a:pt x="4173" y="1180"/>
                    <a:pt x="3934" y="1095"/>
                    <a:pt x="3731" y="1285"/>
                  </a:cubicBezTo>
                  <a:cubicBezTo>
                    <a:pt x="3433" y="1550"/>
                    <a:pt x="3195" y="1826"/>
                    <a:pt x="2884" y="1902"/>
                  </a:cubicBezTo>
                  <a:cubicBezTo>
                    <a:pt x="2310" y="2025"/>
                    <a:pt x="1845" y="739"/>
                    <a:pt x="1337" y="632"/>
                  </a:cubicBezTo>
                  <a:cubicBezTo>
                    <a:pt x="712" y="500"/>
                    <a:pt x="514" y="488"/>
                    <a:pt x="259" y="2310"/>
                  </a:cubicBezTo>
                  <a:cubicBezTo>
                    <a:pt x="28" y="3951"/>
                    <a:pt x="-170" y="5593"/>
                    <a:pt x="226" y="7064"/>
                  </a:cubicBezTo>
                  <a:cubicBezTo>
                    <a:pt x="211" y="7131"/>
                    <a:pt x="176" y="7282"/>
                    <a:pt x="141" y="747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3" tIns="28573" rIns="28573" bIns="28573" anchor="ctr"/>
            <a:lstStyle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</p:grpSp>
      <p:sp>
        <p:nvSpPr>
          <p:cNvPr id="57369" name="TextBox 132"/>
          <p:cNvSpPr txBox="1"/>
          <p:nvPr/>
        </p:nvSpPr>
        <p:spPr>
          <a:xfrm>
            <a:off x="1536700" y="3810000"/>
            <a:ext cx="6167438" cy="1630363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t">
            <a:spAutoFit/>
          </a:bodyPr>
          <a:p>
            <a:r>
              <a:rPr lang="id-ID" altLang="en-US" sz="2000">
                <a:latin typeface="Calibri" panose="020F0502020204030204"/>
              </a:rPr>
              <a:t>Hikayat kadang mirip cerita sejarah atau berbentuk riwayat hidup yang di dalamnya terdapat peristiwa atau kejadian yang tidak masuk akal dan penuh keajaiban.</a:t>
            </a:r>
            <a:endParaRPr lang="id-ID" altLang="en-US" sz="2000">
              <a:latin typeface="Calibri" panose="020F0502020204030204"/>
            </a:endParaRPr>
          </a:p>
          <a:p>
            <a:r>
              <a:rPr lang="id-ID" altLang="en-US" sz="2000">
                <a:latin typeface="Calibri" panose="020F0502020204030204"/>
              </a:rPr>
              <a:t>H</a:t>
            </a:r>
            <a:r>
              <a:rPr lang="en-US" altLang="zh-CN" sz="2000">
                <a:latin typeface="Calibri" panose="020F0502020204030204"/>
              </a:rPr>
              <a:t>ikayat berfungsi sebagai media hiburan, pembangkit semangat, atau untuk meramaikan pesta.</a:t>
            </a:r>
            <a:endParaRPr lang="en-US" altLang="zh-CN" sz="200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8369" name="Group 16"/>
          <p:cNvGrpSpPr/>
          <p:nvPr/>
        </p:nvGrpSpPr>
        <p:grpSpPr>
          <a:xfrm>
            <a:off x="2600325" y="6988175"/>
            <a:ext cx="4157663" cy="74613"/>
            <a:chOff x="3298031" y="2536778"/>
            <a:chExt cx="5544043" cy="100584"/>
          </a:xfrm>
        </p:grpSpPr>
        <p:sp>
          <p:nvSpPr>
            <p:cNvPr id="18" name="Oval 17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5" name="Freeform: Shape 34"/>
          <p:cNvSpPr/>
          <p:nvPr/>
        </p:nvSpPr>
        <p:spPr>
          <a:xfrm>
            <a:off x="2471738" y="407988"/>
            <a:ext cx="3175000" cy="839788"/>
          </a:xfrm>
          <a:custGeom>
            <a:avLst/>
            <a:gdLst>
              <a:gd name="connsiteX0" fmla="*/ 0 w 3155006"/>
              <a:gd name="connsiteY0" fmla="*/ 0 h 1057275"/>
              <a:gd name="connsiteX1" fmla="*/ 2242498 w 3155006"/>
              <a:gd name="connsiteY1" fmla="*/ 0 h 1057275"/>
              <a:gd name="connsiteX2" fmla="*/ 3155006 w 3155006"/>
              <a:gd name="connsiteY2" fmla="*/ 1057275 h 1057275"/>
              <a:gd name="connsiteX3" fmla="*/ 0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2242498" y="0"/>
                </a:lnTo>
                <a:lnTo>
                  <a:pt x="3155006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36" name="Right Triangle 35"/>
          <p:cNvSpPr/>
          <p:nvPr/>
        </p:nvSpPr>
        <p:spPr>
          <a:xfrm flipH="1" flipV="1">
            <a:off x="2471738" y="1247775"/>
            <a:ext cx="520700" cy="227013"/>
          </a:xfrm>
          <a:prstGeom prst="rtTriangle">
            <a:avLst/>
          </a:prstGeom>
          <a:gradFill flip="none" rotWithShape="1">
            <a:gsLst>
              <a:gs pos="100000">
                <a:srgbClr val="042432"/>
              </a:gs>
              <a:gs pos="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37" name="Right Triangle 36"/>
          <p:cNvSpPr/>
          <p:nvPr/>
        </p:nvSpPr>
        <p:spPr>
          <a:xfrm flipV="1">
            <a:off x="7529513" y="1247775"/>
            <a:ext cx="523875" cy="227013"/>
          </a:xfrm>
          <a:prstGeom prst="rtTriangl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38" name="Freeform: Shape 37"/>
          <p:cNvSpPr/>
          <p:nvPr/>
        </p:nvSpPr>
        <p:spPr>
          <a:xfrm>
            <a:off x="4878388" y="407988"/>
            <a:ext cx="3175000" cy="839788"/>
          </a:xfrm>
          <a:custGeom>
            <a:avLst/>
            <a:gdLst>
              <a:gd name="connsiteX0" fmla="*/ 0 w 3155006"/>
              <a:gd name="connsiteY0" fmla="*/ 0 h 1057275"/>
              <a:gd name="connsiteX1" fmla="*/ 3155006 w 3155006"/>
              <a:gd name="connsiteY1" fmla="*/ 0 h 1057275"/>
              <a:gd name="connsiteX2" fmla="*/ 3155006 w 3155006"/>
              <a:gd name="connsiteY2" fmla="*/ 1057275 h 1057275"/>
              <a:gd name="connsiteX3" fmla="*/ 912508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3155006" y="0"/>
                </a:lnTo>
                <a:lnTo>
                  <a:pt x="3155006" y="1057275"/>
                </a:lnTo>
                <a:lnTo>
                  <a:pt x="912508" y="10572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0" name="Freeform: Shape 39"/>
          <p:cNvSpPr/>
          <p:nvPr/>
        </p:nvSpPr>
        <p:spPr>
          <a:xfrm>
            <a:off x="2471738" y="1766888"/>
            <a:ext cx="3175000" cy="839788"/>
          </a:xfrm>
          <a:custGeom>
            <a:avLst/>
            <a:gdLst>
              <a:gd name="connsiteX0" fmla="*/ 0 w 3155006"/>
              <a:gd name="connsiteY0" fmla="*/ 0 h 1057275"/>
              <a:gd name="connsiteX1" fmla="*/ 2242498 w 3155006"/>
              <a:gd name="connsiteY1" fmla="*/ 0 h 1057275"/>
              <a:gd name="connsiteX2" fmla="*/ 3155006 w 3155006"/>
              <a:gd name="connsiteY2" fmla="*/ 1057275 h 1057275"/>
              <a:gd name="connsiteX3" fmla="*/ 0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2242498" y="0"/>
                </a:lnTo>
                <a:lnTo>
                  <a:pt x="3155006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1" name="Right Triangle 40"/>
          <p:cNvSpPr/>
          <p:nvPr/>
        </p:nvSpPr>
        <p:spPr>
          <a:xfrm flipH="1" flipV="1">
            <a:off x="2471738" y="2606675"/>
            <a:ext cx="520700" cy="227013"/>
          </a:xfrm>
          <a:prstGeom prst="rtTriangle">
            <a:avLst/>
          </a:prstGeom>
          <a:gradFill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2" name="Right Triangle 41"/>
          <p:cNvSpPr/>
          <p:nvPr/>
        </p:nvSpPr>
        <p:spPr>
          <a:xfrm flipV="1">
            <a:off x="7529513" y="2606675"/>
            <a:ext cx="523875" cy="227013"/>
          </a:xfrm>
          <a:prstGeom prst="rtTriangle">
            <a:avLst/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4" name="Freeform: Shape 43"/>
          <p:cNvSpPr/>
          <p:nvPr/>
        </p:nvSpPr>
        <p:spPr>
          <a:xfrm>
            <a:off x="4878388" y="1766888"/>
            <a:ext cx="3175000" cy="839788"/>
          </a:xfrm>
          <a:custGeom>
            <a:avLst/>
            <a:gdLst>
              <a:gd name="connsiteX0" fmla="*/ 0 w 3155006"/>
              <a:gd name="connsiteY0" fmla="*/ 0 h 1057275"/>
              <a:gd name="connsiteX1" fmla="*/ 3155006 w 3155006"/>
              <a:gd name="connsiteY1" fmla="*/ 0 h 1057275"/>
              <a:gd name="connsiteX2" fmla="*/ 3155006 w 3155006"/>
              <a:gd name="connsiteY2" fmla="*/ 1057275 h 1057275"/>
              <a:gd name="connsiteX3" fmla="*/ 912508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3155006" y="0"/>
                </a:lnTo>
                <a:lnTo>
                  <a:pt x="3155006" y="1057275"/>
                </a:lnTo>
                <a:lnTo>
                  <a:pt x="912508" y="10572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7" name="Freeform: Shape 46"/>
          <p:cNvSpPr/>
          <p:nvPr/>
        </p:nvSpPr>
        <p:spPr>
          <a:xfrm>
            <a:off x="2471738" y="3125788"/>
            <a:ext cx="3175000" cy="838200"/>
          </a:xfrm>
          <a:custGeom>
            <a:avLst/>
            <a:gdLst>
              <a:gd name="connsiteX0" fmla="*/ 0 w 3155006"/>
              <a:gd name="connsiteY0" fmla="*/ 0 h 1057275"/>
              <a:gd name="connsiteX1" fmla="*/ 2242498 w 3155006"/>
              <a:gd name="connsiteY1" fmla="*/ 0 h 1057275"/>
              <a:gd name="connsiteX2" fmla="*/ 3155006 w 3155006"/>
              <a:gd name="connsiteY2" fmla="*/ 1057275 h 1057275"/>
              <a:gd name="connsiteX3" fmla="*/ 0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2242498" y="0"/>
                </a:lnTo>
                <a:lnTo>
                  <a:pt x="3155006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8" name="Right Triangle 47"/>
          <p:cNvSpPr/>
          <p:nvPr/>
        </p:nvSpPr>
        <p:spPr>
          <a:xfrm flipH="1" flipV="1">
            <a:off x="2471738" y="3963988"/>
            <a:ext cx="520700" cy="228600"/>
          </a:xfrm>
          <a:prstGeom prst="rtTriangle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9" name="Right Triangle 48"/>
          <p:cNvSpPr/>
          <p:nvPr/>
        </p:nvSpPr>
        <p:spPr>
          <a:xfrm flipV="1">
            <a:off x="7529513" y="3963988"/>
            <a:ext cx="523875" cy="228600"/>
          </a:xfrm>
          <a:prstGeom prst="rtTriangle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50" name="Freeform: Shape 49"/>
          <p:cNvSpPr/>
          <p:nvPr/>
        </p:nvSpPr>
        <p:spPr>
          <a:xfrm>
            <a:off x="4878388" y="3125788"/>
            <a:ext cx="3175000" cy="838200"/>
          </a:xfrm>
          <a:custGeom>
            <a:avLst/>
            <a:gdLst>
              <a:gd name="connsiteX0" fmla="*/ 0 w 3155006"/>
              <a:gd name="connsiteY0" fmla="*/ 0 h 1057275"/>
              <a:gd name="connsiteX1" fmla="*/ 3155006 w 3155006"/>
              <a:gd name="connsiteY1" fmla="*/ 0 h 1057275"/>
              <a:gd name="connsiteX2" fmla="*/ 3155006 w 3155006"/>
              <a:gd name="connsiteY2" fmla="*/ 1057275 h 1057275"/>
              <a:gd name="connsiteX3" fmla="*/ 912508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3155006" y="0"/>
                </a:lnTo>
                <a:lnTo>
                  <a:pt x="3155006" y="1057275"/>
                </a:lnTo>
                <a:lnTo>
                  <a:pt x="912508" y="10572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grpSp>
        <p:nvGrpSpPr>
          <p:cNvPr id="58384" name="Group 7"/>
          <p:cNvGrpSpPr/>
          <p:nvPr/>
        </p:nvGrpSpPr>
        <p:grpSpPr>
          <a:xfrm>
            <a:off x="2473325" y="1498600"/>
            <a:ext cx="5580063" cy="80963"/>
            <a:chOff x="3298031" y="2536778"/>
            <a:chExt cx="5544043" cy="100584"/>
          </a:xfrm>
        </p:grpSpPr>
        <p:sp>
          <p:nvSpPr>
            <p:cNvPr id="51" name="Oval 50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8387" name="Group 53"/>
          <p:cNvGrpSpPr/>
          <p:nvPr/>
        </p:nvGrpSpPr>
        <p:grpSpPr>
          <a:xfrm>
            <a:off x="2473325" y="2881313"/>
            <a:ext cx="5580063" cy="79375"/>
            <a:chOff x="3298031" y="2536778"/>
            <a:chExt cx="5544043" cy="100584"/>
          </a:xfrm>
        </p:grpSpPr>
        <p:sp>
          <p:nvSpPr>
            <p:cNvPr id="56" name="Oval 55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8390" name="Group 60"/>
          <p:cNvGrpSpPr/>
          <p:nvPr/>
        </p:nvGrpSpPr>
        <p:grpSpPr>
          <a:xfrm>
            <a:off x="2473325" y="4264025"/>
            <a:ext cx="5580063" cy="79375"/>
            <a:chOff x="3298031" y="2536778"/>
            <a:chExt cx="5544043" cy="100584"/>
          </a:xfrm>
        </p:grpSpPr>
        <p:sp>
          <p:nvSpPr>
            <p:cNvPr id="64" name="Oval 63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8393" name="TextBox 93"/>
          <p:cNvSpPr txBox="1"/>
          <p:nvPr/>
        </p:nvSpPr>
        <p:spPr>
          <a:xfrm>
            <a:off x="5788025" y="3108325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Bersifat tradisional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394" name="TextBox 96"/>
          <p:cNvSpPr txBox="1"/>
          <p:nvPr/>
        </p:nvSpPr>
        <p:spPr>
          <a:xfrm>
            <a:off x="5788025" y="1766888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Bersifat komunal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395" name="TextBox 99"/>
          <p:cNvSpPr txBox="1"/>
          <p:nvPr/>
        </p:nvSpPr>
        <p:spPr>
          <a:xfrm>
            <a:off x="5788025" y="407988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Istana sentris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396" name="TextBox 109"/>
          <p:cNvSpPr txBox="1"/>
          <p:nvPr/>
        </p:nvSpPr>
        <p:spPr>
          <a:xfrm>
            <a:off x="2586038" y="3140075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Menggunakan bahasa klise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397" name="TextBox 107"/>
          <p:cNvSpPr txBox="1"/>
          <p:nvPr/>
        </p:nvSpPr>
        <p:spPr>
          <a:xfrm>
            <a:off x="2600325" y="1908175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Bersifat statis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398" name="TextBox 105"/>
          <p:cNvSpPr txBox="1"/>
          <p:nvPr/>
        </p:nvSpPr>
        <p:spPr>
          <a:xfrm>
            <a:off x="2586038" y="508000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Anonim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3" name="Freeform: Shape 34"/>
          <p:cNvSpPr/>
          <p:nvPr/>
        </p:nvSpPr>
        <p:spPr>
          <a:xfrm>
            <a:off x="2641600" y="4518025"/>
            <a:ext cx="3175000" cy="838200"/>
          </a:xfrm>
          <a:custGeom>
            <a:avLst/>
            <a:gdLst>
              <a:gd name="connsiteX0" fmla="*/ 0 w 3155006"/>
              <a:gd name="connsiteY0" fmla="*/ 0 h 1057275"/>
              <a:gd name="connsiteX1" fmla="*/ 2242498 w 3155006"/>
              <a:gd name="connsiteY1" fmla="*/ 0 h 1057275"/>
              <a:gd name="connsiteX2" fmla="*/ 3155006 w 3155006"/>
              <a:gd name="connsiteY2" fmla="*/ 1057275 h 1057275"/>
              <a:gd name="connsiteX3" fmla="*/ 0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2242498" y="0"/>
                </a:lnTo>
                <a:lnTo>
                  <a:pt x="3155006" y="1057275"/>
                </a:lnTo>
                <a:lnTo>
                  <a:pt x="0" y="10572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4" name="Right Triangle 3"/>
          <p:cNvSpPr/>
          <p:nvPr/>
        </p:nvSpPr>
        <p:spPr>
          <a:xfrm flipH="1" flipV="1">
            <a:off x="2641600" y="5356225"/>
            <a:ext cx="520700" cy="228600"/>
          </a:xfrm>
          <a:prstGeom prst="rtTriangle">
            <a:avLst/>
          </a:prstGeom>
          <a:gradFill flip="none" rotWithShape="1">
            <a:gsLst>
              <a:gs pos="100000">
                <a:srgbClr val="042432"/>
              </a:gs>
              <a:gs pos="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5" name="Right Triangle 4"/>
          <p:cNvSpPr/>
          <p:nvPr/>
        </p:nvSpPr>
        <p:spPr>
          <a:xfrm flipV="1">
            <a:off x="7699375" y="5356225"/>
            <a:ext cx="523875" cy="228600"/>
          </a:xfrm>
          <a:prstGeom prst="rtTriangl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6" name="Freeform: Shape 37"/>
          <p:cNvSpPr/>
          <p:nvPr/>
        </p:nvSpPr>
        <p:spPr>
          <a:xfrm>
            <a:off x="5048250" y="4518025"/>
            <a:ext cx="3175000" cy="838200"/>
          </a:xfrm>
          <a:custGeom>
            <a:avLst/>
            <a:gdLst>
              <a:gd name="connsiteX0" fmla="*/ 0 w 3155006"/>
              <a:gd name="connsiteY0" fmla="*/ 0 h 1057275"/>
              <a:gd name="connsiteX1" fmla="*/ 3155006 w 3155006"/>
              <a:gd name="connsiteY1" fmla="*/ 0 h 1057275"/>
              <a:gd name="connsiteX2" fmla="*/ 3155006 w 3155006"/>
              <a:gd name="connsiteY2" fmla="*/ 1057275 h 1057275"/>
              <a:gd name="connsiteX3" fmla="*/ 912508 w 3155006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5006" h="1057275">
                <a:moveTo>
                  <a:pt x="0" y="0"/>
                </a:moveTo>
                <a:lnTo>
                  <a:pt x="3155006" y="0"/>
                </a:lnTo>
                <a:lnTo>
                  <a:pt x="3155006" y="1057275"/>
                </a:lnTo>
                <a:lnTo>
                  <a:pt x="912508" y="10572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grpSp>
        <p:nvGrpSpPr>
          <p:cNvPr id="7" name="Group 6"/>
          <p:cNvGrpSpPr/>
          <p:nvPr/>
        </p:nvGrpSpPr>
        <p:grpSpPr>
          <a:xfrm>
            <a:off x="2642078" y="5876165"/>
            <a:ext cx="5581319" cy="1066737"/>
            <a:chOff x="3295649" y="923925"/>
            <a:chExt cx="5546425" cy="1344822"/>
          </a:xfrm>
          <a:solidFill>
            <a:schemeClr val="accent1"/>
          </a:solidFill>
        </p:grpSpPr>
        <p:sp>
          <p:nvSpPr>
            <p:cNvPr id="9" name="Freeform: Shape 39"/>
            <p:cNvSpPr/>
            <p:nvPr/>
          </p:nvSpPr>
          <p:spPr>
            <a:xfrm>
              <a:off x="3295649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2242498 w 3155006"/>
                <a:gd name="connsiteY1" fmla="*/ 0 h 1057275"/>
                <a:gd name="connsiteX2" fmla="*/ 3155006 w 3155006"/>
                <a:gd name="connsiteY2" fmla="*/ 1057275 h 1057275"/>
                <a:gd name="connsiteX3" fmla="*/ 0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2242498" y="0"/>
                  </a:lnTo>
                  <a:lnTo>
                    <a:pt x="3155006" y="1057275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1350" strike="noStrike" noProof="1"/>
            </a:p>
          </p:txBody>
        </p:sp>
        <p:sp>
          <p:nvSpPr>
            <p:cNvPr id="11" name="Right Triangle 10"/>
            <p:cNvSpPr/>
            <p:nvPr/>
          </p:nvSpPr>
          <p:spPr>
            <a:xfrm flipH="1" flipV="1">
              <a:off x="3295649" y="1981200"/>
              <a:ext cx="517225" cy="287547"/>
            </a:xfrm>
            <a:prstGeom prst="rtTriangle">
              <a:avLst/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1350" strike="noStrike" noProof="1"/>
            </a:p>
          </p:txBody>
        </p:sp>
        <p:sp>
          <p:nvSpPr>
            <p:cNvPr id="12" name="Right Triangle 11"/>
            <p:cNvSpPr/>
            <p:nvPr/>
          </p:nvSpPr>
          <p:spPr>
            <a:xfrm flipV="1">
              <a:off x="8320866" y="1981199"/>
              <a:ext cx="521208" cy="287547"/>
            </a:xfrm>
            <a:prstGeom prst="rtTriangle">
              <a:avLst/>
            </a:prstGeom>
            <a:gradFill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1350" strike="noStrike" noProof="1"/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5687068" y="923925"/>
              <a:ext cx="3155006" cy="1057275"/>
            </a:xfrm>
            <a:custGeom>
              <a:avLst/>
              <a:gdLst>
                <a:gd name="connsiteX0" fmla="*/ 0 w 3155006"/>
                <a:gd name="connsiteY0" fmla="*/ 0 h 1057275"/>
                <a:gd name="connsiteX1" fmla="*/ 3155006 w 3155006"/>
                <a:gd name="connsiteY1" fmla="*/ 0 h 1057275"/>
                <a:gd name="connsiteX2" fmla="*/ 3155006 w 3155006"/>
                <a:gd name="connsiteY2" fmla="*/ 1057275 h 1057275"/>
                <a:gd name="connsiteX3" fmla="*/ 912508 w 3155006"/>
                <a:gd name="connsiteY3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5006" h="1057275">
                  <a:moveTo>
                    <a:pt x="0" y="0"/>
                  </a:moveTo>
                  <a:lnTo>
                    <a:pt x="3155006" y="0"/>
                  </a:lnTo>
                  <a:lnTo>
                    <a:pt x="3155006" y="1057275"/>
                  </a:lnTo>
                  <a:lnTo>
                    <a:pt x="912508" y="10572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1350" strike="noStrike" noProof="1"/>
            </a:p>
          </p:txBody>
        </p:sp>
      </p:grpSp>
      <p:grpSp>
        <p:nvGrpSpPr>
          <p:cNvPr id="58404" name="Group 13"/>
          <p:cNvGrpSpPr/>
          <p:nvPr/>
        </p:nvGrpSpPr>
        <p:grpSpPr>
          <a:xfrm>
            <a:off x="2644775" y="5608638"/>
            <a:ext cx="5580063" cy="79375"/>
            <a:chOff x="3298031" y="2536778"/>
            <a:chExt cx="5544043" cy="100584"/>
          </a:xfrm>
        </p:grpSpPr>
        <p:sp>
          <p:nvSpPr>
            <p:cNvPr id="15" name="Oval 14"/>
            <p:cNvSpPr/>
            <p:nvPr/>
          </p:nvSpPr>
          <p:spPr>
            <a:xfrm>
              <a:off x="3298031" y="2536778"/>
              <a:ext cx="315262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91300" y="2536778"/>
              <a:ext cx="2250774" cy="100584"/>
            </a:xfrm>
            <a:prstGeom prst="ellipse">
              <a:avLst/>
            </a:pr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defRPr/>
              </a:pPr>
              <a:endParaRPr lang="en-US" sz="1350" strike="noStrike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8407" name="TextBox 96"/>
          <p:cNvSpPr txBox="1"/>
          <p:nvPr/>
        </p:nvSpPr>
        <p:spPr>
          <a:xfrm>
            <a:off x="5761038" y="5873750"/>
            <a:ext cx="26003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Menceritakan kesaktian seorang tokoh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408" name="TextBox 99"/>
          <p:cNvSpPr txBox="1"/>
          <p:nvPr/>
        </p:nvSpPr>
        <p:spPr>
          <a:xfrm>
            <a:off x="5959475" y="4614863"/>
            <a:ext cx="21558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Menceritakan kisah universal manusia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409" name="TextBox 107"/>
          <p:cNvSpPr txBox="1"/>
          <p:nvPr/>
        </p:nvSpPr>
        <p:spPr>
          <a:xfrm>
            <a:off x="2755900" y="5940425"/>
            <a:ext cx="23701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Terdapat kemustahilan di dalam ceritanya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58410" name="TextBox 105"/>
          <p:cNvSpPr txBox="1"/>
          <p:nvPr/>
        </p:nvSpPr>
        <p:spPr>
          <a:xfrm>
            <a:off x="2755900" y="4591050"/>
            <a:ext cx="21558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0" anchor="ctr">
            <a:spAutoFit/>
          </a:bodyPr>
          <a:p>
            <a:r>
              <a:rPr lang="en-US" altLang="zh-CN" b="1" dirty="0">
                <a:latin typeface="Calibri" panose="020F0502020204030204"/>
              </a:rPr>
              <a:t>Bersifat didaktis</a:t>
            </a:r>
            <a:endParaRPr lang="en-US" altLang="zh-CN" b="1" dirty="0">
              <a:latin typeface="Calibri" panose="020F0502020204030204"/>
            </a:endParaRPr>
          </a:p>
        </p:txBody>
      </p: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Rectangle: Rounded Corners 32"/>
          <p:cNvSpPr/>
          <p:nvPr/>
        </p:nvSpPr>
        <p:spPr>
          <a:xfrm>
            <a:off x="5445125" y="352425"/>
            <a:ext cx="4171950" cy="5178425"/>
          </a:xfrm>
          <a:prstGeom prst="roundRect">
            <a:avLst>
              <a:gd name="adj" fmla="val 3451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chemeClr val="bg2"/>
              </a:gs>
              <a:gs pos="77000">
                <a:srgbClr val="EFEDEE"/>
              </a:gs>
              <a:gs pos="100000">
                <a:srgbClr val="EFEBEC"/>
              </a:gs>
            </a:gsLst>
            <a:lin ang="5400000" scaled="1"/>
          </a:gra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73" name="Rectangle: Rounded Corners 72"/>
          <p:cNvSpPr/>
          <p:nvPr/>
        </p:nvSpPr>
        <p:spPr>
          <a:xfrm>
            <a:off x="1093788" y="352425"/>
            <a:ext cx="4171950" cy="5178425"/>
          </a:xfrm>
          <a:prstGeom prst="roundRect">
            <a:avLst>
              <a:gd name="adj" fmla="val 3451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53000">
                <a:schemeClr val="bg2"/>
              </a:gs>
              <a:gs pos="77000">
                <a:srgbClr val="EFEDEE"/>
              </a:gs>
              <a:gs pos="100000">
                <a:srgbClr val="EFEBEC"/>
              </a:gs>
            </a:gsLst>
            <a:lin ang="5400000" scaled="1"/>
          </a:gradFill>
          <a:ln>
            <a:noFill/>
          </a:ln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grpSp>
        <p:nvGrpSpPr>
          <p:cNvPr id="59395" name="Group 6"/>
          <p:cNvGrpSpPr/>
          <p:nvPr/>
        </p:nvGrpSpPr>
        <p:grpSpPr>
          <a:xfrm>
            <a:off x="1093788" y="1422400"/>
            <a:ext cx="8523287" cy="485775"/>
            <a:chOff x="1343147" y="2086066"/>
            <a:chExt cx="9505706" cy="405624"/>
          </a:xfrm>
        </p:grpSpPr>
        <p:sp>
          <p:nvSpPr>
            <p:cNvPr id="6" name="Rectangle 5"/>
            <p:cNvSpPr/>
            <p:nvPr/>
          </p:nvSpPr>
          <p:spPr>
            <a:xfrm>
              <a:off x="1343147" y="2086066"/>
              <a:ext cx="4652739" cy="4056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2400" b="1" strike="noStrike" cap="all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96114" y="2086066"/>
              <a:ext cx="4652739" cy="4056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en-US" sz="2400" b="1" strike="noStrike" cap="all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398" name="Rectangle 1"/>
          <p:cNvSpPr/>
          <p:nvPr/>
        </p:nvSpPr>
        <p:spPr>
          <a:xfrm>
            <a:off x="1093788" y="1908175"/>
            <a:ext cx="4171950" cy="1071563"/>
          </a:xfrm>
          <a:prstGeom prst="rect">
            <a:avLst/>
          </a:prstGeom>
          <a:noFill/>
          <a:ln w="9525">
            <a:noFill/>
          </a:ln>
        </p:spPr>
        <p:txBody>
          <a:bodyPr wrap="square" rIns="548607" anchor="ctr"/>
          <a:p>
            <a:pPr algn="just"/>
            <a:endParaRPr lang="en-US" altLang="zh-CN" sz="1200" dirty="0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59399" name="Rectangle 88"/>
          <p:cNvSpPr/>
          <p:nvPr/>
        </p:nvSpPr>
        <p:spPr>
          <a:xfrm>
            <a:off x="5902325" y="1908175"/>
            <a:ext cx="3714750" cy="1071563"/>
          </a:xfrm>
          <a:prstGeom prst="rect">
            <a:avLst/>
          </a:prstGeom>
          <a:noFill/>
          <a:ln w="9525">
            <a:noFill/>
          </a:ln>
        </p:spPr>
        <p:txBody>
          <a:bodyPr wrap="square" lIns="548607" rIns="68575" anchor="ctr"/>
          <a:p>
            <a:pPr algn="just"/>
            <a:r>
              <a:rPr lang="en-US" altLang="zh-CN" sz="1200">
                <a:solidFill>
                  <a:srgbClr val="595959"/>
                </a:solidFill>
                <a:latin typeface="Calibri" panose="020F0502020204030204"/>
              </a:rPr>
              <a:t>. </a:t>
            </a:r>
            <a:endParaRPr lang="en-US" altLang="zh-CN" sz="1200" dirty="0">
              <a:solidFill>
                <a:srgbClr val="595959"/>
              </a:solidFill>
              <a:latin typeface="Calibri" panose="020F0502020204030204"/>
            </a:endParaRPr>
          </a:p>
        </p:txBody>
      </p:sp>
      <p:grpSp>
        <p:nvGrpSpPr>
          <p:cNvPr id="59400" name="Group 3"/>
          <p:cNvGrpSpPr/>
          <p:nvPr/>
        </p:nvGrpSpPr>
        <p:grpSpPr>
          <a:xfrm>
            <a:off x="4876800" y="777875"/>
            <a:ext cx="955675" cy="1604963"/>
            <a:chOff x="4106937" y="1518673"/>
            <a:chExt cx="929706" cy="1390542"/>
          </a:xfrm>
        </p:grpSpPr>
        <p:grpSp>
          <p:nvGrpSpPr>
            <p:cNvPr id="59401" name="Group 37"/>
            <p:cNvGrpSpPr/>
            <p:nvPr/>
          </p:nvGrpSpPr>
          <p:grpSpPr>
            <a:xfrm>
              <a:off x="4107774" y="1518673"/>
              <a:ext cx="928869" cy="269188"/>
              <a:chOff x="8268630" y="5473960"/>
              <a:chExt cx="1387384" cy="40206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8268630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253948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45" name="Rectangle: Rounded Corners 44"/>
              <p:cNvSpPr/>
              <p:nvPr/>
            </p:nvSpPr>
            <p:spPr>
              <a:xfrm>
                <a:off x="8360934" y="5531560"/>
                <a:ext cx="1178764" cy="286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26763"/>
                  </a:gs>
                  <a:gs pos="70000">
                    <a:schemeClr val="bg2"/>
                  </a:gs>
                  <a:gs pos="30000">
                    <a:schemeClr val="bg2"/>
                  </a:gs>
                  <a:gs pos="50000">
                    <a:schemeClr val="bg1"/>
                  </a:gs>
                  <a:gs pos="100000">
                    <a:srgbClr val="6267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</p:grpSp>
        <p:grpSp>
          <p:nvGrpSpPr>
            <p:cNvPr id="59405" name="Group 45"/>
            <p:cNvGrpSpPr/>
            <p:nvPr/>
          </p:nvGrpSpPr>
          <p:grpSpPr>
            <a:xfrm>
              <a:off x="4106937" y="2640027"/>
              <a:ext cx="928869" cy="269188"/>
              <a:chOff x="8268630" y="5473960"/>
              <a:chExt cx="1387384" cy="4020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8268630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253948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8360934" y="5531560"/>
                <a:ext cx="1178764" cy="286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26763"/>
                  </a:gs>
                  <a:gs pos="70000">
                    <a:schemeClr val="bg2"/>
                  </a:gs>
                  <a:gs pos="30000">
                    <a:schemeClr val="bg2"/>
                  </a:gs>
                  <a:gs pos="50000">
                    <a:schemeClr val="bg1"/>
                  </a:gs>
                  <a:gs pos="100000">
                    <a:srgbClr val="6267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</p:grpSp>
      </p:grpSp>
      <p:sp>
        <p:nvSpPr>
          <p:cNvPr id="59409" name="Rectangle 2"/>
          <p:cNvSpPr/>
          <p:nvPr/>
        </p:nvSpPr>
        <p:spPr>
          <a:xfrm>
            <a:off x="1279525" y="596900"/>
            <a:ext cx="3597275" cy="622300"/>
          </a:xfrm>
          <a:prstGeom prst="rect">
            <a:avLst/>
          </a:prstGeom>
          <a:noFill/>
          <a:ln w="9525">
            <a:noFill/>
          </a:ln>
        </p:spPr>
        <p:txBody>
          <a:bodyPr wrap="square" rIns="548607" anchor="ctr"/>
          <a:p>
            <a:r>
              <a:rPr lang="id-ID" altLang="en-US" sz="2000" b="1">
                <a:solidFill>
                  <a:srgbClr val="595959"/>
                </a:solidFill>
                <a:latin typeface="Calibri" panose="020F0502020204030204"/>
              </a:rPr>
              <a:t>Jenis hikayat berdasarkan fase historis sebagai berikut</a:t>
            </a:r>
            <a:r>
              <a:rPr lang="id-ID" altLang="en-US" sz="2000">
                <a:solidFill>
                  <a:srgbClr val="595959"/>
                </a:solidFill>
                <a:latin typeface="Calibri" panose="020F0502020204030204"/>
              </a:rPr>
              <a:t>.</a:t>
            </a:r>
            <a:endParaRPr lang="id-ID" altLang="en-US" sz="2000" dirty="0">
              <a:solidFill>
                <a:srgbClr val="595959"/>
              </a:solidFill>
              <a:latin typeface="Calibri" panose="020F0502020204030204"/>
            </a:endParaRPr>
          </a:p>
        </p:txBody>
      </p:sp>
      <p:sp>
        <p:nvSpPr>
          <p:cNvPr id="59410" name="Rectangle 4"/>
          <p:cNvSpPr/>
          <p:nvPr/>
        </p:nvSpPr>
        <p:spPr>
          <a:xfrm>
            <a:off x="6076950" y="581025"/>
            <a:ext cx="3403600" cy="638175"/>
          </a:xfrm>
          <a:prstGeom prst="rect">
            <a:avLst/>
          </a:prstGeom>
          <a:noFill/>
          <a:ln w="9525">
            <a:noFill/>
          </a:ln>
        </p:spPr>
        <p:txBody>
          <a:bodyPr wrap="square" rIns="548607" anchor="ctr"/>
          <a:p>
            <a:r>
              <a:rPr lang="id-ID" altLang="en-US" sz="2000" b="1">
                <a:solidFill>
                  <a:srgbClr val="595959"/>
                </a:solidFill>
                <a:latin typeface="Calibri" panose="020F0502020204030204"/>
              </a:rPr>
              <a:t>Jenis hikayat berdasarkan isi sebagai berikut.</a:t>
            </a:r>
            <a:endParaRPr lang="id-ID" altLang="en-US" sz="2000" b="1" dirty="0">
              <a:solidFill>
                <a:srgbClr val="595959"/>
              </a:solidFill>
              <a:latin typeface="Calibri" panose="020F0502020204030204"/>
            </a:endParaRPr>
          </a:p>
        </p:txBody>
      </p:sp>
      <p:grpSp>
        <p:nvGrpSpPr>
          <p:cNvPr id="59411" name="Group 7"/>
          <p:cNvGrpSpPr/>
          <p:nvPr/>
        </p:nvGrpSpPr>
        <p:grpSpPr>
          <a:xfrm>
            <a:off x="4875213" y="3479800"/>
            <a:ext cx="955675" cy="1604963"/>
            <a:chOff x="4106937" y="1518673"/>
            <a:chExt cx="929706" cy="1390542"/>
          </a:xfrm>
        </p:grpSpPr>
        <p:grpSp>
          <p:nvGrpSpPr>
            <p:cNvPr id="59412" name="Group 8"/>
            <p:cNvGrpSpPr/>
            <p:nvPr/>
          </p:nvGrpSpPr>
          <p:grpSpPr>
            <a:xfrm>
              <a:off x="4107774" y="1518673"/>
              <a:ext cx="928869" cy="269188"/>
              <a:chOff x="8268630" y="5473960"/>
              <a:chExt cx="1387384" cy="40206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268630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253948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13" name="Rectangle: Rounded Corners 44"/>
              <p:cNvSpPr/>
              <p:nvPr/>
            </p:nvSpPr>
            <p:spPr>
              <a:xfrm>
                <a:off x="8360934" y="5531560"/>
                <a:ext cx="1178764" cy="286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26763"/>
                  </a:gs>
                  <a:gs pos="70000">
                    <a:schemeClr val="bg2"/>
                  </a:gs>
                  <a:gs pos="30000">
                    <a:schemeClr val="bg2"/>
                  </a:gs>
                  <a:gs pos="50000">
                    <a:schemeClr val="bg1"/>
                  </a:gs>
                  <a:gs pos="100000">
                    <a:srgbClr val="6267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</p:grpSp>
        <p:grpSp>
          <p:nvGrpSpPr>
            <p:cNvPr id="59416" name="Group 13"/>
            <p:cNvGrpSpPr/>
            <p:nvPr/>
          </p:nvGrpSpPr>
          <p:grpSpPr>
            <a:xfrm>
              <a:off x="4106937" y="2640027"/>
              <a:ext cx="928869" cy="269188"/>
              <a:chOff x="8268630" y="5473960"/>
              <a:chExt cx="1387384" cy="40206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268630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253948" y="5473960"/>
                <a:ext cx="402066" cy="402066"/>
              </a:xfrm>
              <a:prstGeom prst="ellipse">
                <a:avLst/>
              </a:prstGeom>
              <a:solidFill>
                <a:srgbClr val="F0EEEF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  <p:sp>
            <p:nvSpPr>
              <p:cNvPr id="17" name="Rectangle: Rounded Corners 48"/>
              <p:cNvSpPr/>
              <p:nvPr/>
            </p:nvSpPr>
            <p:spPr>
              <a:xfrm>
                <a:off x="8360934" y="5531560"/>
                <a:ext cx="1178764" cy="28686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626763"/>
                  </a:gs>
                  <a:gs pos="70000">
                    <a:schemeClr val="bg2"/>
                  </a:gs>
                  <a:gs pos="30000">
                    <a:schemeClr val="bg2"/>
                  </a:gs>
                  <a:gs pos="50000">
                    <a:schemeClr val="bg1"/>
                  </a:gs>
                  <a:gs pos="100000">
                    <a:srgbClr val="62676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    <a:noAutofit/>
              </a:bodyPr>
              <a:lstStyle/>
              <a:p>
                <a:pPr algn="ctr" fontAlgn="auto"/>
                <a:endParaRPr lang="en-US" sz="1350" strike="noStrike" noProof="1"/>
              </a:p>
            </p:txBody>
          </p:sp>
        </p:grpSp>
      </p:grpSp>
      <p:sp>
        <p:nvSpPr>
          <p:cNvPr id="59420" name="Text Box 19"/>
          <p:cNvSpPr txBox="1"/>
          <p:nvPr/>
        </p:nvSpPr>
        <p:spPr>
          <a:xfrm>
            <a:off x="6045200" y="2130425"/>
            <a:ext cx="3429000" cy="2952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a. Jenis rekaan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Contoh: </a:t>
            </a:r>
            <a:r>
              <a:rPr lang="en-US" altLang="zh-CN" i="1">
                <a:latin typeface="Calibri" panose="020F0502020204030204"/>
              </a:rPr>
              <a:t>Hikayat Malim Dewa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b. Jenis sejarah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Contoh: </a:t>
            </a:r>
            <a:r>
              <a:rPr lang="en-US" altLang="zh-CN" i="1">
                <a:latin typeface="Calibri" panose="020F0502020204030204"/>
              </a:rPr>
              <a:t>Hikayat Hang Tuah</a:t>
            </a:r>
            <a:r>
              <a:rPr lang="en-US" altLang="zh-CN">
                <a:latin typeface="Calibri" panose="020F0502020204030204"/>
              </a:rPr>
              <a:t>, </a:t>
            </a:r>
            <a:r>
              <a:rPr lang="en-US" altLang="zh-CN" i="1">
                <a:latin typeface="Calibri" panose="020F0502020204030204"/>
              </a:rPr>
              <a:t>Hikayat Pattani</a:t>
            </a:r>
            <a:r>
              <a:rPr lang="en-US" altLang="zh-CN">
                <a:latin typeface="Calibri" panose="020F0502020204030204"/>
              </a:rPr>
              <a:t>, dan </a:t>
            </a:r>
            <a:r>
              <a:rPr lang="en-US" altLang="zh-CN" i="1">
                <a:latin typeface="Calibri" panose="020F0502020204030204"/>
              </a:rPr>
              <a:t>Hikayat Raja-Raja Pasai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c. Jenis biograﬁ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Contoh: </a:t>
            </a:r>
            <a:r>
              <a:rPr lang="en-US" altLang="zh-CN" i="1">
                <a:latin typeface="Calibri" panose="020F0502020204030204"/>
              </a:rPr>
              <a:t>Hikayat Abdullah</a:t>
            </a:r>
            <a:r>
              <a:rPr lang="en-US" altLang="zh-CN">
                <a:latin typeface="Calibri" panose="020F0502020204030204"/>
              </a:rPr>
              <a:t> dan </a:t>
            </a:r>
            <a:r>
              <a:rPr lang="en-US" altLang="zh-CN" i="1">
                <a:latin typeface="Calibri" panose="020F0502020204030204"/>
              </a:rPr>
              <a:t>Hikayat Sultan Ibrahim bin Adam</a:t>
            </a:r>
            <a:endParaRPr lang="en-US" altLang="zh-CN" i="1">
              <a:latin typeface="Calibri" panose="020F0502020204030204"/>
            </a:endParaRPr>
          </a:p>
        </p:txBody>
      </p:sp>
      <p:sp>
        <p:nvSpPr>
          <p:cNvPr id="59421" name="Text Box 20"/>
          <p:cNvSpPr txBox="1"/>
          <p:nvPr/>
        </p:nvSpPr>
        <p:spPr>
          <a:xfrm>
            <a:off x="1377950" y="2125663"/>
            <a:ext cx="3497263" cy="3271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a. Hikayat berunsur Hindu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id-ID" altLang="en-US">
                <a:latin typeface="Calibri" panose="020F0502020204030204"/>
              </a:rPr>
              <a:t>Contoh: </a:t>
            </a:r>
            <a:r>
              <a:rPr lang="en-US" altLang="zh-CN" i="1">
                <a:latin typeface="Calibri" panose="020F0502020204030204"/>
              </a:rPr>
              <a:t>Hikayat Pandawa Lima</a:t>
            </a:r>
            <a:r>
              <a:rPr lang="en-US" altLang="zh-CN">
                <a:latin typeface="Calibri" panose="020F0502020204030204"/>
              </a:rPr>
              <a:t> dan </a:t>
            </a:r>
            <a:r>
              <a:rPr lang="en-US" altLang="zh-CN" i="1">
                <a:latin typeface="Calibri" panose="020F0502020204030204"/>
              </a:rPr>
              <a:t>Hikayat Sri Rama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b. Hikayat berunsur Hindu–Islam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Contoh: </a:t>
            </a:r>
            <a:r>
              <a:rPr lang="en-US" altLang="zh-CN" i="1">
                <a:latin typeface="Calibri" panose="020F0502020204030204"/>
              </a:rPr>
              <a:t>Hikayat Jaya Lengkara</a:t>
            </a:r>
            <a:r>
              <a:rPr lang="en-US" altLang="zh-CN">
                <a:latin typeface="Calibri" panose="020F0502020204030204"/>
              </a:rPr>
              <a:t>, </a:t>
            </a:r>
            <a:r>
              <a:rPr lang="en-US" altLang="zh-CN" i="1">
                <a:latin typeface="Calibri" panose="020F0502020204030204"/>
              </a:rPr>
              <a:t>Hikayat Si Miskin</a:t>
            </a:r>
            <a:r>
              <a:rPr lang="en-US" altLang="zh-CN">
                <a:latin typeface="Calibri" panose="020F0502020204030204"/>
              </a:rPr>
              <a:t>, dan </a:t>
            </a:r>
            <a:r>
              <a:rPr lang="en-US" altLang="zh-CN" i="1">
                <a:latin typeface="Calibri" panose="020F0502020204030204"/>
              </a:rPr>
              <a:t>Hikayat Inderaputera</a:t>
            </a:r>
            <a:endParaRPr lang="en-US" altLang="zh-CN" i="1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c. Hikayat berunsur Islam</a:t>
            </a:r>
            <a:endParaRPr lang="en-US" altLang="zh-CN">
              <a:latin typeface="Calibri" panose="020F0502020204030204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Calibri" panose="020F0502020204030204"/>
              </a:rPr>
              <a:t>Contoh: </a:t>
            </a:r>
            <a:r>
              <a:rPr lang="id-ID" altLang="en-US" i="1">
                <a:latin typeface="Calibri" panose="020F0502020204030204"/>
              </a:rPr>
              <a:t>H</a:t>
            </a:r>
            <a:r>
              <a:rPr lang="en-US" altLang="zh-CN" i="1">
                <a:latin typeface="Calibri" panose="020F0502020204030204"/>
              </a:rPr>
              <a:t>ikayat 1001 Malam</a:t>
            </a:r>
            <a:r>
              <a:rPr lang="en-US" altLang="zh-CN">
                <a:latin typeface="Calibri" panose="020F0502020204030204"/>
              </a:rPr>
              <a:t> dan </a:t>
            </a:r>
            <a:r>
              <a:rPr lang="en-US" altLang="zh-CN" i="1">
                <a:latin typeface="Calibri" panose="020F0502020204030204"/>
              </a:rPr>
              <a:t>Hikayat Qamar al-Zaman</a:t>
            </a:r>
            <a:endParaRPr lang="en-US" altLang="zh-CN" i="1">
              <a:latin typeface="Calibri" panose="020F0502020204030204"/>
            </a:endParaRPr>
          </a:p>
        </p:txBody>
      </p: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1292225" y="473075"/>
            <a:ext cx="7473950" cy="700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 fontAlgn="auto"/>
            <a:r>
              <a:rPr lang="id-ID" sz="2645" strike="noStrike" noProof="1" dirty="0" smtClean="0">
                <a:solidFill>
                  <a:sysClr val="windowText" lastClr="000000"/>
                </a:solidFill>
              </a:rPr>
              <a:t>B.  </a:t>
            </a:r>
            <a:r>
              <a:rPr lang="id-ID" sz="2645" strike="noStrike" noProof="1" dirty="0" smtClean="0">
                <a:solidFill>
                  <a:sysClr val="windowText" lastClr="000000"/>
                </a:solidFill>
                <a:sym typeface="+mn-ea"/>
              </a:rPr>
              <a:t>Nilai-Nilai dan Isi yang Terkandung dalam Hikayat</a:t>
            </a:r>
            <a:endParaRPr lang="id-ID" sz="2645" strike="noStrike" noProof="1" dirty="0" smtClean="0"/>
          </a:p>
        </p:txBody>
      </p:sp>
      <p:sp>
        <p:nvSpPr>
          <p:cNvPr id="34" name="Rounded Rectangle 2">
            <a:hlinkClick r:id="rId1" action="ppaction://hlinksldjump"/>
          </p:cNvPr>
          <p:cNvSpPr/>
          <p:nvPr/>
        </p:nvSpPr>
        <p:spPr>
          <a:xfrm>
            <a:off x="2208213" y="1746250"/>
            <a:ext cx="3205163" cy="1905000"/>
          </a:xfrm>
          <a:prstGeom prst="roundRect">
            <a:avLst>
              <a:gd name="adj" fmla="val 468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03" rIns="137151" rtlCol="0" anchor="ctr"/>
          <a:lstStyle/>
          <a:p>
            <a:pPr fontAlgn="auto">
              <a:spcBef>
                <a:spcPts val="900"/>
              </a:spcBef>
            </a:pPr>
            <a:r>
              <a:rPr lang="id-ID" altLang="en-US" sz="2800" b="1" strike="noStrike" noProof="1">
                <a:solidFill>
                  <a:schemeClr val="bg1"/>
                </a:solidFill>
              </a:rPr>
              <a:t>Nilai-nilai yang terkandung dalam hikayat</a:t>
            </a:r>
            <a:endParaRPr lang="id-ID" altLang="en-US" sz="1400" strike="noStrike" noProof="1">
              <a:solidFill>
                <a:schemeClr val="bg1"/>
              </a:solidFill>
            </a:endParaRPr>
          </a:p>
        </p:txBody>
      </p:sp>
      <p:sp>
        <p:nvSpPr>
          <p:cNvPr id="35" name="Freeform 5"/>
          <p:cNvSpPr/>
          <p:nvPr/>
        </p:nvSpPr>
        <p:spPr>
          <a:xfrm>
            <a:off x="1231900" y="1746250"/>
            <a:ext cx="1208088" cy="1905000"/>
          </a:xfrm>
          <a:custGeom>
            <a:avLst/>
            <a:gdLst>
              <a:gd name="connsiteX0" fmla="*/ 89278 w 1207902"/>
              <a:gd name="connsiteY0" fmla="*/ 0 h 1907250"/>
              <a:gd name="connsiteX1" fmla="*/ 1207902 w 1207902"/>
              <a:gd name="connsiteY1" fmla="*/ 0 h 1907250"/>
              <a:gd name="connsiteX2" fmla="*/ 1207902 w 1207902"/>
              <a:gd name="connsiteY2" fmla="*/ 1907250 h 1907250"/>
              <a:gd name="connsiteX3" fmla="*/ 89278 w 1207902"/>
              <a:gd name="connsiteY3" fmla="*/ 1907250 h 1907250"/>
              <a:gd name="connsiteX4" fmla="*/ 0 w 1207902"/>
              <a:gd name="connsiteY4" fmla="*/ 1817972 h 1907250"/>
              <a:gd name="connsiteX5" fmla="*/ 0 w 1207902"/>
              <a:gd name="connsiteY5" fmla="*/ 89278 h 1907250"/>
              <a:gd name="connsiteX6" fmla="*/ 89278 w 1207902"/>
              <a:gd name="connsiteY6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902" h="1907250">
                <a:moveTo>
                  <a:pt x="89278" y="0"/>
                </a:moveTo>
                <a:lnTo>
                  <a:pt x="1207902" y="0"/>
                </a:lnTo>
                <a:lnTo>
                  <a:pt x="1207902" y="1907250"/>
                </a:lnTo>
                <a:lnTo>
                  <a:pt x="89278" y="1907250"/>
                </a:lnTo>
                <a:cubicBezTo>
                  <a:pt x="39971" y="1907250"/>
                  <a:pt x="0" y="1867279"/>
                  <a:pt x="0" y="1817972"/>
                </a:cubicBezTo>
                <a:lnTo>
                  <a:pt x="0" y="89278"/>
                </a:lnTo>
                <a:cubicBezTo>
                  <a:pt x="0" y="39971"/>
                  <a:pt x="39971" y="0"/>
                  <a:pt x="8927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350" strike="noStrike" noProof="1"/>
          </a:p>
        </p:txBody>
      </p:sp>
      <p:sp>
        <p:nvSpPr>
          <p:cNvPr id="36" name="Isosceles Triangle 35"/>
          <p:cNvSpPr/>
          <p:nvPr/>
        </p:nvSpPr>
        <p:spPr>
          <a:xfrm rot="10800000">
            <a:off x="4686300" y="3651250"/>
            <a:ext cx="392113" cy="33972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350" strike="noStrike" noProof="1"/>
          </a:p>
        </p:txBody>
      </p:sp>
      <p:grpSp>
        <p:nvGrpSpPr>
          <p:cNvPr id="60421" name="Group 2"/>
          <p:cNvGrpSpPr/>
          <p:nvPr/>
        </p:nvGrpSpPr>
        <p:grpSpPr>
          <a:xfrm>
            <a:off x="4414838" y="4044950"/>
            <a:ext cx="4187825" cy="2243138"/>
            <a:chOff x="2511" y="5668"/>
            <a:chExt cx="6596" cy="3533"/>
          </a:xfrm>
        </p:grpSpPr>
        <p:sp>
          <p:nvSpPr>
            <p:cNvPr id="83" name="Rounded Rectangle 9">
              <a:hlinkClick r:id="rId2" action="ppaction://hlinksldjump"/>
            </p:cNvPr>
            <p:cNvSpPr/>
            <p:nvPr/>
          </p:nvSpPr>
          <p:spPr>
            <a:xfrm rot="10800000" flipV="1">
              <a:off x="2511" y="6201"/>
              <a:ext cx="5048" cy="3001"/>
            </a:xfrm>
            <a:prstGeom prst="roundRect">
              <a:avLst>
                <a:gd name="adj" fmla="val 468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51" rIns="274303" rtlCol="0" anchor="ctr"/>
            <a:lstStyle/>
            <a:p>
              <a:pPr fontAlgn="auto">
                <a:spcBef>
                  <a:spcPts val="900"/>
                </a:spcBef>
              </a:pPr>
              <a:r>
                <a:rPr lang="id-ID" altLang="en-US" sz="2800" b="1" strike="noStrike" noProof="1">
                  <a:solidFill>
                    <a:prstClr val="white"/>
                  </a:solidFill>
                </a:rPr>
                <a:t>Isi yang terkandung dalam hikayat</a:t>
              </a:r>
              <a:endParaRPr lang="id-ID" altLang="en-US" sz="1400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39" name="Freeform 10"/>
            <p:cNvSpPr/>
            <p:nvPr/>
          </p:nvSpPr>
          <p:spPr>
            <a:xfrm flipH="1" flipV="1">
              <a:off x="7207" y="6201"/>
              <a:ext cx="1901" cy="3001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350" strike="noStrike" noProof="1"/>
            </a:p>
          </p:txBody>
        </p:sp>
        <p:sp>
          <p:nvSpPr>
            <p:cNvPr id="40" name="Isosceles Triangle 39"/>
            <p:cNvSpPr/>
            <p:nvPr/>
          </p:nvSpPr>
          <p:spPr>
            <a:xfrm rot="10800000" flipV="1">
              <a:off x="3003" y="5668"/>
              <a:ext cx="618" cy="533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350" strike="noStrike" noProof="1"/>
            </a:p>
          </p:txBody>
        </p:sp>
        <p:pic>
          <p:nvPicPr>
            <p:cNvPr id="60425" name="Graphic 4" descr="Thumbs Up Sig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4" y="6998"/>
              <a:ext cx="1407" cy="140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0426" name="Graphic 4" descr="Thumbs Up Sign"/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1379538" y="2241550"/>
            <a:ext cx="914400" cy="914400"/>
          </a:xfrm>
          <a:noFill/>
          <a:ln>
            <a:noFill/>
          </a:ln>
        </p:spPr>
      </p:pic>
      <p:sp>
        <p:nvSpPr>
          <p:cNvPr id="2" name="Left Arrow 1">
            <a:hlinkClick r:id="rId5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Left Arrow 9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sp>
        <p:nvSpPr>
          <p:cNvPr id="55" name="Oval 54"/>
          <p:cNvSpPr/>
          <p:nvPr/>
        </p:nvSpPr>
        <p:spPr>
          <a:xfrm>
            <a:off x="4611688" y="3062288"/>
            <a:ext cx="1457325" cy="7747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56" name="Oval 55"/>
          <p:cNvSpPr/>
          <p:nvPr/>
        </p:nvSpPr>
        <p:spPr>
          <a:xfrm>
            <a:off x="4611688" y="1897063"/>
            <a:ext cx="1457325" cy="7731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54" name="Oval 53"/>
          <p:cNvSpPr/>
          <p:nvPr/>
        </p:nvSpPr>
        <p:spPr>
          <a:xfrm>
            <a:off x="4616450" y="4225925"/>
            <a:ext cx="1457325" cy="773113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19" name="Rectangle 18"/>
          <p:cNvSpPr/>
          <p:nvPr/>
        </p:nvSpPr>
        <p:spPr>
          <a:xfrm>
            <a:off x="1514475" y="1584325"/>
            <a:ext cx="3276600" cy="957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5822" tIns="34287" rIns="68575" bIns="34287" numCol="1" spcCol="0" rtlCol="0" fromWordArt="0" anchor="ctr" anchorCtr="0" forceAA="0" compatLnSpc="1">
            <a:noAutofit/>
          </a:bodyPr>
          <a:lstStyle/>
          <a:p>
            <a:pPr algn="r" fontAlgn="auto"/>
            <a:r>
              <a:rPr lang="id-ID" altLang="en-US" sz="2000" b="1" strike="noStrike" cap="all" noProof="1" dirty="0">
                <a:solidFill>
                  <a:schemeClr val="tx1"/>
                </a:solidFill>
              </a:rPr>
              <a:t>Nilai Religi</a:t>
            </a:r>
            <a:endParaRPr lang="id-ID" altLang="en-US" sz="2000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20" name="Freeform: Shape 19"/>
          <p:cNvSpPr/>
          <p:nvPr/>
        </p:nvSpPr>
        <p:spPr>
          <a:xfrm>
            <a:off x="1530350" y="1643063"/>
            <a:ext cx="1393825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23" name="Freeform: Shape 22"/>
          <p:cNvSpPr/>
          <p:nvPr/>
        </p:nvSpPr>
        <p:spPr>
          <a:xfrm>
            <a:off x="4791075" y="1443038"/>
            <a:ext cx="1095375" cy="1098550"/>
          </a:xfrm>
          <a:custGeom>
            <a:avLst/>
            <a:gdLst>
              <a:gd name="connsiteX0" fmla="*/ 0 w 1460500"/>
              <a:gd name="connsiteY0" fmla="*/ 1045828 h 1709959"/>
              <a:gd name="connsiteX1" fmla="*/ 43260 w 1460500"/>
              <a:gd name="connsiteY1" fmla="*/ 1079969 h 1709959"/>
              <a:gd name="connsiteX2" fmla="*/ 730250 w 1460500"/>
              <a:gd name="connsiteY2" fmla="*/ 1265263 h 1709959"/>
              <a:gd name="connsiteX3" fmla="*/ 1417240 w 1460500"/>
              <a:gd name="connsiteY3" fmla="*/ 1079969 h 1709959"/>
              <a:gd name="connsiteX4" fmla="*/ 1460500 w 1460500"/>
              <a:gd name="connsiteY4" fmla="*/ 1045828 h 1709959"/>
              <a:gd name="connsiteX5" fmla="*/ 1460500 w 1460500"/>
              <a:gd name="connsiteY5" fmla="*/ 1709959 h 1709959"/>
              <a:gd name="connsiteX6" fmla="*/ 1454545 w 1460500"/>
              <a:gd name="connsiteY6" fmla="*/ 1709959 h 1709959"/>
              <a:gd name="connsiteX7" fmla="*/ 1417240 w 1460500"/>
              <a:gd name="connsiteY7" fmla="*/ 1680518 h 1709959"/>
              <a:gd name="connsiteX8" fmla="*/ 730250 w 1460500"/>
              <a:gd name="connsiteY8" fmla="*/ 1495224 h 1709959"/>
              <a:gd name="connsiteX9" fmla="*/ 43261 w 1460500"/>
              <a:gd name="connsiteY9" fmla="*/ 1680518 h 1709959"/>
              <a:gd name="connsiteX10" fmla="*/ 5956 w 1460500"/>
              <a:gd name="connsiteY10" fmla="*/ 1709959 h 1709959"/>
              <a:gd name="connsiteX11" fmla="*/ 0 w 1460500"/>
              <a:gd name="connsiteY11" fmla="*/ 1709959 h 1709959"/>
              <a:gd name="connsiteX12" fmla="*/ 730250 w 1460500"/>
              <a:gd name="connsiteY12" fmla="*/ 0 h 1709959"/>
              <a:gd name="connsiteX13" fmla="*/ 1417240 w 1460500"/>
              <a:gd name="connsiteY13" fmla="*/ 185294 h 1709959"/>
              <a:gd name="connsiteX14" fmla="*/ 1454528 w 1460500"/>
              <a:gd name="connsiteY14" fmla="*/ 214722 h 1709959"/>
              <a:gd name="connsiteX15" fmla="*/ 1454530 w 1460500"/>
              <a:gd name="connsiteY15" fmla="*/ 214723 h 1709959"/>
              <a:gd name="connsiteX16" fmla="*/ 1460500 w 1460500"/>
              <a:gd name="connsiteY16" fmla="*/ 214723 h 1709959"/>
              <a:gd name="connsiteX17" fmla="*/ 1460500 w 1460500"/>
              <a:gd name="connsiteY17" fmla="*/ 219435 h 1709959"/>
              <a:gd name="connsiteX18" fmla="*/ 1460500 w 1460500"/>
              <a:gd name="connsiteY18" fmla="*/ 219436 h 1709959"/>
              <a:gd name="connsiteX19" fmla="*/ 1460500 w 1460500"/>
              <a:gd name="connsiteY19" fmla="*/ 1045827 h 1709959"/>
              <a:gd name="connsiteX20" fmla="*/ 1417240 w 1460500"/>
              <a:gd name="connsiteY20" fmla="*/ 1079968 h 1709959"/>
              <a:gd name="connsiteX21" fmla="*/ 730250 w 1460500"/>
              <a:gd name="connsiteY21" fmla="*/ 1265262 h 1709959"/>
              <a:gd name="connsiteX22" fmla="*/ 43260 w 1460500"/>
              <a:gd name="connsiteY22" fmla="*/ 1079968 h 1709959"/>
              <a:gd name="connsiteX23" fmla="*/ 0 w 1460500"/>
              <a:gd name="connsiteY23" fmla="*/ 1045827 h 1709959"/>
              <a:gd name="connsiteX24" fmla="*/ 0 w 1460500"/>
              <a:gd name="connsiteY24" fmla="*/ 219436 h 1709959"/>
              <a:gd name="connsiteX25" fmla="*/ 0 w 1460500"/>
              <a:gd name="connsiteY25" fmla="*/ 219435 h 1709959"/>
              <a:gd name="connsiteX26" fmla="*/ 0 w 1460500"/>
              <a:gd name="connsiteY26" fmla="*/ 214723 h 1709959"/>
              <a:gd name="connsiteX27" fmla="*/ 5971 w 1460500"/>
              <a:gd name="connsiteY27" fmla="*/ 214723 h 1709959"/>
              <a:gd name="connsiteX28" fmla="*/ 5972 w 1460500"/>
              <a:gd name="connsiteY28" fmla="*/ 214722 h 1709959"/>
              <a:gd name="connsiteX29" fmla="*/ 43260 w 1460500"/>
              <a:gd name="connsiteY29" fmla="*/ 185294 h 1709959"/>
              <a:gd name="connsiteX30" fmla="*/ 730250 w 1460500"/>
              <a:gd name="connsiteY30" fmla="*/ 0 h 1709959"/>
              <a:gd name="connsiteX0-1" fmla="*/ 0 w 1460500"/>
              <a:gd name="connsiteY0-2" fmla="*/ 1045828 h 1709959"/>
              <a:gd name="connsiteX1-3" fmla="*/ 43260 w 1460500"/>
              <a:gd name="connsiteY1-4" fmla="*/ 1079969 h 1709959"/>
              <a:gd name="connsiteX2-5" fmla="*/ 730250 w 1460500"/>
              <a:gd name="connsiteY2-6" fmla="*/ 1265263 h 1709959"/>
              <a:gd name="connsiteX3-7" fmla="*/ 1417240 w 1460500"/>
              <a:gd name="connsiteY3-8" fmla="*/ 1079969 h 1709959"/>
              <a:gd name="connsiteX4-9" fmla="*/ 1460500 w 1460500"/>
              <a:gd name="connsiteY4-10" fmla="*/ 1045828 h 1709959"/>
              <a:gd name="connsiteX5-11" fmla="*/ 1460500 w 1460500"/>
              <a:gd name="connsiteY5-12" fmla="*/ 1709959 h 1709959"/>
              <a:gd name="connsiteX6-13" fmla="*/ 1454545 w 1460500"/>
              <a:gd name="connsiteY6-14" fmla="*/ 1709959 h 1709959"/>
              <a:gd name="connsiteX7-15" fmla="*/ 1417240 w 1460500"/>
              <a:gd name="connsiteY7-16" fmla="*/ 1680518 h 1709959"/>
              <a:gd name="connsiteX8-17" fmla="*/ 730250 w 1460500"/>
              <a:gd name="connsiteY8-18" fmla="*/ 1495224 h 1709959"/>
              <a:gd name="connsiteX9-19" fmla="*/ 43261 w 1460500"/>
              <a:gd name="connsiteY9-20" fmla="*/ 1680518 h 1709959"/>
              <a:gd name="connsiteX10-21" fmla="*/ 5956 w 1460500"/>
              <a:gd name="connsiteY10-22" fmla="*/ 1709959 h 1709959"/>
              <a:gd name="connsiteX11-23" fmla="*/ 0 w 1460500"/>
              <a:gd name="connsiteY11-24" fmla="*/ 1709959 h 1709959"/>
              <a:gd name="connsiteX12-25" fmla="*/ 0 w 1460500"/>
              <a:gd name="connsiteY12-26" fmla="*/ 1045828 h 1709959"/>
              <a:gd name="connsiteX13-27" fmla="*/ 730250 w 1460500"/>
              <a:gd name="connsiteY13-28" fmla="*/ 0 h 1709959"/>
              <a:gd name="connsiteX14-29" fmla="*/ 1417240 w 1460500"/>
              <a:gd name="connsiteY14-30" fmla="*/ 185294 h 1709959"/>
              <a:gd name="connsiteX15-31" fmla="*/ 1454528 w 1460500"/>
              <a:gd name="connsiteY15-32" fmla="*/ 214722 h 1709959"/>
              <a:gd name="connsiteX16-33" fmla="*/ 1454530 w 1460500"/>
              <a:gd name="connsiteY16-34" fmla="*/ 214723 h 1709959"/>
              <a:gd name="connsiteX17-35" fmla="*/ 1460500 w 1460500"/>
              <a:gd name="connsiteY17-36" fmla="*/ 214723 h 1709959"/>
              <a:gd name="connsiteX18-37" fmla="*/ 1460500 w 1460500"/>
              <a:gd name="connsiteY18-38" fmla="*/ 219435 h 1709959"/>
              <a:gd name="connsiteX19-39" fmla="*/ 1460500 w 1460500"/>
              <a:gd name="connsiteY19-40" fmla="*/ 219436 h 1709959"/>
              <a:gd name="connsiteX20-41" fmla="*/ 1460500 w 1460500"/>
              <a:gd name="connsiteY20-42" fmla="*/ 1045827 h 1709959"/>
              <a:gd name="connsiteX21-43" fmla="*/ 1417240 w 1460500"/>
              <a:gd name="connsiteY21-44" fmla="*/ 1079968 h 1709959"/>
              <a:gd name="connsiteX22-45" fmla="*/ 43260 w 1460500"/>
              <a:gd name="connsiteY22-46" fmla="*/ 1079968 h 1709959"/>
              <a:gd name="connsiteX23-47" fmla="*/ 0 w 1460500"/>
              <a:gd name="connsiteY23-48" fmla="*/ 1045827 h 1709959"/>
              <a:gd name="connsiteX24-49" fmla="*/ 0 w 1460500"/>
              <a:gd name="connsiteY24-50" fmla="*/ 219436 h 1709959"/>
              <a:gd name="connsiteX25-51" fmla="*/ 0 w 1460500"/>
              <a:gd name="connsiteY25-52" fmla="*/ 219435 h 1709959"/>
              <a:gd name="connsiteX26-53" fmla="*/ 0 w 1460500"/>
              <a:gd name="connsiteY26-54" fmla="*/ 214723 h 1709959"/>
              <a:gd name="connsiteX27-55" fmla="*/ 5971 w 1460500"/>
              <a:gd name="connsiteY27-56" fmla="*/ 214723 h 1709959"/>
              <a:gd name="connsiteX28-57" fmla="*/ 5972 w 1460500"/>
              <a:gd name="connsiteY28-58" fmla="*/ 214722 h 1709959"/>
              <a:gd name="connsiteX29-59" fmla="*/ 43260 w 1460500"/>
              <a:gd name="connsiteY29-60" fmla="*/ 185294 h 1709959"/>
              <a:gd name="connsiteX30-61" fmla="*/ 730250 w 1460500"/>
              <a:gd name="connsiteY30-62" fmla="*/ 0 h 1709959"/>
              <a:gd name="connsiteX0-63" fmla="*/ 0 w 1460500"/>
              <a:gd name="connsiteY0-64" fmla="*/ 1045828 h 1709959"/>
              <a:gd name="connsiteX1-65" fmla="*/ 43260 w 1460500"/>
              <a:gd name="connsiteY1-66" fmla="*/ 1079969 h 1709959"/>
              <a:gd name="connsiteX2-67" fmla="*/ 1417240 w 1460500"/>
              <a:gd name="connsiteY2-68" fmla="*/ 1079969 h 1709959"/>
              <a:gd name="connsiteX3-69" fmla="*/ 1460500 w 1460500"/>
              <a:gd name="connsiteY3-70" fmla="*/ 1045828 h 1709959"/>
              <a:gd name="connsiteX4-71" fmla="*/ 1460500 w 1460500"/>
              <a:gd name="connsiteY4-72" fmla="*/ 1709959 h 1709959"/>
              <a:gd name="connsiteX5-73" fmla="*/ 1454545 w 1460500"/>
              <a:gd name="connsiteY5-74" fmla="*/ 1709959 h 1709959"/>
              <a:gd name="connsiteX6-75" fmla="*/ 1417240 w 1460500"/>
              <a:gd name="connsiteY6-76" fmla="*/ 1680518 h 1709959"/>
              <a:gd name="connsiteX7-77" fmla="*/ 730250 w 1460500"/>
              <a:gd name="connsiteY7-78" fmla="*/ 1495224 h 1709959"/>
              <a:gd name="connsiteX8-79" fmla="*/ 43261 w 1460500"/>
              <a:gd name="connsiteY8-80" fmla="*/ 1680518 h 1709959"/>
              <a:gd name="connsiteX9-81" fmla="*/ 5956 w 1460500"/>
              <a:gd name="connsiteY9-82" fmla="*/ 1709959 h 1709959"/>
              <a:gd name="connsiteX10-83" fmla="*/ 0 w 1460500"/>
              <a:gd name="connsiteY10-84" fmla="*/ 1709959 h 1709959"/>
              <a:gd name="connsiteX11-85" fmla="*/ 0 w 1460500"/>
              <a:gd name="connsiteY11-86" fmla="*/ 1045828 h 1709959"/>
              <a:gd name="connsiteX12-87" fmla="*/ 730250 w 1460500"/>
              <a:gd name="connsiteY12-88" fmla="*/ 0 h 1709959"/>
              <a:gd name="connsiteX13-89" fmla="*/ 1417240 w 1460500"/>
              <a:gd name="connsiteY13-90" fmla="*/ 185294 h 1709959"/>
              <a:gd name="connsiteX14-91" fmla="*/ 1454528 w 1460500"/>
              <a:gd name="connsiteY14-92" fmla="*/ 214722 h 1709959"/>
              <a:gd name="connsiteX15-93" fmla="*/ 1454530 w 1460500"/>
              <a:gd name="connsiteY15-94" fmla="*/ 214723 h 1709959"/>
              <a:gd name="connsiteX16-95" fmla="*/ 1460500 w 1460500"/>
              <a:gd name="connsiteY16-96" fmla="*/ 214723 h 1709959"/>
              <a:gd name="connsiteX17-97" fmla="*/ 1460500 w 1460500"/>
              <a:gd name="connsiteY17-98" fmla="*/ 219435 h 1709959"/>
              <a:gd name="connsiteX18-99" fmla="*/ 1460500 w 1460500"/>
              <a:gd name="connsiteY18-100" fmla="*/ 219436 h 1709959"/>
              <a:gd name="connsiteX19-101" fmla="*/ 1460500 w 1460500"/>
              <a:gd name="connsiteY19-102" fmla="*/ 1045827 h 1709959"/>
              <a:gd name="connsiteX20-103" fmla="*/ 1417240 w 1460500"/>
              <a:gd name="connsiteY20-104" fmla="*/ 1079968 h 1709959"/>
              <a:gd name="connsiteX21-105" fmla="*/ 43260 w 1460500"/>
              <a:gd name="connsiteY21-106" fmla="*/ 1079968 h 1709959"/>
              <a:gd name="connsiteX22-107" fmla="*/ 0 w 1460500"/>
              <a:gd name="connsiteY22-108" fmla="*/ 1045827 h 1709959"/>
              <a:gd name="connsiteX23-109" fmla="*/ 0 w 1460500"/>
              <a:gd name="connsiteY23-110" fmla="*/ 219436 h 1709959"/>
              <a:gd name="connsiteX24-111" fmla="*/ 0 w 1460500"/>
              <a:gd name="connsiteY24-112" fmla="*/ 219435 h 1709959"/>
              <a:gd name="connsiteX25-113" fmla="*/ 0 w 1460500"/>
              <a:gd name="connsiteY25-114" fmla="*/ 214723 h 1709959"/>
              <a:gd name="connsiteX26-115" fmla="*/ 5971 w 1460500"/>
              <a:gd name="connsiteY26-116" fmla="*/ 214723 h 1709959"/>
              <a:gd name="connsiteX27-117" fmla="*/ 5972 w 1460500"/>
              <a:gd name="connsiteY27-118" fmla="*/ 214722 h 1709959"/>
              <a:gd name="connsiteX28-119" fmla="*/ 43260 w 1460500"/>
              <a:gd name="connsiteY28-120" fmla="*/ 185294 h 1709959"/>
              <a:gd name="connsiteX29-121" fmla="*/ 730250 w 1460500"/>
              <a:gd name="connsiteY29-122" fmla="*/ 0 h 1709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1460500" h="1709959">
                <a:moveTo>
                  <a:pt x="0" y="1045828"/>
                </a:moveTo>
                <a:lnTo>
                  <a:pt x="43260" y="1079969"/>
                </a:lnTo>
                <a:cubicBezTo>
                  <a:pt x="279467" y="1085659"/>
                  <a:pt x="1181033" y="1085659"/>
                  <a:pt x="1417240" y="1079969"/>
                </a:cubicBezTo>
                <a:lnTo>
                  <a:pt x="1460500" y="1045828"/>
                </a:lnTo>
                <a:lnTo>
                  <a:pt x="1460500" y="1709959"/>
                </a:lnTo>
                <a:lnTo>
                  <a:pt x="1454545" y="1709959"/>
                </a:lnTo>
                <a:lnTo>
                  <a:pt x="1417240" y="1680518"/>
                </a:lnTo>
                <a:cubicBezTo>
                  <a:pt x="1241424" y="1566034"/>
                  <a:pt x="998536" y="1495224"/>
                  <a:pt x="730250" y="1495224"/>
                </a:cubicBezTo>
                <a:cubicBezTo>
                  <a:pt x="461964" y="1495224"/>
                  <a:pt x="219077" y="1566034"/>
                  <a:pt x="43261" y="1680518"/>
                </a:cubicBezTo>
                <a:lnTo>
                  <a:pt x="5956" y="1709959"/>
                </a:lnTo>
                <a:lnTo>
                  <a:pt x="0" y="1709959"/>
                </a:lnTo>
                <a:lnTo>
                  <a:pt x="0" y="1045828"/>
                </a:lnTo>
                <a:close/>
                <a:moveTo>
                  <a:pt x="730250" y="0"/>
                </a:moveTo>
                <a:cubicBezTo>
                  <a:pt x="998536" y="0"/>
                  <a:pt x="1241424" y="70810"/>
                  <a:pt x="1417240" y="185294"/>
                </a:cubicBezTo>
                <a:lnTo>
                  <a:pt x="1454528" y="214722"/>
                </a:lnTo>
                <a:cubicBezTo>
                  <a:pt x="1454529" y="214722"/>
                  <a:pt x="1454529" y="214723"/>
                  <a:pt x="1454530" y="214723"/>
                </a:cubicBezTo>
                <a:lnTo>
                  <a:pt x="1460500" y="214723"/>
                </a:lnTo>
                <a:lnTo>
                  <a:pt x="1460500" y="219435"/>
                </a:lnTo>
                <a:lnTo>
                  <a:pt x="1460500" y="219436"/>
                </a:lnTo>
                <a:lnTo>
                  <a:pt x="1460500" y="1045827"/>
                </a:lnTo>
                <a:lnTo>
                  <a:pt x="1417240" y="1079968"/>
                </a:lnTo>
                <a:cubicBezTo>
                  <a:pt x="1181033" y="1085658"/>
                  <a:pt x="279467" y="1085658"/>
                  <a:pt x="43260" y="1079968"/>
                </a:cubicBezTo>
                <a:lnTo>
                  <a:pt x="0" y="1045827"/>
                </a:lnTo>
                <a:lnTo>
                  <a:pt x="0" y="219436"/>
                </a:lnTo>
                <a:lnTo>
                  <a:pt x="0" y="219435"/>
                </a:lnTo>
                <a:lnTo>
                  <a:pt x="0" y="214723"/>
                </a:lnTo>
                <a:lnTo>
                  <a:pt x="5971" y="214723"/>
                </a:lnTo>
                <a:lnTo>
                  <a:pt x="5972" y="214722"/>
                </a:lnTo>
                <a:lnTo>
                  <a:pt x="43260" y="185294"/>
                </a:lnTo>
                <a:cubicBezTo>
                  <a:pt x="219077" y="70810"/>
                  <a:pt x="461964" y="0"/>
                  <a:pt x="73025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BD3"/>
              </a:gs>
              <a:gs pos="100000">
                <a:srgbClr val="03437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25" name="Freeform: Shape 24"/>
          <p:cNvSpPr/>
          <p:nvPr/>
        </p:nvSpPr>
        <p:spPr>
          <a:xfrm>
            <a:off x="1514475" y="1044575"/>
            <a:ext cx="1612900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9" name="Rectangle 8"/>
          <p:cNvSpPr/>
          <p:nvPr/>
        </p:nvSpPr>
        <p:spPr>
          <a:xfrm>
            <a:off x="1514475" y="2752725"/>
            <a:ext cx="3276600" cy="957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5822" tIns="34287" rIns="68575" bIns="34287" numCol="1" spcCol="0" rtlCol="0" fromWordArt="0" anchor="ctr" anchorCtr="0" forceAA="0" compatLnSpc="1">
            <a:noAutofit/>
          </a:bodyPr>
          <a:lstStyle/>
          <a:p>
            <a:pPr lvl="0" algn="r" fontAlgn="auto"/>
            <a:r>
              <a:rPr lang="id-ID" altLang="en-US" sz="2000" b="1" strike="noStrike" cap="all" noProof="1" dirty="0">
                <a:solidFill>
                  <a:schemeClr val="tx1"/>
                </a:solidFill>
              </a:rPr>
              <a:t>Nilai moral</a:t>
            </a:r>
            <a:endParaRPr lang="id-ID" altLang="en-US" sz="2000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2" name="Freeform: Shape 9"/>
          <p:cNvSpPr/>
          <p:nvPr/>
        </p:nvSpPr>
        <p:spPr>
          <a:xfrm>
            <a:off x="1530350" y="2809875"/>
            <a:ext cx="1393825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11" name="Freeform: Shape 10"/>
          <p:cNvSpPr/>
          <p:nvPr/>
        </p:nvSpPr>
        <p:spPr>
          <a:xfrm>
            <a:off x="4791075" y="2609850"/>
            <a:ext cx="1095375" cy="1100138"/>
          </a:xfrm>
          <a:custGeom>
            <a:avLst/>
            <a:gdLst>
              <a:gd name="connsiteX0" fmla="*/ 0 w 1460500"/>
              <a:gd name="connsiteY0" fmla="*/ 1045828 h 1709959"/>
              <a:gd name="connsiteX1" fmla="*/ 43260 w 1460500"/>
              <a:gd name="connsiteY1" fmla="*/ 1079969 h 1709959"/>
              <a:gd name="connsiteX2" fmla="*/ 730250 w 1460500"/>
              <a:gd name="connsiteY2" fmla="*/ 1265263 h 1709959"/>
              <a:gd name="connsiteX3" fmla="*/ 1417240 w 1460500"/>
              <a:gd name="connsiteY3" fmla="*/ 1079969 h 1709959"/>
              <a:gd name="connsiteX4" fmla="*/ 1460500 w 1460500"/>
              <a:gd name="connsiteY4" fmla="*/ 1045828 h 1709959"/>
              <a:gd name="connsiteX5" fmla="*/ 1460500 w 1460500"/>
              <a:gd name="connsiteY5" fmla="*/ 1709959 h 1709959"/>
              <a:gd name="connsiteX6" fmla="*/ 1454545 w 1460500"/>
              <a:gd name="connsiteY6" fmla="*/ 1709959 h 1709959"/>
              <a:gd name="connsiteX7" fmla="*/ 1417240 w 1460500"/>
              <a:gd name="connsiteY7" fmla="*/ 1680518 h 1709959"/>
              <a:gd name="connsiteX8" fmla="*/ 730250 w 1460500"/>
              <a:gd name="connsiteY8" fmla="*/ 1495224 h 1709959"/>
              <a:gd name="connsiteX9" fmla="*/ 43261 w 1460500"/>
              <a:gd name="connsiteY9" fmla="*/ 1680518 h 1709959"/>
              <a:gd name="connsiteX10" fmla="*/ 5956 w 1460500"/>
              <a:gd name="connsiteY10" fmla="*/ 1709959 h 1709959"/>
              <a:gd name="connsiteX11" fmla="*/ 0 w 1460500"/>
              <a:gd name="connsiteY11" fmla="*/ 1709959 h 1709959"/>
              <a:gd name="connsiteX12" fmla="*/ 730250 w 1460500"/>
              <a:gd name="connsiteY12" fmla="*/ 0 h 1709959"/>
              <a:gd name="connsiteX13" fmla="*/ 1417240 w 1460500"/>
              <a:gd name="connsiteY13" fmla="*/ 185294 h 1709959"/>
              <a:gd name="connsiteX14" fmla="*/ 1454528 w 1460500"/>
              <a:gd name="connsiteY14" fmla="*/ 214722 h 1709959"/>
              <a:gd name="connsiteX15" fmla="*/ 1454530 w 1460500"/>
              <a:gd name="connsiteY15" fmla="*/ 214723 h 1709959"/>
              <a:gd name="connsiteX16" fmla="*/ 1460500 w 1460500"/>
              <a:gd name="connsiteY16" fmla="*/ 214723 h 1709959"/>
              <a:gd name="connsiteX17" fmla="*/ 1460500 w 1460500"/>
              <a:gd name="connsiteY17" fmla="*/ 219435 h 1709959"/>
              <a:gd name="connsiteX18" fmla="*/ 1460500 w 1460500"/>
              <a:gd name="connsiteY18" fmla="*/ 219436 h 1709959"/>
              <a:gd name="connsiteX19" fmla="*/ 1460500 w 1460500"/>
              <a:gd name="connsiteY19" fmla="*/ 1045827 h 1709959"/>
              <a:gd name="connsiteX20" fmla="*/ 1417240 w 1460500"/>
              <a:gd name="connsiteY20" fmla="*/ 1079968 h 1709959"/>
              <a:gd name="connsiteX21" fmla="*/ 730250 w 1460500"/>
              <a:gd name="connsiteY21" fmla="*/ 1265262 h 1709959"/>
              <a:gd name="connsiteX22" fmla="*/ 43260 w 1460500"/>
              <a:gd name="connsiteY22" fmla="*/ 1079968 h 1709959"/>
              <a:gd name="connsiteX23" fmla="*/ 0 w 1460500"/>
              <a:gd name="connsiteY23" fmla="*/ 1045827 h 1709959"/>
              <a:gd name="connsiteX24" fmla="*/ 0 w 1460500"/>
              <a:gd name="connsiteY24" fmla="*/ 219436 h 1709959"/>
              <a:gd name="connsiteX25" fmla="*/ 0 w 1460500"/>
              <a:gd name="connsiteY25" fmla="*/ 219435 h 1709959"/>
              <a:gd name="connsiteX26" fmla="*/ 0 w 1460500"/>
              <a:gd name="connsiteY26" fmla="*/ 214723 h 1709959"/>
              <a:gd name="connsiteX27" fmla="*/ 5971 w 1460500"/>
              <a:gd name="connsiteY27" fmla="*/ 214723 h 1709959"/>
              <a:gd name="connsiteX28" fmla="*/ 5972 w 1460500"/>
              <a:gd name="connsiteY28" fmla="*/ 214722 h 1709959"/>
              <a:gd name="connsiteX29" fmla="*/ 43260 w 1460500"/>
              <a:gd name="connsiteY29" fmla="*/ 185294 h 1709959"/>
              <a:gd name="connsiteX30" fmla="*/ 730250 w 1460500"/>
              <a:gd name="connsiteY30" fmla="*/ 0 h 1709959"/>
              <a:gd name="connsiteX0-1" fmla="*/ 0 w 1460500"/>
              <a:gd name="connsiteY0-2" fmla="*/ 1045828 h 1709959"/>
              <a:gd name="connsiteX1-3" fmla="*/ 43260 w 1460500"/>
              <a:gd name="connsiteY1-4" fmla="*/ 1079969 h 1709959"/>
              <a:gd name="connsiteX2-5" fmla="*/ 730250 w 1460500"/>
              <a:gd name="connsiteY2-6" fmla="*/ 1265263 h 1709959"/>
              <a:gd name="connsiteX3-7" fmla="*/ 1417240 w 1460500"/>
              <a:gd name="connsiteY3-8" fmla="*/ 1079969 h 1709959"/>
              <a:gd name="connsiteX4-9" fmla="*/ 1460500 w 1460500"/>
              <a:gd name="connsiteY4-10" fmla="*/ 1045828 h 1709959"/>
              <a:gd name="connsiteX5-11" fmla="*/ 1460500 w 1460500"/>
              <a:gd name="connsiteY5-12" fmla="*/ 1709959 h 1709959"/>
              <a:gd name="connsiteX6-13" fmla="*/ 1454545 w 1460500"/>
              <a:gd name="connsiteY6-14" fmla="*/ 1709959 h 1709959"/>
              <a:gd name="connsiteX7-15" fmla="*/ 1417240 w 1460500"/>
              <a:gd name="connsiteY7-16" fmla="*/ 1680518 h 1709959"/>
              <a:gd name="connsiteX8-17" fmla="*/ 730250 w 1460500"/>
              <a:gd name="connsiteY8-18" fmla="*/ 1495224 h 1709959"/>
              <a:gd name="connsiteX9-19" fmla="*/ 43261 w 1460500"/>
              <a:gd name="connsiteY9-20" fmla="*/ 1680518 h 1709959"/>
              <a:gd name="connsiteX10-21" fmla="*/ 5956 w 1460500"/>
              <a:gd name="connsiteY10-22" fmla="*/ 1709959 h 1709959"/>
              <a:gd name="connsiteX11-23" fmla="*/ 0 w 1460500"/>
              <a:gd name="connsiteY11-24" fmla="*/ 1709959 h 1709959"/>
              <a:gd name="connsiteX12-25" fmla="*/ 0 w 1460500"/>
              <a:gd name="connsiteY12-26" fmla="*/ 1045828 h 1709959"/>
              <a:gd name="connsiteX13-27" fmla="*/ 730250 w 1460500"/>
              <a:gd name="connsiteY13-28" fmla="*/ 0 h 1709959"/>
              <a:gd name="connsiteX14-29" fmla="*/ 1417240 w 1460500"/>
              <a:gd name="connsiteY14-30" fmla="*/ 185294 h 1709959"/>
              <a:gd name="connsiteX15-31" fmla="*/ 1454528 w 1460500"/>
              <a:gd name="connsiteY15-32" fmla="*/ 214722 h 1709959"/>
              <a:gd name="connsiteX16-33" fmla="*/ 1454530 w 1460500"/>
              <a:gd name="connsiteY16-34" fmla="*/ 214723 h 1709959"/>
              <a:gd name="connsiteX17-35" fmla="*/ 1460500 w 1460500"/>
              <a:gd name="connsiteY17-36" fmla="*/ 214723 h 1709959"/>
              <a:gd name="connsiteX18-37" fmla="*/ 1460500 w 1460500"/>
              <a:gd name="connsiteY18-38" fmla="*/ 219435 h 1709959"/>
              <a:gd name="connsiteX19-39" fmla="*/ 1460500 w 1460500"/>
              <a:gd name="connsiteY19-40" fmla="*/ 219436 h 1709959"/>
              <a:gd name="connsiteX20-41" fmla="*/ 1460500 w 1460500"/>
              <a:gd name="connsiteY20-42" fmla="*/ 1045827 h 1709959"/>
              <a:gd name="connsiteX21-43" fmla="*/ 1417240 w 1460500"/>
              <a:gd name="connsiteY21-44" fmla="*/ 1079968 h 1709959"/>
              <a:gd name="connsiteX22-45" fmla="*/ 43260 w 1460500"/>
              <a:gd name="connsiteY22-46" fmla="*/ 1079968 h 1709959"/>
              <a:gd name="connsiteX23-47" fmla="*/ 0 w 1460500"/>
              <a:gd name="connsiteY23-48" fmla="*/ 1045827 h 1709959"/>
              <a:gd name="connsiteX24-49" fmla="*/ 0 w 1460500"/>
              <a:gd name="connsiteY24-50" fmla="*/ 219436 h 1709959"/>
              <a:gd name="connsiteX25-51" fmla="*/ 0 w 1460500"/>
              <a:gd name="connsiteY25-52" fmla="*/ 219435 h 1709959"/>
              <a:gd name="connsiteX26-53" fmla="*/ 0 w 1460500"/>
              <a:gd name="connsiteY26-54" fmla="*/ 214723 h 1709959"/>
              <a:gd name="connsiteX27-55" fmla="*/ 5971 w 1460500"/>
              <a:gd name="connsiteY27-56" fmla="*/ 214723 h 1709959"/>
              <a:gd name="connsiteX28-57" fmla="*/ 5972 w 1460500"/>
              <a:gd name="connsiteY28-58" fmla="*/ 214722 h 1709959"/>
              <a:gd name="connsiteX29-59" fmla="*/ 43260 w 1460500"/>
              <a:gd name="connsiteY29-60" fmla="*/ 185294 h 1709959"/>
              <a:gd name="connsiteX30-61" fmla="*/ 730250 w 1460500"/>
              <a:gd name="connsiteY30-62" fmla="*/ 0 h 1709959"/>
              <a:gd name="connsiteX0-63" fmla="*/ 0 w 1460500"/>
              <a:gd name="connsiteY0-64" fmla="*/ 1045828 h 1709959"/>
              <a:gd name="connsiteX1-65" fmla="*/ 43260 w 1460500"/>
              <a:gd name="connsiteY1-66" fmla="*/ 1079969 h 1709959"/>
              <a:gd name="connsiteX2-67" fmla="*/ 1417240 w 1460500"/>
              <a:gd name="connsiteY2-68" fmla="*/ 1079969 h 1709959"/>
              <a:gd name="connsiteX3-69" fmla="*/ 1460500 w 1460500"/>
              <a:gd name="connsiteY3-70" fmla="*/ 1045828 h 1709959"/>
              <a:gd name="connsiteX4-71" fmla="*/ 1460500 w 1460500"/>
              <a:gd name="connsiteY4-72" fmla="*/ 1709959 h 1709959"/>
              <a:gd name="connsiteX5-73" fmla="*/ 1454545 w 1460500"/>
              <a:gd name="connsiteY5-74" fmla="*/ 1709959 h 1709959"/>
              <a:gd name="connsiteX6-75" fmla="*/ 1417240 w 1460500"/>
              <a:gd name="connsiteY6-76" fmla="*/ 1680518 h 1709959"/>
              <a:gd name="connsiteX7-77" fmla="*/ 730250 w 1460500"/>
              <a:gd name="connsiteY7-78" fmla="*/ 1495224 h 1709959"/>
              <a:gd name="connsiteX8-79" fmla="*/ 43261 w 1460500"/>
              <a:gd name="connsiteY8-80" fmla="*/ 1680518 h 1709959"/>
              <a:gd name="connsiteX9-81" fmla="*/ 5956 w 1460500"/>
              <a:gd name="connsiteY9-82" fmla="*/ 1709959 h 1709959"/>
              <a:gd name="connsiteX10-83" fmla="*/ 0 w 1460500"/>
              <a:gd name="connsiteY10-84" fmla="*/ 1709959 h 1709959"/>
              <a:gd name="connsiteX11-85" fmla="*/ 0 w 1460500"/>
              <a:gd name="connsiteY11-86" fmla="*/ 1045828 h 1709959"/>
              <a:gd name="connsiteX12-87" fmla="*/ 730250 w 1460500"/>
              <a:gd name="connsiteY12-88" fmla="*/ 0 h 1709959"/>
              <a:gd name="connsiteX13-89" fmla="*/ 1417240 w 1460500"/>
              <a:gd name="connsiteY13-90" fmla="*/ 185294 h 1709959"/>
              <a:gd name="connsiteX14-91" fmla="*/ 1454528 w 1460500"/>
              <a:gd name="connsiteY14-92" fmla="*/ 214722 h 1709959"/>
              <a:gd name="connsiteX15-93" fmla="*/ 1454530 w 1460500"/>
              <a:gd name="connsiteY15-94" fmla="*/ 214723 h 1709959"/>
              <a:gd name="connsiteX16-95" fmla="*/ 1460500 w 1460500"/>
              <a:gd name="connsiteY16-96" fmla="*/ 214723 h 1709959"/>
              <a:gd name="connsiteX17-97" fmla="*/ 1460500 w 1460500"/>
              <a:gd name="connsiteY17-98" fmla="*/ 219435 h 1709959"/>
              <a:gd name="connsiteX18-99" fmla="*/ 1460500 w 1460500"/>
              <a:gd name="connsiteY18-100" fmla="*/ 219436 h 1709959"/>
              <a:gd name="connsiteX19-101" fmla="*/ 1460500 w 1460500"/>
              <a:gd name="connsiteY19-102" fmla="*/ 1045827 h 1709959"/>
              <a:gd name="connsiteX20-103" fmla="*/ 1417240 w 1460500"/>
              <a:gd name="connsiteY20-104" fmla="*/ 1079968 h 1709959"/>
              <a:gd name="connsiteX21-105" fmla="*/ 43260 w 1460500"/>
              <a:gd name="connsiteY21-106" fmla="*/ 1079968 h 1709959"/>
              <a:gd name="connsiteX22-107" fmla="*/ 0 w 1460500"/>
              <a:gd name="connsiteY22-108" fmla="*/ 1045827 h 1709959"/>
              <a:gd name="connsiteX23-109" fmla="*/ 0 w 1460500"/>
              <a:gd name="connsiteY23-110" fmla="*/ 219436 h 1709959"/>
              <a:gd name="connsiteX24-111" fmla="*/ 0 w 1460500"/>
              <a:gd name="connsiteY24-112" fmla="*/ 219435 h 1709959"/>
              <a:gd name="connsiteX25-113" fmla="*/ 0 w 1460500"/>
              <a:gd name="connsiteY25-114" fmla="*/ 214723 h 1709959"/>
              <a:gd name="connsiteX26-115" fmla="*/ 5971 w 1460500"/>
              <a:gd name="connsiteY26-116" fmla="*/ 214723 h 1709959"/>
              <a:gd name="connsiteX27-117" fmla="*/ 5972 w 1460500"/>
              <a:gd name="connsiteY27-118" fmla="*/ 214722 h 1709959"/>
              <a:gd name="connsiteX28-119" fmla="*/ 43260 w 1460500"/>
              <a:gd name="connsiteY28-120" fmla="*/ 185294 h 1709959"/>
              <a:gd name="connsiteX29-121" fmla="*/ 730250 w 1460500"/>
              <a:gd name="connsiteY29-122" fmla="*/ 0 h 1709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1460500" h="1709959">
                <a:moveTo>
                  <a:pt x="0" y="1045828"/>
                </a:moveTo>
                <a:lnTo>
                  <a:pt x="43260" y="1079969"/>
                </a:lnTo>
                <a:cubicBezTo>
                  <a:pt x="279467" y="1085659"/>
                  <a:pt x="1181033" y="1085659"/>
                  <a:pt x="1417240" y="1079969"/>
                </a:cubicBezTo>
                <a:lnTo>
                  <a:pt x="1460500" y="1045828"/>
                </a:lnTo>
                <a:lnTo>
                  <a:pt x="1460500" y="1709959"/>
                </a:lnTo>
                <a:lnTo>
                  <a:pt x="1454545" y="1709959"/>
                </a:lnTo>
                <a:lnTo>
                  <a:pt x="1417240" y="1680518"/>
                </a:lnTo>
                <a:cubicBezTo>
                  <a:pt x="1241424" y="1566034"/>
                  <a:pt x="998536" y="1495224"/>
                  <a:pt x="730250" y="1495224"/>
                </a:cubicBezTo>
                <a:cubicBezTo>
                  <a:pt x="461964" y="1495224"/>
                  <a:pt x="219077" y="1566034"/>
                  <a:pt x="43261" y="1680518"/>
                </a:cubicBezTo>
                <a:lnTo>
                  <a:pt x="5956" y="1709959"/>
                </a:lnTo>
                <a:lnTo>
                  <a:pt x="0" y="1709959"/>
                </a:lnTo>
                <a:lnTo>
                  <a:pt x="0" y="1045828"/>
                </a:lnTo>
                <a:close/>
                <a:moveTo>
                  <a:pt x="730250" y="0"/>
                </a:moveTo>
                <a:cubicBezTo>
                  <a:pt x="998536" y="0"/>
                  <a:pt x="1241424" y="70810"/>
                  <a:pt x="1417240" y="185294"/>
                </a:cubicBezTo>
                <a:lnTo>
                  <a:pt x="1454528" y="214722"/>
                </a:lnTo>
                <a:cubicBezTo>
                  <a:pt x="1454529" y="214722"/>
                  <a:pt x="1454529" y="214723"/>
                  <a:pt x="1454530" y="214723"/>
                </a:cubicBezTo>
                <a:lnTo>
                  <a:pt x="1460500" y="214723"/>
                </a:lnTo>
                <a:lnTo>
                  <a:pt x="1460500" y="219435"/>
                </a:lnTo>
                <a:lnTo>
                  <a:pt x="1460500" y="219436"/>
                </a:lnTo>
                <a:lnTo>
                  <a:pt x="1460500" y="1045827"/>
                </a:lnTo>
                <a:lnTo>
                  <a:pt x="1417240" y="1079968"/>
                </a:lnTo>
                <a:cubicBezTo>
                  <a:pt x="1181033" y="1085658"/>
                  <a:pt x="279467" y="1085658"/>
                  <a:pt x="43260" y="1079968"/>
                </a:cubicBezTo>
                <a:lnTo>
                  <a:pt x="0" y="1045827"/>
                </a:lnTo>
                <a:lnTo>
                  <a:pt x="0" y="219436"/>
                </a:lnTo>
                <a:lnTo>
                  <a:pt x="0" y="219435"/>
                </a:lnTo>
                <a:lnTo>
                  <a:pt x="0" y="214723"/>
                </a:lnTo>
                <a:lnTo>
                  <a:pt x="5971" y="214723"/>
                </a:lnTo>
                <a:lnTo>
                  <a:pt x="5972" y="214722"/>
                </a:lnTo>
                <a:lnTo>
                  <a:pt x="43260" y="185294"/>
                </a:lnTo>
                <a:cubicBezTo>
                  <a:pt x="219077" y="70810"/>
                  <a:pt x="461964" y="0"/>
                  <a:pt x="7302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5000">
                <a:schemeClr val="accent2">
                  <a:lumMod val="75000"/>
                </a:schemeClr>
              </a:gs>
              <a:gs pos="65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12" name="Freeform: Shape 11"/>
          <p:cNvSpPr/>
          <p:nvPr/>
        </p:nvSpPr>
        <p:spPr>
          <a:xfrm>
            <a:off x="1514475" y="2212975"/>
            <a:ext cx="1612900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14" name="Rectangle 13"/>
          <p:cNvSpPr/>
          <p:nvPr/>
        </p:nvSpPr>
        <p:spPr>
          <a:xfrm>
            <a:off x="1514475" y="3919538"/>
            <a:ext cx="3276600" cy="957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45822" tIns="34287" rIns="68575" bIns="34287" numCol="1" spcCol="0" rtlCol="0" fromWordArt="0" anchor="ctr" anchorCtr="0" forceAA="0" compatLnSpc="1">
            <a:noAutofit/>
          </a:bodyPr>
          <a:lstStyle/>
          <a:p>
            <a:pPr lvl="0" algn="r" fontAlgn="auto"/>
            <a:r>
              <a:rPr lang="id-ID" altLang="en-US" sz="2000" b="1" strike="noStrike" cap="all" noProof="1" dirty="0">
                <a:solidFill>
                  <a:schemeClr val="tx1"/>
                </a:solidFill>
              </a:rPr>
              <a:t>Nilai sosial</a:t>
            </a:r>
            <a:endParaRPr lang="id-ID" altLang="en-US" sz="2000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1530350" y="3976688"/>
            <a:ext cx="1393825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6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16" name="Freeform: Shape 15"/>
          <p:cNvSpPr/>
          <p:nvPr/>
        </p:nvSpPr>
        <p:spPr>
          <a:xfrm>
            <a:off x="4791075" y="3776663"/>
            <a:ext cx="1095375" cy="1100138"/>
          </a:xfrm>
          <a:custGeom>
            <a:avLst/>
            <a:gdLst>
              <a:gd name="connsiteX0" fmla="*/ 0 w 1460500"/>
              <a:gd name="connsiteY0" fmla="*/ 1045828 h 1709959"/>
              <a:gd name="connsiteX1" fmla="*/ 43260 w 1460500"/>
              <a:gd name="connsiteY1" fmla="*/ 1079969 h 1709959"/>
              <a:gd name="connsiteX2" fmla="*/ 730250 w 1460500"/>
              <a:gd name="connsiteY2" fmla="*/ 1265263 h 1709959"/>
              <a:gd name="connsiteX3" fmla="*/ 1417240 w 1460500"/>
              <a:gd name="connsiteY3" fmla="*/ 1079969 h 1709959"/>
              <a:gd name="connsiteX4" fmla="*/ 1460500 w 1460500"/>
              <a:gd name="connsiteY4" fmla="*/ 1045828 h 1709959"/>
              <a:gd name="connsiteX5" fmla="*/ 1460500 w 1460500"/>
              <a:gd name="connsiteY5" fmla="*/ 1709959 h 1709959"/>
              <a:gd name="connsiteX6" fmla="*/ 1454545 w 1460500"/>
              <a:gd name="connsiteY6" fmla="*/ 1709959 h 1709959"/>
              <a:gd name="connsiteX7" fmla="*/ 1417240 w 1460500"/>
              <a:gd name="connsiteY7" fmla="*/ 1680518 h 1709959"/>
              <a:gd name="connsiteX8" fmla="*/ 730250 w 1460500"/>
              <a:gd name="connsiteY8" fmla="*/ 1495224 h 1709959"/>
              <a:gd name="connsiteX9" fmla="*/ 43261 w 1460500"/>
              <a:gd name="connsiteY9" fmla="*/ 1680518 h 1709959"/>
              <a:gd name="connsiteX10" fmla="*/ 5956 w 1460500"/>
              <a:gd name="connsiteY10" fmla="*/ 1709959 h 1709959"/>
              <a:gd name="connsiteX11" fmla="*/ 0 w 1460500"/>
              <a:gd name="connsiteY11" fmla="*/ 1709959 h 1709959"/>
              <a:gd name="connsiteX12" fmla="*/ 730250 w 1460500"/>
              <a:gd name="connsiteY12" fmla="*/ 0 h 1709959"/>
              <a:gd name="connsiteX13" fmla="*/ 1417240 w 1460500"/>
              <a:gd name="connsiteY13" fmla="*/ 185294 h 1709959"/>
              <a:gd name="connsiteX14" fmla="*/ 1454528 w 1460500"/>
              <a:gd name="connsiteY14" fmla="*/ 214722 h 1709959"/>
              <a:gd name="connsiteX15" fmla="*/ 1454530 w 1460500"/>
              <a:gd name="connsiteY15" fmla="*/ 214723 h 1709959"/>
              <a:gd name="connsiteX16" fmla="*/ 1460500 w 1460500"/>
              <a:gd name="connsiteY16" fmla="*/ 214723 h 1709959"/>
              <a:gd name="connsiteX17" fmla="*/ 1460500 w 1460500"/>
              <a:gd name="connsiteY17" fmla="*/ 219435 h 1709959"/>
              <a:gd name="connsiteX18" fmla="*/ 1460500 w 1460500"/>
              <a:gd name="connsiteY18" fmla="*/ 219436 h 1709959"/>
              <a:gd name="connsiteX19" fmla="*/ 1460500 w 1460500"/>
              <a:gd name="connsiteY19" fmla="*/ 1045827 h 1709959"/>
              <a:gd name="connsiteX20" fmla="*/ 1417240 w 1460500"/>
              <a:gd name="connsiteY20" fmla="*/ 1079968 h 1709959"/>
              <a:gd name="connsiteX21" fmla="*/ 730250 w 1460500"/>
              <a:gd name="connsiteY21" fmla="*/ 1265262 h 1709959"/>
              <a:gd name="connsiteX22" fmla="*/ 43260 w 1460500"/>
              <a:gd name="connsiteY22" fmla="*/ 1079968 h 1709959"/>
              <a:gd name="connsiteX23" fmla="*/ 0 w 1460500"/>
              <a:gd name="connsiteY23" fmla="*/ 1045827 h 1709959"/>
              <a:gd name="connsiteX24" fmla="*/ 0 w 1460500"/>
              <a:gd name="connsiteY24" fmla="*/ 219436 h 1709959"/>
              <a:gd name="connsiteX25" fmla="*/ 0 w 1460500"/>
              <a:gd name="connsiteY25" fmla="*/ 219435 h 1709959"/>
              <a:gd name="connsiteX26" fmla="*/ 0 w 1460500"/>
              <a:gd name="connsiteY26" fmla="*/ 214723 h 1709959"/>
              <a:gd name="connsiteX27" fmla="*/ 5971 w 1460500"/>
              <a:gd name="connsiteY27" fmla="*/ 214723 h 1709959"/>
              <a:gd name="connsiteX28" fmla="*/ 5972 w 1460500"/>
              <a:gd name="connsiteY28" fmla="*/ 214722 h 1709959"/>
              <a:gd name="connsiteX29" fmla="*/ 43260 w 1460500"/>
              <a:gd name="connsiteY29" fmla="*/ 185294 h 1709959"/>
              <a:gd name="connsiteX30" fmla="*/ 730250 w 1460500"/>
              <a:gd name="connsiteY30" fmla="*/ 0 h 1709959"/>
              <a:gd name="connsiteX0-1" fmla="*/ 0 w 1460500"/>
              <a:gd name="connsiteY0-2" fmla="*/ 1045828 h 1709959"/>
              <a:gd name="connsiteX1-3" fmla="*/ 43260 w 1460500"/>
              <a:gd name="connsiteY1-4" fmla="*/ 1079969 h 1709959"/>
              <a:gd name="connsiteX2-5" fmla="*/ 730250 w 1460500"/>
              <a:gd name="connsiteY2-6" fmla="*/ 1265263 h 1709959"/>
              <a:gd name="connsiteX3-7" fmla="*/ 1417240 w 1460500"/>
              <a:gd name="connsiteY3-8" fmla="*/ 1079969 h 1709959"/>
              <a:gd name="connsiteX4-9" fmla="*/ 1460500 w 1460500"/>
              <a:gd name="connsiteY4-10" fmla="*/ 1045828 h 1709959"/>
              <a:gd name="connsiteX5-11" fmla="*/ 1460500 w 1460500"/>
              <a:gd name="connsiteY5-12" fmla="*/ 1709959 h 1709959"/>
              <a:gd name="connsiteX6-13" fmla="*/ 1454545 w 1460500"/>
              <a:gd name="connsiteY6-14" fmla="*/ 1709959 h 1709959"/>
              <a:gd name="connsiteX7-15" fmla="*/ 1417240 w 1460500"/>
              <a:gd name="connsiteY7-16" fmla="*/ 1680518 h 1709959"/>
              <a:gd name="connsiteX8-17" fmla="*/ 730250 w 1460500"/>
              <a:gd name="connsiteY8-18" fmla="*/ 1495224 h 1709959"/>
              <a:gd name="connsiteX9-19" fmla="*/ 43261 w 1460500"/>
              <a:gd name="connsiteY9-20" fmla="*/ 1680518 h 1709959"/>
              <a:gd name="connsiteX10-21" fmla="*/ 5956 w 1460500"/>
              <a:gd name="connsiteY10-22" fmla="*/ 1709959 h 1709959"/>
              <a:gd name="connsiteX11-23" fmla="*/ 0 w 1460500"/>
              <a:gd name="connsiteY11-24" fmla="*/ 1709959 h 1709959"/>
              <a:gd name="connsiteX12-25" fmla="*/ 0 w 1460500"/>
              <a:gd name="connsiteY12-26" fmla="*/ 1045828 h 1709959"/>
              <a:gd name="connsiteX13-27" fmla="*/ 730250 w 1460500"/>
              <a:gd name="connsiteY13-28" fmla="*/ 0 h 1709959"/>
              <a:gd name="connsiteX14-29" fmla="*/ 1417240 w 1460500"/>
              <a:gd name="connsiteY14-30" fmla="*/ 185294 h 1709959"/>
              <a:gd name="connsiteX15-31" fmla="*/ 1454528 w 1460500"/>
              <a:gd name="connsiteY15-32" fmla="*/ 214722 h 1709959"/>
              <a:gd name="connsiteX16-33" fmla="*/ 1454530 w 1460500"/>
              <a:gd name="connsiteY16-34" fmla="*/ 214723 h 1709959"/>
              <a:gd name="connsiteX17-35" fmla="*/ 1460500 w 1460500"/>
              <a:gd name="connsiteY17-36" fmla="*/ 214723 h 1709959"/>
              <a:gd name="connsiteX18-37" fmla="*/ 1460500 w 1460500"/>
              <a:gd name="connsiteY18-38" fmla="*/ 219435 h 1709959"/>
              <a:gd name="connsiteX19-39" fmla="*/ 1460500 w 1460500"/>
              <a:gd name="connsiteY19-40" fmla="*/ 219436 h 1709959"/>
              <a:gd name="connsiteX20-41" fmla="*/ 1460500 w 1460500"/>
              <a:gd name="connsiteY20-42" fmla="*/ 1045827 h 1709959"/>
              <a:gd name="connsiteX21-43" fmla="*/ 1417240 w 1460500"/>
              <a:gd name="connsiteY21-44" fmla="*/ 1079968 h 1709959"/>
              <a:gd name="connsiteX22-45" fmla="*/ 43260 w 1460500"/>
              <a:gd name="connsiteY22-46" fmla="*/ 1079968 h 1709959"/>
              <a:gd name="connsiteX23-47" fmla="*/ 0 w 1460500"/>
              <a:gd name="connsiteY23-48" fmla="*/ 1045827 h 1709959"/>
              <a:gd name="connsiteX24-49" fmla="*/ 0 w 1460500"/>
              <a:gd name="connsiteY24-50" fmla="*/ 219436 h 1709959"/>
              <a:gd name="connsiteX25-51" fmla="*/ 0 w 1460500"/>
              <a:gd name="connsiteY25-52" fmla="*/ 219435 h 1709959"/>
              <a:gd name="connsiteX26-53" fmla="*/ 0 w 1460500"/>
              <a:gd name="connsiteY26-54" fmla="*/ 214723 h 1709959"/>
              <a:gd name="connsiteX27-55" fmla="*/ 5971 w 1460500"/>
              <a:gd name="connsiteY27-56" fmla="*/ 214723 h 1709959"/>
              <a:gd name="connsiteX28-57" fmla="*/ 5972 w 1460500"/>
              <a:gd name="connsiteY28-58" fmla="*/ 214722 h 1709959"/>
              <a:gd name="connsiteX29-59" fmla="*/ 43260 w 1460500"/>
              <a:gd name="connsiteY29-60" fmla="*/ 185294 h 1709959"/>
              <a:gd name="connsiteX30-61" fmla="*/ 730250 w 1460500"/>
              <a:gd name="connsiteY30-62" fmla="*/ 0 h 1709959"/>
              <a:gd name="connsiteX0-63" fmla="*/ 0 w 1460500"/>
              <a:gd name="connsiteY0-64" fmla="*/ 1045828 h 1709959"/>
              <a:gd name="connsiteX1-65" fmla="*/ 43260 w 1460500"/>
              <a:gd name="connsiteY1-66" fmla="*/ 1079969 h 1709959"/>
              <a:gd name="connsiteX2-67" fmla="*/ 1417240 w 1460500"/>
              <a:gd name="connsiteY2-68" fmla="*/ 1079969 h 1709959"/>
              <a:gd name="connsiteX3-69" fmla="*/ 1460500 w 1460500"/>
              <a:gd name="connsiteY3-70" fmla="*/ 1045828 h 1709959"/>
              <a:gd name="connsiteX4-71" fmla="*/ 1460500 w 1460500"/>
              <a:gd name="connsiteY4-72" fmla="*/ 1709959 h 1709959"/>
              <a:gd name="connsiteX5-73" fmla="*/ 1454545 w 1460500"/>
              <a:gd name="connsiteY5-74" fmla="*/ 1709959 h 1709959"/>
              <a:gd name="connsiteX6-75" fmla="*/ 1417240 w 1460500"/>
              <a:gd name="connsiteY6-76" fmla="*/ 1680518 h 1709959"/>
              <a:gd name="connsiteX7-77" fmla="*/ 730250 w 1460500"/>
              <a:gd name="connsiteY7-78" fmla="*/ 1495224 h 1709959"/>
              <a:gd name="connsiteX8-79" fmla="*/ 43261 w 1460500"/>
              <a:gd name="connsiteY8-80" fmla="*/ 1680518 h 1709959"/>
              <a:gd name="connsiteX9-81" fmla="*/ 5956 w 1460500"/>
              <a:gd name="connsiteY9-82" fmla="*/ 1709959 h 1709959"/>
              <a:gd name="connsiteX10-83" fmla="*/ 0 w 1460500"/>
              <a:gd name="connsiteY10-84" fmla="*/ 1709959 h 1709959"/>
              <a:gd name="connsiteX11-85" fmla="*/ 0 w 1460500"/>
              <a:gd name="connsiteY11-86" fmla="*/ 1045828 h 1709959"/>
              <a:gd name="connsiteX12-87" fmla="*/ 730250 w 1460500"/>
              <a:gd name="connsiteY12-88" fmla="*/ 0 h 1709959"/>
              <a:gd name="connsiteX13-89" fmla="*/ 1417240 w 1460500"/>
              <a:gd name="connsiteY13-90" fmla="*/ 185294 h 1709959"/>
              <a:gd name="connsiteX14-91" fmla="*/ 1454528 w 1460500"/>
              <a:gd name="connsiteY14-92" fmla="*/ 214722 h 1709959"/>
              <a:gd name="connsiteX15-93" fmla="*/ 1454530 w 1460500"/>
              <a:gd name="connsiteY15-94" fmla="*/ 214723 h 1709959"/>
              <a:gd name="connsiteX16-95" fmla="*/ 1460500 w 1460500"/>
              <a:gd name="connsiteY16-96" fmla="*/ 214723 h 1709959"/>
              <a:gd name="connsiteX17-97" fmla="*/ 1460500 w 1460500"/>
              <a:gd name="connsiteY17-98" fmla="*/ 219435 h 1709959"/>
              <a:gd name="connsiteX18-99" fmla="*/ 1460500 w 1460500"/>
              <a:gd name="connsiteY18-100" fmla="*/ 219436 h 1709959"/>
              <a:gd name="connsiteX19-101" fmla="*/ 1460500 w 1460500"/>
              <a:gd name="connsiteY19-102" fmla="*/ 1045827 h 1709959"/>
              <a:gd name="connsiteX20-103" fmla="*/ 1417240 w 1460500"/>
              <a:gd name="connsiteY20-104" fmla="*/ 1079968 h 1709959"/>
              <a:gd name="connsiteX21-105" fmla="*/ 43260 w 1460500"/>
              <a:gd name="connsiteY21-106" fmla="*/ 1079968 h 1709959"/>
              <a:gd name="connsiteX22-107" fmla="*/ 0 w 1460500"/>
              <a:gd name="connsiteY22-108" fmla="*/ 1045827 h 1709959"/>
              <a:gd name="connsiteX23-109" fmla="*/ 0 w 1460500"/>
              <a:gd name="connsiteY23-110" fmla="*/ 219436 h 1709959"/>
              <a:gd name="connsiteX24-111" fmla="*/ 0 w 1460500"/>
              <a:gd name="connsiteY24-112" fmla="*/ 219435 h 1709959"/>
              <a:gd name="connsiteX25-113" fmla="*/ 0 w 1460500"/>
              <a:gd name="connsiteY25-114" fmla="*/ 214723 h 1709959"/>
              <a:gd name="connsiteX26-115" fmla="*/ 5971 w 1460500"/>
              <a:gd name="connsiteY26-116" fmla="*/ 214723 h 1709959"/>
              <a:gd name="connsiteX27-117" fmla="*/ 5972 w 1460500"/>
              <a:gd name="connsiteY27-118" fmla="*/ 214722 h 1709959"/>
              <a:gd name="connsiteX28-119" fmla="*/ 43260 w 1460500"/>
              <a:gd name="connsiteY28-120" fmla="*/ 185294 h 1709959"/>
              <a:gd name="connsiteX29-121" fmla="*/ 730250 w 1460500"/>
              <a:gd name="connsiteY29-122" fmla="*/ 0 h 1709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1460500" h="1709959">
                <a:moveTo>
                  <a:pt x="0" y="1045828"/>
                </a:moveTo>
                <a:lnTo>
                  <a:pt x="43260" y="1079969"/>
                </a:lnTo>
                <a:cubicBezTo>
                  <a:pt x="279467" y="1085659"/>
                  <a:pt x="1181033" y="1085659"/>
                  <a:pt x="1417240" y="1079969"/>
                </a:cubicBezTo>
                <a:lnTo>
                  <a:pt x="1460500" y="1045828"/>
                </a:lnTo>
                <a:lnTo>
                  <a:pt x="1460500" y="1709959"/>
                </a:lnTo>
                <a:lnTo>
                  <a:pt x="1454545" y="1709959"/>
                </a:lnTo>
                <a:lnTo>
                  <a:pt x="1417240" y="1680518"/>
                </a:lnTo>
                <a:cubicBezTo>
                  <a:pt x="1241424" y="1566034"/>
                  <a:pt x="998536" y="1495224"/>
                  <a:pt x="730250" y="1495224"/>
                </a:cubicBezTo>
                <a:cubicBezTo>
                  <a:pt x="461964" y="1495224"/>
                  <a:pt x="219077" y="1566034"/>
                  <a:pt x="43261" y="1680518"/>
                </a:cubicBezTo>
                <a:lnTo>
                  <a:pt x="5956" y="1709959"/>
                </a:lnTo>
                <a:lnTo>
                  <a:pt x="0" y="1709959"/>
                </a:lnTo>
                <a:lnTo>
                  <a:pt x="0" y="1045828"/>
                </a:lnTo>
                <a:close/>
                <a:moveTo>
                  <a:pt x="730250" y="0"/>
                </a:moveTo>
                <a:cubicBezTo>
                  <a:pt x="998536" y="0"/>
                  <a:pt x="1241424" y="70810"/>
                  <a:pt x="1417240" y="185294"/>
                </a:cubicBezTo>
                <a:lnTo>
                  <a:pt x="1454528" y="214722"/>
                </a:lnTo>
                <a:cubicBezTo>
                  <a:pt x="1454529" y="214722"/>
                  <a:pt x="1454529" y="214723"/>
                  <a:pt x="1454530" y="214723"/>
                </a:cubicBezTo>
                <a:lnTo>
                  <a:pt x="1460500" y="214723"/>
                </a:lnTo>
                <a:lnTo>
                  <a:pt x="1460500" y="219435"/>
                </a:lnTo>
                <a:lnTo>
                  <a:pt x="1460500" y="219436"/>
                </a:lnTo>
                <a:lnTo>
                  <a:pt x="1460500" y="1045827"/>
                </a:lnTo>
                <a:lnTo>
                  <a:pt x="1417240" y="1079968"/>
                </a:lnTo>
                <a:cubicBezTo>
                  <a:pt x="1181033" y="1085658"/>
                  <a:pt x="279467" y="1085658"/>
                  <a:pt x="43260" y="1079968"/>
                </a:cubicBezTo>
                <a:lnTo>
                  <a:pt x="0" y="1045827"/>
                </a:lnTo>
                <a:lnTo>
                  <a:pt x="0" y="219436"/>
                </a:lnTo>
                <a:lnTo>
                  <a:pt x="0" y="219435"/>
                </a:lnTo>
                <a:lnTo>
                  <a:pt x="0" y="214723"/>
                </a:lnTo>
                <a:lnTo>
                  <a:pt x="5971" y="214723"/>
                </a:lnTo>
                <a:lnTo>
                  <a:pt x="5972" y="214722"/>
                </a:lnTo>
                <a:lnTo>
                  <a:pt x="43260" y="185294"/>
                </a:lnTo>
                <a:cubicBezTo>
                  <a:pt x="219077" y="70810"/>
                  <a:pt x="461964" y="0"/>
                  <a:pt x="7302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5000">
                <a:schemeClr val="accent3">
                  <a:lumMod val="75000"/>
                </a:schemeClr>
              </a:gs>
              <a:gs pos="65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1350" strike="noStrike" noProof="1"/>
          </a:p>
        </p:txBody>
      </p:sp>
      <p:sp>
        <p:nvSpPr>
          <p:cNvPr id="17" name="Freeform: Shape 16"/>
          <p:cNvSpPr/>
          <p:nvPr/>
        </p:nvSpPr>
        <p:spPr>
          <a:xfrm>
            <a:off x="1514475" y="3379788"/>
            <a:ext cx="1612900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21" name="Rectangle 20"/>
          <p:cNvSpPr/>
          <p:nvPr/>
        </p:nvSpPr>
        <p:spPr>
          <a:xfrm flipH="1">
            <a:off x="5886450" y="1584325"/>
            <a:ext cx="3279775" cy="957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1645822" bIns="34287" numCol="1" spcCol="0" rtlCol="0" fromWordArt="0" anchor="ctr" anchorCtr="0" forceAA="0" compatLnSpc="1">
            <a:noAutofit/>
          </a:bodyPr>
          <a:lstStyle/>
          <a:p>
            <a:pPr lvl="0" fontAlgn="auto"/>
            <a:r>
              <a:rPr lang="id-ID" altLang="en-US" sz="2000" b="1" strike="noStrike" cap="all" noProof="1" dirty="0">
                <a:solidFill>
                  <a:schemeClr val="tx1"/>
                </a:solidFill>
              </a:rPr>
              <a:t>nilai budaya</a:t>
            </a:r>
            <a:endParaRPr lang="id-ID" altLang="en-US" sz="2000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22" name="Freeform: Shape 21"/>
          <p:cNvSpPr/>
          <p:nvPr/>
        </p:nvSpPr>
        <p:spPr>
          <a:xfrm flipH="1">
            <a:off x="7754938" y="1643063"/>
            <a:ext cx="1395413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102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26" name="Freeform: Shape 25"/>
          <p:cNvSpPr/>
          <p:nvPr/>
        </p:nvSpPr>
        <p:spPr>
          <a:xfrm flipH="1">
            <a:off x="7553325" y="1044575"/>
            <a:ext cx="1612900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28" name="Rectangle 27"/>
          <p:cNvSpPr/>
          <p:nvPr/>
        </p:nvSpPr>
        <p:spPr>
          <a:xfrm flipH="1">
            <a:off x="5888038" y="2752725"/>
            <a:ext cx="3278188" cy="957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1645822" bIns="34287" numCol="1" spcCol="0" rtlCol="0" fromWordArt="0" anchor="ctr" anchorCtr="0" forceAA="0" compatLnSpc="1">
            <a:noAutofit/>
          </a:bodyPr>
          <a:lstStyle/>
          <a:p>
            <a:pPr lvl="0" fontAlgn="auto"/>
            <a:r>
              <a:rPr lang="id-ID" altLang="en-US" b="1" strike="noStrike" cap="all" noProof="1">
                <a:solidFill>
                  <a:schemeClr val="tx1"/>
                </a:solidFill>
              </a:rPr>
              <a:t>nilai estetika</a:t>
            </a:r>
            <a:endParaRPr lang="id-ID" altLang="en-US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29" name="Freeform: Shape 28"/>
          <p:cNvSpPr/>
          <p:nvPr/>
        </p:nvSpPr>
        <p:spPr>
          <a:xfrm flipH="1">
            <a:off x="7754938" y="2809875"/>
            <a:ext cx="1393825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102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30" name="Freeform: Shape 29"/>
          <p:cNvSpPr/>
          <p:nvPr/>
        </p:nvSpPr>
        <p:spPr>
          <a:xfrm flipH="1">
            <a:off x="7551738" y="2212975"/>
            <a:ext cx="1614488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32" name="Rectangle 31"/>
          <p:cNvSpPr/>
          <p:nvPr/>
        </p:nvSpPr>
        <p:spPr>
          <a:xfrm flipH="1">
            <a:off x="5886450" y="3919538"/>
            <a:ext cx="3279775" cy="957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1645822" bIns="34287" numCol="1" spcCol="0" rtlCol="0" fromWordArt="0" anchor="ctr" anchorCtr="0" forceAA="0" compatLnSpc="1">
            <a:noAutofit/>
          </a:bodyPr>
          <a:lstStyle/>
          <a:p>
            <a:pPr lvl="0" fontAlgn="auto"/>
            <a:r>
              <a:rPr lang="id-ID" altLang="en-US" sz="2000" b="1" strike="noStrike" cap="all" noProof="1">
                <a:solidFill>
                  <a:schemeClr val="tx1"/>
                </a:solidFill>
              </a:rPr>
              <a:t>nilai edukasi</a:t>
            </a:r>
            <a:endParaRPr lang="id-ID" altLang="en-US" sz="2000" b="1" strike="noStrike" cap="all" noProof="1" dirty="0">
              <a:solidFill>
                <a:schemeClr val="tx1"/>
              </a:solidFill>
            </a:endParaRPr>
          </a:p>
        </p:txBody>
      </p:sp>
      <p:sp>
        <p:nvSpPr>
          <p:cNvPr id="33" name="Freeform: Shape 32"/>
          <p:cNvSpPr/>
          <p:nvPr/>
        </p:nvSpPr>
        <p:spPr>
          <a:xfrm flipH="1">
            <a:off x="7754938" y="3976688"/>
            <a:ext cx="1393825" cy="869950"/>
          </a:xfrm>
          <a:custGeom>
            <a:avLst/>
            <a:gdLst>
              <a:gd name="connsiteX0" fmla="*/ 2321 w 2043651"/>
              <a:gd name="connsiteY0" fmla="*/ 0 h 1495236"/>
              <a:gd name="connsiteX1" fmla="*/ 2043651 w 2043651"/>
              <a:gd name="connsiteY1" fmla="*/ 0 h 1495236"/>
              <a:gd name="connsiteX2" fmla="*/ 1925475 w 2043651"/>
              <a:gd name="connsiteY2" fmla="*/ 522318 h 1495236"/>
              <a:gd name="connsiteX3" fmla="*/ 0 w 2043651"/>
              <a:gd name="connsiteY3" fmla="*/ 1495236 h 1495236"/>
              <a:gd name="connsiteX4" fmla="*/ 0 w 2043651"/>
              <a:gd name="connsiteY4" fmla="*/ 1172 h 14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51" h="1495236">
                <a:moveTo>
                  <a:pt x="2321" y="0"/>
                </a:moveTo>
                <a:lnTo>
                  <a:pt x="2043651" y="0"/>
                </a:lnTo>
                <a:lnTo>
                  <a:pt x="1925475" y="522318"/>
                </a:lnTo>
                <a:lnTo>
                  <a:pt x="0" y="1495236"/>
                </a:lnTo>
                <a:lnTo>
                  <a:pt x="0" y="1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381000" dist="406400" dir="102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34" name="Freeform: Shape 33"/>
          <p:cNvSpPr/>
          <p:nvPr/>
        </p:nvSpPr>
        <p:spPr>
          <a:xfrm flipH="1">
            <a:off x="7551738" y="3379788"/>
            <a:ext cx="1614488" cy="1497013"/>
          </a:xfrm>
          <a:custGeom>
            <a:avLst/>
            <a:gdLst>
              <a:gd name="connsiteX0" fmla="*/ 1634520 w 2149825"/>
              <a:gd name="connsiteY0" fmla="*/ 0 h 2319965"/>
              <a:gd name="connsiteX1" fmla="*/ 2149825 w 2149825"/>
              <a:gd name="connsiteY1" fmla="*/ 374452 h 2319965"/>
              <a:gd name="connsiteX2" fmla="*/ 1930330 w 2149825"/>
              <a:gd name="connsiteY2" fmla="*/ 1344594 h 2319965"/>
              <a:gd name="connsiteX3" fmla="*/ 1 w 2149825"/>
              <a:gd name="connsiteY3" fmla="*/ 2319965 h 2319965"/>
              <a:gd name="connsiteX4" fmla="*/ 0 w 2149825"/>
              <a:gd name="connsiteY4" fmla="*/ 825902 h 23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825" h="2319965">
                <a:moveTo>
                  <a:pt x="1634520" y="0"/>
                </a:moveTo>
                <a:lnTo>
                  <a:pt x="2149825" y="374452"/>
                </a:lnTo>
                <a:lnTo>
                  <a:pt x="1930330" y="1344594"/>
                </a:lnTo>
                <a:lnTo>
                  <a:pt x="1" y="2319965"/>
                </a:lnTo>
                <a:lnTo>
                  <a:pt x="0" y="82590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5" tIns="34287" rIns="68575" bIns="34287" numCol="1" spcCol="0" rtlCol="0" fromWordArt="0" anchor="ctr" anchorCtr="0" forceAA="0" compatLnSpc="1">
            <a:noAutofit/>
          </a:bodyPr>
          <a:lstStyle/>
          <a:p>
            <a:pPr algn="ctr" fontAlgn="auto"/>
            <a:endParaRPr lang="en-US" sz="4950" b="1" strike="noStrike" noProof="1"/>
          </a:p>
        </p:txBody>
      </p:sp>
      <p:sp>
        <p:nvSpPr>
          <p:cNvPr id="7" name="TextBox 6"/>
          <p:cNvSpPr txBox="1"/>
          <p:nvPr/>
        </p:nvSpPr>
        <p:spPr>
          <a:xfrm>
            <a:off x="2019536" y="1428844"/>
            <a:ext cx="414655" cy="645160"/>
          </a:xfrm>
          <a:prstGeom prst="rect">
            <a:avLst/>
          </a:prstGeom>
          <a:noFill/>
          <a:scene3d>
            <a:camera prst="isometricOffAxis1Right">
              <a:rot lat="1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en-US" sz="3600" b="1" noProof="1" dirty="0">
                <a:latin typeface="+mn-lt"/>
                <a:ea typeface="+mn-ea"/>
                <a:cs typeface="+mn-cs"/>
              </a:rPr>
              <a:t>1</a:t>
            </a:r>
            <a:endParaRPr lang="en-US" sz="3600" b="1" noProof="1" dirty="0"/>
          </a:p>
        </p:txBody>
      </p:sp>
      <p:sp>
        <p:nvSpPr>
          <p:cNvPr id="37" name="TextBox 36"/>
          <p:cNvSpPr txBox="1"/>
          <p:nvPr/>
        </p:nvSpPr>
        <p:spPr>
          <a:xfrm>
            <a:off x="2019536" y="2596227"/>
            <a:ext cx="414655" cy="645160"/>
          </a:xfrm>
          <a:prstGeom prst="rect">
            <a:avLst/>
          </a:prstGeom>
          <a:noFill/>
          <a:scene3d>
            <a:camera prst="isometricOffAxis1Right">
              <a:rot lat="1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en-US" sz="3600" b="1" noProof="1" dirty="0">
                <a:latin typeface="+mn-lt"/>
                <a:ea typeface="+mn-ea"/>
                <a:cs typeface="+mn-cs"/>
              </a:rPr>
              <a:t>2</a:t>
            </a:r>
            <a:endParaRPr lang="en-US" sz="3600" b="1" noProof="1" dirty="0"/>
          </a:p>
        </p:txBody>
      </p:sp>
      <p:sp>
        <p:nvSpPr>
          <p:cNvPr id="38" name="TextBox 37"/>
          <p:cNvSpPr txBox="1"/>
          <p:nvPr/>
        </p:nvSpPr>
        <p:spPr>
          <a:xfrm>
            <a:off x="2019536" y="3702652"/>
            <a:ext cx="414655" cy="645160"/>
          </a:xfrm>
          <a:prstGeom prst="rect">
            <a:avLst/>
          </a:prstGeom>
          <a:noFill/>
          <a:scene3d>
            <a:camera prst="isometricOffAxis1Right">
              <a:rot lat="1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en-US" sz="3600" b="1" noProof="1" dirty="0">
                <a:latin typeface="+mn-lt"/>
                <a:ea typeface="+mn-ea"/>
                <a:cs typeface="+mn-cs"/>
              </a:rPr>
              <a:t>3</a:t>
            </a:r>
            <a:endParaRPr lang="en-US" sz="3600" b="1" noProof="1" dirty="0"/>
          </a:p>
        </p:txBody>
      </p:sp>
      <p:sp>
        <p:nvSpPr>
          <p:cNvPr id="39" name="TextBox 38"/>
          <p:cNvSpPr txBox="1"/>
          <p:nvPr/>
        </p:nvSpPr>
        <p:spPr>
          <a:xfrm>
            <a:off x="8244675" y="1428844"/>
            <a:ext cx="414655" cy="645160"/>
          </a:xfrm>
          <a:prstGeom prst="rect">
            <a:avLst/>
          </a:prstGeom>
          <a:noFill/>
          <a:scene3d>
            <a:camera prst="isometricOffAxis1Right">
              <a:rot lat="19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id-ID" altLang="en-US" sz="3600" b="1" noProof="1" dirty="0">
                <a:latin typeface="+mn-lt"/>
                <a:ea typeface="+mn-ea"/>
                <a:cs typeface="+mn-cs"/>
              </a:rPr>
              <a:t>4</a:t>
            </a:r>
            <a:endParaRPr lang="id-ID" altLang="en-US" sz="3600" b="1" noProof="1" dirty="0"/>
          </a:p>
        </p:txBody>
      </p:sp>
      <p:sp>
        <p:nvSpPr>
          <p:cNvPr id="40" name="TextBox 39"/>
          <p:cNvSpPr txBox="1"/>
          <p:nvPr/>
        </p:nvSpPr>
        <p:spPr>
          <a:xfrm>
            <a:off x="8242769" y="2596227"/>
            <a:ext cx="414656" cy="645160"/>
          </a:xfrm>
          <a:prstGeom prst="rect">
            <a:avLst/>
          </a:prstGeom>
          <a:noFill/>
          <a:scene3d>
            <a:camera prst="isometricOffAxis1Right">
              <a:rot lat="19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en-US" sz="3600" b="1" noProof="1" dirty="0">
                <a:latin typeface="+mn-lt"/>
                <a:ea typeface="+mn-ea"/>
                <a:cs typeface="+mn-cs"/>
              </a:rPr>
              <a:t>5</a:t>
            </a:r>
            <a:endParaRPr lang="en-US" sz="3600" b="1" noProof="1" dirty="0"/>
          </a:p>
        </p:txBody>
      </p:sp>
      <p:sp>
        <p:nvSpPr>
          <p:cNvPr id="41" name="TextBox 40"/>
          <p:cNvSpPr txBox="1"/>
          <p:nvPr/>
        </p:nvSpPr>
        <p:spPr>
          <a:xfrm>
            <a:off x="8244675" y="3818851"/>
            <a:ext cx="414655" cy="645160"/>
          </a:xfrm>
          <a:prstGeom prst="rect">
            <a:avLst/>
          </a:prstGeom>
          <a:noFill/>
          <a:scene3d>
            <a:camera prst="isometricOffAxis1Right">
              <a:rot lat="19800000" lon="19200000" rev="0"/>
            </a:camera>
            <a:lightRig rig="threePt" dir="t"/>
          </a:scene3d>
        </p:spPr>
        <p:txBody>
          <a:bodyPr wrap="none" rtlCol="0" anchor="ctr">
            <a:spAutoFit/>
          </a:bodyPr>
          <a:lstStyle/>
          <a:p>
            <a:pPr algn="ctr" fontAlgn="auto"/>
            <a:r>
              <a:rPr lang="en-US" sz="3600" b="1" noProof="1" dirty="0">
                <a:latin typeface="+mn-lt"/>
                <a:ea typeface="+mn-ea"/>
                <a:cs typeface="+mn-cs"/>
              </a:rPr>
              <a:t>6</a:t>
            </a:r>
            <a:endParaRPr lang="en-US" sz="3600" b="1" noProof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2465" name="Group 10"/>
          <p:cNvGrpSpPr/>
          <p:nvPr/>
        </p:nvGrpSpPr>
        <p:grpSpPr>
          <a:xfrm>
            <a:off x="1312863" y="1512888"/>
            <a:ext cx="1047750" cy="1843087"/>
            <a:chOff x="3489" y="3651"/>
            <a:chExt cx="2610" cy="3798"/>
          </a:xfrm>
        </p:grpSpPr>
        <p:sp>
          <p:nvSpPr>
            <p:cNvPr id="39" name="Freeform 2079"/>
            <p:cNvSpPr/>
            <p:nvPr/>
          </p:nvSpPr>
          <p:spPr bwMode="auto">
            <a:xfrm>
              <a:off x="3489" y="3651"/>
              <a:ext cx="2610" cy="3798"/>
            </a:xfrm>
            <a:custGeom>
              <a:avLst/>
              <a:gdLst>
                <a:gd name="T0" fmla="*/ 1375 w 1375"/>
                <a:gd name="T1" fmla="*/ 301 h 2000"/>
                <a:gd name="T2" fmla="*/ 853 w 1375"/>
                <a:gd name="T3" fmla="*/ 0 h 2000"/>
                <a:gd name="T4" fmla="*/ 853 w 1375"/>
                <a:gd name="T5" fmla="*/ 150 h 2000"/>
                <a:gd name="T6" fmla="*/ 343 w 1375"/>
                <a:gd name="T7" fmla="*/ 150 h 2000"/>
                <a:gd name="T8" fmla="*/ 192 w 1375"/>
                <a:gd name="T9" fmla="*/ 301 h 2000"/>
                <a:gd name="T10" fmla="*/ 192 w 1375"/>
                <a:gd name="T11" fmla="*/ 1333 h 2000"/>
                <a:gd name="T12" fmla="*/ 0 w 1375"/>
                <a:gd name="T13" fmla="*/ 1333 h 2000"/>
                <a:gd name="T14" fmla="*/ 0 w 1375"/>
                <a:gd name="T15" fmla="*/ 2000 h 2000"/>
                <a:gd name="T16" fmla="*/ 667 w 1375"/>
                <a:gd name="T17" fmla="*/ 2000 h 2000"/>
                <a:gd name="T18" fmla="*/ 667 w 1375"/>
                <a:gd name="T19" fmla="*/ 1333 h 2000"/>
                <a:gd name="T20" fmla="*/ 495 w 1375"/>
                <a:gd name="T21" fmla="*/ 1333 h 2000"/>
                <a:gd name="T22" fmla="*/ 495 w 1375"/>
                <a:gd name="T23" fmla="*/ 452 h 2000"/>
                <a:gd name="T24" fmla="*/ 853 w 1375"/>
                <a:gd name="T25" fmla="*/ 452 h 2000"/>
                <a:gd name="T26" fmla="*/ 853 w 1375"/>
                <a:gd name="T27" fmla="*/ 603 h 2000"/>
                <a:gd name="T28" fmla="*/ 1375 w 1375"/>
                <a:gd name="T29" fmla="*/ 301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5" h="2000">
                  <a:moveTo>
                    <a:pt x="1375" y="301"/>
                  </a:moveTo>
                  <a:lnTo>
                    <a:pt x="853" y="0"/>
                  </a:lnTo>
                  <a:lnTo>
                    <a:pt x="853" y="150"/>
                  </a:lnTo>
                  <a:lnTo>
                    <a:pt x="343" y="150"/>
                  </a:lnTo>
                  <a:cubicBezTo>
                    <a:pt x="260" y="150"/>
                    <a:pt x="192" y="218"/>
                    <a:pt x="192" y="301"/>
                  </a:cubicBezTo>
                  <a:lnTo>
                    <a:pt x="192" y="1333"/>
                  </a:lnTo>
                  <a:lnTo>
                    <a:pt x="0" y="1333"/>
                  </a:lnTo>
                  <a:lnTo>
                    <a:pt x="0" y="2000"/>
                  </a:lnTo>
                  <a:lnTo>
                    <a:pt x="667" y="2000"/>
                  </a:lnTo>
                  <a:lnTo>
                    <a:pt x="667" y="1333"/>
                  </a:lnTo>
                  <a:lnTo>
                    <a:pt x="495" y="1333"/>
                  </a:lnTo>
                  <a:lnTo>
                    <a:pt x="495" y="452"/>
                  </a:lnTo>
                  <a:lnTo>
                    <a:pt x="853" y="452"/>
                  </a:lnTo>
                  <a:lnTo>
                    <a:pt x="853" y="603"/>
                  </a:lnTo>
                  <a:lnTo>
                    <a:pt x="1375" y="3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lstStyle/>
            <a:p>
              <a:pPr fontAlgn="auto"/>
              <a:endParaRPr lang="en-US" sz="1350" strike="noStrike" noProof="1"/>
            </a:p>
          </p:txBody>
        </p:sp>
        <p:grpSp>
          <p:nvGrpSpPr>
            <p:cNvPr id="62467" name="Group 3"/>
            <p:cNvGrpSpPr/>
            <p:nvPr/>
          </p:nvGrpSpPr>
          <p:grpSpPr>
            <a:xfrm>
              <a:off x="3636" y="6332"/>
              <a:ext cx="970" cy="964"/>
              <a:chOff x="3614" y="6332"/>
              <a:chExt cx="970" cy="964"/>
            </a:xfrm>
          </p:grpSpPr>
          <p:sp>
            <p:nvSpPr>
              <p:cNvPr id="40" name="Rectangle 2080"/>
              <p:cNvSpPr>
                <a:spLocks noChangeArrowheads="1"/>
              </p:cNvSpPr>
              <p:nvPr/>
            </p:nvSpPr>
            <p:spPr bwMode="auto">
              <a:xfrm>
                <a:off x="3614" y="6332"/>
                <a:ext cx="970" cy="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lstStyle/>
              <a:p>
                <a:pPr fontAlgn="auto"/>
                <a:endParaRPr lang="en-US" sz="1350" strike="noStrike" noProof="1"/>
              </a:p>
            </p:txBody>
          </p:sp>
          <p:pic>
            <p:nvPicPr>
              <p:cNvPr id="62469" name="Graphic 4" descr="Crawl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738" y="6460"/>
                <a:ext cx="721" cy="72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62470" name="Group 11"/>
          <p:cNvGrpSpPr/>
          <p:nvPr/>
        </p:nvGrpSpPr>
        <p:grpSpPr>
          <a:xfrm>
            <a:off x="5505450" y="5105400"/>
            <a:ext cx="1233488" cy="1660525"/>
            <a:chOff x="8358" y="3698"/>
            <a:chExt cx="2574" cy="3738"/>
          </a:xfrm>
        </p:grpSpPr>
        <p:sp>
          <p:nvSpPr>
            <p:cNvPr id="35" name="Freeform 2071"/>
            <p:cNvSpPr/>
            <p:nvPr/>
          </p:nvSpPr>
          <p:spPr bwMode="auto">
            <a:xfrm>
              <a:off x="8358" y="3698"/>
              <a:ext cx="2575" cy="3739"/>
            </a:xfrm>
            <a:custGeom>
              <a:avLst/>
              <a:gdLst>
                <a:gd name="T0" fmla="*/ 724 w 1357"/>
                <a:gd name="T1" fmla="*/ 0 h 1967"/>
                <a:gd name="T2" fmla="*/ 724 w 1357"/>
                <a:gd name="T3" fmla="*/ 634 h 1967"/>
                <a:gd name="T4" fmla="*/ 881 w 1357"/>
                <a:gd name="T5" fmla="*/ 634 h 1967"/>
                <a:gd name="T6" fmla="*/ 881 w 1357"/>
                <a:gd name="T7" fmla="*/ 1515 h 1967"/>
                <a:gd name="T8" fmla="*/ 522 w 1357"/>
                <a:gd name="T9" fmla="*/ 1515 h 1967"/>
                <a:gd name="T10" fmla="*/ 522 w 1357"/>
                <a:gd name="T11" fmla="*/ 1364 h 1967"/>
                <a:gd name="T12" fmla="*/ 0 w 1357"/>
                <a:gd name="T13" fmla="*/ 1666 h 1967"/>
                <a:gd name="T14" fmla="*/ 522 w 1357"/>
                <a:gd name="T15" fmla="*/ 1967 h 1967"/>
                <a:gd name="T16" fmla="*/ 522 w 1357"/>
                <a:gd name="T17" fmla="*/ 1817 h 1967"/>
                <a:gd name="T18" fmla="*/ 1032 w 1357"/>
                <a:gd name="T19" fmla="*/ 1817 h 1967"/>
                <a:gd name="T20" fmla="*/ 1183 w 1357"/>
                <a:gd name="T21" fmla="*/ 1666 h 1967"/>
                <a:gd name="T22" fmla="*/ 1183 w 1357"/>
                <a:gd name="T23" fmla="*/ 634 h 1967"/>
                <a:gd name="T24" fmla="*/ 1357 w 1357"/>
                <a:gd name="T25" fmla="*/ 634 h 1967"/>
                <a:gd name="T26" fmla="*/ 1357 w 1357"/>
                <a:gd name="T27" fmla="*/ 0 h 1967"/>
                <a:gd name="T28" fmla="*/ 724 w 1357"/>
                <a:gd name="T29" fmla="*/ 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7" h="1967">
                  <a:moveTo>
                    <a:pt x="724" y="0"/>
                  </a:moveTo>
                  <a:lnTo>
                    <a:pt x="724" y="634"/>
                  </a:lnTo>
                  <a:lnTo>
                    <a:pt x="881" y="634"/>
                  </a:lnTo>
                  <a:lnTo>
                    <a:pt x="881" y="1515"/>
                  </a:lnTo>
                  <a:lnTo>
                    <a:pt x="522" y="1515"/>
                  </a:lnTo>
                  <a:lnTo>
                    <a:pt x="522" y="1364"/>
                  </a:lnTo>
                  <a:lnTo>
                    <a:pt x="0" y="1666"/>
                  </a:lnTo>
                  <a:lnTo>
                    <a:pt x="522" y="1967"/>
                  </a:lnTo>
                  <a:lnTo>
                    <a:pt x="522" y="1817"/>
                  </a:lnTo>
                  <a:lnTo>
                    <a:pt x="1032" y="1817"/>
                  </a:lnTo>
                  <a:cubicBezTo>
                    <a:pt x="1115" y="1817"/>
                    <a:pt x="1183" y="1749"/>
                    <a:pt x="1183" y="1666"/>
                  </a:cubicBezTo>
                  <a:lnTo>
                    <a:pt x="1183" y="634"/>
                  </a:lnTo>
                  <a:lnTo>
                    <a:pt x="1357" y="634"/>
                  </a:lnTo>
                  <a:lnTo>
                    <a:pt x="1357" y="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lstStyle/>
            <a:p>
              <a:pPr fontAlgn="auto"/>
              <a:endParaRPr lang="en-US" sz="1350" strike="noStrike" noProof="1"/>
            </a:p>
          </p:txBody>
        </p:sp>
        <p:grpSp>
          <p:nvGrpSpPr>
            <p:cNvPr id="62472" name="Group 5"/>
            <p:cNvGrpSpPr/>
            <p:nvPr/>
          </p:nvGrpSpPr>
          <p:grpSpPr>
            <a:xfrm>
              <a:off x="9857" y="3816"/>
              <a:ext cx="970" cy="964"/>
              <a:chOff x="3614" y="6332"/>
              <a:chExt cx="970" cy="964"/>
            </a:xfrm>
          </p:grpSpPr>
          <p:sp>
            <p:nvSpPr>
              <p:cNvPr id="7" name="Rectangle 2080"/>
              <p:cNvSpPr>
                <a:spLocks noChangeArrowheads="1"/>
              </p:cNvSpPr>
              <p:nvPr/>
            </p:nvSpPr>
            <p:spPr bwMode="auto">
              <a:xfrm>
                <a:off x="3614" y="6332"/>
                <a:ext cx="970" cy="9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lstStyle/>
              <a:p>
                <a:pPr fontAlgn="auto"/>
                <a:endParaRPr lang="en-US" sz="1350" strike="noStrike" noProof="1"/>
              </a:p>
            </p:txBody>
          </p:sp>
          <p:pic>
            <p:nvPicPr>
              <p:cNvPr id="62474" name="Graphic 4" descr="Crawl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738" y="6460"/>
                <a:ext cx="721" cy="72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3" name="Rounded Rectangle 12"/>
          <p:cNvSpPr/>
          <p:nvPr/>
        </p:nvSpPr>
        <p:spPr>
          <a:xfrm>
            <a:off x="5505450" y="3225800"/>
            <a:ext cx="3484563" cy="1333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id-ID" altLang="en-US" sz="1400" strike="noStrike" noProof="1"/>
              <a:t>Isi hikayat dapat diketahui dari unsur pembangun hikayat. Unsur pembangun hikayat terdiri atas unsur intrinsik dan unsur ekstrinsik.</a:t>
            </a:r>
            <a:endParaRPr lang="id-ID" altLang="en-US" sz="1400" strike="noStrike" noProof="1"/>
          </a:p>
        </p:txBody>
      </p:sp>
      <p:sp>
        <p:nvSpPr>
          <p:cNvPr id="14" name="Double Wave 13">
            <a:hlinkClick r:id="rId2" action="ppaction://hlinksldjump"/>
          </p:cNvPr>
          <p:cNvSpPr/>
          <p:nvPr/>
        </p:nvSpPr>
        <p:spPr>
          <a:xfrm>
            <a:off x="1944688" y="2801938"/>
            <a:ext cx="2792413" cy="554038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US" strike="noStrike" noProof="1"/>
              <a:t>UNSUR INTRINSIK</a:t>
            </a:r>
            <a:endParaRPr lang="id-ID" altLang="en-US" strike="noStrike" noProof="1"/>
          </a:p>
        </p:txBody>
      </p:sp>
      <p:sp>
        <p:nvSpPr>
          <p:cNvPr id="15" name="Double Wave 14">
            <a:hlinkClick r:id="rId3" action="ppaction://hlinksldjump"/>
          </p:cNvPr>
          <p:cNvSpPr/>
          <p:nvPr/>
        </p:nvSpPr>
        <p:spPr>
          <a:xfrm>
            <a:off x="7015163" y="5032375"/>
            <a:ext cx="2792413" cy="554038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US" strike="noStrike" noProof="1"/>
              <a:t>UNSUR EKSTRINSIK</a:t>
            </a:r>
            <a:endParaRPr lang="id-ID" altLang="en-US" strike="noStrike" noProof="1"/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  <p:grpSp>
        <p:nvGrpSpPr>
          <p:cNvPr id="62479" name="Group 3"/>
          <p:cNvGrpSpPr/>
          <p:nvPr/>
        </p:nvGrpSpPr>
        <p:grpSpPr>
          <a:xfrm>
            <a:off x="2895600" y="206375"/>
            <a:ext cx="7504113" cy="2733675"/>
            <a:chOff x="1820" y="2478"/>
            <a:chExt cx="12881" cy="5392"/>
          </a:xfrm>
        </p:grpSpPr>
        <p:grpSp>
          <p:nvGrpSpPr>
            <p:cNvPr id="62480" name="Group 17"/>
            <p:cNvGrpSpPr/>
            <p:nvPr/>
          </p:nvGrpSpPr>
          <p:grpSpPr>
            <a:xfrm>
              <a:off x="6440" y="2490"/>
              <a:ext cx="3530" cy="5380"/>
              <a:chOff x="6219" y="5447"/>
              <a:chExt cx="3530" cy="5380"/>
            </a:xfrm>
          </p:grpSpPr>
          <p:sp>
            <p:nvSpPr>
              <p:cNvPr id="77" name="Freeform 14"/>
              <p:cNvSpPr/>
              <p:nvPr/>
            </p:nvSpPr>
            <p:spPr bwMode="auto">
              <a:xfrm>
                <a:off x="6562" y="5447"/>
                <a:ext cx="2841" cy="735"/>
              </a:xfrm>
              <a:custGeom>
                <a:avLst/>
                <a:gdLst>
                  <a:gd name="T0" fmla="*/ 0 w 2931"/>
                  <a:gd name="T1" fmla="*/ 758 h 758"/>
                  <a:gd name="T2" fmla="*/ 2931 w 2931"/>
                  <a:gd name="T3" fmla="*/ 758 h 758"/>
                  <a:gd name="T4" fmla="*/ 1465 w 2931"/>
                  <a:gd name="T5" fmla="*/ 0 h 758"/>
                  <a:gd name="T6" fmla="*/ 0 w 2931"/>
                  <a:gd name="T7" fmla="*/ 75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1" h="758">
                    <a:moveTo>
                      <a:pt x="0" y="758"/>
                    </a:moveTo>
                    <a:lnTo>
                      <a:pt x="2931" y="758"/>
                    </a:lnTo>
                    <a:cubicBezTo>
                      <a:pt x="2605" y="300"/>
                      <a:pt x="2069" y="0"/>
                      <a:pt x="1465" y="0"/>
                    </a:cubicBezTo>
                    <a:cubicBezTo>
                      <a:pt x="862" y="0"/>
                      <a:pt x="326" y="300"/>
                      <a:pt x="0" y="75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 dirty="0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7278" y="9894"/>
                <a:ext cx="1391" cy="302"/>
              </a:xfrm>
              <a:custGeom>
                <a:avLst/>
                <a:gdLst>
                  <a:gd name="T0" fmla="*/ 41 w 1437"/>
                  <a:gd name="T1" fmla="*/ 313 h 313"/>
                  <a:gd name="T2" fmla="*/ 0 w 1437"/>
                  <a:gd name="T3" fmla="*/ 272 h 313"/>
                  <a:gd name="T4" fmla="*/ 0 w 1437"/>
                  <a:gd name="T5" fmla="*/ 41 h 313"/>
                  <a:gd name="T6" fmla="*/ 41 w 1437"/>
                  <a:gd name="T7" fmla="*/ 0 h 313"/>
                  <a:gd name="T8" fmla="*/ 1396 w 1437"/>
                  <a:gd name="T9" fmla="*/ 0 h 313"/>
                  <a:gd name="T10" fmla="*/ 1437 w 1437"/>
                  <a:gd name="T11" fmla="*/ 41 h 313"/>
                  <a:gd name="T12" fmla="*/ 1437 w 1437"/>
                  <a:gd name="T13" fmla="*/ 272 h 313"/>
                  <a:gd name="T14" fmla="*/ 1396 w 1437"/>
                  <a:gd name="T15" fmla="*/ 313 h 313"/>
                  <a:gd name="T16" fmla="*/ 41 w 1437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7" h="313">
                    <a:moveTo>
                      <a:pt x="41" y="313"/>
                    </a:moveTo>
                    <a:cubicBezTo>
                      <a:pt x="18" y="313"/>
                      <a:pt x="0" y="295"/>
                      <a:pt x="0" y="272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1396" y="0"/>
                    </a:lnTo>
                    <a:cubicBezTo>
                      <a:pt x="1419" y="0"/>
                      <a:pt x="1437" y="18"/>
                      <a:pt x="1437" y="41"/>
                    </a:cubicBezTo>
                    <a:lnTo>
                      <a:pt x="1437" y="272"/>
                    </a:lnTo>
                    <a:cubicBezTo>
                      <a:pt x="1437" y="295"/>
                      <a:pt x="1419" y="313"/>
                      <a:pt x="1396" y="313"/>
                    </a:cubicBezTo>
                    <a:lnTo>
                      <a:pt x="41" y="31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7278" y="9894"/>
                <a:ext cx="443" cy="302"/>
              </a:xfrm>
              <a:custGeom>
                <a:avLst/>
                <a:gdLst>
                  <a:gd name="T0" fmla="*/ 416 w 457"/>
                  <a:gd name="T1" fmla="*/ 272 h 313"/>
                  <a:gd name="T2" fmla="*/ 416 w 457"/>
                  <a:gd name="T3" fmla="*/ 41 h 313"/>
                  <a:gd name="T4" fmla="*/ 457 w 457"/>
                  <a:gd name="T5" fmla="*/ 0 h 313"/>
                  <a:gd name="T6" fmla="*/ 41 w 457"/>
                  <a:gd name="T7" fmla="*/ 0 h 313"/>
                  <a:gd name="T8" fmla="*/ 0 w 457"/>
                  <a:gd name="T9" fmla="*/ 41 h 313"/>
                  <a:gd name="T10" fmla="*/ 0 w 457"/>
                  <a:gd name="T11" fmla="*/ 272 h 313"/>
                  <a:gd name="T12" fmla="*/ 41 w 457"/>
                  <a:gd name="T13" fmla="*/ 313 h 313"/>
                  <a:gd name="T14" fmla="*/ 457 w 457"/>
                  <a:gd name="T15" fmla="*/ 313 h 313"/>
                  <a:gd name="T16" fmla="*/ 416 w 457"/>
                  <a:gd name="T17" fmla="*/ 27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313">
                    <a:moveTo>
                      <a:pt x="416" y="272"/>
                    </a:moveTo>
                    <a:lnTo>
                      <a:pt x="416" y="41"/>
                    </a:lnTo>
                    <a:cubicBezTo>
                      <a:pt x="416" y="18"/>
                      <a:pt x="434" y="0"/>
                      <a:pt x="457" y="0"/>
                    </a:cubicBezTo>
                    <a:lnTo>
                      <a:pt x="41" y="0"/>
                    </a:lnTo>
                    <a:cubicBezTo>
                      <a:pt x="18" y="0"/>
                      <a:pt x="0" y="18"/>
                      <a:pt x="0" y="41"/>
                    </a:cubicBezTo>
                    <a:lnTo>
                      <a:pt x="0" y="272"/>
                    </a:lnTo>
                    <a:cubicBezTo>
                      <a:pt x="0" y="295"/>
                      <a:pt x="18" y="313"/>
                      <a:pt x="41" y="313"/>
                    </a:cubicBezTo>
                    <a:lnTo>
                      <a:pt x="457" y="313"/>
                    </a:lnTo>
                    <a:cubicBezTo>
                      <a:pt x="434" y="313"/>
                      <a:pt x="416" y="295"/>
                      <a:pt x="416" y="272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7278" y="10224"/>
                <a:ext cx="1391" cy="304"/>
              </a:xfrm>
              <a:custGeom>
                <a:avLst/>
                <a:gdLst>
                  <a:gd name="T0" fmla="*/ 41 w 1437"/>
                  <a:gd name="T1" fmla="*/ 313 h 313"/>
                  <a:gd name="T2" fmla="*/ 0 w 1437"/>
                  <a:gd name="T3" fmla="*/ 272 h 313"/>
                  <a:gd name="T4" fmla="*/ 0 w 1437"/>
                  <a:gd name="T5" fmla="*/ 41 h 313"/>
                  <a:gd name="T6" fmla="*/ 41 w 1437"/>
                  <a:gd name="T7" fmla="*/ 0 h 313"/>
                  <a:gd name="T8" fmla="*/ 1396 w 1437"/>
                  <a:gd name="T9" fmla="*/ 0 h 313"/>
                  <a:gd name="T10" fmla="*/ 1437 w 1437"/>
                  <a:gd name="T11" fmla="*/ 41 h 313"/>
                  <a:gd name="T12" fmla="*/ 1437 w 1437"/>
                  <a:gd name="T13" fmla="*/ 272 h 313"/>
                  <a:gd name="T14" fmla="*/ 1396 w 1437"/>
                  <a:gd name="T15" fmla="*/ 313 h 313"/>
                  <a:gd name="T16" fmla="*/ 41 w 1437"/>
                  <a:gd name="T1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7" h="313">
                    <a:moveTo>
                      <a:pt x="41" y="313"/>
                    </a:moveTo>
                    <a:cubicBezTo>
                      <a:pt x="18" y="313"/>
                      <a:pt x="0" y="295"/>
                      <a:pt x="0" y="272"/>
                    </a:cubicBezTo>
                    <a:lnTo>
                      <a:pt x="0" y="41"/>
                    </a:lnTo>
                    <a:cubicBezTo>
                      <a:pt x="0" y="18"/>
                      <a:pt x="18" y="0"/>
                      <a:pt x="41" y="0"/>
                    </a:cubicBezTo>
                    <a:lnTo>
                      <a:pt x="1396" y="0"/>
                    </a:lnTo>
                    <a:cubicBezTo>
                      <a:pt x="1419" y="0"/>
                      <a:pt x="1437" y="18"/>
                      <a:pt x="1437" y="41"/>
                    </a:cubicBezTo>
                    <a:lnTo>
                      <a:pt x="1437" y="272"/>
                    </a:lnTo>
                    <a:cubicBezTo>
                      <a:pt x="1437" y="295"/>
                      <a:pt x="1419" y="313"/>
                      <a:pt x="1396" y="313"/>
                    </a:cubicBezTo>
                    <a:lnTo>
                      <a:pt x="41" y="313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47" name="Freeform 9"/>
              <p:cNvSpPr/>
              <p:nvPr/>
            </p:nvSpPr>
            <p:spPr bwMode="auto">
              <a:xfrm>
                <a:off x="7278" y="10224"/>
                <a:ext cx="443" cy="304"/>
              </a:xfrm>
              <a:custGeom>
                <a:avLst/>
                <a:gdLst>
                  <a:gd name="T0" fmla="*/ 416 w 457"/>
                  <a:gd name="T1" fmla="*/ 272 h 313"/>
                  <a:gd name="T2" fmla="*/ 416 w 457"/>
                  <a:gd name="T3" fmla="*/ 41 h 313"/>
                  <a:gd name="T4" fmla="*/ 457 w 457"/>
                  <a:gd name="T5" fmla="*/ 0 h 313"/>
                  <a:gd name="T6" fmla="*/ 41 w 457"/>
                  <a:gd name="T7" fmla="*/ 0 h 313"/>
                  <a:gd name="T8" fmla="*/ 0 w 457"/>
                  <a:gd name="T9" fmla="*/ 41 h 313"/>
                  <a:gd name="T10" fmla="*/ 0 w 457"/>
                  <a:gd name="T11" fmla="*/ 272 h 313"/>
                  <a:gd name="T12" fmla="*/ 41 w 457"/>
                  <a:gd name="T13" fmla="*/ 313 h 313"/>
                  <a:gd name="T14" fmla="*/ 457 w 457"/>
                  <a:gd name="T15" fmla="*/ 313 h 313"/>
                  <a:gd name="T16" fmla="*/ 416 w 457"/>
                  <a:gd name="T17" fmla="*/ 27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" h="313">
                    <a:moveTo>
                      <a:pt x="416" y="272"/>
                    </a:moveTo>
                    <a:lnTo>
                      <a:pt x="416" y="41"/>
                    </a:lnTo>
                    <a:cubicBezTo>
                      <a:pt x="416" y="18"/>
                      <a:pt x="434" y="0"/>
                      <a:pt x="457" y="0"/>
                    </a:cubicBezTo>
                    <a:lnTo>
                      <a:pt x="41" y="0"/>
                    </a:lnTo>
                    <a:cubicBezTo>
                      <a:pt x="18" y="0"/>
                      <a:pt x="0" y="18"/>
                      <a:pt x="0" y="41"/>
                    </a:cubicBezTo>
                    <a:lnTo>
                      <a:pt x="0" y="272"/>
                    </a:lnTo>
                    <a:cubicBezTo>
                      <a:pt x="0" y="295"/>
                      <a:pt x="18" y="313"/>
                      <a:pt x="41" y="313"/>
                    </a:cubicBezTo>
                    <a:lnTo>
                      <a:pt x="457" y="313"/>
                    </a:lnTo>
                    <a:cubicBezTo>
                      <a:pt x="434" y="313"/>
                      <a:pt x="416" y="295"/>
                      <a:pt x="416" y="272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 dirty="0"/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7481" y="10555"/>
                <a:ext cx="986" cy="272"/>
              </a:xfrm>
              <a:custGeom>
                <a:avLst/>
                <a:gdLst>
                  <a:gd name="T0" fmla="*/ 509 w 1017"/>
                  <a:gd name="T1" fmla="*/ 281 h 281"/>
                  <a:gd name="T2" fmla="*/ 0 w 1017"/>
                  <a:gd name="T3" fmla="*/ 0 h 281"/>
                  <a:gd name="T4" fmla="*/ 1017 w 1017"/>
                  <a:gd name="T5" fmla="*/ 0 h 281"/>
                  <a:gd name="T6" fmla="*/ 509 w 1017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7" h="281">
                    <a:moveTo>
                      <a:pt x="509" y="281"/>
                    </a:moveTo>
                    <a:cubicBezTo>
                      <a:pt x="243" y="281"/>
                      <a:pt x="24" y="157"/>
                      <a:pt x="0" y="0"/>
                    </a:cubicBezTo>
                    <a:lnTo>
                      <a:pt x="1017" y="0"/>
                    </a:lnTo>
                    <a:cubicBezTo>
                      <a:pt x="993" y="157"/>
                      <a:pt x="774" y="281"/>
                      <a:pt x="509" y="28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49" name="Freeform 11"/>
              <p:cNvSpPr/>
              <p:nvPr/>
            </p:nvSpPr>
            <p:spPr bwMode="auto">
              <a:xfrm>
                <a:off x="7481" y="10555"/>
                <a:ext cx="694" cy="272"/>
              </a:xfrm>
              <a:custGeom>
                <a:avLst/>
                <a:gdLst>
                  <a:gd name="T0" fmla="*/ 416 w 716"/>
                  <a:gd name="T1" fmla="*/ 0 h 281"/>
                  <a:gd name="T2" fmla="*/ 0 w 716"/>
                  <a:gd name="T3" fmla="*/ 0 h 281"/>
                  <a:gd name="T4" fmla="*/ 509 w 716"/>
                  <a:gd name="T5" fmla="*/ 281 h 281"/>
                  <a:gd name="T6" fmla="*/ 716 w 716"/>
                  <a:gd name="T7" fmla="*/ 254 h 281"/>
                  <a:gd name="T8" fmla="*/ 416 w 716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6" h="281">
                    <a:moveTo>
                      <a:pt x="416" y="0"/>
                    </a:moveTo>
                    <a:lnTo>
                      <a:pt x="0" y="0"/>
                    </a:lnTo>
                    <a:cubicBezTo>
                      <a:pt x="24" y="157"/>
                      <a:pt x="243" y="281"/>
                      <a:pt x="509" y="281"/>
                    </a:cubicBezTo>
                    <a:cubicBezTo>
                      <a:pt x="582" y="281"/>
                      <a:pt x="653" y="272"/>
                      <a:pt x="716" y="254"/>
                    </a:cubicBezTo>
                    <a:cubicBezTo>
                      <a:pt x="552" y="210"/>
                      <a:pt x="433" y="113"/>
                      <a:pt x="41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6311" y="6160"/>
                <a:ext cx="3439" cy="733"/>
              </a:xfrm>
              <a:custGeom>
                <a:avLst/>
                <a:gdLst>
                  <a:gd name="T0" fmla="*/ 0 w 3551"/>
                  <a:gd name="T1" fmla="*/ 757 h 757"/>
                  <a:gd name="T2" fmla="*/ 3551 w 3551"/>
                  <a:gd name="T3" fmla="*/ 757 h 757"/>
                  <a:gd name="T4" fmla="*/ 3241 w 3551"/>
                  <a:gd name="T5" fmla="*/ 0 h 757"/>
                  <a:gd name="T6" fmla="*/ 310 w 3551"/>
                  <a:gd name="T7" fmla="*/ 0 h 757"/>
                  <a:gd name="T8" fmla="*/ 0 w 3551"/>
                  <a:gd name="T9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1" h="757">
                    <a:moveTo>
                      <a:pt x="0" y="757"/>
                    </a:moveTo>
                    <a:lnTo>
                      <a:pt x="3551" y="757"/>
                    </a:lnTo>
                    <a:cubicBezTo>
                      <a:pt x="3506" y="478"/>
                      <a:pt x="3398" y="221"/>
                      <a:pt x="3241" y="0"/>
                    </a:cubicBezTo>
                    <a:lnTo>
                      <a:pt x="310" y="0"/>
                    </a:lnTo>
                    <a:cubicBezTo>
                      <a:pt x="153" y="221"/>
                      <a:pt x="45" y="478"/>
                      <a:pt x="0" y="7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6219" y="6894"/>
                <a:ext cx="3482" cy="733"/>
              </a:xfrm>
              <a:custGeom>
                <a:avLst/>
                <a:gdLst>
                  <a:gd name="T0" fmla="*/ 0 w 3595"/>
                  <a:gd name="T1" fmla="*/ 283 h 758"/>
                  <a:gd name="T2" fmla="*/ 63 w 3595"/>
                  <a:gd name="T3" fmla="*/ 758 h 758"/>
                  <a:gd name="T4" fmla="*/ 3532 w 3595"/>
                  <a:gd name="T5" fmla="*/ 758 h 758"/>
                  <a:gd name="T6" fmla="*/ 3595 w 3595"/>
                  <a:gd name="T7" fmla="*/ 283 h 758"/>
                  <a:gd name="T8" fmla="*/ 3573 w 3595"/>
                  <a:gd name="T9" fmla="*/ 0 h 758"/>
                  <a:gd name="T10" fmla="*/ 22 w 3595"/>
                  <a:gd name="T11" fmla="*/ 0 h 758"/>
                  <a:gd name="T12" fmla="*/ 0 w 3595"/>
                  <a:gd name="T13" fmla="*/ 283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95" h="758">
                    <a:moveTo>
                      <a:pt x="0" y="283"/>
                    </a:moveTo>
                    <a:cubicBezTo>
                      <a:pt x="0" y="445"/>
                      <a:pt x="22" y="605"/>
                      <a:pt x="63" y="758"/>
                    </a:cubicBezTo>
                    <a:lnTo>
                      <a:pt x="3532" y="758"/>
                    </a:lnTo>
                    <a:cubicBezTo>
                      <a:pt x="3573" y="605"/>
                      <a:pt x="3595" y="445"/>
                      <a:pt x="3595" y="283"/>
                    </a:cubicBezTo>
                    <a:cubicBezTo>
                      <a:pt x="3595" y="187"/>
                      <a:pt x="3587" y="92"/>
                      <a:pt x="3573" y="0"/>
                    </a:cubicBezTo>
                    <a:lnTo>
                      <a:pt x="22" y="0"/>
                    </a:lnTo>
                    <a:cubicBezTo>
                      <a:pt x="8" y="92"/>
                      <a:pt x="0" y="187"/>
                      <a:pt x="0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6284" y="7627"/>
                <a:ext cx="3360" cy="733"/>
              </a:xfrm>
              <a:custGeom>
                <a:avLst/>
                <a:gdLst>
                  <a:gd name="T0" fmla="*/ 426 w 3469"/>
                  <a:gd name="T1" fmla="*/ 757 h 757"/>
                  <a:gd name="T2" fmla="*/ 3043 w 3469"/>
                  <a:gd name="T3" fmla="*/ 757 h 757"/>
                  <a:gd name="T4" fmla="*/ 3469 w 3469"/>
                  <a:gd name="T5" fmla="*/ 0 h 757"/>
                  <a:gd name="T6" fmla="*/ 0 w 3469"/>
                  <a:gd name="T7" fmla="*/ 0 h 757"/>
                  <a:gd name="T8" fmla="*/ 426 w 3469"/>
                  <a:gd name="T9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9" h="757">
                    <a:moveTo>
                      <a:pt x="426" y="757"/>
                    </a:moveTo>
                    <a:lnTo>
                      <a:pt x="3043" y="757"/>
                    </a:lnTo>
                    <a:cubicBezTo>
                      <a:pt x="3247" y="540"/>
                      <a:pt x="3392" y="281"/>
                      <a:pt x="3469" y="0"/>
                    </a:cubicBezTo>
                    <a:lnTo>
                      <a:pt x="0" y="0"/>
                    </a:lnTo>
                    <a:cubicBezTo>
                      <a:pt x="77" y="281"/>
                      <a:pt x="222" y="540"/>
                      <a:pt x="426" y="7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6648" y="8360"/>
                <a:ext cx="2537" cy="735"/>
              </a:xfrm>
              <a:custGeom>
                <a:avLst/>
                <a:gdLst>
                  <a:gd name="T0" fmla="*/ 0 w 2617"/>
                  <a:gd name="T1" fmla="*/ 0 h 757"/>
                  <a:gd name="T2" fmla="*/ 15 w 2617"/>
                  <a:gd name="T3" fmla="*/ 16 h 757"/>
                  <a:gd name="T4" fmla="*/ 24 w 2617"/>
                  <a:gd name="T5" fmla="*/ 26 h 757"/>
                  <a:gd name="T6" fmla="*/ 62 w 2617"/>
                  <a:gd name="T7" fmla="*/ 64 h 757"/>
                  <a:gd name="T8" fmla="*/ 82 w 2617"/>
                  <a:gd name="T9" fmla="*/ 87 h 757"/>
                  <a:gd name="T10" fmla="*/ 497 w 2617"/>
                  <a:gd name="T11" fmla="*/ 757 h 757"/>
                  <a:gd name="T12" fmla="*/ 2120 w 2617"/>
                  <a:gd name="T13" fmla="*/ 757 h 757"/>
                  <a:gd name="T14" fmla="*/ 2535 w 2617"/>
                  <a:gd name="T15" fmla="*/ 87 h 757"/>
                  <a:gd name="T16" fmla="*/ 2535 w 2617"/>
                  <a:gd name="T17" fmla="*/ 86 h 757"/>
                  <a:gd name="T18" fmla="*/ 2546 w 2617"/>
                  <a:gd name="T19" fmla="*/ 74 h 757"/>
                  <a:gd name="T20" fmla="*/ 2594 w 2617"/>
                  <a:gd name="T21" fmla="*/ 24 h 757"/>
                  <a:gd name="T22" fmla="*/ 2602 w 2617"/>
                  <a:gd name="T23" fmla="*/ 16 h 757"/>
                  <a:gd name="T24" fmla="*/ 2617 w 2617"/>
                  <a:gd name="T25" fmla="*/ 0 h 757"/>
                  <a:gd name="T26" fmla="*/ 0 w 2617"/>
                  <a:gd name="T27" fmla="*/ 0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7" h="757">
                    <a:moveTo>
                      <a:pt x="0" y="0"/>
                    </a:moveTo>
                    <a:cubicBezTo>
                      <a:pt x="5" y="5"/>
                      <a:pt x="10" y="10"/>
                      <a:pt x="15" y="16"/>
                    </a:cubicBezTo>
                    <a:lnTo>
                      <a:pt x="24" y="26"/>
                    </a:lnTo>
                    <a:cubicBezTo>
                      <a:pt x="37" y="39"/>
                      <a:pt x="50" y="52"/>
                      <a:pt x="62" y="64"/>
                    </a:cubicBezTo>
                    <a:lnTo>
                      <a:pt x="82" y="87"/>
                    </a:lnTo>
                    <a:cubicBezTo>
                      <a:pt x="308" y="332"/>
                      <a:pt x="430" y="570"/>
                      <a:pt x="497" y="757"/>
                    </a:cubicBezTo>
                    <a:lnTo>
                      <a:pt x="2120" y="757"/>
                    </a:lnTo>
                    <a:cubicBezTo>
                      <a:pt x="2187" y="570"/>
                      <a:pt x="2309" y="332"/>
                      <a:pt x="2535" y="87"/>
                    </a:cubicBezTo>
                    <a:lnTo>
                      <a:pt x="2535" y="86"/>
                    </a:lnTo>
                    <a:lnTo>
                      <a:pt x="2546" y="74"/>
                    </a:lnTo>
                    <a:cubicBezTo>
                      <a:pt x="2562" y="57"/>
                      <a:pt x="2578" y="41"/>
                      <a:pt x="2594" y="24"/>
                    </a:cubicBezTo>
                    <a:lnTo>
                      <a:pt x="2602" y="16"/>
                    </a:lnTo>
                    <a:cubicBezTo>
                      <a:pt x="2607" y="10"/>
                      <a:pt x="2612" y="5"/>
                      <a:pt x="26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7188" y="9095"/>
                <a:ext cx="1571" cy="733"/>
              </a:xfrm>
              <a:custGeom>
                <a:avLst/>
                <a:gdLst>
                  <a:gd name="T0" fmla="*/ 1544 w 1623"/>
                  <a:gd name="T1" fmla="*/ 657 h 758"/>
                  <a:gd name="T2" fmla="*/ 1544 w 1623"/>
                  <a:gd name="T3" fmla="*/ 371 h 758"/>
                  <a:gd name="T4" fmla="*/ 1623 w 1623"/>
                  <a:gd name="T5" fmla="*/ 0 h 758"/>
                  <a:gd name="T6" fmla="*/ 0 w 1623"/>
                  <a:gd name="T7" fmla="*/ 0 h 758"/>
                  <a:gd name="T8" fmla="*/ 79 w 1623"/>
                  <a:gd name="T9" fmla="*/ 371 h 758"/>
                  <a:gd name="T10" fmla="*/ 79 w 1623"/>
                  <a:gd name="T11" fmla="*/ 380 h 758"/>
                  <a:gd name="T12" fmla="*/ 79 w 1623"/>
                  <a:gd name="T13" fmla="*/ 657 h 758"/>
                  <a:gd name="T14" fmla="*/ 180 w 1623"/>
                  <a:gd name="T15" fmla="*/ 758 h 758"/>
                  <a:gd name="T16" fmla="*/ 1443 w 1623"/>
                  <a:gd name="T17" fmla="*/ 758 h 758"/>
                  <a:gd name="T18" fmla="*/ 1544 w 1623"/>
                  <a:gd name="T19" fmla="*/ 657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3" h="758">
                    <a:moveTo>
                      <a:pt x="1544" y="657"/>
                    </a:moveTo>
                    <a:lnTo>
                      <a:pt x="1544" y="371"/>
                    </a:lnTo>
                    <a:cubicBezTo>
                      <a:pt x="1546" y="325"/>
                      <a:pt x="1556" y="188"/>
                      <a:pt x="1623" y="0"/>
                    </a:cubicBezTo>
                    <a:lnTo>
                      <a:pt x="0" y="0"/>
                    </a:lnTo>
                    <a:cubicBezTo>
                      <a:pt x="67" y="188"/>
                      <a:pt x="77" y="326"/>
                      <a:pt x="79" y="371"/>
                    </a:cubicBezTo>
                    <a:lnTo>
                      <a:pt x="79" y="380"/>
                    </a:lnTo>
                    <a:lnTo>
                      <a:pt x="79" y="657"/>
                    </a:lnTo>
                    <a:cubicBezTo>
                      <a:pt x="79" y="712"/>
                      <a:pt x="124" y="758"/>
                      <a:pt x="180" y="758"/>
                    </a:cubicBezTo>
                    <a:lnTo>
                      <a:pt x="1443" y="758"/>
                    </a:lnTo>
                    <a:cubicBezTo>
                      <a:pt x="1499" y="758"/>
                      <a:pt x="1544" y="712"/>
                      <a:pt x="1544" y="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75" tIns="34287" rIns="68575" bIns="34287" numCol="1" anchor="t" anchorCtr="0" compatLnSpc="1"/>
              <a:p>
                <a:pPr fontAlgn="auto"/>
                <a:endParaRPr lang="en-US" sz="1350" strike="noStrike" noProof="1"/>
              </a:p>
            </p:txBody>
          </p:sp>
        </p:grpSp>
        <p:sp>
          <p:nvSpPr>
            <p:cNvPr id="62493" name="Freeform 14"/>
            <p:cNvSpPr/>
            <p:nvPr/>
          </p:nvSpPr>
          <p:spPr>
            <a:xfrm>
              <a:off x="8227" y="2478"/>
              <a:ext cx="6475" cy="735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txBody>
            <a:bodyPr wrap="square" lIns="68575" tIns="34287" rIns="68575" bIns="34287" anchor="ctr"/>
            <a:p>
              <a:pPr algn="ctr"/>
              <a:r>
                <a:rPr lang="id-ID" altLang="en-US" sz="2400" dirty="0">
                  <a:solidFill>
                    <a:schemeClr val="bg1"/>
                  </a:solidFill>
                  <a:latin typeface="Calibri" panose="020F0502020204030204"/>
                </a:rPr>
                <a:t>Tema</a:t>
              </a:r>
              <a:endParaRPr lang="id-ID" altLang="en-US" sz="2400" dirty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804" y="2905"/>
              <a:ext cx="590" cy="5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/>
                <a:t>1</a:t>
              </a:r>
              <a:endParaRPr lang="en-US" sz="2100" b="1" strike="noStrike" noProof="1" dirty="0"/>
            </a:p>
          </p:txBody>
        </p:sp>
        <p:sp>
          <p:nvSpPr>
            <p:cNvPr id="62495" name="Freeform 12"/>
            <p:cNvSpPr/>
            <p:nvPr/>
          </p:nvSpPr>
          <p:spPr>
            <a:xfrm>
              <a:off x="1820" y="3213"/>
              <a:ext cx="6385" cy="732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square" lIns="68575" tIns="34287" rIns="68575" bIns="34287" anchor="t"/>
            <a:p>
              <a:pPr algn="ctr"/>
              <a:r>
                <a:rPr lang="en-US" altLang="en-US" sz="2400" dirty="0" err="1">
                  <a:latin typeface="Calibri" panose="020F0502020204030204"/>
                </a:rPr>
                <a:t>Amanat</a:t>
              </a:r>
              <a:endParaRPr lang="id-ID" altLang="en-US" sz="2400" dirty="0">
                <a:latin typeface="Calibri" panose="020F0502020204030204"/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8227" y="3948"/>
              <a:ext cx="6475" cy="7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p>
              <a:pPr lvl="0" algn="ctr" fontAlgn="auto"/>
              <a:r>
                <a:rPr lang="id-ID" altLang="en-US" sz="2400" strike="noStrike" noProof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Alur/plot</a:t>
              </a:r>
              <a:endParaRPr lang="id-ID" altLang="en-US" sz="24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15"/>
            <p:cNvSpPr/>
            <p:nvPr/>
          </p:nvSpPr>
          <p:spPr bwMode="auto">
            <a:xfrm>
              <a:off x="1842" y="4680"/>
              <a:ext cx="6385" cy="7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p>
              <a:pPr lvl="0" algn="ctr" fontAlgn="auto"/>
              <a:r>
                <a:rPr lang="en-US" sz="2400" strike="noStrike" noProof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</a:t>
              </a:r>
              <a:r>
                <a:rPr lang="id-ID" altLang="en-US" sz="2400" strike="noStrike" noProof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atar/</a:t>
              </a:r>
              <a:r>
                <a:rPr lang="id-ID" altLang="en-US" sz="2400" i="1" strike="noStrike" noProof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setting</a:t>
              </a:r>
              <a:endParaRPr lang="id-ID" altLang="en-US" sz="2400" i="1" strike="noStrike" noProof="1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8227" y="5413"/>
              <a:ext cx="6475" cy="73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p>
              <a:pPr lvl="0" algn="ctr" fontAlgn="auto"/>
              <a:r>
                <a:rPr lang="id-ID" altLang="en-US" sz="2400" strike="noStrike" noProof="1" dirty="0" smtClean="0">
                  <a:latin typeface="+mn-lt"/>
                  <a:ea typeface="+mn-ea"/>
                  <a:cs typeface="+mn-cs"/>
                </a:rPr>
                <a:t>Tokoh dan penokohan</a:t>
              </a:r>
              <a:endParaRPr lang="id-ID" altLang="en-US" sz="2400" strike="noStrike" noProof="1" dirty="0"/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1842" y="6147"/>
              <a:ext cx="6385" cy="7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75" tIns="34287" rIns="68575" bIns="34287" numCol="1" anchor="t" anchorCtr="0" compatLnSpc="1"/>
            <a:p>
              <a:pPr lvl="0" algn="ctr" fontAlgn="auto"/>
              <a:r>
                <a:rPr lang="id-ID" altLang="en-US" sz="2400" strike="noStrike" noProof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Sudut pandang</a:t>
              </a:r>
              <a:endParaRPr lang="id-ID" altLang="en-US" sz="2400" strike="noStrike" noProof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0" y="6515"/>
              <a:ext cx="590" cy="59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>
                  <a:solidFill>
                    <a:schemeClr val="tx1"/>
                  </a:solidFill>
                </a:rPr>
                <a:t>6</a:t>
              </a:r>
              <a:endParaRPr lang="en-US" sz="2100" b="1" strike="noStrike" noProof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804" y="5833"/>
              <a:ext cx="590" cy="5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/>
                <a:t>5</a:t>
              </a:r>
              <a:endParaRPr lang="en-US" sz="2100" b="1" strike="noStrike" noProof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04" y="4370"/>
              <a:ext cx="590" cy="5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>
                  <a:solidFill>
                    <a:schemeClr val="bg1"/>
                  </a:solidFill>
                </a:rPr>
                <a:t>3</a:t>
              </a:r>
              <a:endParaRPr lang="en-US" sz="2100" b="1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0" y="5075"/>
              <a:ext cx="590" cy="5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  <a:endParaRPr lang="en-US" sz="2100" b="1" strike="noStrike" noProof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50" y="3650"/>
              <a:ext cx="590" cy="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r>
                <a:rPr lang="en-US" sz="2100" b="1" strike="noStrike" noProof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  <a:endParaRPr lang="en-US" sz="2100" b="1" strike="noStrike" noProof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2505" name="Group 3"/>
          <p:cNvGrpSpPr/>
          <p:nvPr/>
        </p:nvGrpSpPr>
        <p:grpSpPr>
          <a:xfrm>
            <a:off x="1039813" y="3489325"/>
            <a:ext cx="4440237" cy="3833813"/>
            <a:chOff x="4339" y="1899"/>
            <a:chExt cx="7527" cy="7623"/>
          </a:xfrm>
        </p:grpSpPr>
        <p:sp>
          <p:nvSpPr>
            <p:cNvPr id="80" name="Shape"/>
            <p:cNvSpPr/>
            <p:nvPr/>
          </p:nvSpPr>
          <p:spPr>
            <a:xfrm>
              <a:off x="5727" y="5969"/>
              <a:ext cx="3552" cy="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3" extrusionOk="0">
                  <a:moveTo>
                    <a:pt x="14090" y="0"/>
                  </a:moveTo>
                  <a:lnTo>
                    <a:pt x="2180" y="0"/>
                  </a:lnTo>
                  <a:cubicBezTo>
                    <a:pt x="977" y="0"/>
                    <a:pt x="0" y="976"/>
                    <a:pt x="0" y="2179"/>
                  </a:cubicBezTo>
                  <a:lnTo>
                    <a:pt x="0" y="11912"/>
                  </a:lnTo>
                  <a:cubicBezTo>
                    <a:pt x="0" y="13115"/>
                    <a:pt x="977" y="14091"/>
                    <a:pt x="2180" y="14091"/>
                  </a:cubicBezTo>
                  <a:lnTo>
                    <a:pt x="10902" y="14091"/>
                  </a:lnTo>
                  <a:cubicBezTo>
                    <a:pt x="12864" y="14091"/>
                    <a:pt x="14456" y="15681"/>
                    <a:pt x="14456" y="17645"/>
                  </a:cubicBezTo>
                  <a:lnTo>
                    <a:pt x="14456" y="17930"/>
                  </a:lnTo>
                  <a:cubicBezTo>
                    <a:pt x="14456" y="19851"/>
                    <a:pt x="16026" y="21527"/>
                    <a:pt x="17944" y="21562"/>
                  </a:cubicBezTo>
                  <a:cubicBezTo>
                    <a:pt x="19958" y="21600"/>
                    <a:pt x="21600" y="19958"/>
                    <a:pt x="21562" y="17944"/>
                  </a:cubicBezTo>
                  <a:cubicBezTo>
                    <a:pt x="21527" y="16023"/>
                    <a:pt x="19847" y="14457"/>
                    <a:pt x="17929" y="14457"/>
                  </a:cubicBezTo>
                  <a:lnTo>
                    <a:pt x="17679" y="14457"/>
                  </a:lnTo>
                  <a:cubicBezTo>
                    <a:pt x="15683" y="14457"/>
                    <a:pt x="14090" y="12868"/>
                    <a:pt x="14090" y="10903"/>
                  </a:cubicBezTo>
                  <a:lnTo>
                    <a:pt x="1409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8573" tIns="28573" rIns="28573" bIns="28573" anchor="ctr"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81" name="Shape"/>
            <p:cNvSpPr/>
            <p:nvPr/>
          </p:nvSpPr>
          <p:spPr>
            <a:xfrm>
              <a:off x="8313" y="4484"/>
              <a:ext cx="3553" cy="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3" extrusionOk="0">
                  <a:moveTo>
                    <a:pt x="0" y="7470"/>
                  </a:moveTo>
                  <a:lnTo>
                    <a:pt x="0" y="19383"/>
                  </a:lnTo>
                  <a:cubicBezTo>
                    <a:pt x="0" y="20586"/>
                    <a:pt x="976" y="21563"/>
                    <a:pt x="2179" y="21563"/>
                  </a:cubicBezTo>
                  <a:lnTo>
                    <a:pt x="11912" y="21563"/>
                  </a:lnTo>
                  <a:cubicBezTo>
                    <a:pt x="13115" y="21563"/>
                    <a:pt x="14091" y="20586"/>
                    <a:pt x="14091" y="19383"/>
                  </a:cubicBezTo>
                  <a:lnTo>
                    <a:pt x="14091" y="10661"/>
                  </a:lnTo>
                  <a:cubicBezTo>
                    <a:pt x="14091" y="8699"/>
                    <a:pt x="15681" y="7107"/>
                    <a:pt x="17645" y="7107"/>
                  </a:cubicBezTo>
                  <a:lnTo>
                    <a:pt x="17930" y="7107"/>
                  </a:lnTo>
                  <a:cubicBezTo>
                    <a:pt x="19851" y="7107"/>
                    <a:pt x="21527" y="5537"/>
                    <a:pt x="21562" y="3619"/>
                  </a:cubicBezTo>
                  <a:cubicBezTo>
                    <a:pt x="21600" y="1605"/>
                    <a:pt x="19958" y="-37"/>
                    <a:pt x="17944" y="1"/>
                  </a:cubicBezTo>
                  <a:cubicBezTo>
                    <a:pt x="16023" y="36"/>
                    <a:pt x="14457" y="1716"/>
                    <a:pt x="14457" y="3634"/>
                  </a:cubicBezTo>
                  <a:lnTo>
                    <a:pt x="14457" y="3919"/>
                  </a:lnTo>
                  <a:cubicBezTo>
                    <a:pt x="14457" y="5880"/>
                    <a:pt x="12868" y="7473"/>
                    <a:pt x="10903" y="7473"/>
                  </a:cubicBezTo>
                  <a:lnTo>
                    <a:pt x="0" y="7473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8573" tIns="28573" rIns="28573" bIns="28573" anchor="ctr"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82" name="Shape"/>
            <p:cNvSpPr/>
            <p:nvPr/>
          </p:nvSpPr>
          <p:spPr>
            <a:xfrm>
              <a:off x="6924" y="1899"/>
              <a:ext cx="3552" cy="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3" extrusionOk="0">
                  <a:moveTo>
                    <a:pt x="7470" y="21563"/>
                  </a:moveTo>
                  <a:lnTo>
                    <a:pt x="19383" y="21563"/>
                  </a:lnTo>
                  <a:cubicBezTo>
                    <a:pt x="20586" y="21563"/>
                    <a:pt x="21563" y="20587"/>
                    <a:pt x="21563" y="19384"/>
                  </a:cubicBezTo>
                  <a:lnTo>
                    <a:pt x="21563" y="9651"/>
                  </a:lnTo>
                  <a:cubicBezTo>
                    <a:pt x="21563" y="8448"/>
                    <a:pt x="20586" y="7472"/>
                    <a:pt x="19383" y="7472"/>
                  </a:cubicBezTo>
                  <a:lnTo>
                    <a:pt x="10661" y="7472"/>
                  </a:lnTo>
                  <a:cubicBezTo>
                    <a:pt x="8699" y="7472"/>
                    <a:pt x="7107" y="5882"/>
                    <a:pt x="7107" y="3918"/>
                  </a:cubicBezTo>
                  <a:lnTo>
                    <a:pt x="7107" y="3633"/>
                  </a:lnTo>
                  <a:cubicBezTo>
                    <a:pt x="7107" y="1712"/>
                    <a:pt x="5537" y="36"/>
                    <a:pt x="3619" y="1"/>
                  </a:cubicBezTo>
                  <a:cubicBezTo>
                    <a:pt x="1605" y="-37"/>
                    <a:pt x="-37" y="1605"/>
                    <a:pt x="1" y="3619"/>
                  </a:cubicBezTo>
                  <a:cubicBezTo>
                    <a:pt x="36" y="5540"/>
                    <a:pt x="1716" y="7106"/>
                    <a:pt x="3634" y="7106"/>
                  </a:cubicBezTo>
                  <a:lnTo>
                    <a:pt x="3884" y="7106"/>
                  </a:lnTo>
                  <a:cubicBezTo>
                    <a:pt x="5880" y="7106"/>
                    <a:pt x="7473" y="8695"/>
                    <a:pt x="7473" y="10660"/>
                  </a:cubicBezTo>
                  <a:lnTo>
                    <a:pt x="7473" y="21563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8573" tIns="28573" rIns="28573" bIns="28573" anchor="ctr"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83" name="Shape"/>
            <p:cNvSpPr/>
            <p:nvPr/>
          </p:nvSpPr>
          <p:spPr>
            <a:xfrm>
              <a:off x="4339" y="3335"/>
              <a:ext cx="3553" cy="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63" extrusionOk="0">
                  <a:moveTo>
                    <a:pt x="21563" y="14093"/>
                  </a:moveTo>
                  <a:lnTo>
                    <a:pt x="21563" y="2180"/>
                  </a:lnTo>
                  <a:cubicBezTo>
                    <a:pt x="21563" y="977"/>
                    <a:pt x="20587" y="0"/>
                    <a:pt x="19384" y="0"/>
                  </a:cubicBezTo>
                  <a:lnTo>
                    <a:pt x="9651" y="0"/>
                  </a:lnTo>
                  <a:cubicBezTo>
                    <a:pt x="8448" y="0"/>
                    <a:pt x="7472" y="977"/>
                    <a:pt x="7472" y="2180"/>
                  </a:cubicBezTo>
                  <a:lnTo>
                    <a:pt x="7472" y="10902"/>
                  </a:lnTo>
                  <a:cubicBezTo>
                    <a:pt x="7472" y="12864"/>
                    <a:pt x="5882" y="14456"/>
                    <a:pt x="3918" y="14456"/>
                  </a:cubicBezTo>
                  <a:lnTo>
                    <a:pt x="3633" y="14456"/>
                  </a:lnTo>
                  <a:cubicBezTo>
                    <a:pt x="1712" y="14456"/>
                    <a:pt x="36" y="16026"/>
                    <a:pt x="1" y="17944"/>
                  </a:cubicBezTo>
                  <a:cubicBezTo>
                    <a:pt x="-37" y="19958"/>
                    <a:pt x="1605" y="21600"/>
                    <a:pt x="3619" y="21562"/>
                  </a:cubicBezTo>
                  <a:cubicBezTo>
                    <a:pt x="5540" y="21527"/>
                    <a:pt x="7106" y="19847"/>
                    <a:pt x="7106" y="17929"/>
                  </a:cubicBezTo>
                  <a:lnTo>
                    <a:pt x="7106" y="17644"/>
                  </a:lnTo>
                  <a:cubicBezTo>
                    <a:pt x="7106" y="15683"/>
                    <a:pt x="8695" y="14090"/>
                    <a:pt x="10660" y="14090"/>
                  </a:cubicBezTo>
                  <a:lnTo>
                    <a:pt x="21563" y="1409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28573" tIns="28573" rIns="28573" bIns="28573" anchor="ctr"/>
            <a:p>
              <a:pPr fontAlgn="auto">
                <a:defRPr sz="3000">
                  <a:solidFill>
                    <a:srgbClr val="FFFFFF"/>
                  </a:solidFill>
                </a:defRPr>
              </a:pPr>
              <a:endParaRPr sz="2250" strike="noStrike" noProof="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18" y="3865"/>
              <a:ext cx="2200" cy="1160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 fontAlgn="auto"/>
              <a:r>
                <a:rPr lang="id-ID" altLang="en-US" sz="1600" b="1" strike="noStrike" cap="all" noProof="1" dirty="0">
                  <a:latin typeface="+mn-lt"/>
                  <a:ea typeface="+mn-ea"/>
                  <a:cs typeface="+mn-cs"/>
                </a:rPr>
                <a:t>religi (agama)</a:t>
              </a:r>
              <a:endParaRPr lang="id-ID" altLang="en-US" sz="1600" b="1" strike="noStrike" cap="all" noProof="1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102" y="3865"/>
              <a:ext cx="2250" cy="1160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 fontAlgn="auto"/>
              <a:r>
                <a:rPr lang="id-ID" altLang="en-US" sz="1600" b="1" strike="noStrike" cap="all" noProof="1" dirty="0">
                  <a:latin typeface="+mn-lt"/>
                  <a:ea typeface="+mn-ea"/>
                  <a:cs typeface="+mn-cs"/>
                </a:rPr>
                <a:t>Adat istiadat</a:t>
              </a:r>
              <a:endParaRPr lang="id-ID" altLang="en-US" sz="1600" b="1" strike="noStrike" cap="all" noProof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313" y="6131"/>
              <a:ext cx="2200" cy="1650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 fontAlgn="auto"/>
              <a:r>
                <a:rPr lang="id-ID" altLang="en-US" sz="1600" b="1" strike="noStrike" cap="all" noProof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silsilah/</a:t>
              </a:r>
              <a:endParaRPr lang="id-ID" altLang="en-US" sz="1600" b="1" strike="noStrike" cap="all" noProof="1" dirty="0">
                <a:solidFill>
                  <a:schemeClr val="tx1"/>
                </a:solidFill>
              </a:endParaRPr>
            </a:p>
            <a:p>
              <a:pPr algn="ctr" fontAlgn="auto"/>
              <a:r>
                <a:rPr lang="id-ID" altLang="en-US" sz="1600" b="1" strike="noStrike" cap="all" noProof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garis keturunan</a:t>
              </a:r>
              <a:endParaRPr lang="id-ID" altLang="en-US" sz="1600" b="1" strike="noStrike" cap="all" noProof="1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27" y="5886"/>
              <a:ext cx="2200" cy="2140"/>
            </a:xfrm>
            <a:prstGeom prst="rect">
              <a:avLst/>
            </a:prstGeom>
          </p:spPr>
          <p:txBody>
            <a:bodyPr wrap="square" anchor="ctr">
              <a:spAutoFit/>
            </a:bodyPr>
            <a:p>
              <a:pPr algn="ctr" fontAlgn="auto"/>
              <a:r>
                <a:rPr lang="id-ID" altLang="en-US" sz="1600" b="1" strike="noStrike" cap="all" noProof="1" dirty="0">
                  <a:latin typeface="+mn-lt"/>
                  <a:ea typeface="+mn-ea"/>
                  <a:cs typeface="+mn-cs"/>
                </a:rPr>
                <a:t>latar belakang sosial budaya</a:t>
              </a:r>
              <a:endParaRPr lang="id-ID" altLang="en-US" sz="1600" b="1" strike="noStrike" cap="all" noProof="1" dirty="0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8"/>
          <p:cNvSpPr/>
          <p:nvPr/>
        </p:nvSpPr>
        <p:spPr>
          <a:xfrm>
            <a:off x="1422400" y="393700"/>
            <a:ext cx="5718175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/>
            <a:endParaRPr lang="id-ID" sz="2645" strike="noStrike" noProof="1" dirty="0" smtClean="0"/>
          </a:p>
          <a:p>
            <a:pPr lvl="0" fontAlgn="auto"/>
            <a:r>
              <a:rPr lang="en-US" sz="2645" strike="noStrike" noProof="1" dirty="0" smtClean="0">
                <a:solidFill>
                  <a:sysClr val="windowText" lastClr="000000"/>
                </a:solidFill>
              </a:rPr>
              <a:t>  </a:t>
            </a:r>
            <a:r>
              <a:rPr lang="id-ID" sz="2645" strike="noStrike" noProof="1" dirty="0" smtClean="0">
                <a:solidFill>
                  <a:sysClr val="windowText" lastClr="000000"/>
                </a:solidFill>
              </a:rPr>
              <a:t>C.  </a:t>
            </a:r>
            <a:r>
              <a:rPr lang="id-ID" sz="2645" strike="noStrike" noProof="1" dirty="0" smtClean="0">
                <a:solidFill>
                  <a:sysClr val="windowText" lastClr="000000"/>
                </a:solidFill>
                <a:sym typeface="+mn-ea"/>
              </a:rPr>
              <a:t>Pengungkapan Kembali Isi Hikayat</a:t>
            </a:r>
            <a:endParaRPr lang="id-ID" sz="2645" strike="noStrike" noProof="1" dirty="0" smtClean="0">
              <a:solidFill>
                <a:sysClr val="windowText" lastClr="000000"/>
              </a:solidFill>
            </a:endParaRPr>
          </a:p>
          <a:p>
            <a:pPr algn="ctr" fontAlgn="auto"/>
            <a:endParaRPr lang="id-ID" sz="2645" strike="noStrike" noProof="1" dirty="0" smtClean="0"/>
          </a:p>
        </p:txBody>
      </p:sp>
      <p:sp>
        <p:nvSpPr>
          <p:cNvPr id="33" name="Shape"/>
          <p:cNvSpPr/>
          <p:nvPr/>
        </p:nvSpPr>
        <p:spPr>
          <a:xfrm>
            <a:off x="3340100" y="1317625"/>
            <a:ext cx="3681413" cy="519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730"/>
                </a:moveTo>
                <a:lnTo>
                  <a:pt x="21600" y="3115"/>
                </a:lnTo>
                <a:cubicBezTo>
                  <a:pt x="21600" y="2083"/>
                  <a:pt x="20009" y="1247"/>
                  <a:pt x="18045" y="1247"/>
                </a:cubicBezTo>
                <a:lnTo>
                  <a:pt x="14866" y="1247"/>
                </a:lnTo>
                <a:lnTo>
                  <a:pt x="14866" y="1247"/>
                </a:lnTo>
                <a:cubicBezTo>
                  <a:pt x="14866" y="558"/>
                  <a:pt x="13805" y="0"/>
                  <a:pt x="12494" y="0"/>
                </a:cubicBezTo>
                <a:lnTo>
                  <a:pt x="8940" y="0"/>
                </a:lnTo>
                <a:cubicBezTo>
                  <a:pt x="7629" y="0"/>
                  <a:pt x="6568" y="558"/>
                  <a:pt x="6568" y="1247"/>
                </a:cubicBezTo>
                <a:lnTo>
                  <a:pt x="6568" y="1247"/>
                </a:lnTo>
                <a:lnTo>
                  <a:pt x="3555" y="1247"/>
                </a:lnTo>
                <a:cubicBezTo>
                  <a:pt x="1591" y="1247"/>
                  <a:pt x="0" y="2083"/>
                  <a:pt x="0" y="3115"/>
                </a:cubicBezTo>
                <a:lnTo>
                  <a:pt x="0" y="19731"/>
                </a:lnTo>
                <a:cubicBezTo>
                  <a:pt x="0" y="20764"/>
                  <a:pt x="1591" y="21600"/>
                  <a:pt x="3555" y="21600"/>
                </a:cubicBezTo>
                <a:lnTo>
                  <a:pt x="18040" y="21600"/>
                </a:lnTo>
                <a:cubicBezTo>
                  <a:pt x="20004" y="21600"/>
                  <a:pt x="21600" y="20761"/>
                  <a:pt x="21600" y="19730"/>
                </a:cubicBezTo>
                <a:lnTo>
                  <a:pt x="21600" y="19730"/>
                </a:lnTo>
                <a:close/>
                <a:moveTo>
                  <a:pt x="19228" y="19730"/>
                </a:moveTo>
                <a:cubicBezTo>
                  <a:pt x="19228" y="20074"/>
                  <a:pt x="18697" y="20353"/>
                  <a:pt x="18043" y="20353"/>
                </a:cubicBezTo>
                <a:lnTo>
                  <a:pt x="3557" y="20353"/>
                </a:lnTo>
                <a:cubicBezTo>
                  <a:pt x="2906" y="20353"/>
                  <a:pt x="2374" y="20074"/>
                  <a:pt x="2374" y="19730"/>
                </a:cubicBezTo>
                <a:lnTo>
                  <a:pt x="2374" y="3115"/>
                </a:lnTo>
                <a:cubicBezTo>
                  <a:pt x="2374" y="2772"/>
                  <a:pt x="2906" y="2492"/>
                  <a:pt x="3557" y="2492"/>
                </a:cubicBezTo>
                <a:lnTo>
                  <a:pt x="18043" y="2492"/>
                </a:lnTo>
                <a:cubicBezTo>
                  <a:pt x="18699" y="2492"/>
                  <a:pt x="19228" y="2772"/>
                  <a:pt x="19228" y="3115"/>
                </a:cubicBezTo>
                <a:lnTo>
                  <a:pt x="19228" y="19730"/>
                </a:lnTo>
                <a:lnTo>
                  <a:pt x="19228" y="19730"/>
                </a:lnTo>
                <a:close/>
              </a:path>
            </a:pathLst>
          </a:custGeom>
          <a:solidFill>
            <a:srgbClr val="535154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fontAlgn="auto">
              <a:defRPr sz="3000">
                <a:solidFill>
                  <a:srgbClr val="FFFFFF"/>
                </a:solidFill>
              </a:defRPr>
            </a:pPr>
            <a:endParaRPr lang="en-US" sz="2250" strike="noStrike" noProof="1"/>
          </a:p>
        </p:txBody>
      </p:sp>
      <p:sp>
        <p:nvSpPr>
          <p:cNvPr id="34" name="Rectangle">
            <a:hlinkClick r:id="rId1" action="ppaction://hlinksldjump"/>
          </p:cNvPr>
          <p:cNvSpPr/>
          <p:nvPr/>
        </p:nvSpPr>
        <p:spPr>
          <a:xfrm>
            <a:off x="3963988" y="2089150"/>
            <a:ext cx="2489200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8573" tIns="28573" rIns="28573" bIns="28573" anchor="ctr"/>
          <a:lstStyle/>
          <a:p>
            <a:pPr algn="ctr" fontAlgn="auto">
              <a:defRPr sz="3000">
                <a:solidFill>
                  <a:srgbClr val="FFFFFF"/>
                </a:solidFill>
              </a:defRPr>
            </a:pPr>
            <a:r>
              <a:rPr lang="id-ID" altLang="en-US" sz="2400" strike="noStrike" noProof="1">
                <a:solidFill>
                  <a:schemeClr val="tx1"/>
                </a:solidFill>
              </a:rPr>
              <a:t>Ringkasan Isi Hikayat</a:t>
            </a:r>
            <a:endParaRPr lang="id-ID" altLang="en-US" sz="2400" strike="noStrike" noProof="1">
              <a:solidFill>
                <a:schemeClr val="tx1"/>
              </a:solidFill>
            </a:endParaRPr>
          </a:p>
        </p:txBody>
      </p:sp>
      <p:sp>
        <p:nvSpPr>
          <p:cNvPr id="35" name="Rectangle">
            <a:hlinkClick r:id="rId2" action="ppaction://hlinksldjump"/>
          </p:cNvPr>
          <p:cNvSpPr/>
          <p:nvPr/>
        </p:nvSpPr>
        <p:spPr>
          <a:xfrm>
            <a:off x="3963988" y="4156075"/>
            <a:ext cx="2489200" cy="190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8573" tIns="28573" rIns="28573" bIns="28573" anchor="ctr"/>
          <a:lstStyle/>
          <a:p>
            <a:pPr algn="ctr" fontAlgn="auto">
              <a:defRPr sz="3000">
                <a:solidFill>
                  <a:srgbClr val="FFFFFF"/>
                </a:solidFill>
              </a:defRPr>
            </a:pPr>
            <a:r>
              <a:rPr lang="id-ID" altLang="en-US" sz="2400" strike="noStrike" noProof="1">
                <a:solidFill>
                  <a:schemeClr val="tx1"/>
                </a:solidFill>
              </a:rPr>
              <a:t>Penyampaian Isi Hikayat</a:t>
            </a:r>
            <a:endParaRPr lang="id-ID" altLang="en-US" sz="2400" strike="noStrike" noProof="1">
              <a:solidFill>
                <a:schemeClr val="tx1"/>
              </a:solidFill>
            </a:endParaRPr>
          </a:p>
        </p:txBody>
      </p: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Left Arrow 9">
            <a:hlinkClick r:id="rId1" action="ppaction://hlinksldjump"/>
          </p:cNvPr>
          <p:cNvSpPr/>
          <p:nvPr/>
        </p:nvSpPr>
        <p:spPr>
          <a:xfrm>
            <a:off x="698500" y="6886575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grpSp>
        <p:nvGrpSpPr>
          <p:cNvPr id="64514" name="Group 1"/>
          <p:cNvGrpSpPr/>
          <p:nvPr/>
        </p:nvGrpSpPr>
        <p:grpSpPr>
          <a:xfrm>
            <a:off x="698500" y="854075"/>
            <a:ext cx="4314825" cy="4845050"/>
            <a:chOff x="990" y="2732"/>
            <a:chExt cx="6700" cy="2208"/>
          </a:xfrm>
        </p:grpSpPr>
        <p:sp>
          <p:nvSpPr>
            <p:cNvPr id="64515" name="Freeform: Shape 17"/>
            <p:cNvSpPr/>
            <p:nvPr/>
          </p:nvSpPr>
          <p:spPr>
            <a:xfrm>
              <a:off x="990" y="2732"/>
              <a:ext cx="6700" cy="2208"/>
            </a:xfrm>
            <a:custGeom>
              <a:avLst/>
              <a:gdLst/>
              <a:ahLst/>
              <a:cxnLst>
                <a:cxn ang="0">
                  <a:pos x="5259" y="0"/>
                </a:cxn>
                <a:cxn ang="0">
                  <a:pos x="5319" y="22"/>
                </a:cxn>
                <a:cxn ang="0">
                  <a:pos x="6652" y="1012"/>
                </a:cxn>
                <a:cxn ang="0">
                  <a:pos x="6700" y="1107"/>
                </a:cxn>
                <a:cxn ang="0">
                  <a:pos x="6652" y="1201"/>
                </a:cxn>
                <a:cxn ang="0">
                  <a:pos x="5318" y="2185"/>
                </a:cxn>
                <a:cxn ang="0">
                  <a:pos x="5195" y="2195"/>
                </a:cxn>
                <a:cxn ang="0">
                  <a:pos x="5131" y="2090"/>
                </a:cxn>
                <a:cxn ang="0">
                  <a:pos x="5131" y="1694"/>
                </a:cxn>
                <a:cxn ang="0">
                  <a:pos x="3766" y="1694"/>
                </a:cxn>
                <a:cxn ang="0">
                  <a:pos x="3766" y="1694"/>
                </a:cxn>
                <a:cxn ang="0">
                  <a:pos x="2781" y="1694"/>
                </a:cxn>
                <a:cxn ang="0">
                  <a:pos x="2531" y="1694"/>
                </a:cxn>
                <a:cxn ang="0">
                  <a:pos x="1766" y="1694"/>
                </a:cxn>
                <a:cxn ang="0">
                  <a:pos x="1546" y="1694"/>
                </a:cxn>
                <a:cxn ang="0">
                  <a:pos x="1352" y="1694"/>
                </a:cxn>
                <a:cxn ang="0">
                  <a:pos x="531" y="1694"/>
                </a:cxn>
                <a:cxn ang="0">
                  <a:pos x="117" y="1694"/>
                </a:cxn>
                <a:cxn ang="0">
                  <a:pos x="34" y="1660"/>
                </a:cxn>
                <a:cxn ang="0">
                  <a:pos x="0" y="1577"/>
                </a:cxn>
                <a:cxn ang="0">
                  <a:pos x="0" y="630"/>
                </a:cxn>
                <a:cxn ang="0">
                  <a:pos x="34" y="547"/>
                </a:cxn>
                <a:cxn ang="0">
                  <a:pos x="117" y="513"/>
                </a:cxn>
                <a:cxn ang="0">
                  <a:pos x="531" y="513"/>
                </a:cxn>
                <a:cxn ang="0">
                  <a:pos x="1352" y="513"/>
                </a:cxn>
                <a:cxn ang="0">
                  <a:pos x="1546" y="513"/>
                </a:cxn>
                <a:cxn ang="0">
                  <a:pos x="1766" y="513"/>
                </a:cxn>
                <a:cxn ang="0">
                  <a:pos x="2531" y="513"/>
                </a:cxn>
                <a:cxn ang="0">
                  <a:pos x="2781" y="513"/>
                </a:cxn>
                <a:cxn ang="0">
                  <a:pos x="3522" y="513"/>
                </a:cxn>
                <a:cxn ang="0">
                  <a:pos x="3522" y="513"/>
                </a:cxn>
                <a:cxn ang="0">
                  <a:pos x="5131" y="513"/>
                </a:cxn>
                <a:cxn ang="0">
                  <a:pos x="5131" y="117"/>
                </a:cxn>
                <a:cxn ang="0">
                  <a:pos x="5195" y="12"/>
                </a:cxn>
                <a:cxn ang="0">
                  <a:pos x="5259" y="0"/>
                </a:cxn>
              </a:cxnLst>
              <a:pathLst>
                <a:path w="5672479" h="1869153">
                  <a:moveTo>
                    <a:pt x="4452597" y="357"/>
                  </a:moveTo>
                  <a:cubicBezTo>
                    <a:pt x="4470723" y="1882"/>
                    <a:pt x="4488430" y="8290"/>
                    <a:pt x="4503541" y="19426"/>
                  </a:cubicBezTo>
                  <a:lnTo>
                    <a:pt x="5632181" y="857261"/>
                  </a:lnTo>
                  <a:cubicBezTo>
                    <a:pt x="5657520" y="876177"/>
                    <a:pt x="5672479" y="905773"/>
                    <a:pt x="5672479" y="937505"/>
                  </a:cubicBezTo>
                  <a:cubicBezTo>
                    <a:pt x="5672479" y="968931"/>
                    <a:pt x="5657520" y="998527"/>
                    <a:pt x="5631876" y="1017444"/>
                  </a:cubicBezTo>
                  <a:lnTo>
                    <a:pt x="4503236" y="1849786"/>
                  </a:lnTo>
                  <a:cubicBezTo>
                    <a:pt x="4473013" y="1872059"/>
                    <a:pt x="4432715" y="1875415"/>
                    <a:pt x="4399134" y="1858329"/>
                  </a:cubicBezTo>
                  <a:cubicBezTo>
                    <a:pt x="4365552" y="1841548"/>
                    <a:pt x="4344488" y="1807070"/>
                    <a:pt x="4344488" y="1769542"/>
                  </a:cubicBezTo>
                  <a:lnTo>
                    <a:pt x="4344488" y="1434530"/>
                  </a:lnTo>
                  <a:lnTo>
                    <a:pt x="3188777" y="1434530"/>
                  </a:lnTo>
                  <a:lnTo>
                    <a:pt x="3188777" y="1434531"/>
                  </a:lnTo>
                  <a:lnTo>
                    <a:pt x="2354614" y="1434531"/>
                  </a:lnTo>
                  <a:lnTo>
                    <a:pt x="2143136" y="1434531"/>
                  </a:lnTo>
                  <a:lnTo>
                    <a:pt x="1495632" y="1434531"/>
                  </a:lnTo>
                  <a:lnTo>
                    <a:pt x="1308973" y="1434531"/>
                  </a:lnTo>
                  <a:lnTo>
                    <a:pt x="1145164" y="1434531"/>
                  </a:lnTo>
                  <a:lnTo>
                    <a:pt x="449991" y="1434531"/>
                  </a:lnTo>
                  <a:lnTo>
                    <a:pt x="99523" y="1434531"/>
                  </a:lnTo>
                  <a:cubicBezTo>
                    <a:pt x="73269" y="1434531"/>
                    <a:pt x="47625" y="1423852"/>
                    <a:pt x="29002" y="1405546"/>
                  </a:cubicBezTo>
                  <a:cubicBezTo>
                    <a:pt x="10685" y="1386934"/>
                    <a:pt x="0" y="1361305"/>
                    <a:pt x="0" y="1335065"/>
                  </a:cubicBezTo>
                  <a:lnTo>
                    <a:pt x="0" y="534149"/>
                  </a:lnTo>
                  <a:cubicBezTo>
                    <a:pt x="0" y="507910"/>
                    <a:pt x="10685" y="482280"/>
                    <a:pt x="29002" y="463669"/>
                  </a:cubicBezTo>
                  <a:cubicBezTo>
                    <a:pt x="47625" y="445057"/>
                    <a:pt x="73269" y="434378"/>
                    <a:pt x="99523" y="434378"/>
                  </a:cubicBezTo>
                  <a:lnTo>
                    <a:pt x="449991" y="434378"/>
                  </a:lnTo>
                  <a:lnTo>
                    <a:pt x="1145164" y="434378"/>
                  </a:lnTo>
                  <a:lnTo>
                    <a:pt x="1308973" y="434378"/>
                  </a:lnTo>
                  <a:lnTo>
                    <a:pt x="1495632" y="434378"/>
                  </a:lnTo>
                  <a:lnTo>
                    <a:pt x="2143136" y="434378"/>
                  </a:lnTo>
                  <a:lnTo>
                    <a:pt x="2354614" y="434378"/>
                  </a:lnTo>
                  <a:lnTo>
                    <a:pt x="2982604" y="434378"/>
                  </a:lnTo>
                  <a:lnTo>
                    <a:pt x="2982609" y="434377"/>
                  </a:lnTo>
                  <a:lnTo>
                    <a:pt x="4344488" y="434377"/>
                  </a:lnTo>
                  <a:lnTo>
                    <a:pt x="4344488" y="99670"/>
                  </a:lnTo>
                  <a:cubicBezTo>
                    <a:pt x="4344488" y="62142"/>
                    <a:pt x="4365858" y="27359"/>
                    <a:pt x="4399134" y="10578"/>
                  </a:cubicBezTo>
                  <a:cubicBezTo>
                    <a:pt x="4415925" y="2188"/>
                    <a:pt x="4434471" y="-1169"/>
                    <a:pt x="4452597" y="357"/>
                  </a:cubicBezTo>
                  <a:close/>
                </a:path>
              </a:pathLst>
            </a:custGeom>
            <a:solidFill>
              <a:srgbClr val="8497B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16" name="TextBox 38"/>
            <p:cNvSpPr txBox="1"/>
            <p:nvPr/>
          </p:nvSpPr>
          <p:spPr>
            <a:xfrm>
              <a:off x="1290" y="3431"/>
              <a:ext cx="4744" cy="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rIns="0" anchor="t">
              <a:spAutoFit/>
            </a:bodyPr>
            <a:p>
              <a:r>
                <a:rPr lang="en-US" altLang="zh-CN" sz="2000">
                  <a:latin typeface="Calibri" panose="020F0502020204030204"/>
                </a:rPr>
                <a:t>Ringkasan hikayat dapat disusun dengan menentukan unsur intrinsik dan ekstrinsik untuk menentukan pokok-pokok isi hikayat.</a:t>
              </a:r>
              <a:endParaRPr lang="en-US" altLang="zh-CN" sz="2000">
                <a:latin typeface="Calibri" panose="020F0502020204030204"/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 rot="10800000">
              <a:off x="6302" y="2994"/>
              <a:ext cx="1154" cy="1628"/>
            </a:xfrm>
            <a:custGeom>
              <a:avLst/>
              <a:gdLst>
                <a:gd name="T0" fmla="*/ 4146 w 9469"/>
                <a:gd name="T1" fmla="*/ 53 h 6130"/>
                <a:gd name="T2" fmla="*/ 3823 w 9469"/>
                <a:gd name="T3" fmla="*/ 80 h 6130"/>
                <a:gd name="T4" fmla="*/ 126 w 9469"/>
                <a:gd name="T5" fmla="*/ 2808 h 6130"/>
                <a:gd name="T6" fmla="*/ 1 w 9469"/>
                <a:gd name="T7" fmla="*/ 3056 h 6130"/>
                <a:gd name="T8" fmla="*/ 125 w 9469"/>
                <a:gd name="T9" fmla="*/ 3304 h 6130"/>
                <a:gd name="T10" fmla="*/ 3822 w 9469"/>
                <a:gd name="T11" fmla="*/ 6050 h 6130"/>
                <a:gd name="T12" fmla="*/ 4145 w 9469"/>
                <a:gd name="T13" fmla="*/ 6077 h 6130"/>
                <a:gd name="T14" fmla="*/ 4315 w 9469"/>
                <a:gd name="T15" fmla="*/ 5802 h 6130"/>
                <a:gd name="T16" fmla="*/ 4315 w 9469"/>
                <a:gd name="T17" fmla="*/ 4686 h 6130"/>
                <a:gd name="T18" fmla="*/ 9160 w 9469"/>
                <a:gd name="T19" fmla="*/ 4686 h 6130"/>
                <a:gd name="T20" fmla="*/ 9379 w 9469"/>
                <a:gd name="T21" fmla="*/ 4596 h 6130"/>
                <a:gd name="T22" fmla="*/ 9469 w 9469"/>
                <a:gd name="T23" fmla="*/ 4378 h 6130"/>
                <a:gd name="T24" fmla="*/ 9469 w 9469"/>
                <a:gd name="T25" fmla="*/ 1752 h 6130"/>
                <a:gd name="T26" fmla="*/ 9379 w 9469"/>
                <a:gd name="T27" fmla="*/ 1534 h 6130"/>
                <a:gd name="T28" fmla="*/ 9160 w 9469"/>
                <a:gd name="T29" fmla="*/ 1444 h 6130"/>
                <a:gd name="T30" fmla="*/ 4315 w 9469"/>
                <a:gd name="T31" fmla="*/ 1444 h 6130"/>
                <a:gd name="T32" fmla="*/ 4315 w 9469"/>
                <a:gd name="T33" fmla="*/ 328 h 6130"/>
                <a:gd name="T34" fmla="*/ 4146 w 9469"/>
                <a:gd name="T35" fmla="*/ 53 h 6130"/>
                <a:gd name="connsiteX0" fmla="*/ 4378 w 10000"/>
                <a:gd name="connsiteY0" fmla="*/ 54 h 9935"/>
                <a:gd name="connsiteX1" fmla="*/ 4037 w 10000"/>
                <a:gd name="connsiteY1" fmla="*/ 99 h 9935"/>
                <a:gd name="connsiteX2" fmla="*/ 133 w 10000"/>
                <a:gd name="connsiteY2" fmla="*/ 4549 h 9935"/>
                <a:gd name="connsiteX3" fmla="*/ 1 w 10000"/>
                <a:gd name="connsiteY3" fmla="*/ 4953 h 9935"/>
                <a:gd name="connsiteX4" fmla="*/ 132 w 10000"/>
                <a:gd name="connsiteY4" fmla="*/ 5358 h 9935"/>
                <a:gd name="connsiteX5" fmla="*/ 4036 w 10000"/>
                <a:gd name="connsiteY5" fmla="*/ 9837 h 9935"/>
                <a:gd name="connsiteX6" fmla="*/ 4377 w 10000"/>
                <a:gd name="connsiteY6" fmla="*/ 9882 h 9935"/>
                <a:gd name="connsiteX7" fmla="*/ 4557 w 10000"/>
                <a:gd name="connsiteY7" fmla="*/ 9433 h 9935"/>
                <a:gd name="connsiteX8" fmla="*/ 4557 w 10000"/>
                <a:gd name="connsiteY8" fmla="*/ 7612 h 9935"/>
                <a:gd name="connsiteX9" fmla="*/ 9905 w 10000"/>
                <a:gd name="connsiteY9" fmla="*/ 7466 h 9935"/>
                <a:gd name="connsiteX10" fmla="*/ 10000 w 10000"/>
                <a:gd name="connsiteY10" fmla="*/ 7110 h 9935"/>
                <a:gd name="connsiteX11" fmla="*/ 10000 w 10000"/>
                <a:gd name="connsiteY11" fmla="*/ 2826 h 9935"/>
                <a:gd name="connsiteX12" fmla="*/ 9905 w 10000"/>
                <a:gd name="connsiteY12" fmla="*/ 2470 h 9935"/>
                <a:gd name="connsiteX13" fmla="*/ 9674 w 10000"/>
                <a:gd name="connsiteY13" fmla="*/ 2324 h 9935"/>
                <a:gd name="connsiteX14" fmla="*/ 4557 w 10000"/>
                <a:gd name="connsiteY14" fmla="*/ 2324 h 9935"/>
                <a:gd name="connsiteX15" fmla="*/ 4557 w 10000"/>
                <a:gd name="connsiteY15" fmla="*/ 503 h 9935"/>
                <a:gd name="connsiteX16" fmla="*/ 4378 w 10000"/>
                <a:gd name="connsiteY16" fmla="*/ 54 h 9935"/>
                <a:gd name="connsiteX0-1" fmla="*/ 4378 w 10334"/>
                <a:gd name="connsiteY0-2" fmla="*/ 54 h 10000"/>
                <a:gd name="connsiteX1-3" fmla="*/ 4037 w 10334"/>
                <a:gd name="connsiteY1-4" fmla="*/ 100 h 10000"/>
                <a:gd name="connsiteX2-5" fmla="*/ 133 w 10334"/>
                <a:gd name="connsiteY2-6" fmla="*/ 4579 h 10000"/>
                <a:gd name="connsiteX3-7" fmla="*/ 1 w 10334"/>
                <a:gd name="connsiteY3-8" fmla="*/ 4985 h 10000"/>
                <a:gd name="connsiteX4-9" fmla="*/ 132 w 10334"/>
                <a:gd name="connsiteY4-10" fmla="*/ 5393 h 10000"/>
                <a:gd name="connsiteX5-11" fmla="*/ 4036 w 10334"/>
                <a:gd name="connsiteY5-12" fmla="*/ 9901 h 10000"/>
                <a:gd name="connsiteX6-13" fmla="*/ 4377 w 10334"/>
                <a:gd name="connsiteY6-14" fmla="*/ 9947 h 10000"/>
                <a:gd name="connsiteX7-15" fmla="*/ 4557 w 10334"/>
                <a:gd name="connsiteY7-16" fmla="*/ 9495 h 10000"/>
                <a:gd name="connsiteX8-17" fmla="*/ 4557 w 10334"/>
                <a:gd name="connsiteY8-18" fmla="*/ 7662 h 10000"/>
                <a:gd name="connsiteX9-19" fmla="*/ 9905 w 10334"/>
                <a:gd name="connsiteY9-20" fmla="*/ 7515 h 10000"/>
                <a:gd name="connsiteX10-21" fmla="*/ 10000 w 10334"/>
                <a:gd name="connsiteY10-22" fmla="*/ 2844 h 10000"/>
                <a:gd name="connsiteX11-23" fmla="*/ 9905 w 10334"/>
                <a:gd name="connsiteY11-24" fmla="*/ 2486 h 10000"/>
                <a:gd name="connsiteX12-25" fmla="*/ 9674 w 10334"/>
                <a:gd name="connsiteY12-26" fmla="*/ 2339 h 10000"/>
                <a:gd name="connsiteX13-27" fmla="*/ 4557 w 10334"/>
                <a:gd name="connsiteY13-28" fmla="*/ 2339 h 10000"/>
                <a:gd name="connsiteX14-29" fmla="*/ 4557 w 10334"/>
                <a:gd name="connsiteY14-30" fmla="*/ 506 h 10000"/>
                <a:gd name="connsiteX15-31" fmla="*/ 4378 w 10334"/>
                <a:gd name="connsiteY15-32" fmla="*/ 54 h 10000"/>
                <a:gd name="connsiteX0-33" fmla="*/ 4378 w 10000"/>
                <a:gd name="connsiteY0-34" fmla="*/ 54 h 10000"/>
                <a:gd name="connsiteX1-35" fmla="*/ 4037 w 10000"/>
                <a:gd name="connsiteY1-36" fmla="*/ 100 h 10000"/>
                <a:gd name="connsiteX2-37" fmla="*/ 133 w 10000"/>
                <a:gd name="connsiteY2-38" fmla="*/ 4579 h 10000"/>
                <a:gd name="connsiteX3-39" fmla="*/ 1 w 10000"/>
                <a:gd name="connsiteY3-40" fmla="*/ 4985 h 10000"/>
                <a:gd name="connsiteX4-41" fmla="*/ 132 w 10000"/>
                <a:gd name="connsiteY4-42" fmla="*/ 5393 h 10000"/>
                <a:gd name="connsiteX5-43" fmla="*/ 4036 w 10000"/>
                <a:gd name="connsiteY5-44" fmla="*/ 9901 h 10000"/>
                <a:gd name="connsiteX6-45" fmla="*/ 4377 w 10000"/>
                <a:gd name="connsiteY6-46" fmla="*/ 9947 h 10000"/>
                <a:gd name="connsiteX7-47" fmla="*/ 4557 w 10000"/>
                <a:gd name="connsiteY7-48" fmla="*/ 9495 h 10000"/>
                <a:gd name="connsiteX8-49" fmla="*/ 4557 w 10000"/>
                <a:gd name="connsiteY8-50" fmla="*/ 7662 h 10000"/>
                <a:gd name="connsiteX9-51" fmla="*/ 10000 w 10000"/>
                <a:gd name="connsiteY9-52" fmla="*/ 2844 h 10000"/>
                <a:gd name="connsiteX10-53" fmla="*/ 9905 w 10000"/>
                <a:gd name="connsiteY10-54" fmla="*/ 2486 h 10000"/>
                <a:gd name="connsiteX11-55" fmla="*/ 9674 w 10000"/>
                <a:gd name="connsiteY11-56" fmla="*/ 2339 h 10000"/>
                <a:gd name="connsiteX12-57" fmla="*/ 4557 w 10000"/>
                <a:gd name="connsiteY12-58" fmla="*/ 2339 h 10000"/>
                <a:gd name="connsiteX13-59" fmla="*/ 4557 w 10000"/>
                <a:gd name="connsiteY13-60" fmla="*/ 506 h 10000"/>
                <a:gd name="connsiteX14-61" fmla="*/ 4378 w 10000"/>
                <a:gd name="connsiteY14-62" fmla="*/ 54 h 10000"/>
                <a:gd name="connsiteX0-63" fmla="*/ 4378 w 9905"/>
                <a:gd name="connsiteY0-64" fmla="*/ 54 h 10000"/>
                <a:gd name="connsiteX1-65" fmla="*/ 4037 w 9905"/>
                <a:gd name="connsiteY1-66" fmla="*/ 100 h 10000"/>
                <a:gd name="connsiteX2-67" fmla="*/ 133 w 9905"/>
                <a:gd name="connsiteY2-68" fmla="*/ 4579 h 10000"/>
                <a:gd name="connsiteX3-69" fmla="*/ 1 w 9905"/>
                <a:gd name="connsiteY3-70" fmla="*/ 4985 h 10000"/>
                <a:gd name="connsiteX4-71" fmla="*/ 132 w 9905"/>
                <a:gd name="connsiteY4-72" fmla="*/ 5393 h 10000"/>
                <a:gd name="connsiteX5-73" fmla="*/ 4036 w 9905"/>
                <a:gd name="connsiteY5-74" fmla="*/ 9901 h 10000"/>
                <a:gd name="connsiteX6-75" fmla="*/ 4377 w 9905"/>
                <a:gd name="connsiteY6-76" fmla="*/ 9947 h 10000"/>
                <a:gd name="connsiteX7-77" fmla="*/ 4557 w 9905"/>
                <a:gd name="connsiteY7-78" fmla="*/ 9495 h 10000"/>
                <a:gd name="connsiteX8-79" fmla="*/ 4557 w 9905"/>
                <a:gd name="connsiteY8-80" fmla="*/ 7662 h 10000"/>
                <a:gd name="connsiteX9-81" fmla="*/ 9905 w 9905"/>
                <a:gd name="connsiteY9-82" fmla="*/ 2486 h 10000"/>
                <a:gd name="connsiteX10-83" fmla="*/ 9674 w 9905"/>
                <a:gd name="connsiteY10-84" fmla="*/ 2339 h 10000"/>
                <a:gd name="connsiteX11-85" fmla="*/ 4557 w 9905"/>
                <a:gd name="connsiteY11-86" fmla="*/ 2339 h 10000"/>
                <a:gd name="connsiteX12-87" fmla="*/ 4557 w 9905"/>
                <a:gd name="connsiteY12-88" fmla="*/ 506 h 10000"/>
                <a:gd name="connsiteX13-89" fmla="*/ 4378 w 9905"/>
                <a:gd name="connsiteY13-90" fmla="*/ 54 h 10000"/>
                <a:gd name="connsiteX0-91" fmla="*/ 4420 w 10000"/>
                <a:gd name="connsiteY0-92" fmla="*/ 54 h 10000"/>
                <a:gd name="connsiteX1-93" fmla="*/ 4076 w 10000"/>
                <a:gd name="connsiteY1-94" fmla="*/ 100 h 10000"/>
                <a:gd name="connsiteX2-95" fmla="*/ 134 w 10000"/>
                <a:gd name="connsiteY2-96" fmla="*/ 4579 h 10000"/>
                <a:gd name="connsiteX3-97" fmla="*/ 1 w 10000"/>
                <a:gd name="connsiteY3-98" fmla="*/ 4985 h 10000"/>
                <a:gd name="connsiteX4-99" fmla="*/ 133 w 10000"/>
                <a:gd name="connsiteY4-100" fmla="*/ 5393 h 10000"/>
                <a:gd name="connsiteX5-101" fmla="*/ 4075 w 10000"/>
                <a:gd name="connsiteY5-102" fmla="*/ 9901 h 10000"/>
                <a:gd name="connsiteX6-103" fmla="*/ 4419 w 10000"/>
                <a:gd name="connsiteY6-104" fmla="*/ 9947 h 10000"/>
                <a:gd name="connsiteX7-105" fmla="*/ 4601 w 10000"/>
                <a:gd name="connsiteY7-106" fmla="*/ 9495 h 10000"/>
                <a:gd name="connsiteX8-107" fmla="*/ 4601 w 10000"/>
                <a:gd name="connsiteY8-108" fmla="*/ 7662 h 10000"/>
                <a:gd name="connsiteX9-109" fmla="*/ 10000 w 10000"/>
                <a:gd name="connsiteY9-110" fmla="*/ 2486 h 10000"/>
                <a:gd name="connsiteX10-111" fmla="*/ 9767 w 10000"/>
                <a:gd name="connsiteY10-112" fmla="*/ 2573 h 10000"/>
                <a:gd name="connsiteX11-113" fmla="*/ 4601 w 10000"/>
                <a:gd name="connsiteY11-114" fmla="*/ 2339 h 10000"/>
                <a:gd name="connsiteX12-115" fmla="*/ 4601 w 10000"/>
                <a:gd name="connsiteY12-116" fmla="*/ 506 h 10000"/>
                <a:gd name="connsiteX13-117" fmla="*/ 4420 w 10000"/>
                <a:gd name="connsiteY13-118" fmla="*/ 54 h 10000"/>
                <a:gd name="connsiteX0-119" fmla="*/ 4420 w 10000"/>
                <a:gd name="connsiteY0-120" fmla="*/ 54 h 10000"/>
                <a:gd name="connsiteX1-121" fmla="*/ 4076 w 10000"/>
                <a:gd name="connsiteY1-122" fmla="*/ 100 h 10000"/>
                <a:gd name="connsiteX2-123" fmla="*/ 134 w 10000"/>
                <a:gd name="connsiteY2-124" fmla="*/ 4579 h 10000"/>
                <a:gd name="connsiteX3-125" fmla="*/ 1 w 10000"/>
                <a:gd name="connsiteY3-126" fmla="*/ 4985 h 10000"/>
                <a:gd name="connsiteX4-127" fmla="*/ 133 w 10000"/>
                <a:gd name="connsiteY4-128" fmla="*/ 5393 h 10000"/>
                <a:gd name="connsiteX5-129" fmla="*/ 4075 w 10000"/>
                <a:gd name="connsiteY5-130" fmla="*/ 9901 h 10000"/>
                <a:gd name="connsiteX6-131" fmla="*/ 4419 w 10000"/>
                <a:gd name="connsiteY6-132" fmla="*/ 9947 h 10000"/>
                <a:gd name="connsiteX7-133" fmla="*/ 4601 w 10000"/>
                <a:gd name="connsiteY7-134" fmla="*/ 9495 h 10000"/>
                <a:gd name="connsiteX8-135" fmla="*/ 4601 w 10000"/>
                <a:gd name="connsiteY8-136" fmla="*/ 7662 h 10000"/>
                <a:gd name="connsiteX9-137" fmla="*/ 10000 w 10000"/>
                <a:gd name="connsiteY9-138" fmla="*/ 2486 h 10000"/>
                <a:gd name="connsiteX10-139" fmla="*/ 4601 w 10000"/>
                <a:gd name="connsiteY10-140" fmla="*/ 2339 h 10000"/>
                <a:gd name="connsiteX11-141" fmla="*/ 4601 w 10000"/>
                <a:gd name="connsiteY11-142" fmla="*/ 506 h 10000"/>
                <a:gd name="connsiteX12-143" fmla="*/ 4420 w 10000"/>
                <a:gd name="connsiteY12-144" fmla="*/ 54 h 10000"/>
                <a:gd name="connsiteX0-145" fmla="*/ 4420 w 4601"/>
                <a:gd name="connsiteY0-146" fmla="*/ 54 h 10000"/>
                <a:gd name="connsiteX1-147" fmla="*/ 4076 w 4601"/>
                <a:gd name="connsiteY1-148" fmla="*/ 100 h 10000"/>
                <a:gd name="connsiteX2-149" fmla="*/ 134 w 4601"/>
                <a:gd name="connsiteY2-150" fmla="*/ 4579 h 10000"/>
                <a:gd name="connsiteX3-151" fmla="*/ 1 w 4601"/>
                <a:gd name="connsiteY3-152" fmla="*/ 4985 h 10000"/>
                <a:gd name="connsiteX4-153" fmla="*/ 133 w 4601"/>
                <a:gd name="connsiteY4-154" fmla="*/ 5393 h 10000"/>
                <a:gd name="connsiteX5-155" fmla="*/ 4075 w 4601"/>
                <a:gd name="connsiteY5-156" fmla="*/ 9901 h 10000"/>
                <a:gd name="connsiteX6-157" fmla="*/ 4419 w 4601"/>
                <a:gd name="connsiteY6-158" fmla="*/ 9947 h 10000"/>
                <a:gd name="connsiteX7-159" fmla="*/ 4601 w 4601"/>
                <a:gd name="connsiteY7-160" fmla="*/ 9495 h 10000"/>
                <a:gd name="connsiteX8-161" fmla="*/ 4601 w 4601"/>
                <a:gd name="connsiteY8-162" fmla="*/ 7662 h 10000"/>
                <a:gd name="connsiteX9-163" fmla="*/ 4601 w 4601"/>
                <a:gd name="connsiteY9-164" fmla="*/ 2339 h 10000"/>
                <a:gd name="connsiteX10-165" fmla="*/ 4601 w 4601"/>
                <a:gd name="connsiteY10-166" fmla="*/ 506 h 10000"/>
                <a:gd name="connsiteX11-167" fmla="*/ 4420 w 4601"/>
                <a:gd name="connsiteY11-168" fmla="*/ 54 h 10000"/>
                <a:gd name="connsiteX0-169" fmla="*/ 9606 w 9999"/>
                <a:gd name="connsiteY0-170" fmla="*/ 54 h 10000"/>
                <a:gd name="connsiteX1-171" fmla="*/ 8858 w 9999"/>
                <a:gd name="connsiteY1-172" fmla="*/ 100 h 10000"/>
                <a:gd name="connsiteX2-173" fmla="*/ 290 w 9999"/>
                <a:gd name="connsiteY2-174" fmla="*/ 4579 h 10000"/>
                <a:gd name="connsiteX3-175" fmla="*/ 1 w 9999"/>
                <a:gd name="connsiteY3-176" fmla="*/ 4985 h 10000"/>
                <a:gd name="connsiteX4-177" fmla="*/ 288 w 9999"/>
                <a:gd name="connsiteY4-178" fmla="*/ 5393 h 10000"/>
                <a:gd name="connsiteX5-179" fmla="*/ 8856 w 9999"/>
                <a:gd name="connsiteY5-180" fmla="*/ 9901 h 10000"/>
                <a:gd name="connsiteX6-181" fmla="*/ 9603 w 9999"/>
                <a:gd name="connsiteY6-182" fmla="*/ 9947 h 10000"/>
                <a:gd name="connsiteX7-183" fmla="*/ 9999 w 9999"/>
                <a:gd name="connsiteY7-184" fmla="*/ 9495 h 10000"/>
                <a:gd name="connsiteX8-185" fmla="*/ 9999 w 9999"/>
                <a:gd name="connsiteY8-186" fmla="*/ 7662 h 10000"/>
                <a:gd name="connsiteX9-187" fmla="*/ 9999 w 9999"/>
                <a:gd name="connsiteY9-188" fmla="*/ 506 h 10000"/>
                <a:gd name="connsiteX10-189" fmla="*/ 9606 w 9999"/>
                <a:gd name="connsiteY10-190" fmla="*/ 54 h 10000"/>
                <a:gd name="connsiteX0-191" fmla="*/ 9607 w 10000"/>
                <a:gd name="connsiteY0-192" fmla="*/ 54 h 10000"/>
                <a:gd name="connsiteX1-193" fmla="*/ 8859 w 10000"/>
                <a:gd name="connsiteY1-194" fmla="*/ 100 h 10000"/>
                <a:gd name="connsiteX2-195" fmla="*/ 290 w 10000"/>
                <a:gd name="connsiteY2-196" fmla="*/ 4579 h 10000"/>
                <a:gd name="connsiteX3-197" fmla="*/ 1 w 10000"/>
                <a:gd name="connsiteY3-198" fmla="*/ 4985 h 10000"/>
                <a:gd name="connsiteX4-199" fmla="*/ 288 w 10000"/>
                <a:gd name="connsiteY4-200" fmla="*/ 5393 h 10000"/>
                <a:gd name="connsiteX5-201" fmla="*/ 8857 w 10000"/>
                <a:gd name="connsiteY5-202" fmla="*/ 9901 h 10000"/>
                <a:gd name="connsiteX6-203" fmla="*/ 9604 w 10000"/>
                <a:gd name="connsiteY6-204" fmla="*/ 9947 h 10000"/>
                <a:gd name="connsiteX7-205" fmla="*/ 10000 w 10000"/>
                <a:gd name="connsiteY7-206" fmla="*/ 9495 h 10000"/>
                <a:gd name="connsiteX8-207" fmla="*/ 10000 w 10000"/>
                <a:gd name="connsiteY8-208" fmla="*/ 506 h 10000"/>
                <a:gd name="connsiteX9-209" fmla="*/ 9607 w 10000"/>
                <a:gd name="connsiteY9-210" fmla="*/ 5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10000">
                  <a:moveTo>
                    <a:pt x="9607" y="54"/>
                  </a:moveTo>
                  <a:cubicBezTo>
                    <a:pt x="9368" y="-32"/>
                    <a:pt x="9078" y="-14"/>
                    <a:pt x="8859" y="100"/>
                  </a:cubicBezTo>
                  <a:lnTo>
                    <a:pt x="290" y="4579"/>
                  </a:lnTo>
                  <a:cubicBezTo>
                    <a:pt x="108" y="4673"/>
                    <a:pt x="1" y="4824"/>
                    <a:pt x="1" y="4985"/>
                  </a:cubicBezTo>
                  <a:cubicBezTo>
                    <a:pt x="-1" y="5146"/>
                    <a:pt x="105" y="5297"/>
                    <a:pt x="288" y="5393"/>
                  </a:cubicBezTo>
                  <a:lnTo>
                    <a:pt x="8857" y="9901"/>
                  </a:lnTo>
                  <a:cubicBezTo>
                    <a:pt x="9076" y="10015"/>
                    <a:pt x="9368" y="10033"/>
                    <a:pt x="9604" y="9947"/>
                  </a:cubicBezTo>
                  <a:cubicBezTo>
                    <a:pt x="9846" y="9861"/>
                    <a:pt x="10000" y="9685"/>
                    <a:pt x="10000" y="9495"/>
                  </a:cubicBezTo>
                  <a:lnTo>
                    <a:pt x="10000" y="506"/>
                  </a:lnTo>
                  <a:cubicBezTo>
                    <a:pt x="10000" y="316"/>
                    <a:pt x="9848" y="140"/>
                    <a:pt x="9607" y="54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innerShdw blurRad="50800" dist="139700" dir="4800000">
                <a:prstClr val="black">
                  <a:alpha val="30000"/>
                </a:prstClr>
              </a:innerShdw>
            </a:effectLst>
          </p:spPr>
          <p:txBody>
            <a:bodyPr vert="horz" wrap="square" lIns="68575" tIns="34287" rIns="68575" bIns="34287" numCol="1" anchor="t" anchorCtr="0" compatLnSpc="1"/>
            <a:lstStyle/>
            <a:p>
              <a:pPr fontAlgn="auto"/>
              <a:endParaRPr lang="en-US" sz="1350" strike="noStrike" noProof="1" dirty="0"/>
            </a:p>
          </p:txBody>
        </p:sp>
      </p:grpSp>
      <p:sp>
        <p:nvSpPr>
          <p:cNvPr id="4" name="Vertical Scroll 3"/>
          <p:cNvSpPr/>
          <p:nvPr/>
        </p:nvSpPr>
        <p:spPr>
          <a:xfrm>
            <a:off x="4622800" y="338138"/>
            <a:ext cx="5973763" cy="6311900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1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S</a:t>
            </a:r>
            <a:r>
              <a:rPr lang="en-US" strike="noStrike" noProof="1" dirty="0" err="1">
                <a:solidFill>
                  <a:schemeClr val="tx1"/>
                </a:solidFill>
              </a:rPr>
              <a:t>inopsis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ringkasan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hikayat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dapat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disusun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dengan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langkah-langkah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berikut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>
                <a:solidFill>
                  <a:schemeClr val="tx1"/>
                </a:solidFill>
              </a:rPr>
              <a:t>a. </a:t>
            </a:r>
            <a:r>
              <a:rPr lang="en-US" strike="noStrike" noProof="1" dirty="0" err="1">
                <a:solidFill>
                  <a:schemeClr val="tx1"/>
                </a:solidFill>
              </a:rPr>
              <a:t>Membaca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keseluruhan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hikayat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dengan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saksama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>
                <a:solidFill>
                  <a:schemeClr val="tx1"/>
                </a:solidFill>
              </a:rPr>
              <a:t>b. </a:t>
            </a:r>
            <a:r>
              <a:rPr lang="en-US" strike="noStrike" noProof="1" dirty="0" err="1">
                <a:solidFill>
                  <a:schemeClr val="tx1"/>
                </a:solidFill>
              </a:rPr>
              <a:t>Mencatat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gagasan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utama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dengan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menggarisbawahi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gagasan-gagasan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penting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c. </a:t>
            </a:r>
            <a:r>
              <a:rPr lang="en-US" strike="noStrike" noProof="1" dirty="0" err="1">
                <a:solidFill>
                  <a:schemeClr val="tx1"/>
                </a:solidFill>
              </a:rPr>
              <a:t>Menulis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ringkasan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berdasarkan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gagasan</a:t>
            </a:r>
            <a:r>
              <a:rPr lang="en-US" strike="noStrike" noProof="1" dirty="0">
                <a:solidFill>
                  <a:schemeClr val="tx1"/>
                </a:solidFill>
              </a:rPr>
              <a:t>-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gagasan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utama</a:t>
            </a:r>
            <a:r>
              <a:rPr lang="en-US" strike="noStrike" noProof="1" dirty="0">
                <a:solidFill>
                  <a:schemeClr val="tx1"/>
                </a:solidFill>
              </a:rPr>
              <a:t> yang </a:t>
            </a:r>
            <a:r>
              <a:rPr lang="en-US" strike="noStrike" noProof="1" dirty="0" err="1">
                <a:solidFill>
                  <a:schemeClr val="tx1"/>
                </a:solidFill>
              </a:rPr>
              <a:t>telah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dicatat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pada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langkah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kedua</a:t>
            </a:r>
            <a:r>
              <a:rPr lang="en-US" strike="noStrike" noProof="1" dirty="0">
                <a:solidFill>
                  <a:schemeClr val="tx1"/>
                </a:solidFill>
              </a:rPr>
              <a:t>. </a:t>
            </a:r>
            <a:r>
              <a:rPr lang="en-US" strike="noStrike" noProof="1" dirty="0" err="1">
                <a:solidFill>
                  <a:schemeClr val="tx1"/>
                </a:solidFill>
              </a:rPr>
              <a:t>Gunakan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kalimat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padat</a:t>
            </a:r>
            <a:r>
              <a:rPr lang="id-ID" altLang="en-US" strike="noStrike" noProof="1" dirty="0">
                <a:solidFill>
                  <a:schemeClr val="tx1"/>
                </a:solidFill>
              </a:rPr>
              <a:t>, </a:t>
            </a:r>
            <a:r>
              <a:rPr lang="en-US" strike="noStrike" noProof="1" dirty="0" err="1">
                <a:solidFill>
                  <a:schemeClr val="tx1"/>
                </a:solidFill>
              </a:rPr>
              <a:t>efektif</a:t>
            </a:r>
            <a:r>
              <a:rPr lang="en-US" strike="noStrike" noProof="1" dirty="0">
                <a:solidFill>
                  <a:schemeClr val="tx1"/>
                </a:solidFill>
              </a:rPr>
              <a:t>, </a:t>
            </a:r>
            <a:r>
              <a:rPr lang="en-US" strike="noStrike" noProof="1" dirty="0" err="1">
                <a:solidFill>
                  <a:schemeClr val="tx1"/>
                </a:solidFill>
              </a:rPr>
              <a:t>dan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menarik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untuk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merangkai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jalan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cerita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menjadi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sebuah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 smtClean="0">
                <a:solidFill>
                  <a:schemeClr val="tx1"/>
                </a:solidFill>
              </a:rPr>
              <a:t>karangan</a:t>
            </a:r>
            <a:r>
              <a:rPr lang="en-US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trike="noStrike" noProof="1" dirty="0" err="1" smtClean="0">
                <a:solidFill>
                  <a:schemeClr val="tx1"/>
                </a:solidFill>
              </a:rPr>
              <a:t>singkat</a:t>
            </a:r>
            <a:r>
              <a:rPr lang="en-US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trike="noStrike" noProof="1" dirty="0">
                <a:solidFill>
                  <a:schemeClr val="tx1"/>
                </a:solidFill>
              </a:rPr>
              <a:t>yang </a:t>
            </a:r>
            <a:r>
              <a:rPr lang="en-US" strike="noStrike" noProof="1" dirty="0" err="1">
                <a:solidFill>
                  <a:schemeClr val="tx1"/>
                </a:solidFill>
              </a:rPr>
              <a:t>menggambarkan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karangan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asli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d. </a:t>
            </a:r>
            <a:r>
              <a:rPr lang="en-US" strike="noStrike" noProof="1" dirty="0">
                <a:solidFill>
                  <a:schemeClr val="tx1"/>
                </a:solidFill>
              </a:rPr>
              <a:t>Dialog </a:t>
            </a:r>
            <a:r>
              <a:rPr lang="en-US" strike="noStrike" noProof="1" dirty="0" err="1">
                <a:solidFill>
                  <a:schemeClr val="tx1"/>
                </a:solidFill>
              </a:rPr>
              <a:t>dan</a:t>
            </a:r>
            <a:r>
              <a:rPr lang="en-US" strike="noStrike" noProof="1" dirty="0">
                <a:solidFill>
                  <a:schemeClr val="tx1"/>
                </a:solidFill>
              </a:rPr>
              <a:t> monolog </a:t>
            </a:r>
            <a:r>
              <a:rPr lang="en-US" strike="noStrike" noProof="1" dirty="0" err="1">
                <a:solidFill>
                  <a:schemeClr val="tx1"/>
                </a:solidFill>
              </a:rPr>
              <a:t>tokoh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cukup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ditulis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isi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atau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dicari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garis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besarnya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e. </a:t>
            </a:r>
            <a:r>
              <a:rPr lang="en-US" strike="noStrike" noProof="1" dirty="0" err="1">
                <a:solidFill>
                  <a:schemeClr val="tx1"/>
                </a:solidFill>
              </a:rPr>
              <a:t>Sinopsis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hikayat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tidak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boleh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menyimpang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dari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jalan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cerita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dan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isi</a:t>
            </a:r>
            <a:r>
              <a:rPr lang="en-US" strike="noStrike" noProof="1" dirty="0">
                <a:solidFill>
                  <a:schemeClr val="tx1"/>
                </a:solidFill>
              </a:rPr>
              <a:t> </a:t>
            </a:r>
            <a:r>
              <a:rPr lang="en-US" strike="noStrike" noProof="1" dirty="0" err="1">
                <a:solidFill>
                  <a:schemeClr val="tx1"/>
                </a:solidFill>
              </a:rPr>
              <a:t>keseluruhan</a:t>
            </a:r>
            <a:endParaRPr 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10000"/>
              </a:lnSpc>
            </a:pPr>
            <a:r>
              <a:rPr lang="en-US" strike="noStrike" noProof="1" dirty="0" err="1">
                <a:solidFill>
                  <a:schemeClr val="tx1"/>
                </a:solidFill>
              </a:rPr>
              <a:t>hikayat</a:t>
            </a:r>
            <a:r>
              <a:rPr lang="en-US" strike="noStrike" noProof="1" dirty="0">
                <a:solidFill>
                  <a:schemeClr val="tx1"/>
                </a:solidFill>
              </a:rPr>
              <a:t>.</a:t>
            </a:r>
            <a:endParaRPr lang="en-US" strike="noStrike" noProof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TextBox 37"/>
          <p:cNvSpPr txBox="1"/>
          <p:nvPr/>
        </p:nvSpPr>
        <p:spPr>
          <a:xfrm>
            <a:off x="6769100" y="2057400"/>
            <a:ext cx="2800350" cy="708025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p>
            <a:r>
              <a:rPr lang="id-ID" altLang="en-US" sz="2000" dirty="0">
                <a:latin typeface="Calibri" panose="020F0502020204030204"/>
              </a:rPr>
              <a:t> Membaca hikayat dengan saksama.</a:t>
            </a:r>
            <a:endParaRPr lang="id-ID" altLang="en-US" sz="2000" dirty="0">
              <a:latin typeface="Calibri" panose="020F0502020204030204"/>
            </a:endParaRPr>
          </a:p>
        </p:txBody>
      </p:sp>
      <p:sp>
        <p:nvSpPr>
          <p:cNvPr id="65538" name="TextBox 52"/>
          <p:cNvSpPr txBox="1"/>
          <p:nvPr/>
        </p:nvSpPr>
        <p:spPr>
          <a:xfrm>
            <a:off x="6769100" y="4305300"/>
            <a:ext cx="280035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p>
            <a:r>
              <a:rPr lang="id-ID" altLang="en-US" sz="2000" dirty="0">
                <a:latin typeface="Calibri" panose="020F0502020204030204"/>
              </a:rPr>
              <a:t>Memahami unsur intrinsik dalam hikayat tersebut.</a:t>
            </a:r>
            <a:endParaRPr lang="id-ID" altLang="en-US" sz="2000" dirty="0">
              <a:latin typeface="Calibri" panose="020F0502020204030204"/>
            </a:endParaRPr>
          </a:p>
        </p:txBody>
      </p:sp>
      <p:sp>
        <p:nvSpPr>
          <p:cNvPr id="65539" name="TextBox 75"/>
          <p:cNvSpPr txBox="1"/>
          <p:nvPr/>
        </p:nvSpPr>
        <p:spPr>
          <a:xfrm>
            <a:off x="661988" y="1944688"/>
            <a:ext cx="3051175" cy="1014412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p>
            <a:r>
              <a:rPr lang="id-ID" altLang="en-US" sz="2000" dirty="0">
                <a:latin typeface="Calibri" panose="020F0502020204030204"/>
              </a:rPr>
              <a:t>Mengembangkan urutan peristiwa dengan bahasa sendiri yang lebih sederhana.</a:t>
            </a:r>
            <a:endParaRPr lang="id-ID" altLang="en-US" sz="2000" dirty="0">
              <a:latin typeface="Calibri" panose="020F0502020204030204"/>
            </a:endParaRPr>
          </a:p>
        </p:txBody>
      </p:sp>
      <p:sp>
        <p:nvSpPr>
          <p:cNvPr id="65540" name="TextBox 78"/>
          <p:cNvSpPr txBox="1"/>
          <p:nvPr/>
        </p:nvSpPr>
        <p:spPr>
          <a:xfrm>
            <a:off x="876300" y="4189413"/>
            <a:ext cx="2746375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p>
            <a:r>
              <a:rPr lang="id-ID" altLang="en-US" sz="2000" dirty="0">
                <a:latin typeface="Calibri" panose="020F0502020204030204"/>
              </a:rPr>
              <a:t>Mencatat peristiwa-peristiwa yang terjadi sesuai dengan urutan waktu.</a:t>
            </a:r>
            <a:endParaRPr lang="id-ID" altLang="en-US" sz="2000" dirty="0">
              <a:latin typeface="Calibri" panose="020F0502020204030204"/>
            </a:endParaRPr>
          </a:p>
        </p:txBody>
      </p:sp>
      <p:grpSp>
        <p:nvGrpSpPr>
          <p:cNvPr id="65541" name="Group 2"/>
          <p:cNvGrpSpPr/>
          <p:nvPr/>
        </p:nvGrpSpPr>
        <p:grpSpPr>
          <a:xfrm>
            <a:off x="3622675" y="2090738"/>
            <a:ext cx="2828925" cy="3009900"/>
            <a:chOff x="5704" y="2976"/>
            <a:chExt cx="5248" cy="5532"/>
          </a:xfrm>
        </p:grpSpPr>
        <p:sp>
          <p:nvSpPr>
            <p:cNvPr id="43" name="Freeform: Shape 42"/>
            <p:cNvSpPr/>
            <p:nvPr/>
          </p:nvSpPr>
          <p:spPr bwMode="auto">
            <a:xfrm>
              <a:off x="8308" y="5745"/>
              <a:ext cx="2400" cy="2525"/>
            </a:xfrm>
            <a:custGeom>
              <a:avLst/>
              <a:gdLst>
                <a:gd name="connsiteX0" fmla="*/ 1068751 w 2031336"/>
                <a:gd name="connsiteY0" fmla="*/ 0 h 2031336"/>
                <a:gd name="connsiteX1" fmla="*/ 2031336 w 2031336"/>
                <a:gd name="connsiteY1" fmla="*/ 0 h 2031336"/>
                <a:gd name="connsiteX2" fmla="*/ 2031336 w 2031336"/>
                <a:gd name="connsiteY2" fmla="*/ 1 h 2031336"/>
                <a:gd name="connsiteX3" fmla="*/ 2031336 w 2031336"/>
                <a:gd name="connsiteY3" fmla="*/ 1 h 2031336"/>
                <a:gd name="connsiteX4" fmla="*/ 2030138 w 2031336"/>
                <a:gd name="connsiteY4" fmla="*/ 52763 h 2031336"/>
                <a:gd name="connsiteX5" fmla="*/ 2025344 w 2031336"/>
                <a:gd name="connsiteY5" fmla="*/ 157088 h 2031336"/>
                <a:gd name="connsiteX6" fmla="*/ 2014558 w 2031336"/>
                <a:gd name="connsiteY6" fmla="*/ 259014 h 2031336"/>
                <a:gd name="connsiteX7" fmla="*/ 1998979 w 2031336"/>
                <a:gd name="connsiteY7" fmla="*/ 359742 h 2031336"/>
                <a:gd name="connsiteX8" fmla="*/ 1978605 w 2031336"/>
                <a:gd name="connsiteY8" fmla="*/ 459270 h 2031336"/>
                <a:gd name="connsiteX9" fmla="*/ 1953438 w 2031336"/>
                <a:gd name="connsiteY9" fmla="*/ 556400 h 2031336"/>
                <a:gd name="connsiteX10" fmla="*/ 1924077 w 2031336"/>
                <a:gd name="connsiteY10" fmla="*/ 652331 h 2031336"/>
                <a:gd name="connsiteX11" fmla="*/ 1889922 w 2031336"/>
                <a:gd name="connsiteY11" fmla="*/ 745264 h 2031336"/>
                <a:gd name="connsiteX12" fmla="*/ 1851572 w 2031336"/>
                <a:gd name="connsiteY12" fmla="*/ 836998 h 2031336"/>
                <a:gd name="connsiteX13" fmla="*/ 1808429 w 2031336"/>
                <a:gd name="connsiteY13" fmla="*/ 925734 h 2031336"/>
                <a:gd name="connsiteX14" fmla="*/ 1762289 w 2031336"/>
                <a:gd name="connsiteY14" fmla="*/ 1012072 h 2031336"/>
                <a:gd name="connsiteX15" fmla="*/ 1711356 w 2031336"/>
                <a:gd name="connsiteY15" fmla="*/ 1095412 h 2031336"/>
                <a:gd name="connsiteX16" fmla="*/ 1656228 w 2031336"/>
                <a:gd name="connsiteY16" fmla="*/ 1176953 h 2031336"/>
                <a:gd name="connsiteX17" fmla="*/ 1597505 w 2031336"/>
                <a:gd name="connsiteY17" fmla="*/ 1254297 h 2031336"/>
                <a:gd name="connsiteX18" fmla="*/ 1535187 w 2031336"/>
                <a:gd name="connsiteY18" fmla="*/ 1330442 h 2031336"/>
                <a:gd name="connsiteX19" fmla="*/ 1469873 w 2031336"/>
                <a:gd name="connsiteY19" fmla="*/ 1401791 h 2031336"/>
                <a:gd name="connsiteX20" fmla="*/ 1401562 w 2031336"/>
                <a:gd name="connsiteY20" fmla="*/ 1470741 h 2031336"/>
                <a:gd name="connsiteX21" fmla="*/ 1329057 w 2031336"/>
                <a:gd name="connsiteY21" fmla="*/ 1536694 h 2031336"/>
                <a:gd name="connsiteX22" fmla="*/ 1254155 w 2031336"/>
                <a:gd name="connsiteY22" fmla="*/ 1598449 h 2031336"/>
                <a:gd name="connsiteX23" fmla="*/ 1175658 w 2031336"/>
                <a:gd name="connsiteY23" fmla="*/ 1657207 h 2031336"/>
                <a:gd name="connsiteX24" fmla="*/ 1094165 w 2031336"/>
                <a:gd name="connsiteY24" fmla="*/ 1711768 h 2031336"/>
                <a:gd name="connsiteX25" fmla="*/ 1054332 w 2031336"/>
                <a:gd name="connsiteY25" fmla="*/ 1736141 h 2031336"/>
                <a:gd name="connsiteX26" fmla="*/ 1054056 w 2031336"/>
                <a:gd name="connsiteY26" fmla="*/ 1736309 h 2031336"/>
                <a:gd name="connsiteX27" fmla="*/ 1010875 w 2031336"/>
                <a:gd name="connsiteY27" fmla="*/ 1762730 h 2031336"/>
                <a:gd name="connsiteX28" fmla="*/ 1007664 w 2031336"/>
                <a:gd name="connsiteY28" fmla="*/ 1764493 h 2031336"/>
                <a:gd name="connsiteX29" fmla="*/ 1007642 w 2031336"/>
                <a:gd name="connsiteY29" fmla="*/ 1764506 h 2031336"/>
                <a:gd name="connsiteX30" fmla="*/ 945782 w 2031336"/>
                <a:gd name="connsiteY30" fmla="*/ 1798463 h 2031336"/>
                <a:gd name="connsiteX31" fmla="*/ 945765 w 2031336"/>
                <a:gd name="connsiteY31" fmla="*/ 1798471 h 2031336"/>
                <a:gd name="connsiteX32" fmla="*/ 924588 w 2031336"/>
                <a:gd name="connsiteY32" fmla="*/ 1810096 h 2031336"/>
                <a:gd name="connsiteX33" fmla="*/ 835904 w 2031336"/>
                <a:gd name="connsiteY33" fmla="*/ 1852065 h 2031336"/>
                <a:gd name="connsiteX34" fmla="*/ 824064 w 2031336"/>
                <a:gd name="connsiteY34" fmla="*/ 1857098 h 2031336"/>
                <a:gd name="connsiteX35" fmla="*/ 824037 w 2031336"/>
                <a:gd name="connsiteY35" fmla="*/ 1857111 h 2031336"/>
                <a:gd name="connsiteX36" fmla="*/ 771433 w 2031336"/>
                <a:gd name="connsiteY36" fmla="*/ 1879472 h 2031336"/>
                <a:gd name="connsiteX37" fmla="*/ 771413 w 2031336"/>
                <a:gd name="connsiteY37" fmla="*/ 1879480 h 2031336"/>
                <a:gd name="connsiteX38" fmla="*/ 744224 w 2031336"/>
                <a:gd name="connsiteY38" fmla="*/ 1891037 h 2031336"/>
                <a:gd name="connsiteX39" fmla="*/ 650747 w 2031336"/>
                <a:gd name="connsiteY39" fmla="*/ 1925213 h 2031336"/>
                <a:gd name="connsiteX40" fmla="*/ 623523 w 2031336"/>
                <a:gd name="connsiteY40" fmla="*/ 1933608 h 2031336"/>
                <a:gd name="connsiteX41" fmla="*/ 623508 w 2031336"/>
                <a:gd name="connsiteY41" fmla="*/ 1933613 h 2031336"/>
                <a:gd name="connsiteX42" fmla="*/ 596313 w 2031336"/>
                <a:gd name="connsiteY42" fmla="*/ 1941999 h 2031336"/>
                <a:gd name="connsiteX43" fmla="*/ 596288 w 2031336"/>
                <a:gd name="connsiteY43" fmla="*/ 1942006 h 2031336"/>
                <a:gd name="connsiteX44" fmla="*/ 555472 w 2031336"/>
                <a:gd name="connsiteY44" fmla="*/ 1954591 h 2031336"/>
                <a:gd name="connsiteX45" fmla="*/ 458399 w 2031336"/>
                <a:gd name="connsiteY45" fmla="*/ 1979773 h 2031336"/>
                <a:gd name="connsiteX46" fmla="*/ 359529 w 2031336"/>
                <a:gd name="connsiteY46" fmla="*/ 2000758 h 2031336"/>
                <a:gd name="connsiteX47" fmla="*/ 258861 w 2031336"/>
                <a:gd name="connsiteY47" fmla="*/ 2016347 h 2031336"/>
                <a:gd name="connsiteX48" fmla="*/ 155796 w 2031336"/>
                <a:gd name="connsiteY48" fmla="*/ 2026540 h 2031336"/>
                <a:gd name="connsiteX49" fmla="*/ 51533 w 2031336"/>
                <a:gd name="connsiteY49" fmla="*/ 2031336 h 2031336"/>
                <a:gd name="connsiteX50" fmla="*/ 0 w 2031336"/>
                <a:gd name="connsiteY50" fmla="*/ 2031336 h 2031336"/>
                <a:gd name="connsiteX51" fmla="*/ 0 w 2031336"/>
                <a:gd name="connsiteY51" fmla="*/ 2029177 h 2031336"/>
                <a:gd name="connsiteX52" fmla="*/ 0 w 2031336"/>
                <a:gd name="connsiteY52" fmla="*/ 1671694 h 2031336"/>
                <a:gd name="connsiteX53" fmla="*/ 0 w 2031336"/>
                <a:gd name="connsiteY53" fmla="*/ 1022493 h 2031336"/>
                <a:gd name="connsiteX54" fmla="*/ 109524 w 2031336"/>
                <a:gd name="connsiteY54" fmla="*/ 1016963 h 2031336"/>
                <a:gd name="connsiteX55" fmla="*/ 1065681 w 2031336"/>
                <a:gd name="connsiteY55" fmla="*/ 60806 h 20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031336" h="2031336">
                  <a:moveTo>
                    <a:pt x="1068751" y="0"/>
                  </a:moveTo>
                  <a:lnTo>
                    <a:pt x="2031336" y="0"/>
                  </a:lnTo>
                  <a:lnTo>
                    <a:pt x="2031336" y="1"/>
                  </a:lnTo>
                  <a:lnTo>
                    <a:pt x="2031336" y="1"/>
                  </a:lnTo>
                  <a:lnTo>
                    <a:pt x="2030138" y="52763"/>
                  </a:lnTo>
                  <a:lnTo>
                    <a:pt x="2025344" y="157088"/>
                  </a:lnTo>
                  <a:lnTo>
                    <a:pt x="2014558" y="259014"/>
                  </a:lnTo>
                  <a:lnTo>
                    <a:pt x="1998979" y="359742"/>
                  </a:lnTo>
                  <a:lnTo>
                    <a:pt x="1978605" y="459270"/>
                  </a:lnTo>
                  <a:lnTo>
                    <a:pt x="1953438" y="556400"/>
                  </a:lnTo>
                  <a:lnTo>
                    <a:pt x="1924077" y="652331"/>
                  </a:lnTo>
                  <a:lnTo>
                    <a:pt x="1889922" y="745264"/>
                  </a:lnTo>
                  <a:lnTo>
                    <a:pt x="1851572" y="836998"/>
                  </a:lnTo>
                  <a:lnTo>
                    <a:pt x="1808429" y="925734"/>
                  </a:lnTo>
                  <a:lnTo>
                    <a:pt x="1762289" y="1012072"/>
                  </a:lnTo>
                  <a:lnTo>
                    <a:pt x="1711356" y="1095412"/>
                  </a:lnTo>
                  <a:lnTo>
                    <a:pt x="1656228" y="1176953"/>
                  </a:lnTo>
                  <a:lnTo>
                    <a:pt x="1597505" y="1254297"/>
                  </a:lnTo>
                  <a:lnTo>
                    <a:pt x="1535187" y="1330442"/>
                  </a:lnTo>
                  <a:lnTo>
                    <a:pt x="1469873" y="1401791"/>
                  </a:lnTo>
                  <a:lnTo>
                    <a:pt x="1401562" y="1470741"/>
                  </a:lnTo>
                  <a:lnTo>
                    <a:pt x="1329057" y="1536694"/>
                  </a:lnTo>
                  <a:lnTo>
                    <a:pt x="1254155" y="1598449"/>
                  </a:lnTo>
                  <a:lnTo>
                    <a:pt x="1175658" y="1657207"/>
                  </a:lnTo>
                  <a:lnTo>
                    <a:pt x="1094165" y="1711768"/>
                  </a:lnTo>
                  <a:lnTo>
                    <a:pt x="1054332" y="1736141"/>
                  </a:lnTo>
                  <a:lnTo>
                    <a:pt x="1054056" y="1736309"/>
                  </a:lnTo>
                  <a:lnTo>
                    <a:pt x="1010875" y="1762730"/>
                  </a:lnTo>
                  <a:lnTo>
                    <a:pt x="1007664" y="1764493"/>
                  </a:lnTo>
                  <a:lnTo>
                    <a:pt x="1007642" y="1764506"/>
                  </a:lnTo>
                  <a:lnTo>
                    <a:pt x="945782" y="1798463"/>
                  </a:lnTo>
                  <a:lnTo>
                    <a:pt x="945765" y="1798471"/>
                  </a:lnTo>
                  <a:lnTo>
                    <a:pt x="924588" y="1810096"/>
                  </a:lnTo>
                  <a:lnTo>
                    <a:pt x="835904" y="1852065"/>
                  </a:lnTo>
                  <a:lnTo>
                    <a:pt x="824064" y="1857098"/>
                  </a:lnTo>
                  <a:lnTo>
                    <a:pt x="824037" y="1857111"/>
                  </a:lnTo>
                  <a:lnTo>
                    <a:pt x="771433" y="1879472"/>
                  </a:lnTo>
                  <a:lnTo>
                    <a:pt x="771413" y="1879480"/>
                  </a:lnTo>
                  <a:lnTo>
                    <a:pt x="744224" y="1891037"/>
                  </a:lnTo>
                  <a:lnTo>
                    <a:pt x="650747" y="1925213"/>
                  </a:lnTo>
                  <a:lnTo>
                    <a:pt x="623523" y="1933608"/>
                  </a:lnTo>
                  <a:lnTo>
                    <a:pt x="623508" y="1933613"/>
                  </a:lnTo>
                  <a:lnTo>
                    <a:pt x="596313" y="1941999"/>
                  </a:lnTo>
                  <a:lnTo>
                    <a:pt x="596288" y="1942006"/>
                  </a:lnTo>
                  <a:lnTo>
                    <a:pt x="555472" y="1954591"/>
                  </a:lnTo>
                  <a:lnTo>
                    <a:pt x="458399" y="1979773"/>
                  </a:lnTo>
                  <a:lnTo>
                    <a:pt x="359529" y="2000758"/>
                  </a:lnTo>
                  <a:lnTo>
                    <a:pt x="258861" y="2016347"/>
                  </a:lnTo>
                  <a:lnTo>
                    <a:pt x="155796" y="2026540"/>
                  </a:lnTo>
                  <a:lnTo>
                    <a:pt x="51533" y="2031336"/>
                  </a:lnTo>
                  <a:lnTo>
                    <a:pt x="0" y="2031336"/>
                  </a:lnTo>
                  <a:lnTo>
                    <a:pt x="0" y="2029177"/>
                  </a:lnTo>
                  <a:lnTo>
                    <a:pt x="0" y="1671694"/>
                  </a:lnTo>
                  <a:lnTo>
                    <a:pt x="0" y="1022493"/>
                  </a:lnTo>
                  <a:lnTo>
                    <a:pt x="109524" y="1016963"/>
                  </a:lnTo>
                  <a:cubicBezTo>
                    <a:pt x="613679" y="965763"/>
                    <a:pt x="1014481" y="564961"/>
                    <a:pt x="1065681" y="608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>
              <a:noAutofit/>
            </a:bodyPr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2" name="Freeform: Shape 41"/>
            <p:cNvSpPr/>
            <p:nvPr/>
          </p:nvSpPr>
          <p:spPr bwMode="auto">
            <a:xfrm>
              <a:off x="8308" y="3222"/>
              <a:ext cx="2400" cy="2522"/>
            </a:xfrm>
            <a:custGeom>
              <a:avLst/>
              <a:gdLst>
                <a:gd name="connsiteX0" fmla="*/ 0 w 2031336"/>
                <a:gd name="connsiteY0" fmla="*/ 0 h 2029540"/>
                <a:gd name="connsiteX1" fmla="*/ 51533 w 2031336"/>
                <a:gd name="connsiteY1" fmla="*/ 599 h 2029540"/>
                <a:gd name="connsiteX2" fmla="*/ 155796 w 2031336"/>
                <a:gd name="connsiteY2" fmla="*/ 5990 h 2029540"/>
                <a:gd name="connsiteX3" fmla="*/ 258861 w 2031336"/>
                <a:gd name="connsiteY3" fmla="*/ 16174 h 2029540"/>
                <a:gd name="connsiteX4" fmla="*/ 359529 w 2031336"/>
                <a:gd name="connsiteY4" fmla="*/ 31749 h 2029540"/>
                <a:gd name="connsiteX5" fmla="*/ 458399 w 2031336"/>
                <a:gd name="connsiteY5" fmla="*/ 51517 h 2029540"/>
                <a:gd name="connsiteX6" fmla="*/ 555472 w 2031336"/>
                <a:gd name="connsiteY6" fmla="*/ 76677 h 2029540"/>
                <a:gd name="connsiteX7" fmla="*/ 650747 w 2031336"/>
                <a:gd name="connsiteY7" fmla="*/ 106629 h 2029540"/>
                <a:gd name="connsiteX8" fmla="*/ 744224 w 2031336"/>
                <a:gd name="connsiteY8" fmla="*/ 141373 h 2029540"/>
                <a:gd name="connsiteX9" fmla="*/ 835904 w 2031336"/>
                <a:gd name="connsiteY9" fmla="*/ 179112 h 2029540"/>
                <a:gd name="connsiteX10" fmla="*/ 924588 w 2031336"/>
                <a:gd name="connsiteY10" fmla="*/ 222243 h 2029540"/>
                <a:gd name="connsiteX11" fmla="*/ 1010875 w 2031336"/>
                <a:gd name="connsiteY11" fmla="*/ 268968 h 2029540"/>
                <a:gd name="connsiteX12" fmla="*/ 1094165 w 2031336"/>
                <a:gd name="connsiteY12" fmla="*/ 319886 h 2029540"/>
                <a:gd name="connsiteX13" fmla="*/ 1175658 w 2031336"/>
                <a:gd name="connsiteY13" fmla="*/ 374998 h 2029540"/>
                <a:gd name="connsiteX14" fmla="*/ 1254155 w 2031336"/>
                <a:gd name="connsiteY14" fmla="*/ 432505 h 2029540"/>
                <a:gd name="connsiteX15" fmla="*/ 1329057 w 2031336"/>
                <a:gd name="connsiteY15" fmla="*/ 494805 h 2029540"/>
                <a:gd name="connsiteX16" fmla="*/ 1401562 w 2031336"/>
                <a:gd name="connsiteY16" fmla="*/ 560100 h 2029540"/>
                <a:gd name="connsiteX17" fmla="*/ 1469873 w 2031336"/>
                <a:gd name="connsiteY17" fmla="*/ 628990 h 2029540"/>
                <a:gd name="connsiteX18" fmla="*/ 1535187 w 2031336"/>
                <a:gd name="connsiteY18" fmla="*/ 701473 h 2029540"/>
                <a:gd name="connsiteX19" fmla="*/ 1597505 w 2031336"/>
                <a:gd name="connsiteY19" fmla="*/ 776353 h 2029540"/>
                <a:gd name="connsiteX20" fmla="*/ 1656228 w 2031336"/>
                <a:gd name="connsiteY20" fmla="*/ 854827 h 2029540"/>
                <a:gd name="connsiteX21" fmla="*/ 1711356 w 2031336"/>
                <a:gd name="connsiteY21" fmla="*/ 935697 h 2029540"/>
                <a:gd name="connsiteX22" fmla="*/ 1762289 w 2031336"/>
                <a:gd name="connsiteY22" fmla="*/ 1019562 h 2029540"/>
                <a:gd name="connsiteX23" fmla="*/ 1808429 w 2031336"/>
                <a:gd name="connsiteY23" fmla="*/ 1105823 h 2029540"/>
                <a:gd name="connsiteX24" fmla="*/ 1851572 w 2031336"/>
                <a:gd name="connsiteY24" fmla="*/ 1194481 h 2029540"/>
                <a:gd name="connsiteX25" fmla="*/ 1889922 w 2031336"/>
                <a:gd name="connsiteY25" fmla="*/ 1285535 h 2029540"/>
                <a:gd name="connsiteX26" fmla="*/ 1924077 w 2031336"/>
                <a:gd name="connsiteY26" fmla="*/ 1378984 h 2029540"/>
                <a:gd name="connsiteX27" fmla="*/ 1953438 w 2031336"/>
                <a:gd name="connsiteY27" fmla="*/ 1474231 h 2029540"/>
                <a:gd name="connsiteX28" fmla="*/ 1978605 w 2031336"/>
                <a:gd name="connsiteY28" fmla="*/ 1571276 h 2029540"/>
                <a:gd name="connsiteX29" fmla="*/ 1998979 w 2031336"/>
                <a:gd name="connsiteY29" fmla="*/ 1670117 h 2029540"/>
                <a:gd name="connsiteX30" fmla="*/ 2014558 w 2031336"/>
                <a:gd name="connsiteY30" fmla="*/ 1770755 h 2029540"/>
                <a:gd name="connsiteX31" fmla="*/ 2025344 w 2031336"/>
                <a:gd name="connsiteY31" fmla="*/ 1873789 h 2029540"/>
                <a:gd name="connsiteX32" fmla="*/ 2030138 w 2031336"/>
                <a:gd name="connsiteY32" fmla="*/ 1976824 h 2029540"/>
                <a:gd name="connsiteX33" fmla="*/ 2031336 w 2031336"/>
                <a:gd name="connsiteY33" fmla="*/ 2029539 h 2029540"/>
                <a:gd name="connsiteX34" fmla="*/ 2031336 w 2031336"/>
                <a:gd name="connsiteY34" fmla="*/ 2029539 h 2029540"/>
                <a:gd name="connsiteX35" fmla="*/ 2031336 w 2031336"/>
                <a:gd name="connsiteY35" fmla="*/ 2029540 h 2029540"/>
                <a:gd name="connsiteX36" fmla="*/ 1679247 w 2031336"/>
                <a:gd name="connsiteY36" fmla="*/ 2029540 h 2029540"/>
                <a:gd name="connsiteX37" fmla="*/ 1679247 w 2031336"/>
                <a:gd name="connsiteY37" fmla="*/ 2029539 h 2029540"/>
                <a:gd name="connsiteX38" fmla="*/ 1068751 w 2031336"/>
                <a:gd name="connsiteY38" fmla="*/ 2029539 h 2029540"/>
                <a:gd name="connsiteX39" fmla="*/ 1071211 w 2031336"/>
                <a:gd name="connsiteY39" fmla="*/ 1980818 h 2029540"/>
                <a:gd name="connsiteX40" fmla="*/ 109524 w 2031336"/>
                <a:gd name="connsiteY40" fmla="*/ 915137 h 2029540"/>
                <a:gd name="connsiteX41" fmla="*/ 0 w 2031336"/>
                <a:gd name="connsiteY41" fmla="*/ 909606 h 2029540"/>
                <a:gd name="connsiteX42" fmla="*/ 0 w 2031336"/>
                <a:gd name="connsiteY42" fmla="*/ 357845 h 2029540"/>
                <a:gd name="connsiteX43" fmla="*/ 0 w 2031336"/>
                <a:gd name="connsiteY43" fmla="*/ 362 h 20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1336" h="2029540">
                  <a:moveTo>
                    <a:pt x="0" y="0"/>
                  </a:moveTo>
                  <a:lnTo>
                    <a:pt x="51533" y="599"/>
                  </a:lnTo>
                  <a:lnTo>
                    <a:pt x="155796" y="5990"/>
                  </a:lnTo>
                  <a:lnTo>
                    <a:pt x="258861" y="16174"/>
                  </a:lnTo>
                  <a:lnTo>
                    <a:pt x="359529" y="31749"/>
                  </a:lnTo>
                  <a:lnTo>
                    <a:pt x="458399" y="51517"/>
                  </a:lnTo>
                  <a:lnTo>
                    <a:pt x="555472" y="76677"/>
                  </a:lnTo>
                  <a:lnTo>
                    <a:pt x="650747" y="106629"/>
                  </a:lnTo>
                  <a:lnTo>
                    <a:pt x="744224" y="141373"/>
                  </a:lnTo>
                  <a:lnTo>
                    <a:pt x="835904" y="179112"/>
                  </a:lnTo>
                  <a:lnTo>
                    <a:pt x="924588" y="222243"/>
                  </a:lnTo>
                  <a:lnTo>
                    <a:pt x="1010875" y="268968"/>
                  </a:lnTo>
                  <a:lnTo>
                    <a:pt x="1094165" y="319886"/>
                  </a:lnTo>
                  <a:lnTo>
                    <a:pt x="1175658" y="374998"/>
                  </a:lnTo>
                  <a:lnTo>
                    <a:pt x="1254155" y="432505"/>
                  </a:lnTo>
                  <a:lnTo>
                    <a:pt x="1329057" y="494805"/>
                  </a:lnTo>
                  <a:lnTo>
                    <a:pt x="1401562" y="560100"/>
                  </a:lnTo>
                  <a:lnTo>
                    <a:pt x="1469873" y="628990"/>
                  </a:lnTo>
                  <a:lnTo>
                    <a:pt x="1535187" y="701473"/>
                  </a:lnTo>
                  <a:lnTo>
                    <a:pt x="1597505" y="776353"/>
                  </a:lnTo>
                  <a:lnTo>
                    <a:pt x="1656228" y="854827"/>
                  </a:lnTo>
                  <a:lnTo>
                    <a:pt x="1711356" y="935697"/>
                  </a:lnTo>
                  <a:lnTo>
                    <a:pt x="1762289" y="1019562"/>
                  </a:lnTo>
                  <a:lnTo>
                    <a:pt x="1808429" y="1105823"/>
                  </a:lnTo>
                  <a:lnTo>
                    <a:pt x="1851572" y="1194481"/>
                  </a:lnTo>
                  <a:lnTo>
                    <a:pt x="1889922" y="1285535"/>
                  </a:lnTo>
                  <a:lnTo>
                    <a:pt x="1924077" y="1378984"/>
                  </a:lnTo>
                  <a:lnTo>
                    <a:pt x="1953438" y="1474231"/>
                  </a:lnTo>
                  <a:lnTo>
                    <a:pt x="1978605" y="1571276"/>
                  </a:lnTo>
                  <a:lnTo>
                    <a:pt x="1998979" y="1670117"/>
                  </a:lnTo>
                  <a:lnTo>
                    <a:pt x="2014558" y="1770755"/>
                  </a:lnTo>
                  <a:lnTo>
                    <a:pt x="2025344" y="1873789"/>
                  </a:lnTo>
                  <a:lnTo>
                    <a:pt x="2030138" y="1976824"/>
                  </a:lnTo>
                  <a:lnTo>
                    <a:pt x="2031336" y="2029539"/>
                  </a:lnTo>
                  <a:lnTo>
                    <a:pt x="2031336" y="2029539"/>
                  </a:lnTo>
                  <a:lnTo>
                    <a:pt x="2031336" y="2029540"/>
                  </a:lnTo>
                  <a:lnTo>
                    <a:pt x="1679247" y="2029540"/>
                  </a:lnTo>
                  <a:lnTo>
                    <a:pt x="1679247" y="2029539"/>
                  </a:lnTo>
                  <a:lnTo>
                    <a:pt x="1068751" y="2029539"/>
                  </a:lnTo>
                  <a:lnTo>
                    <a:pt x="1071211" y="1980818"/>
                  </a:lnTo>
                  <a:cubicBezTo>
                    <a:pt x="1071211" y="1426180"/>
                    <a:pt x="649690" y="969994"/>
                    <a:pt x="109524" y="915137"/>
                  </a:cubicBezTo>
                  <a:lnTo>
                    <a:pt x="0" y="909606"/>
                  </a:lnTo>
                  <a:lnTo>
                    <a:pt x="0" y="357845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>
              <a:noAutofit/>
            </a:bodyPr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1" name="Freeform: Shape 40"/>
            <p:cNvSpPr/>
            <p:nvPr/>
          </p:nvSpPr>
          <p:spPr bwMode="auto">
            <a:xfrm>
              <a:off x="5907" y="3222"/>
              <a:ext cx="2400" cy="2522"/>
            </a:xfrm>
            <a:custGeom>
              <a:avLst/>
              <a:gdLst>
                <a:gd name="connsiteX0" fmla="*/ 2031336 w 2031336"/>
                <a:gd name="connsiteY0" fmla="*/ 0 h 2029539"/>
                <a:gd name="connsiteX1" fmla="*/ 2031336 w 2031336"/>
                <a:gd name="connsiteY1" fmla="*/ 361 h 2029539"/>
                <a:gd name="connsiteX2" fmla="*/ 2031336 w 2031336"/>
                <a:gd name="connsiteY2" fmla="*/ 357844 h 2029539"/>
                <a:gd name="connsiteX3" fmla="*/ 2031336 w 2031336"/>
                <a:gd name="connsiteY3" fmla="*/ 909606 h 2029539"/>
                <a:gd name="connsiteX4" fmla="*/ 2031335 w 2031336"/>
                <a:gd name="connsiteY4" fmla="*/ 909606 h 2029539"/>
                <a:gd name="connsiteX5" fmla="*/ 960123 w 2031336"/>
                <a:gd name="connsiteY5" fmla="*/ 1980818 h 2029539"/>
                <a:gd name="connsiteX6" fmla="*/ 962583 w 2031336"/>
                <a:gd name="connsiteY6" fmla="*/ 2029539 h 2029539"/>
                <a:gd name="connsiteX7" fmla="*/ 366471 w 2031336"/>
                <a:gd name="connsiteY7" fmla="*/ 2029539 h 2029539"/>
                <a:gd name="connsiteX8" fmla="*/ 8988 w 2031336"/>
                <a:gd name="connsiteY8" fmla="*/ 2029539 h 2029539"/>
                <a:gd name="connsiteX9" fmla="*/ 0 w 2031336"/>
                <a:gd name="connsiteY9" fmla="*/ 2029539 h 2029539"/>
                <a:gd name="connsiteX10" fmla="*/ 0 w 2031336"/>
                <a:gd name="connsiteY10" fmla="*/ 1976824 h 2029539"/>
                <a:gd name="connsiteX11" fmla="*/ 4794 w 2031336"/>
                <a:gd name="connsiteY11" fmla="*/ 1873789 h 2029539"/>
                <a:gd name="connsiteX12" fmla="*/ 15580 w 2031336"/>
                <a:gd name="connsiteY12" fmla="*/ 1770755 h 2029539"/>
                <a:gd name="connsiteX13" fmla="*/ 30560 w 2031336"/>
                <a:gd name="connsiteY13" fmla="*/ 1670117 h 2029539"/>
                <a:gd name="connsiteX14" fmla="*/ 51533 w 2031336"/>
                <a:gd name="connsiteY14" fmla="*/ 1571276 h 2029539"/>
                <a:gd name="connsiteX15" fmla="*/ 76700 w 2031336"/>
                <a:gd name="connsiteY15" fmla="*/ 1474231 h 2029539"/>
                <a:gd name="connsiteX16" fmla="*/ 106061 w 2031336"/>
                <a:gd name="connsiteY16" fmla="*/ 1378984 h 2029539"/>
                <a:gd name="connsiteX17" fmla="*/ 140216 w 2031336"/>
                <a:gd name="connsiteY17" fmla="*/ 1285535 h 2029539"/>
                <a:gd name="connsiteX18" fmla="*/ 178566 w 2031336"/>
                <a:gd name="connsiteY18" fmla="*/ 1194481 h 2029539"/>
                <a:gd name="connsiteX19" fmla="*/ 221709 w 2031336"/>
                <a:gd name="connsiteY19" fmla="*/ 1105823 h 2029539"/>
                <a:gd name="connsiteX20" fmla="*/ 267849 w 2031336"/>
                <a:gd name="connsiteY20" fmla="*/ 1019562 h 2029539"/>
                <a:gd name="connsiteX21" fmla="*/ 318782 w 2031336"/>
                <a:gd name="connsiteY21" fmla="*/ 935697 h 2029539"/>
                <a:gd name="connsiteX22" fmla="*/ 373910 w 2031336"/>
                <a:gd name="connsiteY22" fmla="*/ 854827 h 2029539"/>
                <a:gd name="connsiteX23" fmla="*/ 432633 w 2031336"/>
                <a:gd name="connsiteY23" fmla="*/ 776353 h 2029539"/>
                <a:gd name="connsiteX24" fmla="*/ 494951 w 2031336"/>
                <a:gd name="connsiteY24" fmla="*/ 701473 h 2029539"/>
                <a:gd name="connsiteX25" fmla="*/ 560265 w 2031336"/>
                <a:gd name="connsiteY25" fmla="*/ 628990 h 2029539"/>
                <a:gd name="connsiteX26" fmla="*/ 629175 w 2031336"/>
                <a:gd name="connsiteY26" fmla="*/ 560100 h 2029539"/>
                <a:gd name="connsiteX27" fmla="*/ 701081 w 2031336"/>
                <a:gd name="connsiteY27" fmla="*/ 494805 h 2029539"/>
                <a:gd name="connsiteX28" fmla="*/ 777181 w 2031336"/>
                <a:gd name="connsiteY28" fmla="*/ 432505 h 2029539"/>
                <a:gd name="connsiteX29" fmla="*/ 854480 w 2031336"/>
                <a:gd name="connsiteY29" fmla="*/ 374998 h 2029539"/>
                <a:gd name="connsiteX30" fmla="*/ 935374 w 2031336"/>
                <a:gd name="connsiteY30" fmla="*/ 319886 h 2029539"/>
                <a:gd name="connsiteX31" fmla="*/ 1019264 w 2031336"/>
                <a:gd name="connsiteY31" fmla="*/ 268968 h 2029539"/>
                <a:gd name="connsiteX32" fmla="*/ 1105550 w 2031336"/>
                <a:gd name="connsiteY32" fmla="*/ 222243 h 2029539"/>
                <a:gd name="connsiteX33" fmla="*/ 1194234 w 2031336"/>
                <a:gd name="connsiteY33" fmla="*/ 179112 h 2029539"/>
                <a:gd name="connsiteX34" fmla="*/ 1285914 w 2031336"/>
                <a:gd name="connsiteY34" fmla="*/ 141373 h 2029539"/>
                <a:gd name="connsiteX35" fmla="*/ 1378792 w 2031336"/>
                <a:gd name="connsiteY35" fmla="*/ 106629 h 2029539"/>
                <a:gd name="connsiteX36" fmla="*/ 1474666 w 2031336"/>
                <a:gd name="connsiteY36" fmla="*/ 76677 h 2029539"/>
                <a:gd name="connsiteX37" fmla="*/ 1572338 w 2031336"/>
                <a:gd name="connsiteY37" fmla="*/ 51517 h 2029539"/>
                <a:gd name="connsiteX38" fmla="*/ 1671208 w 2031336"/>
                <a:gd name="connsiteY38" fmla="*/ 31749 h 2029539"/>
                <a:gd name="connsiteX39" fmla="*/ 1772476 w 2031336"/>
                <a:gd name="connsiteY39" fmla="*/ 16174 h 2029539"/>
                <a:gd name="connsiteX40" fmla="*/ 1874342 w 2031336"/>
                <a:gd name="connsiteY40" fmla="*/ 5990 h 2029539"/>
                <a:gd name="connsiteX41" fmla="*/ 1978605 w 2031336"/>
                <a:gd name="connsiteY41" fmla="*/ 599 h 20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31336" h="2029539">
                  <a:moveTo>
                    <a:pt x="2031336" y="0"/>
                  </a:moveTo>
                  <a:lnTo>
                    <a:pt x="2031336" y="361"/>
                  </a:lnTo>
                  <a:lnTo>
                    <a:pt x="2031336" y="357844"/>
                  </a:lnTo>
                  <a:lnTo>
                    <a:pt x="2031336" y="909606"/>
                  </a:lnTo>
                  <a:lnTo>
                    <a:pt x="2031335" y="909606"/>
                  </a:lnTo>
                  <a:cubicBezTo>
                    <a:pt x="1439721" y="909606"/>
                    <a:pt x="960123" y="1389204"/>
                    <a:pt x="960123" y="1980818"/>
                  </a:cubicBezTo>
                  <a:lnTo>
                    <a:pt x="962583" y="2029539"/>
                  </a:lnTo>
                  <a:lnTo>
                    <a:pt x="366471" y="2029539"/>
                  </a:lnTo>
                  <a:lnTo>
                    <a:pt x="8988" y="2029539"/>
                  </a:lnTo>
                  <a:lnTo>
                    <a:pt x="0" y="2029539"/>
                  </a:lnTo>
                  <a:lnTo>
                    <a:pt x="0" y="1976824"/>
                  </a:lnTo>
                  <a:lnTo>
                    <a:pt x="4794" y="1873789"/>
                  </a:lnTo>
                  <a:lnTo>
                    <a:pt x="15580" y="1770755"/>
                  </a:lnTo>
                  <a:lnTo>
                    <a:pt x="30560" y="1670117"/>
                  </a:lnTo>
                  <a:lnTo>
                    <a:pt x="51533" y="1571276"/>
                  </a:lnTo>
                  <a:lnTo>
                    <a:pt x="76700" y="1474231"/>
                  </a:lnTo>
                  <a:lnTo>
                    <a:pt x="106061" y="1378984"/>
                  </a:lnTo>
                  <a:lnTo>
                    <a:pt x="140216" y="1285535"/>
                  </a:lnTo>
                  <a:lnTo>
                    <a:pt x="178566" y="1194481"/>
                  </a:lnTo>
                  <a:lnTo>
                    <a:pt x="221709" y="1105823"/>
                  </a:lnTo>
                  <a:lnTo>
                    <a:pt x="267849" y="1019562"/>
                  </a:lnTo>
                  <a:lnTo>
                    <a:pt x="318782" y="935697"/>
                  </a:lnTo>
                  <a:lnTo>
                    <a:pt x="373910" y="854827"/>
                  </a:lnTo>
                  <a:lnTo>
                    <a:pt x="432633" y="776353"/>
                  </a:lnTo>
                  <a:lnTo>
                    <a:pt x="494951" y="701473"/>
                  </a:lnTo>
                  <a:lnTo>
                    <a:pt x="560265" y="628990"/>
                  </a:lnTo>
                  <a:lnTo>
                    <a:pt x="629175" y="560100"/>
                  </a:lnTo>
                  <a:lnTo>
                    <a:pt x="701081" y="494805"/>
                  </a:lnTo>
                  <a:lnTo>
                    <a:pt x="777181" y="432505"/>
                  </a:lnTo>
                  <a:lnTo>
                    <a:pt x="854480" y="374998"/>
                  </a:lnTo>
                  <a:lnTo>
                    <a:pt x="935374" y="319886"/>
                  </a:lnTo>
                  <a:lnTo>
                    <a:pt x="1019264" y="268968"/>
                  </a:lnTo>
                  <a:lnTo>
                    <a:pt x="1105550" y="222243"/>
                  </a:lnTo>
                  <a:lnTo>
                    <a:pt x="1194234" y="179112"/>
                  </a:lnTo>
                  <a:lnTo>
                    <a:pt x="1285914" y="141373"/>
                  </a:lnTo>
                  <a:lnTo>
                    <a:pt x="1378792" y="106629"/>
                  </a:lnTo>
                  <a:lnTo>
                    <a:pt x="1474666" y="76677"/>
                  </a:lnTo>
                  <a:lnTo>
                    <a:pt x="1572338" y="51517"/>
                  </a:lnTo>
                  <a:lnTo>
                    <a:pt x="1671208" y="31749"/>
                  </a:lnTo>
                  <a:lnTo>
                    <a:pt x="1772476" y="16174"/>
                  </a:lnTo>
                  <a:lnTo>
                    <a:pt x="1874342" y="5990"/>
                  </a:lnTo>
                  <a:lnTo>
                    <a:pt x="1978605" y="59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>
              <a:noAutofit/>
            </a:bodyPr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4" name="Freeform: Shape 43"/>
            <p:cNvSpPr/>
            <p:nvPr/>
          </p:nvSpPr>
          <p:spPr bwMode="auto">
            <a:xfrm>
              <a:off x="5907" y="5745"/>
              <a:ext cx="2400" cy="2525"/>
            </a:xfrm>
            <a:custGeom>
              <a:avLst/>
              <a:gdLst>
                <a:gd name="connsiteX0" fmla="*/ 0 w 2031336"/>
                <a:gd name="connsiteY0" fmla="*/ 0 h 2031336"/>
                <a:gd name="connsiteX1" fmla="*/ 8988 w 2031336"/>
                <a:gd name="connsiteY1" fmla="*/ 0 h 2031336"/>
                <a:gd name="connsiteX2" fmla="*/ 366471 w 2031336"/>
                <a:gd name="connsiteY2" fmla="*/ 0 h 2031336"/>
                <a:gd name="connsiteX3" fmla="*/ 962583 w 2031336"/>
                <a:gd name="connsiteY3" fmla="*/ 0 h 2031336"/>
                <a:gd name="connsiteX4" fmla="*/ 965654 w 2031336"/>
                <a:gd name="connsiteY4" fmla="*/ 60806 h 2031336"/>
                <a:gd name="connsiteX5" fmla="*/ 2031335 w 2031336"/>
                <a:gd name="connsiteY5" fmla="*/ 1022493 h 2031336"/>
                <a:gd name="connsiteX6" fmla="*/ 2031336 w 2031336"/>
                <a:gd name="connsiteY6" fmla="*/ 1022493 h 2031336"/>
                <a:gd name="connsiteX7" fmla="*/ 2031336 w 2031336"/>
                <a:gd name="connsiteY7" fmla="*/ 1671693 h 2031336"/>
                <a:gd name="connsiteX8" fmla="*/ 2031336 w 2031336"/>
                <a:gd name="connsiteY8" fmla="*/ 2029176 h 2031336"/>
                <a:gd name="connsiteX9" fmla="*/ 2031336 w 2031336"/>
                <a:gd name="connsiteY9" fmla="*/ 2031336 h 2031336"/>
                <a:gd name="connsiteX10" fmla="*/ 1978605 w 2031336"/>
                <a:gd name="connsiteY10" fmla="*/ 2031336 h 2031336"/>
                <a:gd name="connsiteX11" fmla="*/ 1874342 w 2031336"/>
                <a:gd name="connsiteY11" fmla="*/ 2026540 h 2031336"/>
                <a:gd name="connsiteX12" fmla="*/ 1772476 w 2031336"/>
                <a:gd name="connsiteY12" fmla="*/ 2016347 h 2031336"/>
                <a:gd name="connsiteX13" fmla="*/ 1671208 w 2031336"/>
                <a:gd name="connsiteY13" fmla="*/ 2000758 h 2031336"/>
                <a:gd name="connsiteX14" fmla="*/ 1572338 w 2031336"/>
                <a:gd name="connsiteY14" fmla="*/ 1979773 h 2031336"/>
                <a:gd name="connsiteX15" fmla="*/ 1474666 w 2031336"/>
                <a:gd name="connsiteY15" fmla="*/ 1954591 h 2031336"/>
                <a:gd name="connsiteX16" fmla="*/ 1378792 w 2031336"/>
                <a:gd name="connsiteY16" fmla="*/ 1925213 h 2031336"/>
                <a:gd name="connsiteX17" fmla="*/ 1285914 w 2031336"/>
                <a:gd name="connsiteY17" fmla="*/ 1891037 h 2031336"/>
                <a:gd name="connsiteX18" fmla="*/ 1194234 w 2031336"/>
                <a:gd name="connsiteY18" fmla="*/ 1852065 h 2031336"/>
                <a:gd name="connsiteX19" fmla="*/ 1105550 w 2031336"/>
                <a:gd name="connsiteY19" fmla="*/ 1810096 h 2031336"/>
                <a:gd name="connsiteX20" fmla="*/ 1019264 w 2031336"/>
                <a:gd name="connsiteY20" fmla="*/ 1762730 h 2031336"/>
                <a:gd name="connsiteX21" fmla="*/ 935374 w 2031336"/>
                <a:gd name="connsiteY21" fmla="*/ 1711767 h 2031336"/>
                <a:gd name="connsiteX22" fmla="*/ 854480 w 2031336"/>
                <a:gd name="connsiteY22" fmla="*/ 1657206 h 2031336"/>
                <a:gd name="connsiteX23" fmla="*/ 777181 w 2031336"/>
                <a:gd name="connsiteY23" fmla="*/ 1598448 h 2031336"/>
                <a:gd name="connsiteX24" fmla="*/ 701081 w 2031336"/>
                <a:gd name="connsiteY24" fmla="*/ 1536693 h 2031336"/>
                <a:gd name="connsiteX25" fmla="*/ 629175 w 2031336"/>
                <a:gd name="connsiteY25" fmla="*/ 1470740 h 2031336"/>
                <a:gd name="connsiteX26" fmla="*/ 560265 w 2031336"/>
                <a:gd name="connsiteY26" fmla="*/ 1401790 h 2031336"/>
                <a:gd name="connsiteX27" fmla="*/ 494951 w 2031336"/>
                <a:gd name="connsiteY27" fmla="*/ 1330441 h 2031336"/>
                <a:gd name="connsiteX28" fmla="*/ 432633 w 2031336"/>
                <a:gd name="connsiteY28" fmla="*/ 1254296 h 2031336"/>
                <a:gd name="connsiteX29" fmla="*/ 373910 w 2031336"/>
                <a:gd name="connsiteY29" fmla="*/ 1176952 h 2031336"/>
                <a:gd name="connsiteX30" fmla="*/ 318782 w 2031336"/>
                <a:gd name="connsiteY30" fmla="*/ 1095411 h 2031336"/>
                <a:gd name="connsiteX31" fmla="*/ 267849 w 2031336"/>
                <a:gd name="connsiteY31" fmla="*/ 1012071 h 2031336"/>
                <a:gd name="connsiteX32" fmla="*/ 221709 w 2031336"/>
                <a:gd name="connsiteY32" fmla="*/ 925733 h 2031336"/>
                <a:gd name="connsiteX33" fmla="*/ 178566 w 2031336"/>
                <a:gd name="connsiteY33" fmla="*/ 836997 h 2031336"/>
                <a:gd name="connsiteX34" fmla="*/ 140216 w 2031336"/>
                <a:gd name="connsiteY34" fmla="*/ 745263 h 2031336"/>
                <a:gd name="connsiteX35" fmla="*/ 106061 w 2031336"/>
                <a:gd name="connsiteY35" fmla="*/ 652330 h 2031336"/>
                <a:gd name="connsiteX36" fmla="*/ 76700 w 2031336"/>
                <a:gd name="connsiteY36" fmla="*/ 556399 h 2031336"/>
                <a:gd name="connsiteX37" fmla="*/ 51533 w 2031336"/>
                <a:gd name="connsiteY37" fmla="*/ 459269 h 2031336"/>
                <a:gd name="connsiteX38" fmla="*/ 30560 w 2031336"/>
                <a:gd name="connsiteY38" fmla="*/ 359741 h 2031336"/>
                <a:gd name="connsiteX39" fmla="*/ 15580 w 2031336"/>
                <a:gd name="connsiteY39" fmla="*/ 259013 h 2031336"/>
                <a:gd name="connsiteX40" fmla="*/ 4794 w 2031336"/>
                <a:gd name="connsiteY40" fmla="*/ 157087 h 2031336"/>
                <a:gd name="connsiteX41" fmla="*/ 0 w 2031336"/>
                <a:gd name="connsiteY41" fmla="*/ 52762 h 20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31336" h="2031336">
                  <a:moveTo>
                    <a:pt x="0" y="0"/>
                  </a:moveTo>
                  <a:lnTo>
                    <a:pt x="8988" y="0"/>
                  </a:lnTo>
                  <a:lnTo>
                    <a:pt x="366471" y="0"/>
                  </a:lnTo>
                  <a:lnTo>
                    <a:pt x="962583" y="0"/>
                  </a:lnTo>
                  <a:lnTo>
                    <a:pt x="965654" y="60806"/>
                  </a:lnTo>
                  <a:cubicBezTo>
                    <a:pt x="1020511" y="600972"/>
                    <a:pt x="1476697" y="1022493"/>
                    <a:pt x="2031335" y="1022493"/>
                  </a:cubicBezTo>
                  <a:lnTo>
                    <a:pt x="2031336" y="1022493"/>
                  </a:lnTo>
                  <a:lnTo>
                    <a:pt x="2031336" y="1671693"/>
                  </a:lnTo>
                  <a:lnTo>
                    <a:pt x="2031336" y="2029176"/>
                  </a:lnTo>
                  <a:lnTo>
                    <a:pt x="2031336" y="2031336"/>
                  </a:lnTo>
                  <a:lnTo>
                    <a:pt x="1978605" y="2031336"/>
                  </a:lnTo>
                  <a:lnTo>
                    <a:pt x="1874342" y="2026540"/>
                  </a:lnTo>
                  <a:lnTo>
                    <a:pt x="1772476" y="2016347"/>
                  </a:lnTo>
                  <a:lnTo>
                    <a:pt x="1671208" y="2000758"/>
                  </a:lnTo>
                  <a:lnTo>
                    <a:pt x="1572338" y="1979773"/>
                  </a:lnTo>
                  <a:lnTo>
                    <a:pt x="1474666" y="1954591"/>
                  </a:lnTo>
                  <a:lnTo>
                    <a:pt x="1378792" y="1925213"/>
                  </a:lnTo>
                  <a:lnTo>
                    <a:pt x="1285914" y="1891037"/>
                  </a:lnTo>
                  <a:lnTo>
                    <a:pt x="1194234" y="1852065"/>
                  </a:lnTo>
                  <a:lnTo>
                    <a:pt x="1105550" y="1810096"/>
                  </a:lnTo>
                  <a:lnTo>
                    <a:pt x="1019264" y="1762730"/>
                  </a:lnTo>
                  <a:lnTo>
                    <a:pt x="935374" y="1711767"/>
                  </a:lnTo>
                  <a:lnTo>
                    <a:pt x="854480" y="1657206"/>
                  </a:lnTo>
                  <a:lnTo>
                    <a:pt x="777181" y="1598448"/>
                  </a:lnTo>
                  <a:lnTo>
                    <a:pt x="701081" y="1536693"/>
                  </a:lnTo>
                  <a:lnTo>
                    <a:pt x="629175" y="1470740"/>
                  </a:lnTo>
                  <a:lnTo>
                    <a:pt x="560265" y="1401790"/>
                  </a:lnTo>
                  <a:lnTo>
                    <a:pt x="494951" y="1330441"/>
                  </a:lnTo>
                  <a:lnTo>
                    <a:pt x="432633" y="1254296"/>
                  </a:lnTo>
                  <a:lnTo>
                    <a:pt x="373910" y="1176952"/>
                  </a:lnTo>
                  <a:lnTo>
                    <a:pt x="318782" y="1095411"/>
                  </a:lnTo>
                  <a:lnTo>
                    <a:pt x="267849" y="1012071"/>
                  </a:lnTo>
                  <a:lnTo>
                    <a:pt x="221709" y="925733"/>
                  </a:lnTo>
                  <a:lnTo>
                    <a:pt x="178566" y="836997"/>
                  </a:lnTo>
                  <a:lnTo>
                    <a:pt x="140216" y="745263"/>
                  </a:lnTo>
                  <a:lnTo>
                    <a:pt x="106061" y="652330"/>
                  </a:lnTo>
                  <a:lnTo>
                    <a:pt x="76700" y="556399"/>
                  </a:lnTo>
                  <a:lnTo>
                    <a:pt x="51533" y="459269"/>
                  </a:lnTo>
                  <a:lnTo>
                    <a:pt x="30560" y="359741"/>
                  </a:lnTo>
                  <a:lnTo>
                    <a:pt x="15580" y="259013"/>
                  </a:lnTo>
                  <a:lnTo>
                    <a:pt x="4794" y="157087"/>
                  </a:lnTo>
                  <a:lnTo>
                    <a:pt x="0" y="527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>
              <a:noAutofit/>
            </a:bodyPr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5" name="Circle: Hollow 44"/>
            <p:cNvSpPr/>
            <p:nvPr/>
          </p:nvSpPr>
          <p:spPr>
            <a:xfrm>
              <a:off x="5907" y="3222"/>
              <a:ext cx="4807" cy="5045"/>
            </a:xfrm>
            <a:prstGeom prst="donut">
              <a:avLst>
                <a:gd name="adj" fmla="val 8807"/>
              </a:avLst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46" name="Freeform 1634"/>
            <p:cNvSpPr/>
            <p:nvPr/>
          </p:nvSpPr>
          <p:spPr bwMode="auto">
            <a:xfrm>
              <a:off x="8308" y="3222"/>
              <a:ext cx="2644" cy="887"/>
            </a:xfrm>
            <a:custGeom>
              <a:avLst/>
              <a:gdLst>
                <a:gd name="T0" fmla="*/ 3352 w 3734"/>
                <a:gd name="T1" fmla="*/ 0 h 1192"/>
                <a:gd name="T2" fmla="*/ 0 w 3734"/>
                <a:gd name="T3" fmla="*/ 0 h 1192"/>
                <a:gd name="T4" fmla="*/ 0 w 3734"/>
                <a:gd name="T5" fmla="*/ 1192 h 1192"/>
                <a:gd name="T6" fmla="*/ 3352 w 3734"/>
                <a:gd name="T7" fmla="*/ 1192 h 1192"/>
                <a:gd name="T8" fmla="*/ 3734 w 3734"/>
                <a:gd name="T9" fmla="*/ 591 h 1192"/>
                <a:gd name="T10" fmla="*/ 3352 w 3734"/>
                <a:gd name="T1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4" h="1192">
                  <a:moveTo>
                    <a:pt x="3352" y="0"/>
                  </a:moveTo>
                  <a:lnTo>
                    <a:pt x="0" y="0"/>
                  </a:lnTo>
                  <a:lnTo>
                    <a:pt x="0" y="1192"/>
                  </a:lnTo>
                  <a:lnTo>
                    <a:pt x="3352" y="1192"/>
                  </a:lnTo>
                  <a:lnTo>
                    <a:pt x="3734" y="591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7" name="Freeform 1620"/>
            <p:cNvSpPr/>
            <p:nvPr/>
          </p:nvSpPr>
          <p:spPr bwMode="auto">
            <a:xfrm>
              <a:off x="9863" y="5745"/>
              <a:ext cx="845" cy="2763"/>
            </a:xfrm>
            <a:custGeom>
              <a:avLst/>
              <a:gdLst>
                <a:gd name="T0" fmla="*/ 1194 w 1194"/>
                <a:gd name="T1" fmla="*/ 3329 h 3711"/>
                <a:gd name="T2" fmla="*/ 1194 w 1194"/>
                <a:gd name="T3" fmla="*/ 0 h 3711"/>
                <a:gd name="T4" fmla="*/ 0 w 1194"/>
                <a:gd name="T5" fmla="*/ 0 h 3711"/>
                <a:gd name="T6" fmla="*/ 0 w 1194"/>
                <a:gd name="T7" fmla="*/ 3329 h 3711"/>
                <a:gd name="T8" fmla="*/ 602 w 1194"/>
                <a:gd name="T9" fmla="*/ 3711 h 3711"/>
                <a:gd name="T10" fmla="*/ 1194 w 1194"/>
                <a:gd name="T11" fmla="*/ 3329 h 3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3711">
                  <a:moveTo>
                    <a:pt x="1194" y="3329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0" y="3329"/>
                  </a:lnTo>
                  <a:lnTo>
                    <a:pt x="602" y="3711"/>
                  </a:lnTo>
                  <a:lnTo>
                    <a:pt x="1194" y="33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8" name="Freeform 1626"/>
            <p:cNvSpPr/>
            <p:nvPr/>
          </p:nvSpPr>
          <p:spPr bwMode="auto">
            <a:xfrm>
              <a:off x="9863" y="5745"/>
              <a:ext cx="0" cy="1923"/>
            </a:xfrm>
            <a:custGeom>
              <a:avLst/>
              <a:gdLst>
                <a:gd name="T0" fmla="*/ 2581 h 2581"/>
                <a:gd name="T1" fmla="*/ 0 h 2581"/>
                <a:gd name="T2" fmla="*/ 2581 h 2581"/>
                <a:gd name="T3" fmla="*/ 2581 h 25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81">
                  <a:moveTo>
                    <a:pt x="0" y="2581"/>
                  </a:moveTo>
                  <a:lnTo>
                    <a:pt x="0" y="0"/>
                  </a:lnTo>
                  <a:lnTo>
                    <a:pt x="0" y="2581"/>
                  </a:lnTo>
                  <a:lnTo>
                    <a:pt x="0" y="2581"/>
                  </a:lnTo>
                  <a:close/>
                </a:path>
              </a:pathLst>
            </a:custGeom>
            <a:solidFill>
              <a:srgbClr val="C02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49" name="Freeform 1632"/>
            <p:cNvSpPr/>
            <p:nvPr/>
          </p:nvSpPr>
          <p:spPr bwMode="auto">
            <a:xfrm>
              <a:off x="5704" y="7380"/>
              <a:ext cx="2604" cy="889"/>
            </a:xfrm>
            <a:custGeom>
              <a:avLst/>
              <a:gdLst>
                <a:gd name="T0" fmla="*/ 381 w 3678"/>
                <a:gd name="T1" fmla="*/ 1192 h 1192"/>
                <a:gd name="T2" fmla="*/ 3678 w 3678"/>
                <a:gd name="T3" fmla="*/ 1192 h 1192"/>
                <a:gd name="T4" fmla="*/ 3678 w 3678"/>
                <a:gd name="T5" fmla="*/ 0 h 1192"/>
                <a:gd name="T6" fmla="*/ 381 w 3678"/>
                <a:gd name="T7" fmla="*/ 0 h 1192"/>
                <a:gd name="T8" fmla="*/ 0 w 3678"/>
                <a:gd name="T9" fmla="*/ 601 h 1192"/>
                <a:gd name="T10" fmla="*/ 381 w 3678"/>
                <a:gd name="T11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8" h="1192">
                  <a:moveTo>
                    <a:pt x="381" y="1192"/>
                  </a:moveTo>
                  <a:lnTo>
                    <a:pt x="3678" y="1192"/>
                  </a:lnTo>
                  <a:lnTo>
                    <a:pt x="3678" y="0"/>
                  </a:lnTo>
                  <a:lnTo>
                    <a:pt x="381" y="0"/>
                  </a:lnTo>
                  <a:lnTo>
                    <a:pt x="0" y="601"/>
                  </a:lnTo>
                  <a:lnTo>
                    <a:pt x="381" y="1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50" name="Freeform 1635"/>
            <p:cNvSpPr/>
            <p:nvPr/>
          </p:nvSpPr>
          <p:spPr bwMode="auto">
            <a:xfrm>
              <a:off x="8308" y="3222"/>
              <a:ext cx="2644" cy="442"/>
            </a:xfrm>
            <a:custGeom>
              <a:avLst/>
              <a:gdLst>
                <a:gd name="T0" fmla="*/ 3734 w 3734"/>
                <a:gd name="T1" fmla="*/ 593 h 593"/>
                <a:gd name="T2" fmla="*/ 3734 w 3734"/>
                <a:gd name="T3" fmla="*/ 591 h 593"/>
                <a:gd name="T4" fmla="*/ 3352 w 3734"/>
                <a:gd name="T5" fmla="*/ 0 h 593"/>
                <a:gd name="T6" fmla="*/ 0 w 3734"/>
                <a:gd name="T7" fmla="*/ 0 h 593"/>
                <a:gd name="T8" fmla="*/ 0 w 3734"/>
                <a:gd name="T9" fmla="*/ 593 h 593"/>
                <a:gd name="T10" fmla="*/ 3734 w 3734"/>
                <a:gd name="T11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34" h="593">
                  <a:moveTo>
                    <a:pt x="3734" y="593"/>
                  </a:moveTo>
                  <a:lnTo>
                    <a:pt x="3734" y="591"/>
                  </a:lnTo>
                  <a:lnTo>
                    <a:pt x="3352" y="0"/>
                  </a:lnTo>
                  <a:lnTo>
                    <a:pt x="0" y="0"/>
                  </a:lnTo>
                  <a:lnTo>
                    <a:pt x="0" y="593"/>
                  </a:lnTo>
                  <a:lnTo>
                    <a:pt x="3734" y="593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51" name="Freeform 1648"/>
            <p:cNvSpPr/>
            <p:nvPr/>
          </p:nvSpPr>
          <p:spPr bwMode="auto">
            <a:xfrm>
              <a:off x="10290" y="5745"/>
              <a:ext cx="419" cy="2763"/>
            </a:xfrm>
            <a:custGeom>
              <a:avLst/>
              <a:gdLst>
                <a:gd name="T0" fmla="*/ 592 w 592"/>
                <a:gd name="T1" fmla="*/ 0 h 3711"/>
                <a:gd name="T2" fmla="*/ 0 w 592"/>
                <a:gd name="T3" fmla="*/ 0 h 3711"/>
                <a:gd name="T4" fmla="*/ 0 w 592"/>
                <a:gd name="T5" fmla="*/ 3711 h 3711"/>
                <a:gd name="T6" fmla="*/ 592 w 592"/>
                <a:gd name="T7" fmla="*/ 3329 h 3711"/>
                <a:gd name="T8" fmla="*/ 592 w 592"/>
                <a:gd name="T9" fmla="*/ 0 h 3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3711">
                  <a:moveTo>
                    <a:pt x="592" y="0"/>
                  </a:moveTo>
                  <a:lnTo>
                    <a:pt x="0" y="0"/>
                  </a:lnTo>
                  <a:lnTo>
                    <a:pt x="0" y="3711"/>
                  </a:lnTo>
                  <a:lnTo>
                    <a:pt x="592" y="3329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52" name="Freeform 1661"/>
            <p:cNvSpPr/>
            <p:nvPr/>
          </p:nvSpPr>
          <p:spPr bwMode="auto">
            <a:xfrm>
              <a:off x="5704" y="7829"/>
              <a:ext cx="2604" cy="440"/>
            </a:xfrm>
            <a:custGeom>
              <a:avLst/>
              <a:gdLst>
                <a:gd name="T0" fmla="*/ 381 w 3678"/>
                <a:gd name="T1" fmla="*/ 591 h 591"/>
                <a:gd name="T2" fmla="*/ 3678 w 3678"/>
                <a:gd name="T3" fmla="*/ 591 h 591"/>
                <a:gd name="T4" fmla="*/ 3678 w 3678"/>
                <a:gd name="T5" fmla="*/ 0 h 591"/>
                <a:gd name="T6" fmla="*/ 0 w 3678"/>
                <a:gd name="T7" fmla="*/ 0 h 591"/>
                <a:gd name="T8" fmla="*/ 381 w 3678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8" h="591">
                  <a:moveTo>
                    <a:pt x="381" y="591"/>
                  </a:moveTo>
                  <a:lnTo>
                    <a:pt x="3678" y="591"/>
                  </a:lnTo>
                  <a:lnTo>
                    <a:pt x="3678" y="0"/>
                  </a:lnTo>
                  <a:lnTo>
                    <a:pt x="0" y="0"/>
                  </a:lnTo>
                  <a:lnTo>
                    <a:pt x="381" y="591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73" name="Freeform: Shape 72"/>
            <p:cNvSpPr/>
            <p:nvPr/>
          </p:nvSpPr>
          <p:spPr bwMode="auto">
            <a:xfrm>
              <a:off x="5907" y="2976"/>
              <a:ext cx="856" cy="2768"/>
            </a:xfrm>
            <a:custGeom>
              <a:avLst/>
              <a:gdLst>
                <a:gd name="connsiteX0" fmla="*/ 359192 w 724451"/>
                <a:gd name="connsiteY0" fmla="*/ 0 h 2227280"/>
                <a:gd name="connsiteX1" fmla="*/ 359192 w 724451"/>
                <a:gd name="connsiteY1" fmla="*/ 2924 h 2227280"/>
                <a:gd name="connsiteX2" fmla="*/ 363724 w 724451"/>
                <a:gd name="connsiteY2" fmla="*/ 0 h 2227280"/>
                <a:gd name="connsiteX3" fmla="*/ 724451 w 724451"/>
                <a:gd name="connsiteY3" fmla="*/ 228838 h 2227280"/>
                <a:gd name="connsiteX4" fmla="*/ 724451 w 724451"/>
                <a:gd name="connsiteY4" fmla="*/ 2227280 h 2227280"/>
                <a:gd name="connsiteX5" fmla="*/ 724450 w 724451"/>
                <a:gd name="connsiteY5" fmla="*/ 2227280 h 2227280"/>
                <a:gd name="connsiteX6" fmla="*/ 359192 w 724451"/>
                <a:gd name="connsiteY6" fmla="*/ 2227280 h 2227280"/>
                <a:gd name="connsiteX7" fmla="*/ 8989 w 724451"/>
                <a:gd name="connsiteY7" fmla="*/ 2227280 h 2227280"/>
                <a:gd name="connsiteX8" fmla="*/ 0 w 724451"/>
                <a:gd name="connsiteY8" fmla="*/ 2227280 h 2227280"/>
                <a:gd name="connsiteX9" fmla="*/ 0 w 724451"/>
                <a:gd name="connsiteY9" fmla="*/ 228838 h 222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451" h="2227280">
                  <a:moveTo>
                    <a:pt x="359192" y="0"/>
                  </a:moveTo>
                  <a:lnTo>
                    <a:pt x="359192" y="2924"/>
                  </a:lnTo>
                  <a:lnTo>
                    <a:pt x="363724" y="0"/>
                  </a:lnTo>
                  <a:lnTo>
                    <a:pt x="724451" y="228838"/>
                  </a:lnTo>
                  <a:lnTo>
                    <a:pt x="724451" y="2227280"/>
                  </a:lnTo>
                  <a:lnTo>
                    <a:pt x="724450" y="2227280"/>
                  </a:lnTo>
                  <a:lnTo>
                    <a:pt x="359192" y="2227280"/>
                  </a:lnTo>
                  <a:lnTo>
                    <a:pt x="8989" y="2227280"/>
                  </a:lnTo>
                  <a:lnTo>
                    <a:pt x="0" y="2227280"/>
                  </a:lnTo>
                  <a:lnTo>
                    <a:pt x="0" y="2288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75594" tIns="37796" rIns="75594" bIns="37796" numCol="1" anchor="t" anchorCtr="0" compatLnSpc="1">
              <a:noAutofit/>
            </a:bodyPr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19" y="3182"/>
              <a:ext cx="907" cy="9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/>
              <a:r>
                <a:rPr lang="en-US" sz="2645" b="1" noProof="1">
                  <a:latin typeface="+mn-lt"/>
                  <a:ea typeface="+mn-ea"/>
                  <a:cs typeface="+mn-cs"/>
                </a:rPr>
                <a:t>1</a:t>
              </a:r>
              <a:endParaRPr lang="en-US" sz="2645" b="1" noProof="1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819" y="7362"/>
              <a:ext cx="907" cy="9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/>
              <a:r>
                <a:rPr lang="en-US" sz="2645" b="1" noProof="1">
                  <a:latin typeface="+mn-lt"/>
                  <a:ea typeface="+mn-ea"/>
                  <a:cs typeface="+mn-cs"/>
                </a:rPr>
                <a:t>2</a:t>
              </a:r>
              <a:endParaRPr lang="en-US" sz="2645" b="1" noProof="1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73" y="7362"/>
              <a:ext cx="907" cy="9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/>
              <a:r>
                <a:rPr lang="en-US" sz="2645" b="1" noProof="1">
                  <a:latin typeface="+mn-lt"/>
                  <a:ea typeface="+mn-ea"/>
                  <a:cs typeface="+mn-cs"/>
                </a:rPr>
                <a:t>3</a:t>
              </a:r>
              <a:endParaRPr lang="en-US" sz="2645" b="1" noProof="1"/>
            </a:p>
          </p:txBody>
        </p:sp>
        <p:sp>
          <p:nvSpPr>
            <p:cNvPr id="74" name="Freeform 1674"/>
            <p:cNvSpPr/>
            <p:nvPr/>
          </p:nvSpPr>
          <p:spPr bwMode="auto">
            <a:xfrm>
              <a:off x="6079" y="3157"/>
              <a:ext cx="856" cy="2768"/>
            </a:xfrm>
            <a:custGeom>
              <a:avLst/>
              <a:gdLst>
                <a:gd name="T0" fmla="*/ 592 w 1194"/>
                <a:gd name="T1" fmla="*/ 0 h 3718"/>
                <a:gd name="T2" fmla="*/ 0 w 1194"/>
                <a:gd name="T3" fmla="*/ 382 h 3718"/>
                <a:gd name="T4" fmla="*/ 0 w 1194"/>
                <a:gd name="T5" fmla="*/ 3718 h 3718"/>
                <a:gd name="T6" fmla="*/ 1194 w 1194"/>
                <a:gd name="T7" fmla="*/ 3718 h 3718"/>
                <a:gd name="T8" fmla="*/ 592 w 1194"/>
                <a:gd name="T9" fmla="*/ 3718 h 3718"/>
                <a:gd name="T10" fmla="*/ 592 w 1194"/>
                <a:gd name="T11" fmla="*/ 0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3718">
                  <a:moveTo>
                    <a:pt x="592" y="0"/>
                  </a:moveTo>
                  <a:lnTo>
                    <a:pt x="0" y="382"/>
                  </a:lnTo>
                  <a:lnTo>
                    <a:pt x="0" y="3718"/>
                  </a:lnTo>
                  <a:lnTo>
                    <a:pt x="1194" y="3718"/>
                  </a:lnTo>
                  <a:lnTo>
                    <a:pt x="592" y="3718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5594" tIns="37796" rIns="75594" bIns="37796" numCol="1" anchor="t" anchorCtr="0" compatLnSpc="1"/>
            <a:lstStyle/>
            <a:p>
              <a:pPr fontAlgn="auto"/>
              <a:endParaRPr lang="en-US" sz="1490" strike="noStrike" noProof="1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73" y="3182"/>
              <a:ext cx="907" cy="9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/>
              <a:r>
                <a:rPr lang="en-US" sz="2645" b="1" noProof="1">
                  <a:latin typeface="+mn-lt"/>
                  <a:ea typeface="+mn-ea"/>
                  <a:cs typeface="+mn-cs"/>
                </a:rPr>
                <a:t>4</a:t>
              </a:r>
              <a:endParaRPr lang="en-US" sz="2645" b="1" noProof="1"/>
            </a:p>
          </p:txBody>
        </p:sp>
        <p:sp>
          <p:nvSpPr>
            <p:cNvPr id="65560" name="Text Box 1"/>
            <p:cNvSpPr txBox="1"/>
            <p:nvPr/>
          </p:nvSpPr>
          <p:spPr>
            <a:xfrm>
              <a:off x="6512" y="4247"/>
              <a:ext cx="3596" cy="29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id-ID" altLang="en-US" sz="2000" b="1" dirty="0">
                  <a:latin typeface="Calibri" panose="020F0502020204030204"/>
                </a:rPr>
                <a:t>Langkah-langkah </a:t>
              </a:r>
              <a:endParaRPr lang="id-ID" altLang="en-US" sz="2000" b="1" dirty="0">
                <a:latin typeface="Calibri" panose="020F0502020204030204"/>
              </a:endParaRPr>
            </a:p>
            <a:p>
              <a:pPr algn="ctr"/>
              <a:r>
                <a:rPr lang="id-ID" altLang="en-US" sz="2000" b="1" dirty="0">
                  <a:latin typeface="Calibri" panose="020F0502020204030204"/>
                </a:rPr>
                <a:t>menyampaikan isi</a:t>
              </a:r>
              <a:endParaRPr lang="id-ID" altLang="en-US" sz="2000" b="1" dirty="0">
                <a:latin typeface="Calibri" panose="020F0502020204030204"/>
              </a:endParaRPr>
            </a:p>
            <a:p>
              <a:pPr algn="ctr"/>
              <a:r>
                <a:rPr lang="id-ID" altLang="en-US" sz="2000" b="1" dirty="0">
                  <a:latin typeface="Calibri" panose="020F0502020204030204"/>
                </a:rPr>
                <a:t>hikayat</a:t>
              </a:r>
              <a:endParaRPr lang="id-ID" altLang="en-US" sz="2000" b="1" dirty="0">
                <a:latin typeface="Calibri" panose="020F0502020204030204"/>
              </a:endParaRPr>
            </a:p>
          </p:txBody>
        </p:sp>
      </p:grp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698500" y="6886575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8"/>
          <p:cNvSpPr/>
          <p:nvPr/>
        </p:nvSpPr>
        <p:spPr>
          <a:xfrm>
            <a:off x="857250" y="630238"/>
            <a:ext cx="8978900" cy="630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auto"/>
            <a:r>
              <a:rPr lang="id-ID" sz="2645" strike="noStrike" noProof="1" dirty="0" smtClean="0">
                <a:solidFill>
                  <a:sysClr val="windowText" lastClr="000000"/>
                </a:solidFill>
              </a:rPr>
              <a:t>D.  </a:t>
            </a:r>
            <a:r>
              <a:rPr lang="id-ID" sz="2645" strike="noStrike" noProof="1" dirty="0" smtClean="0">
                <a:solidFill>
                  <a:sysClr val="windowText" lastClr="000000"/>
                </a:solidFill>
                <a:sym typeface="+mn-ea"/>
              </a:rPr>
              <a:t>Perbandingan Nilai-Nilai dan Kebahasaan Hikayat dan Cerpen</a:t>
            </a:r>
            <a:endParaRPr lang="id-ID" sz="2645" strike="noStrike" noProof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>
            <a:hlinkClick r:id="rId1" action="ppaction://hlinksldjump"/>
          </p:cNvPr>
          <p:cNvSpPr/>
          <p:nvPr/>
        </p:nvSpPr>
        <p:spPr>
          <a:xfrm>
            <a:off x="6448425" y="4173538"/>
            <a:ext cx="2792413" cy="110331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/>
            <a:r>
              <a:rPr lang="id-ID" sz="2000" strike="noStrike" noProof="1" dirty="0" smtClean="0">
                <a:solidFill>
                  <a:schemeClr val="tx1"/>
                </a:solidFill>
                <a:sym typeface="+mn-ea"/>
              </a:rPr>
              <a:t>Perbedaan Nilai-Nilai dan Kebahasaan dalam Hikayat dan Cerpen</a:t>
            </a:r>
            <a:endParaRPr lang="id-ID" sz="2000" strike="noStrike" noProof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487488" y="2205038"/>
            <a:ext cx="2282825" cy="1101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/>
            <a:r>
              <a:rPr lang="id-ID" sz="2000" strike="noStrike" noProof="1" dirty="0" smtClean="0">
                <a:solidFill>
                  <a:schemeClr val="tx1"/>
                </a:solidFill>
              </a:rPr>
              <a:t>Karakteristik Kebahasaan dalam Hikayat</a:t>
            </a:r>
            <a:endParaRPr lang="id-ID" sz="2000" strike="noStrike" noProof="1" dirty="0" smtClean="0">
              <a:solidFill>
                <a:schemeClr val="tx1"/>
              </a:solidFill>
            </a:endParaRPr>
          </a:p>
        </p:txBody>
      </p:sp>
      <p:grpSp>
        <p:nvGrpSpPr>
          <p:cNvPr id="66564" name="Group 40"/>
          <p:cNvGrpSpPr/>
          <p:nvPr/>
        </p:nvGrpSpPr>
        <p:grpSpPr>
          <a:xfrm>
            <a:off x="3929063" y="1968500"/>
            <a:ext cx="2362200" cy="3859213"/>
            <a:chOff x="2784712" y="1500175"/>
            <a:chExt cx="2358792" cy="3929089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2107390" y="3464716"/>
              <a:ext cx="3929089" cy="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6566" name="Group 21"/>
            <p:cNvGrpSpPr/>
            <p:nvPr/>
          </p:nvGrpSpPr>
          <p:grpSpPr>
            <a:xfrm rot="5400000">
              <a:off x="3645591" y="1855075"/>
              <a:ext cx="810729" cy="815304"/>
              <a:chOff x="1350296" y="2894973"/>
              <a:chExt cx="1066771" cy="1068054"/>
            </a:xfrm>
          </p:grpSpPr>
          <p:sp>
            <p:nvSpPr>
              <p:cNvPr id="23" name="Freeform 5"/>
              <p:cNvSpPr/>
              <p:nvPr/>
            </p:nvSpPr>
            <p:spPr bwMode="auto">
              <a:xfrm>
                <a:off x="1883895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5C8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594" tIns="37796" rIns="75594" bIns="37796" numCol="1" anchor="t" anchorCtr="0" compatLnSpc="1"/>
              <a:lstStyle/>
              <a:p>
                <a:pPr fontAlgn="auto"/>
                <a:endParaRPr lang="en-US" sz="1490" strike="noStrike" noProof="1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1350296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594" tIns="37796" rIns="75594" bIns="37796" numCol="1" anchor="t" anchorCtr="0" compatLnSpc="1"/>
              <a:lstStyle/>
              <a:p>
                <a:pPr fontAlgn="auto"/>
                <a:endParaRPr lang="en-US" sz="1490" strike="noStrike" noProof="1"/>
              </a:p>
            </p:txBody>
          </p:sp>
        </p:grpSp>
        <p:grpSp>
          <p:nvGrpSpPr>
            <p:cNvPr id="66569" name="Group 24"/>
            <p:cNvGrpSpPr/>
            <p:nvPr/>
          </p:nvGrpSpPr>
          <p:grpSpPr>
            <a:xfrm rot="5400000">
              <a:off x="3628184" y="3944978"/>
              <a:ext cx="810729" cy="815304"/>
              <a:chOff x="4060722" y="2894973"/>
              <a:chExt cx="1066771" cy="1068054"/>
            </a:xfrm>
          </p:grpSpPr>
          <p:sp>
            <p:nvSpPr>
              <p:cNvPr id="26" name="Freeform 5"/>
              <p:cNvSpPr/>
              <p:nvPr/>
            </p:nvSpPr>
            <p:spPr bwMode="auto">
              <a:xfrm>
                <a:off x="4594321" y="2894973"/>
                <a:ext cx="533172" cy="534027"/>
              </a:xfrm>
              <a:custGeom>
                <a:avLst/>
                <a:gdLst>
                  <a:gd name="T0" fmla="*/ 0 w 3054"/>
                  <a:gd name="T1" fmla="*/ 0 h 3054"/>
                  <a:gd name="T2" fmla="*/ 3054 w 3054"/>
                  <a:gd name="T3" fmla="*/ 3054 h 3054"/>
                  <a:gd name="T4" fmla="*/ 2291 w 3054"/>
                  <a:gd name="T5" fmla="*/ 3054 h 3054"/>
                  <a:gd name="T6" fmla="*/ 0 w 3054"/>
                  <a:gd name="T7" fmla="*/ 763 h 3054"/>
                  <a:gd name="T8" fmla="*/ 0 w 3054"/>
                  <a:gd name="T9" fmla="*/ 0 h 3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4" h="3054">
                    <a:moveTo>
                      <a:pt x="0" y="0"/>
                    </a:moveTo>
                    <a:cubicBezTo>
                      <a:pt x="1687" y="0"/>
                      <a:pt x="3054" y="1367"/>
                      <a:pt x="3054" y="3054"/>
                    </a:cubicBezTo>
                    <a:lnTo>
                      <a:pt x="2291" y="3054"/>
                    </a:lnTo>
                    <a:cubicBezTo>
                      <a:pt x="2291" y="1789"/>
                      <a:pt x="1265" y="763"/>
                      <a:pt x="0" y="7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75594" tIns="37796" rIns="75594" bIns="37796" numCol="1" anchor="t" anchorCtr="0" compatLnSpc="1"/>
              <a:lstStyle/>
              <a:p>
                <a:pPr fontAlgn="auto"/>
                <a:endParaRPr lang="en-US" sz="1490" strike="noStrike" noProof="1"/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4060722" y="3429000"/>
                <a:ext cx="533599" cy="534027"/>
              </a:xfrm>
              <a:custGeom>
                <a:avLst/>
                <a:gdLst>
                  <a:gd name="T0" fmla="*/ 3055 w 3055"/>
                  <a:gd name="T1" fmla="*/ 3055 h 3055"/>
                  <a:gd name="T2" fmla="*/ 0 w 3055"/>
                  <a:gd name="T3" fmla="*/ 0 h 3055"/>
                  <a:gd name="T4" fmla="*/ 764 w 3055"/>
                  <a:gd name="T5" fmla="*/ 0 h 3055"/>
                  <a:gd name="T6" fmla="*/ 3055 w 3055"/>
                  <a:gd name="T7" fmla="*/ 2291 h 3055"/>
                  <a:gd name="T8" fmla="*/ 3055 w 3055"/>
                  <a:gd name="T9" fmla="*/ 3055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3055">
                    <a:moveTo>
                      <a:pt x="3055" y="3055"/>
                    </a:moveTo>
                    <a:cubicBezTo>
                      <a:pt x="1368" y="3055"/>
                      <a:pt x="0" y="1687"/>
                      <a:pt x="0" y="0"/>
                    </a:cubicBezTo>
                    <a:lnTo>
                      <a:pt x="764" y="0"/>
                    </a:lnTo>
                    <a:cubicBezTo>
                      <a:pt x="764" y="1266"/>
                      <a:pt x="1789" y="2291"/>
                      <a:pt x="3055" y="2291"/>
                    </a:cubicBezTo>
                    <a:lnTo>
                      <a:pt x="3055" y="3055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B050"/>
                </a:solidFill>
                <a:prstDash val="solid"/>
                <a:round/>
              </a:ln>
            </p:spPr>
            <p:txBody>
              <a:bodyPr vert="horz" wrap="square" lIns="75594" tIns="37796" rIns="75594" bIns="37796" numCol="1" anchor="t" anchorCtr="0" compatLnSpc="1"/>
              <a:lstStyle/>
              <a:p>
                <a:pPr fontAlgn="auto"/>
                <a:endParaRPr lang="en-US" sz="1490" strike="noStrike" noProof="1"/>
              </a:p>
            </p:txBody>
          </p:sp>
        </p:grpSp>
        <p:sp>
          <p:nvSpPr>
            <p:cNvPr id="28" name="Oval 27"/>
            <p:cNvSpPr/>
            <p:nvPr/>
          </p:nvSpPr>
          <p:spPr>
            <a:xfrm rot="5400000">
              <a:off x="3842926" y="4161431"/>
              <a:ext cx="381247" cy="382937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929528" y="2214084"/>
              <a:ext cx="212340" cy="2132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927381" y="4246045"/>
              <a:ext cx="212340" cy="21328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/>
            </a:p>
          </p:txBody>
        </p:sp>
        <p:cxnSp>
          <p:nvCxnSpPr>
            <p:cNvPr id="31" name="Straight Connector 30"/>
            <p:cNvCxnSpPr>
              <a:stCxn id="29" idx="4"/>
            </p:cNvCxnSpPr>
            <p:nvPr/>
          </p:nvCxnSpPr>
          <p:spPr>
            <a:xfrm rot="5400000">
              <a:off x="3356885" y="1748552"/>
              <a:ext cx="0" cy="1144345"/>
            </a:xfrm>
            <a:prstGeom prst="line">
              <a:avLst/>
            </a:prstGeom>
            <a:ln w="28575" cap="rnd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4"/>
              <a:endCxn id="30" idx="0"/>
            </p:cNvCxnSpPr>
            <p:nvPr/>
          </p:nvCxnSpPr>
          <p:spPr>
            <a:xfrm rot="10800000">
              <a:off x="4140192" y="4352686"/>
              <a:ext cx="1003312" cy="5008"/>
            </a:xfrm>
            <a:prstGeom prst="line">
              <a:avLst/>
            </a:prstGeom>
            <a:ln w="28575" cap="rnd">
              <a:solidFill>
                <a:schemeClr val="accent3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3838572" y="2124068"/>
              <a:ext cx="376238" cy="37623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/>
              <a:endParaRPr lang="en-US" sz="1490" strike="noStrike" noProof="1"/>
            </a:p>
          </p:txBody>
        </p:sp>
      </p:grpSp>
      <p:sp>
        <p:nvSpPr>
          <p:cNvPr id="2" name="Left Arrow 1">
            <a:hlinkClick r:id="rId3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08113" y="473075"/>
            <a:ext cx="6224588" cy="3984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/>
            <a:r>
              <a:rPr lang="en-ID" sz="2000" b="1" strike="noStrike" noProof="1" dirty="0" err="1" smtClean="0"/>
              <a:t>Pengertian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Teks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Laporan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Hasil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Observasi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dan</a:t>
            </a:r>
            <a:r>
              <a:rPr lang="en-ID" sz="2000" b="1" strike="noStrike" noProof="1" dirty="0" smtClean="0"/>
              <a:t> </a:t>
            </a:r>
            <a:r>
              <a:rPr lang="en-ID" sz="2000" b="1" strike="noStrike" noProof="1" dirty="0" err="1" smtClean="0"/>
              <a:t>Ciri-Cirinya</a:t>
            </a:r>
            <a:endParaRPr lang="en-US" sz="2000" b="1" strike="noStrike" noProof="1" dirty="0"/>
          </a:p>
        </p:txBody>
      </p:sp>
      <p:sp>
        <p:nvSpPr>
          <p:cNvPr id="3" name="Rounded Rectangle 2"/>
          <p:cNvSpPr/>
          <p:nvPr/>
        </p:nvSpPr>
        <p:spPr>
          <a:xfrm>
            <a:off x="1408113" y="1027113"/>
            <a:ext cx="8296275" cy="1571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lnSpc>
                <a:spcPct val="110000"/>
              </a:lnSpc>
            </a:pPr>
            <a:r>
              <a:rPr lang="en-US" sz="1545" strike="noStrike" noProof="1" dirty="0" err="1" smtClean="0"/>
              <a:t>Teks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laporan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hasil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observasi</a:t>
            </a:r>
            <a:r>
              <a:rPr lang="en-US" sz="1545" strike="noStrike" noProof="1" dirty="0" smtClean="0"/>
              <a:t> (</a:t>
            </a:r>
            <a:r>
              <a:rPr lang="en-US" sz="1545" i="1" strike="noStrike" noProof="1" dirty="0" smtClean="0"/>
              <a:t>report</a:t>
            </a:r>
            <a:r>
              <a:rPr lang="en-US" sz="1545" strike="noStrike" noProof="1" dirty="0" smtClean="0"/>
              <a:t>) </a:t>
            </a:r>
            <a:r>
              <a:rPr lang="en-US" sz="1545" strike="noStrike" noProof="1" dirty="0" err="1" smtClean="0"/>
              <a:t>berisi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penjabaran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umum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mengenai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sesuatu</a:t>
            </a:r>
            <a:r>
              <a:rPr lang="en-US" sz="1545" strike="noStrike" noProof="1" dirty="0" smtClean="0"/>
              <a:t> yang </a:t>
            </a:r>
            <a:r>
              <a:rPr lang="en-US" sz="1545" strike="noStrike" noProof="1" dirty="0" err="1" smtClean="0"/>
              <a:t>didasarkan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pada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hasil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kegiatan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observasi</a:t>
            </a:r>
            <a:r>
              <a:rPr lang="en-US" sz="1545" strike="noStrike" noProof="1" dirty="0" smtClean="0"/>
              <a:t>. </a:t>
            </a:r>
            <a:r>
              <a:rPr lang="en-US" sz="1545" strike="noStrike" noProof="1" dirty="0" err="1" smtClean="0"/>
              <a:t>Kegiatan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observasi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merupakan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kegiatan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pengumpulan</a:t>
            </a:r>
            <a:r>
              <a:rPr lang="en-US" sz="1545" strike="noStrike" noProof="1" dirty="0" smtClean="0"/>
              <a:t> data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informasi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melalui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pengamatan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langsung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peninjauan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secara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cermat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lapangan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lokasi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pengamatan</a:t>
            </a:r>
            <a:r>
              <a:rPr lang="en-US" sz="1545" strike="noStrike" noProof="1" dirty="0" smtClean="0"/>
              <a:t>. </a:t>
            </a:r>
            <a:r>
              <a:rPr lang="en-US" sz="1545" strike="noStrike" noProof="1" dirty="0" err="1" smtClean="0"/>
              <a:t>Kegiatan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ini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dilakukan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untuk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memperoleh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informasi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tentang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tingkah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laku</a:t>
            </a:r>
            <a:r>
              <a:rPr lang="en-US" sz="1545" strike="noStrike" noProof="1" dirty="0" smtClean="0"/>
              <a:t>, </a:t>
            </a:r>
            <a:r>
              <a:rPr lang="en-US" sz="1545" strike="noStrike" noProof="1" dirty="0" err="1" smtClean="0"/>
              <a:t>keadaan</a:t>
            </a:r>
            <a:r>
              <a:rPr lang="en-US" sz="1545" strike="noStrike" noProof="1" dirty="0" smtClean="0"/>
              <a:t>, </a:t>
            </a:r>
            <a:r>
              <a:rPr lang="en-US" sz="1545" strike="noStrike" noProof="1" dirty="0" err="1" smtClean="0"/>
              <a:t>kondisi</a:t>
            </a:r>
            <a:r>
              <a:rPr lang="en-US" sz="1545" strike="noStrike" noProof="1" dirty="0" smtClean="0"/>
              <a:t>,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situasi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dari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objek</a:t>
            </a:r>
            <a:r>
              <a:rPr lang="en-US" sz="1545" strike="noStrike" noProof="1" dirty="0" smtClean="0"/>
              <a:t> yang </a:t>
            </a:r>
            <a:r>
              <a:rPr lang="en-US" sz="1545" strike="noStrike" noProof="1" dirty="0" err="1" smtClean="0"/>
              <a:t>diteliti</a:t>
            </a:r>
            <a:r>
              <a:rPr lang="en-US" sz="1545" strike="noStrike" noProof="1" dirty="0" smtClean="0"/>
              <a:t>. </a:t>
            </a:r>
            <a:endParaRPr lang="en-US" sz="1545" strike="noStrike" noProof="1" dirty="0"/>
          </a:p>
        </p:txBody>
      </p:sp>
      <p:sp>
        <p:nvSpPr>
          <p:cNvPr id="4" name="Rounded Rectangle 3"/>
          <p:cNvSpPr/>
          <p:nvPr/>
        </p:nvSpPr>
        <p:spPr>
          <a:xfrm>
            <a:off x="1408113" y="2757488"/>
            <a:ext cx="6537325" cy="3622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10000"/>
              </a:lnSpc>
            </a:pPr>
            <a:r>
              <a:rPr lang="en-US" sz="1545" strike="noStrike" noProof="1" dirty="0" err="1" smtClean="0">
                <a:solidFill>
                  <a:schemeClr val="tx1"/>
                </a:solidFill>
              </a:rPr>
              <a:t>Ciri-ciri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observasi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sebagai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berikut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a.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Bersifat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objektif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, global,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universal.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b.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Objek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dibicarakan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atau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dibahas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adalah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objek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tunggal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c.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Ditulis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secara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lengkap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sempurna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d.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Ditulis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berdasarkan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fakta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sesuai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dengan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pengamatan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telah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dilakukan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e.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Informasi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merupakan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penelitian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terkini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sudah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terbukti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kebenarannya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f.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Tidak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mengandung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prasangka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,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dugaan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,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atau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pemihakan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menyimpang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atau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tidak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tepat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lvl="0" fontAlgn="auto">
              <a:lnSpc>
                <a:spcPct val="110000"/>
              </a:lnSpc>
            </a:pPr>
            <a:r>
              <a:rPr lang="en-US" sz="1545" strike="noStrike" noProof="1" dirty="0" smtClean="0">
                <a:solidFill>
                  <a:schemeClr val="tx1"/>
                </a:solidFill>
              </a:rPr>
              <a:t>g.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Saling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berkaitan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dengan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hubungan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berjenjang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antara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kelas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dan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subkelas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yang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terdapat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di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 </a:t>
            </a:r>
            <a:r>
              <a:rPr lang="en-US" sz="1545" strike="noStrike" noProof="1" dirty="0" err="1" smtClean="0">
                <a:solidFill>
                  <a:schemeClr val="tx1"/>
                </a:solidFill>
              </a:rPr>
              <a:t>dalamnya</a:t>
            </a:r>
            <a:r>
              <a:rPr lang="en-US" sz="1545" strike="noStrike" noProof="1" dirty="0" smtClean="0">
                <a:solidFill>
                  <a:schemeClr val="tx1"/>
                </a:solidFill>
              </a:rPr>
              <a:t>.</a:t>
            </a:r>
            <a:endParaRPr lang="en-US" sz="1545" strike="noStrike" noProof="1" dirty="0" smtClean="0">
              <a:solidFill>
                <a:schemeClr val="tx1"/>
              </a:solidFill>
            </a:endParaRPr>
          </a:p>
          <a:p>
            <a:pPr algn="just" fontAlgn="auto">
              <a:lnSpc>
                <a:spcPct val="110000"/>
              </a:lnSpc>
            </a:pPr>
            <a:endParaRPr lang="en-US" sz="1545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7" name="Action Button: Back or Previous 6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Left Arrow 9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  <p:sp>
        <p:nvSpPr>
          <p:cNvPr id="6" name="Rectangle: Rounded Corners 110"/>
          <p:cNvSpPr/>
          <p:nvPr/>
        </p:nvSpPr>
        <p:spPr>
          <a:xfrm flipH="1">
            <a:off x="252413" y="1101725"/>
            <a:ext cx="4870450" cy="1492250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490" strike="noStrike" noProof="1"/>
          </a:p>
        </p:txBody>
      </p:sp>
      <p:sp>
        <p:nvSpPr>
          <p:cNvPr id="8" name="Rectangle: Rounded Corners 111"/>
          <p:cNvSpPr/>
          <p:nvPr/>
        </p:nvSpPr>
        <p:spPr>
          <a:xfrm flipH="1">
            <a:off x="547688" y="1387475"/>
            <a:ext cx="3817938" cy="919163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 dirty="0"/>
          </a:p>
        </p:txBody>
      </p:sp>
      <p:sp>
        <p:nvSpPr>
          <p:cNvPr id="9" name="Oval 8"/>
          <p:cNvSpPr/>
          <p:nvPr/>
        </p:nvSpPr>
        <p:spPr>
          <a:xfrm flipH="1">
            <a:off x="3814763" y="981075"/>
            <a:ext cx="1477963" cy="1731963"/>
          </a:xfrm>
          <a:prstGeom prst="ellipse">
            <a:avLst/>
          </a:prstGeom>
          <a:solidFill>
            <a:srgbClr val="F1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490" strike="noStrike" noProof="1"/>
          </a:p>
        </p:txBody>
      </p:sp>
      <p:sp>
        <p:nvSpPr>
          <p:cNvPr id="11" name="Oval 10"/>
          <p:cNvSpPr/>
          <p:nvPr/>
        </p:nvSpPr>
        <p:spPr>
          <a:xfrm flipH="1">
            <a:off x="4019550" y="1101725"/>
            <a:ext cx="1273175" cy="1492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645" b="1" strike="noStrike" noProof="1" dirty="0"/>
          </a:p>
        </p:txBody>
      </p:sp>
      <p:sp>
        <p:nvSpPr>
          <p:cNvPr id="14" name="Rectangle: Rounded Corners 32"/>
          <p:cNvSpPr/>
          <p:nvPr/>
        </p:nvSpPr>
        <p:spPr>
          <a:xfrm>
            <a:off x="5510213" y="1100138"/>
            <a:ext cx="4870450" cy="1465263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490" strike="noStrike" noProof="1"/>
          </a:p>
        </p:txBody>
      </p:sp>
      <p:sp>
        <p:nvSpPr>
          <p:cNvPr id="15" name="Rectangle: Rounded Corners 33"/>
          <p:cNvSpPr/>
          <p:nvPr/>
        </p:nvSpPr>
        <p:spPr>
          <a:xfrm>
            <a:off x="6267450" y="1381125"/>
            <a:ext cx="3816350" cy="90487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 dirty="0"/>
          </a:p>
        </p:txBody>
      </p:sp>
      <p:sp>
        <p:nvSpPr>
          <p:cNvPr id="16" name="Oval 15"/>
          <p:cNvSpPr/>
          <p:nvPr/>
        </p:nvSpPr>
        <p:spPr>
          <a:xfrm>
            <a:off x="5340350" y="982663"/>
            <a:ext cx="1477963" cy="1701800"/>
          </a:xfrm>
          <a:prstGeom prst="ellipse">
            <a:avLst/>
          </a:prstGeom>
          <a:solidFill>
            <a:srgbClr val="F1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490" strike="noStrike" noProof="1"/>
          </a:p>
        </p:txBody>
      </p:sp>
      <p:sp>
        <p:nvSpPr>
          <p:cNvPr id="17" name="Oval 16"/>
          <p:cNvSpPr/>
          <p:nvPr/>
        </p:nvSpPr>
        <p:spPr>
          <a:xfrm>
            <a:off x="5340350" y="1100138"/>
            <a:ext cx="1273175" cy="14652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645" b="1" strike="noStrike" noProof="1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6697663" y="1531938"/>
            <a:ext cx="3386138" cy="630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sz="2000" strike="noStrike" noProof="1" dirty="0" smtClean="0">
                <a:solidFill>
                  <a:schemeClr val="tx1"/>
                </a:solidFill>
              </a:rPr>
              <a:t>Penggunaan Kata-Kata Arkais</a:t>
            </a:r>
            <a:endParaRPr lang="id-ID" sz="2000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9275" y="1362075"/>
            <a:ext cx="3386138" cy="944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sz="2000" strike="noStrike" noProof="1" dirty="0" smtClean="0">
                <a:solidFill>
                  <a:schemeClr val="tx1"/>
                </a:solidFill>
              </a:rPr>
              <a:t>Penggunaan Majas</a:t>
            </a:r>
            <a:endParaRPr lang="id-ID" sz="2000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700088" y="2684463"/>
            <a:ext cx="3319463" cy="2878138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a. Majas Perbandingan</a:t>
            </a:r>
            <a:endParaRPr lang="id-ID" alt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b. Majas Sindiran</a:t>
            </a:r>
            <a:endParaRPr lang="id-ID" alt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c. Majas Penegasan</a:t>
            </a:r>
            <a:endParaRPr lang="id-ID" altLang="en-US" strike="noStrike" noProof="1" dirty="0">
              <a:solidFill>
                <a:schemeClr val="tx1"/>
              </a:solidFill>
            </a:endParaRPr>
          </a:p>
          <a:p>
            <a:pPr algn="l" fontAlgn="auto">
              <a:lnSpc>
                <a:spcPct val="120000"/>
              </a:lnSpc>
            </a:pPr>
            <a:r>
              <a:rPr lang="id-ID" altLang="en-US" strike="noStrike" noProof="1" dirty="0">
                <a:solidFill>
                  <a:schemeClr val="tx1"/>
                </a:solidFill>
              </a:rPr>
              <a:t>d. Majas </a:t>
            </a:r>
            <a:r>
              <a:rPr lang="en-US" altLang="en-US" strike="noStrike" noProof="1" dirty="0" smtClean="0">
                <a:solidFill>
                  <a:schemeClr val="tx1"/>
                </a:solidFill>
              </a:rPr>
              <a:t>P</a:t>
            </a:r>
            <a:r>
              <a:rPr lang="id-ID" altLang="en-US" strike="noStrike" noProof="1" dirty="0" smtClean="0">
                <a:solidFill>
                  <a:schemeClr val="tx1"/>
                </a:solidFill>
              </a:rPr>
              <a:t>ertentangan</a:t>
            </a:r>
            <a:endParaRPr lang="id-ID" altLang="en-US" strike="noStrike" noProof="1" dirty="0">
              <a:solidFill>
                <a:schemeClr val="tx1"/>
              </a:solidFill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6407150" y="2684463"/>
            <a:ext cx="3567113" cy="319405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20000"/>
              </a:lnSpc>
            </a:pPr>
            <a:r>
              <a:rPr lang="id-ID" altLang="en-US" strike="noStrike" noProof="1">
                <a:solidFill>
                  <a:schemeClr val="tx1"/>
                </a:solidFill>
              </a:rPr>
              <a:t>Gaya bahasa dalam hikayat biasanya menggunakan ungkapan arkais (berhubungan dengan masa lalu, berciri kuno, tua) seperti </a:t>
            </a:r>
            <a:r>
              <a:rPr lang="id-ID" altLang="en-US" i="1" strike="noStrike" noProof="1">
                <a:solidFill>
                  <a:schemeClr val="tx1"/>
                </a:solidFill>
              </a:rPr>
              <a:t>syahdan</a:t>
            </a:r>
            <a:r>
              <a:rPr lang="id-ID" altLang="en-US" strike="noStrike" noProof="1">
                <a:solidFill>
                  <a:schemeClr val="tx1"/>
                </a:solidFill>
              </a:rPr>
              <a:t>, </a:t>
            </a:r>
            <a:r>
              <a:rPr lang="id-ID" altLang="en-US" i="1" strike="noStrike" noProof="1">
                <a:solidFill>
                  <a:schemeClr val="tx1"/>
                </a:solidFill>
              </a:rPr>
              <a:t>hatta</a:t>
            </a:r>
            <a:r>
              <a:rPr lang="id-ID" altLang="en-US" strike="noStrike" noProof="1">
                <a:solidFill>
                  <a:schemeClr val="tx1"/>
                </a:solidFill>
              </a:rPr>
              <a:t>, </a:t>
            </a:r>
            <a:r>
              <a:rPr lang="id-ID" altLang="en-US" i="1" strike="noStrike" noProof="1">
                <a:solidFill>
                  <a:schemeClr val="tx1"/>
                </a:solidFill>
              </a:rPr>
              <a:t>alkisah</a:t>
            </a:r>
            <a:r>
              <a:rPr lang="id-ID" altLang="en-US" strike="noStrike" noProof="1">
                <a:solidFill>
                  <a:schemeClr val="tx1"/>
                </a:solidFill>
              </a:rPr>
              <a:t>, dan </a:t>
            </a:r>
            <a:r>
              <a:rPr lang="id-ID" altLang="en-US" i="1" strike="noStrike" noProof="1">
                <a:solidFill>
                  <a:schemeClr val="tx1"/>
                </a:solidFill>
              </a:rPr>
              <a:t>sebermula</a:t>
            </a:r>
            <a:r>
              <a:rPr lang="id-ID" altLang="en-US" strike="noStrike" noProof="1">
                <a:solidFill>
                  <a:schemeClr val="tx1"/>
                </a:solidFill>
              </a:rPr>
              <a:t>.</a:t>
            </a:r>
            <a:endParaRPr lang="id-ID" altLang="en-US" strike="noStrike" noProof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1177925" y="192088"/>
          <a:ext cx="8672513" cy="683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/>
                <a:gridCol w="1180465"/>
                <a:gridCol w="3130550"/>
                <a:gridCol w="3317240"/>
              </a:tblGrid>
              <a:tr h="34861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altLang="en-US" sz="1600"/>
                        <a:t>Unsur Pembangun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altLang="en-US" sz="1600"/>
                        <a:t>Hikayat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altLang="en-US" sz="1600"/>
                        <a:t>Cerpen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92760">
                <a:tc rowSpan="7">
                  <a:txBody>
                    <a:bodyPr/>
                    <a:lstStyle/>
                    <a:p>
                      <a:pPr algn="ctr">
                        <a:buNone/>
                      </a:pPr>
                      <a:endParaRPr lang="id-ID" altLang="en-US" sz="1600"/>
                    </a:p>
                    <a:p>
                      <a:pPr algn="ctr">
                        <a:buNone/>
                      </a:pPr>
                      <a:endParaRPr lang="id-ID" altLang="en-US" sz="1600"/>
                    </a:p>
                    <a:p>
                      <a:pPr algn="ctr">
                        <a:buNone/>
                      </a:pPr>
                      <a:endParaRPr lang="id-ID" altLang="en-US" sz="1600"/>
                    </a:p>
                    <a:p>
                      <a:pPr algn="ctr">
                        <a:buNone/>
                      </a:pPr>
                      <a:endParaRPr lang="id-ID" altLang="en-US" sz="1600"/>
                    </a:p>
                    <a:p>
                      <a:pPr algn="ctr">
                        <a:buNone/>
                      </a:pPr>
                      <a:endParaRPr lang="id-ID" altLang="en-US" sz="1600"/>
                    </a:p>
                    <a:p>
                      <a:pPr algn="ctr">
                        <a:buNone/>
                      </a:pPr>
                      <a:r>
                        <a:rPr lang="id-ID" altLang="en-US" sz="1600"/>
                        <a:t>Unsur Intrinsik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Tema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Tema-tema hampir sama</a:t>
                      </a:r>
                      <a:r>
                        <a:rPr lang="id-ID" altLang="en-US" sz="1600"/>
                        <a:t>.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Tema lebih bervariasi dan banyak pilihan</a:t>
                      </a:r>
                      <a:r>
                        <a:rPr lang="id-ID" altLang="en-US" sz="1600"/>
                        <a:t>.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65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Latar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Latar tempat sangat menonjol yaitu istana dan lingkungannya</a:t>
                      </a:r>
                      <a:r>
                        <a:rPr lang="id-ID" altLang="en-US" sz="1600"/>
                        <a:t>.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Latar lebih bervariasi, baik tempat, waktu, maupun suasana.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747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Tokoh dan penokohan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Tokoh terbatas raja-raja, ratu, permaisuri, atau rakyat jelata yang digambarkan hidup di lingkungan istana atau kerajaan. Penokohan dalam hikayat bersifat mutlak.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Tokoh yang diciptakan tidak terbatas. Penokohan dalam teks cerpen lebih realistis</a:t>
                      </a:r>
                      <a:r>
                        <a:rPr lang="id-ID" altLang="en-US" sz="1600"/>
                        <a:t>.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65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Alur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Alur yang digunakan biasanya alur maju.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Alur maju, mundur, dan campuran sangat mungkin digunakan.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58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Sudut pandang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Sudut pandang yang digunakan adalah sudut pandang orang ketiga serbatahu.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Sudut pandang yang biasa digunakan yaitu sudut pandang orang ketiga, sudut pandang orang pertama, dan campuran</a:t>
                      </a:r>
                      <a:r>
                        <a:rPr lang="id-ID" altLang="en-US" sz="1600"/>
                        <a:t>.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65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Gaya bahasa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Gaya bahasa yang digunakan bersifat statis.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Gaya bahasa lebih dinamis dan mengikuti perkembangan zaman.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65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Amanat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Amanat ditulis secara eksplisit.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Amanat tidak selalu ditulis secara eksplisit, bahkan cenderung implisit.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071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d-ID" altLang="en-US" sz="1600"/>
                        <a:t>Unsur Ekstrinsik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Biografi pengarang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Nama pengarang biasanya tidak disebutkan (anonim).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Nama pengarang ditampilkan atau disebutkan.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165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id-ID" altLang="en-US" sz="1600"/>
                        <a:t>Niai-nilai</a:t>
                      </a:r>
                      <a:endParaRPr lang="id-ID" alt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Nilai agama dan pendidikan paling menonjol.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Nilai lebih beragam, misalnya sosial, budaya, agama, dan pendidikan.</a:t>
                      </a:r>
                      <a:endParaRPr lang="en-US" sz="1600"/>
                    </a:p>
                  </a:txBody>
                  <a:tcPr marL="91434" marR="91434" marT="45717" marB="4571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Left Arrow 2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973138" y="439738"/>
            <a:ext cx="8489950" cy="696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auto"/>
            <a:r>
              <a:rPr lang="id-ID" sz="3085" strike="noStrike" noProof="1" dirty="0" smtClean="0">
                <a:solidFill>
                  <a:sysClr val="windowText" lastClr="000000"/>
                </a:solidFill>
              </a:rPr>
              <a:t>E. </a:t>
            </a:r>
            <a:r>
              <a:rPr lang="id-ID" sz="3085" strike="noStrike" noProof="1" dirty="0" smtClean="0">
                <a:solidFill>
                  <a:sysClr val="windowText" lastClr="000000"/>
                </a:solidFill>
                <a:sym typeface="+mn-ea"/>
              </a:rPr>
              <a:t>Penyusunan Hikayat ke dalam Bentuk Cerpen</a:t>
            </a:r>
            <a:endParaRPr lang="id-ID" sz="3085" strike="noStrike" noProof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6" name="Freeform: Shape 105"/>
          <p:cNvSpPr/>
          <p:nvPr/>
        </p:nvSpPr>
        <p:spPr>
          <a:xfrm flipH="1">
            <a:off x="6889750" y="1270000"/>
            <a:ext cx="2578100" cy="2778125"/>
          </a:xfrm>
          <a:custGeom>
            <a:avLst/>
            <a:gdLst>
              <a:gd name="connsiteX0" fmla="*/ 284333 w 1277900"/>
              <a:gd name="connsiteY0" fmla="*/ 0 h 2438402"/>
              <a:gd name="connsiteX1" fmla="*/ 1277900 w 1277900"/>
              <a:gd name="connsiteY1" fmla="*/ 0 h 2438402"/>
              <a:gd name="connsiteX2" fmla="*/ 1277900 w 1277900"/>
              <a:gd name="connsiteY2" fmla="*/ 2438402 h 2438402"/>
              <a:gd name="connsiteX3" fmla="*/ 284333 w 1277900"/>
              <a:gd name="connsiteY3" fmla="*/ 2438402 h 2438402"/>
              <a:gd name="connsiteX4" fmla="*/ 0 w 1277900"/>
              <a:gd name="connsiteY4" fmla="*/ 2153602 h 2438402"/>
              <a:gd name="connsiteX5" fmla="*/ 0 w 1277900"/>
              <a:gd name="connsiteY5" fmla="*/ 288000 h 2438402"/>
              <a:gd name="connsiteX6" fmla="*/ 284333 w 1277900"/>
              <a:gd name="connsiteY6" fmla="*/ 0 h 243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7900" h="2438402">
                <a:moveTo>
                  <a:pt x="284333" y="0"/>
                </a:moveTo>
                <a:cubicBezTo>
                  <a:pt x="284333" y="0"/>
                  <a:pt x="284333" y="0"/>
                  <a:pt x="1277900" y="0"/>
                </a:cubicBezTo>
                <a:cubicBezTo>
                  <a:pt x="1277900" y="0"/>
                  <a:pt x="1277900" y="0"/>
                  <a:pt x="1277900" y="2438402"/>
                </a:cubicBezTo>
                <a:cubicBezTo>
                  <a:pt x="1277900" y="2438402"/>
                  <a:pt x="1277900" y="2438402"/>
                  <a:pt x="284333" y="2438402"/>
                </a:cubicBezTo>
                <a:cubicBezTo>
                  <a:pt x="127790" y="2438402"/>
                  <a:pt x="0" y="2310402"/>
                  <a:pt x="0" y="2153602"/>
                </a:cubicBezTo>
                <a:cubicBezTo>
                  <a:pt x="0" y="2153602"/>
                  <a:pt x="0" y="2153602"/>
                  <a:pt x="0" y="288000"/>
                </a:cubicBezTo>
                <a:cubicBezTo>
                  <a:pt x="0" y="128000"/>
                  <a:pt x="127790" y="0"/>
                  <a:pt x="28433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68575" tIns="205727" rIns="68575" bIns="34287" numCol="1" spcCol="0" rtlCol="0" fromWordArt="0" anchor="t" anchorCtr="0" forceAA="0" compatLnSpc="1">
            <a:noAutofit/>
          </a:bodyPr>
          <a:lstStyle/>
          <a:p>
            <a:pPr algn="r" fontAlgn="auto"/>
            <a:r>
              <a:rPr lang="id-ID" altLang="en-US" sz="2000" b="1" strike="noStrike" noProof="1" dirty="0">
                <a:latin typeface="+mn-lt"/>
                <a:ea typeface="+mn-ea"/>
                <a:cs typeface="+mn-cs"/>
              </a:rPr>
              <a:t>Langkah-langkah Penyusunan Hikayat dalam Bentuk</a:t>
            </a:r>
            <a:endParaRPr lang="id-ID" altLang="en-US" sz="2000" b="1" strike="noStrike" noProof="1" dirty="0"/>
          </a:p>
          <a:p>
            <a:pPr algn="r" fontAlgn="auto"/>
            <a:r>
              <a:rPr lang="id-ID" altLang="en-US" sz="2000" b="1" strike="noStrike" noProof="1" dirty="0">
                <a:latin typeface="+mn-lt"/>
                <a:ea typeface="+mn-ea"/>
                <a:cs typeface="+mn-cs"/>
              </a:rPr>
              <a:t>Cerpen</a:t>
            </a:r>
            <a:endParaRPr lang="id-ID" altLang="en-US" sz="2000" b="1" strike="noStrike" noProof="1" dirty="0"/>
          </a:p>
        </p:txBody>
      </p:sp>
      <p:sp>
        <p:nvSpPr>
          <p:cNvPr id="69635" name="Freeform: Shape 106"/>
          <p:cNvSpPr/>
          <p:nvPr/>
        </p:nvSpPr>
        <p:spPr>
          <a:xfrm flipH="1">
            <a:off x="6877050" y="4238625"/>
            <a:ext cx="2352675" cy="2570163"/>
          </a:xfrm>
          <a:custGeom>
            <a:avLst/>
            <a:gdLst>
              <a:gd name="txL" fmla="*/ 0 w 1277900"/>
              <a:gd name="txT" fmla="*/ 0 h 2438402"/>
              <a:gd name="txR" fmla="*/ 1277900 w 1277900"/>
              <a:gd name="txB" fmla="*/ 2438402 h 2438402"/>
            </a:gdLst>
            <a:ahLst/>
            <a:cxnLst>
              <a:cxn ang="0">
                <a:pos x="523753" y="0"/>
              </a:cxn>
              <a:cxn ang="0">
                <a:pos x="2353945" y="0"/>
              </a:cxn>
              <a:cxn ang="0">
                <a:pos x="2353945" y="2569845"/>
              </a:cxn>
              <a:cxn ang="0">
                <a:pos x="523753" y="2569845"/>
              </a:cxn>
              <a:cxn ang="0">
                <a:pos x="0" y="2269692"/>
              </a:cxn>
              <a:cxn ang="0">
                <a:pos x="0" y="303524"/>
              </a:cxn>
              <a:cxn ang="0">
                <a:pos x="523753" y="0"/>
              </a:cxn>
            </a:cxnLst>
            <a:rect l="txL" t="txT" r="txR" b="txB"/>
            <a:pathLst>
              <a:path w="1277900" h="2438402">
                <a:moveTo>
                  <a:pt x="284333" y="0"/>
                </a:moveTo>
                <a:cubicBezTo>
                  <a:pt x="284333" y="0"/>
                  <a:pt x="284333" y="0"/>
                  <a:pt x="1277900" y="0"/>
                </a:cubicBezTo>
                <a:cubicBezTo>
                  <a:pt x="1277900" y="0"/>
                  <a:pt x="1277900" y="0"/>
                  <a:pt x="1277900" y="2438402"/>
                </a:cubicBezTo>
                <a:cubicBezTo>
                  <a:pt x="1277900" y="2438402"/>
                  <a:pt x="1277900" y="2438402"/>
                  <a:pt x="284333" y="2438402"/>
                </a:cubicBezTo>
                <a:cubicBezTo>
                  <a:pt x="127790" y="2438402"/>
                  <a:pt x="0" y="2310402"/>
                  <a:pt x="0" y="2153602"/>
                </a:cubicBezTo>
                <a:cubicBezTo>
                  <a:pt x="0" y="2153602"/>
                  <a:pt x="0" y="2153602"/>
                  <a:pt x="0" y="288000"/>
                </a:cubicBezTo>
                <a:cubicBezTo>
                  <a:pt x="0" y="128000"/>
                  <a:pt x="127790" y="0"/>
                  <a:pt x="284333" y="0"/>
                </a:cubicBezTo>
                <a:close/>
              </a:path>
            </a:pathLst>
          </a:custGeom>
          <a:solidFill>
            <a:srgbClr val="F4B183"/>
          </a:solidFill>
          <a:ln w="9525">
            <a:noFill/>
          </a:ln>
        </p:spPr>
        <p:txBody>
          <a:bodyPr wrap="square" lIns="68575" tIns="205727" rIns="68575" bIns="34287" anchor="t"/>
          <a:p>
            <a:pPr algn="r"/>
            <a:r>
              <a:rPr lang="id-ID" altLang="en-US" sz="2000" b="1">
                <a:latin typeface="Calibri" panose="020F0502020204030204"/>
              </a:rPr>
              <a:t>Penyampaian </a:t>
            </a:r>
            <a:endParaRPr lang="id-ID" altLang="en-US" sz="2000" b="1">
              <a:latin typeface="Calibri" panose="020F0502020204030204"/>
            </a:endParaRPr>
          </a:p>
          <a:p>
            <a:pPr algn="r"/>
            <a:r>
              <a:rPr lang="id-ID" altLang="en-US" sz="2000" b="1">
                <a:latin typeface="Calibri" panose="020F0502020204030204"/>
              </a:rPr>
              <a:t>Hikayat dalam </a:t>
            </a:r>
            <a:endParaRPr lang="id-ID" altLang="en-US" sz="2000" b="1">
              <a:latin typeface="Calibri" panose="020F0502020204030204"/>
            </a:endParaRPr>
          </a:p>
          <a:p>
            <a:pPr algn="r"/>
            <a:r>
              <a:rPr lang="id-ID" altLang="en-US" sz="2000" b="1">
                <a:latin typeface="Calibri" panose="020F0502020204030204"/>
              </a:rPr>
              <a:t>Bentuk Crepen</a:t>
            </a:r>
            <a:endParaRPr lang="id-ID" altLang="en-US" sz="2000" b="1">
              <a:latin typeface="Calibri" panose="020F0502020204030204"/>
            </a:endParaRP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 rot="5400000">
            <a:off x="5468144" y="2602706"/>
            <a:ext cx="2767013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 rot="5400000">
            <a:off x="6122988" y="2678113"/>
            <a:ext cx="2087563" cy="460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76" name="Freeform 9"/>
          <p:cNvSpPr/>
          <p:nvPr/>
        </p:nvSpPr>
        <p:spPr bwMode="auto">
          <a:xfrm rot="5400000">
            <a:off x="989013" y="2736850"/>
            <a:ext cx="1935163" cy="687388"/>
          </a:xfrm>
          <a:custGeom>
            <a:avLst/>
            <a:gdLst>
              <a:gd name="T0" fmla="*/ 1361 w 1361"/>
              <a:gd name="T1" fmla="*/ 0 h 277"/>
              <a:gd name="T2" fmla="*/ 0 w 1361"/>
              <a:gd name="T3" fmla="*/ 277 h 277"/>
              <a:gd name="T4" fmla="*/ 0 w 1361"/>
              <a:gd name="T5" fmla="*/ 0 h 277"/>
              <a:gd name="T6" fmla="*/ 1361 w 1361"/>
              <a:gd name="T7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277">
                <a:moveTo>
                  <a:pt x="1361" y="0"/>
                </a:moveTo>
                <a:lnTo>
                  <a:pt x="0" y="277"/>
                </a:lnTo>
                <a:lnTo>
                  <a:pt x="0" y="0"/>
                </a:lnTo>
                <a:lnTo>
                  <a:pt x="136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77" name="Freeform 10"/>
          <p:cNvSpPr/>
          <p:nvPr/>
        </p:nvSpPr>
        <p:spPr bwMode="auto">
          <a:xfrm rot="5400000">
            <a:off x="841375" y="2227263"/>
            <a:ext cx="1374775" cy="1146175"/>
          </a:xfrm>
          <a:custGeom>
            <a:avLst/>
            <a:gdLst>
              <a:gd name="T0" fmla="*/ 0 w 967"/>
              <a:gd name="T1" fmla="*/ 197 h 462"/>
              <a:gd name="T2" fmla="*/ 967 w 967"/>
              <a:gd name="T3" fmla="*/ 462 h 462"/>
              <a:gd name="T4" fmla="*/ 967 w 967"/>
              <a:gd name="T5" fmla="*/ 0 h 462"/>
              <a:gd name="T6" fmla="*/ 0 w 967"/>
              <a:gd name="T7" fmla="*/ 19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7" h="462">
                <a:moveTo>
                  <a:pt x="0" y="197"/>
                </a:moveTo>
                <a:lnTo>
                  <a:pt x="967" y="462"/>
                </a:lnTo>
                <a:lnTo>
                  <a:pt x="967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 rot="16200000" flipV="1">
            <a:off x="5564981" y="5496719"/>
            <a:ext cx="2570163" cy="539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 rot="16200000" flipV="1">
            <a:off x="6089650" y="5516563"/>
            <a:ext cx="224631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90" name="Freeform 9"/>
          <p:cNvSpPr/>
          <p:nvPr/>
        </p:nvSpPr>
        <p:spPr bwMode="auto">
          <a:xfrm rot="16200000" flipV="1">
            <a:off x="989013" y="4862513"/>
            <a:ext cx="1935163" cy="687388"/>
          </a:xfrm>
          <a:custGeom>
            <a:avLst/>
            <a:gdLst>
              <a:gd name="T0" fmla="*/ 1361 w 1361"/>
              <a:gd name="T1" fmla="*/ 0 h 277"/>
              <a:gd name="T2" fmla="*/ 0 w 1361"/>
              <a:gd name="T3" fmla="*/ 277 h 277"/>
              <a:gd name="T4" fmla="*/ 0 w 1361"/>
              <a:gd name="T5" fmla="*/ 0 h 277"/>
              <a:gd name="T6" fmla="*/ 1361 w 1361"/>
              <a:gd name="T7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277">
                <a:moveTo>
                  <a:pt x="1361" y="0"/>
                </a:moveTo>
                <a:lnTo>
                  <a:pt x="0" y="277"/>
                </a:lnTo>
                <a:lnTo>
                  <a:pt x="0" y="0"/>
                </a:lnTo>
                <a:lnTo>
                  <a:pt x="136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91" name="Freeform 10"/>
          <p:cNvSpPr/>
          <p:nvPr/>
        </p:nvSpPr>
        <p:spPr bwMode="auto">
          <a:xfrm rot="16200000" flipV="1">
            <a:off x="842169" y="4914106"/>
            <a:ext cx="1374775" cy="1144588"/>
          </a:xfrm>
          <a:custGeom>
            <a:avLst/>
            <a:gdLst>
              <a:gd name="T0" fmla="*/ 0 w 967"/>
              <a:gd name="T1" fmla="*/ 197 h 462"/>
              <a:gd name="T2" fmla="*/ 967 w 967"/>
              <a:gd name="T3" fmla="*/ 462 h 462"/>
              <a:gd name="T4" fmla="*/ 967 w 967"/>
              <a:gd name="T5" fmla="*/ 0 h 462"/>
              <a:gd name="T6" fmla="*/ 0 w 967"/>
              <a:gd name="T7" fmla="*/ 19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7" h="462">
                <a:moveTo>
                  <a:pt x="0" y="197"/>
                </a:moveTo>
                <a:lnTo>
                  <a:pt x="967" y="462"/>
                </a:lnTo>
                <a:lnTo>
                  <a:pt x="967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100" name="TextBox 99"/>
          <p:cNvSpPr txBox="1"/>
          <p:nvPr/>
        </p:nvSpPr>
        <p:spPr>
          <a:xfrm>
            <a:off x="2262188" y="1271588"/>
            <a:ext cx="4560888" cy="2776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37151" rIns="137151" rtlCol="0" anchor="ctr">
            <a:noAutofit/>
          </a:bodyPr>
          <a:lstStyle/>
          <a:p>
            <a:pPr fontAlgn="auto">
              <a:lnSpc>
                <a:spcPct val="110000"/>
              </a:lnSpc>
            </a:pPr>
            <a:r>
              <a:rPr lang="id-ID" altLang="en-US" noProof="1">
                <a:latin typeface="+mn-lt"/>
                <a:ea typeface="+mn-ea"/>
                <a:cs typeface="+mn-cs"/>
              </a:rPr>
              <a:t>a. Meringkas atau membuat sinopsis sebuah penggalan hikayat.</a:t>
            </a:r>
            <a:endParaRPr lang="id-ID" altLang="en-US" noProof="1"/>
          </a:p>
          <a:p>
            <a:pPr fontAlgn="auto">
              <a:lnSpc>
                <a:spcPct val="110000"/>
              </a:lnSpc>
            </a:pPr>
            <a:r>
              <a:rPr lang="id-ID" altLang="en-US" noProof="1">
                <a:latin typeface="+mn-lt"/>
                <a:ea typeface="+mn-ea"/>
                <a:cs typeface="+mn-cs"/>
              </a:rPr>
              <a:t>b. Mendaftar konﬂik-konﬂik antartokoh dalam penggalan hikayat tersebut.</a:t>
            </a:r>
            <a:endParaRPr lang="id-ID" altLang="en-US" noProof="1"/>
          </a:p>
          <a:p>
            <a:pPr fontAlgn="auto">
              <a:lnSpc>
                <a:spcPct val="110000"/>
              </a:lnSpc>
            </a:pPr>
            <a:r>
              <a:rPr lang="id-ID" altLang="en-US" noProof="1">
                <a:latin typeface="+mn-lt"/>
                <a:ea typeface="+mn-ea"/>
                <a:cs typeface="+mn-cs"/>
              </a:rPr>
              <a:t>c. Memilih konﬂik yang menarik (mengesankan) berdasarkan data konﬂik yang sudah dirumuskan.</a:t>
            </a:r>
            <a:endParaRPr lang="id-ID" altLang="en-US" noProof="1"/>
          </a:p>
          <a:p>
            <a:pPr fontAlgn="auto">
              <a:lnSpc>
                <a:spcPct val="110000"/>
              </a:lnSpc>
            </a:pPr>
            <a:r>
              <a:rPr lang="id-ID" altLang="en-US" noProof="1">
                <a:latin typeface="+mn-lt"/>
                <a:ea typeface="+mn-ea"/>
                <a:cs typeface="+mn-cs"/>
              </a:rPr>
              <a:t>d. Mengembangkan pilihan konﬂik tersebut menjadi cerita pendek.</a:t>
            </a:r>
            <a:endParaRPr lang="id-ID" altLang="en-US" noProof="1"/>
          </a:p>
        </p:txBody>
      </p:sp>
      <p:sp>
        <p:nvSpPr>
          <p:cNvPr id="69645" name="TextBox 100"/>
          <p:cNvSpPr txBox="1"/>
          <p:nvPr/>
        </p:nvSpPr>
        <p:spPr>
          <a:xfrm>
            <a:off x="2284413" y="4238625"/>
            <a:ext cx="4529137" cy="2570163"/>
          </a:xfrm>
          <a:prstGeom prst="rect">
            <a:avLst/>
          </a:prstGeom>
          <a:solidFill>
            <a:srgbClr val="FBE5D6"/>
          </a:solidFill>
          <a:ln w="9525">
            <a:noFill/>
          </a:ln>
        </p:spPr>
        <p:txBody>
          <a:bodyPr wrap="square" lIns="137151" rIns="137151" anchor="ctr"/>
          <a:p>
            <a:r>
              <a:rPr lang="id-ID" altLang="en-US" dirty="0">
                <a:latin typeface="Calibri" panose="020F0502020204030204"/>
              </a:rPr>
              <a:t>Aspek-aspek yang harus diperhatikan dalam menyampa</a:t>
            </a:r>
            <a:r>
              <a:rPr lang="en-US" altLang="en-US" dirty="0" err="1">
                <a:latin typeface="Calibri" panose="020F0502020204030204"/>
              </a:rPr>
              <a:t>i</a:t>
            </a:r>
            <a:r>
              <a:rPr lang="id-ID" altLang="en-US" dirty="0">
                <a:latin typeface="Calibri" panose="020F0502020204030204"/>
              </a:rPr>
              <a:t>kan hikayat dalam bentuk cerpen.</a:t>
            </a:r>
            <a:endParaRPr lang="id-ID" altLang="en-US" dirty="0">
              <a:latin typeface="Calibri" panose="020F0502020204030204"/>
            </a:endParaRPr>
          </a:p>
          <a:p>
            <a:r>
              <a:rPr lang="id-ID" altLang="en-US" dirty="0">
                <a:latin typeface="Calibri" panose="020F0502020204030204"/>
              </a:rPr>
              <a:t>a. Keruntutan cerita</a:t>
            </a:r>
            <a:endParaRPr lang="id-ID" altLang="en-US" dirty="0">
              <a:latin typeface="Calibri" panose="020F0502020204030204"/>
            </a:endParaRPr>
          </a:p>
          <a:p>
            <a:r>
              <a:rPr lang="id-ID" altLang="en-US" dirty="0">
                <a:latin typeface="Calibri" panose="020F0502020204030204"/>
              </a:rPr>
              <a:t>b. Suara, lafal, dan intonasi</a:t>
            </a:r>
            <a:endParaRPr lang="id-ID" altLang="en-US" dirty="0">
              <a:latin typeface="Calibri" panose="020F0502020204030204"/>
            </a:endParaRPr>
          </a:p>
          <a:p>
            <a:r>
              <a:rPr lang="id-ID" altLang="en-US" dirty="0">
                <a:latin typeface="Calibri" panose="020F0502020204030204"/>
              </a:rPr>
              <a:t>c. Gestur dan mimik</a:t>
            </a:r>
            <a:endParaRPr lang="id-ID" altLang="en-US" dirty="0">
              <a:latin typeface="Calibri" panose="020F0502020204030204"/>
            </a:endParaRPr>
          </a:p>
        </p:txBody>
      </p:sp>
      <p:sp>
        <p:nvSpPr>
          <p:cNvPr id="69646" name="Freeform: Shape 106"/>
          <p:cNvSpPr/>
          <p:nvPr/>
        </p:nvSpPr>
        <p:spPr>
          <a:xfrm flipH="1">
            <a:off x="6889750" y="4238625"/>
            <a:ext cx="2559050" cy="2570163"/>
          </a:xfrm>
          <a:custGeom>
            <a:avLst/>
            <a:gdLst>
              <a:gd name="txL" fmla="*/ 0 w 1277900"/>
              <a:gd name="txT" fmla="*/ 0 h 2438402"/>
              <a:gd name="txR" fmla="*/ 1277900 w 1277900"/>
              <a:gd name="txB" fmla="*/ 2438402 h 2438402"/>
            </a:gdLst>
            <a:ahLst/>
            <a:cxnLst>
              <a:cxn ang="0">
                <a:pos x="569389" y="0"/>
              </a:cxn>
              <a:cxn ang="0">
                <a:pos x="2559050" y="0"/>
              </a:cxn>
              <a:cxn ang="0">
                <a:pos x="2559050" y="2569845"/>
              </a:cxn>
              <a:cxn ang="0">
                <a:pos x="569389" y="2569845"/>
              </a:cxn>
              <a:cxn ang="0">
                <a:pos x="0" y="2269692"/>
              </a:cxn>
              <a:cxn ang="0">
                <a:pos x="0" y="303524"/>
              </a:cxn>
              <a:cxn ang="0">
                <a:pos x="569389" y="0"/>
              </a:cxn>
            </a:cxnLst>
            <a:rect l="txL" t="txT" r="txR" b="txB"/>
            <a:pathLst>
              <a:path w="1277900" h="2438402">
                <a:moveTo>
                  <a:pt x="284333" y="0"/>
                </a:moveTo>
                <a:cubicBezTo>
                  <a:pt x="284333" y="0"/>
                  <a:pt x="284333" y="0"/>
                  <a:pt x="1277900" y="0"/>
                </a:cubicBezTo>
                <a:cubicBezTo>
                  <a:pt x="1277900" y="0"/>
                  <a:pt x="1277900" y="0"/>
                  <a:pt x="1277900" y="2438402"/>
                </a:cubicBezTo>
                <a:cubicBezTo>
                  <a:pt x="1277900" y="2438402"/>
                  <a:pt x="1277900" y="2438402"/>
                  <a:pt x="284333" y="2438402"/>
                </a:cubicBezTo>
                <a:cubicBezTo>
                  <a:pt x="127790" y="2438402"/>
                  <a:pt x="0" y="2310402"/>
                  <a:pt x="0" y="2153602"/>
                </a:cubicBezTo>
                <a:cubicBezTo>
                  <a:pt x="0" y="2153602"/>
                  <a:pt x="0" y="2153602"/>
                  <a:pt x="0" y="288000"/>
                </a:cubicBezTo>
                <a:cubicBezTo>
                  <a:pt x="0" y="128000"/>
                  <a:pt x="127790" y="0"/>
                  <a:pt x="284333" y="0"/>
                </a:cubicBezTo>
                <a:close/>
              </a:path>
            </a:pathLst>
          </a:custGeom>
          <a:solidFill>
            <a:srgbClr val="F4B183"/>
          </a:solidFill>
          <a:ln w="9525">
            <a:noFill/>
          </a:ln>
        </p:spPr>
        <p:txBody>
          <a:bodyPr wrap="square" lIns="68575" tIns="205727" rIns="68575" bIns="34287" anchor="t"/>
          <a:p>
            <a:pPr algn="r"/>
            <a:r>
              <a:rPr lang="id-ID" altLang="en-US" sz="2000" b="1" dirty="0">
                <a:latin typeface="Calibri" panose="020F0502020204030204"/>
              </a:rPr>
              <a:t>Penyampaian </a:t>
            </a:r>
            <a:endParaRPr lang="id-ID" altLang="en-US" sz="2000" b="1" dirty="0">
              <a:latin typeface="Calibri" panose="020F0502020204030204"/>
            </a:endParaRPr>
          </a:p>
          <a:p>
            <a:pPr algn="r"/>
            <a:r>
              <a:rPr lang="id-ID" altLang="en-US" sz="2000" b="1" dirty="0">
                <a:latin typeface="Calibri" panose="020F0502020204030204"/>
              </a:rPr>
              <a:t>Hikayat dalam </a:t>
            </a:r>
            <a:endParaRPr lang="id-ID" altLang="en-US" sz="2000" b="1" dirty="0">
              <a:latin typeface="Calibri" panose="020F0502020204030204"/>
            </a:endParaRPr>
          </a:p>
          <a:p>
            <a:pPr algn="r"/>
            <a:r>
              <a:rPr lang="id-ID" altLang="en-US" sz="2000" b="1" dirty="0">
                <a:latin typeface="Calibri" panose="020F0502020204030204"/>
              </a:rPr>
              <a:t>Bentuk C</a:t>
            </a:r>
            <a:r>
              <a:rPr lang="en-US" altLang="en-US" sz="2000" b="1" dirty="0">
                <a:latin typeface="Calibri" panose="020F0502020204030204"/>
              </a:rPr>
              <a:t>e</a:t>
            </a:r>
            <a:r>
              <a:rPr lang="id-ID" altLang="en-US" sz="2000" b="1" dirty="0">
                <a:latin typeface="Calibri" panose="020F0502020204030204"/>
              </a:rPr>
              <a:t>rpen</a:t>
            </a:r>
            <a:endParaRPr lang="id-ID" altLang="en-US" sz="2000" b="1" dirty="0">
              <a:latin typeface="Calibri" panose="020F0502020204030204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 rot="16200000" flipV="1">
            <a:off x="6148388" y="5494338"/>
            <a:ext cx="2201863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5" name="Freeform 10"/>
          <p:cNvSpPr/>
          <p:nvPr/>
        </p:nvSpPr>
        <p:spPr bwMode="auto">
          <a:xfrm rot="16200000" flipV="1">
            <a:off x="801688" y="4870450"/>
            <a:ext cx="1471613" cy="1135063"/>
          </a:xfrm>
          <a:custGeom>
            <a:avLst/>
            <a:gdLst>
              <a:gd name="T0" fmla="*/ 0 w 967"/>
              <a:gd name="T1" fmla="*/ 197 h 462"/>
              <a:gd name="T2" fmla="*/ 967 w 967"/>
              <a:gd name="T3" fmla="*/ 462 h 462"/>
              <a:gd name="T4" fmla="*/ 967 w 967"/>
              <a:gd name="T5" fmla="*/ 0 h 462"/>
              <a:gd name="T6" fmla="*/ 0 w 967"/>
              <a:gd name="T7" fmla="*/ 19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7" h="462">
                <a:moveTo>
                  <a:pt x="0" y="197"/>
                </a:moveTo>
                <a:lnTo>
                  <a:pt x="967" y="462"/>
                </a:lnTo>
                <a:lnTo>
                  <a:pt x="967" y="0"/>
                </a:lnTo>
                <a:lnTo>
                  <a:pt x="0" y="19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75" tIns="34287" rIns="68575" bIns="34287" numCol="1" anchor="t" anchorCtr="0" compatLnSpc="1"/>
          <a:lstStyle/>
          <a:p>
            <a:pPr fontAlgn="auto"/>
            <a:endParaRPr lang="en-US" sz="1350" strike="noStrike" noProof="1"/>
          </a:p>
        </p:txBody>
      </p:sp>
      <p:sp>
        <p:nvSpPr>
          <p:cNvPr id="2" name="Left Arrow 1">
            <a:hlinkClick r:id="rId1" action="ppaction://hlinksldjump"/>
          </p:cNvPr>
          <p:cNvSpPr/>
          <p:nvPr/>
        </p:nvSpPr>
        <p:spPr>
          <a:xfrm>
            <a:off x="700088" y="6929438"/>
            <a:ext cx="393700" cy="393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id-ID" sz="1985" strike="noStrike" noProof="1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9625" y="303213"/>
            <a:ext cx="9102725" cy="1649413"/>
          </a:xfr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6350">
            <a:solidFill>
              <a:schemeClr val="accent4">
                <a:shade val="95000"/>
                <a:satMod val="105000"/>
              </a:schemeClr>
            </a:solidFill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/>
            <a:r>
              <a:rPr lang="en-ID" sz="4850" strike="noStrike" noProof="1" dirty="0" smtClean="0"/>
              <a:t>BAB 5</a:t>
            </a:r>
            <a:br>
              <a:rPr lang="en-ID" dirty="0" smtClean="0"/>
            </a:br>
            <a:r>
              <a:rPr lang="en-ID" sz="4850" strike="noStrike" noProof="1" dirty="0" err="1" smtClean="0"/>
              <a:t>Bersepakat</a:t>
            </a:r>
            <a:r>
              <a:rPr lang="en-ID" sz="4850" strike="noStrike" noProof="1" dirty="0" smtClean="0"/>
              <a:t> </a:t>
            </a:r>
            <a:r>
              <a:rPr lang="en-ID" sz="4850" strike="noStrike" noProof="1" dirty="0" err="1" smtClean="0"/>
              <a:t>Melalui</a:t>
            </a:r>
            <a:r>
              <a:rPr lang="en-ID" sz="4850" strike="noStrike" noProof="1" dirty="0" smtClean="0"/>
              <a:t> </a:t>
            </a:r>
            <a:r>
              <a:rPr lang="en-ID" sz="4850" strike="noStrike" noProof="1" dirty="0" err="1" smtClean="0"/>
              <a:t>Negosiasi</a:t>
            </a:r>
            <a:endParaRPr lang="en-US" strike="noStrike" noProof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4479925" y="4173538"/>
            <a:ext cx="314325" cy="2365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6132513" y="4094163"/>
            <a:ext cx="315913" cy="2365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pic>
        <p:nvPicPr>
          <p:cNvPr id="70660" name="Picture 2" descr="https://1.bp.blogspot.com/-mfVwLkHZ-kc/WHxAi0Zl9II/AAAAAAAABOM/1nDfuk7OH64DY14lzMIrhq1967pzPnMGwCLcB/s1600/teks%2Bnegosiasi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0" y="3198813"/>
            <a:ext cx="3708400" cy="238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936625" y="2324100"/>
            <a:ext cx="2514600" cy="14573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985" strike="noStrike" noProof="1" dirty="0" smtClean="0"/>
              <a:t>A. </a:t>
            </a:r>
            <a:r>
              <a:rPr lang="en-ID" sz="1985" strike="noStrike" noProof="1" dirty="0" err="1" smtClean="0"/>
              <a:t>Pengajuan</a:t>
            </a:r>
            <a:r>
              <a:rPr lang="en-ID" sz="1985" strike="noStrike" noProof="1" dirty="0" smtClean="0"/>
              <a:t>, </a:t>
            </a:r>
            <a:r>
              <a:rPr lang="en-ID" sz="1985" strike="noStrike" noProof="1" dirty="0" err="1" smtClean="0"/>
              <a:t>Penawaran</a:t>
            </a:r>
            <a:r>
              <a:rPr lang="en-ID" sz="1985" strike="noStrike" noProof="1" dirty="0" smtClean="0"/>
              <a:t>, </a:t>
            </a:r>
            <a:r>
              <a:rPr lang="en-ID" sz="1985" strike="noStrike" noProof="1" dirty="0" err="1" smtClean="0"/>
              <a:t>dan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Penutup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dalam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Negosiasi</a:t>
            </a:r>
            <a:endParaRPr lang="en-US" sz="1985" strike="noStrike" noProof="1" dirty="0"/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7156450" y="2324100"/>
            <a:ext cx="2755900" cy="133826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765" strike="noStrike" noProof="1" dirty="0" smtClean="0"/>
              <a:t>B. </a:t>
            </a:r>
            <a:r>
              <a:rPr lang="en-ID" sz="1765" strike="noStrike" noProof="1" dirty="0" err="1" smtClean="0"/>
              <a:t>Penjelasan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Pengajuan</a:t>
            </a:r>
            <a:r>
              <a:rPr lang="en-ID" sz="1765" strike="noStrike" noProof="1" dirty="0" smtClean="0"/>
              <a:t>, </a:t>
            </a:r>
            <a:r>
              <a:rPr lang="en-ID" sz="1765" strike="noStrike" noProof="1" dirty="0" err="1" smtClean="0"/>
              <a:t>Penawaran</a:t>
            </a:r>
            <a:r>
              <a:rPr lang="en-ID" sz="1765" strike="noStrike" noProof="1" dirty="0" smtClean="0"/>
              <a:t>, </a:t>
            </a:r>
            <a:r>
              <a:rPr lang="en-ID" sz="1765" strike="noStrike" noProof="1" dirty="0" err="1" smtClean="0"/>
              <a:t>Persetujuan</a:t>
            </a:r>
            <a:r>
              <a:rPr lang="en-ID" sz="1765" strike="noStrike" noProof="1" dirty="0" smtClean="0"/>
              <a:t>, </a:t>
            </a:r>
            <a:r>
              <a:rPr lang="en-ID" sz="1765" strike="noStrike" noProof="1" dirty="0" err="1" smtClean="0"/>
              <a:t>dan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Penutup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dalam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Teks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Negosiasi</a:t>
            </a:r>
            <a:endParaRPr lang="en-US" sz="1765" strike="noStrike" noProof="1" dirty="0" smtClean="0"/>
          </a:p>
          <a:p>
            <a:pPr algn="ctr" fontAlgn="auto"/>
            <a:endParaRPr lang="en-US" sz="1765" strike="noStrike" noProof="1" dirty="0"/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7069138" y="5283200"/>
            <a:ext cx="2843213" cy="14954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985" strike="noStrike" noProof="1" dirty="0" smtClean="0"/>
              <a:t>C. </a:t>
            </a:r>
            <a:r>
              <a:rPr lang="en-ID" sz="1985" strike="noStrike" noProof="1" dirty="0" err="1" smtClean="0"/>
              <a:t>Isi</a:t>
            </a:r>
            <a:r>
              <a:rPr lang="en-ID" sz="1985" strike="noStrike" noProof="1" dirty="0" smtClean="0"/>
              <a:t>, </a:t>
            </a:r>
            <a:r>
              <a:rPr lang="en-ID" sz="1985" strike="noStrike" noProof="1" dirty="0" err="1" smtClean="0"/>
              <a:t>Struktur</a:t>
            </a:r>
            <a:r>
              <a:rPr lang="en-ID" sz="1985" strike="noStrike" noProof="1" dirty="0" smtClean="0"/>
              <a:t>, </a:t>
            </a:r>
            <a:r>
              <a:rPr lang="en-ID" sz="1985" strike="noStrike" noProof="1" dirty="0" err="1" smtClean="0"/>
              <a:t>dan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Ciri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Kebahasaan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Negosiasi</a:t>
            </a:r>
            <a:endParaRPr lang="en-US" sz="1985" strike="noStrike" noProof="1" dirty="0"/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1049338" y="5419725"/>
            <a:ext cx="2520950" cy="1495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765" strike="noStrike" noProof="1" dirty="0" smtClean="0"/>
              <a:t>D. </a:t>
            </a:r>
            <a:r>
              <a:rPr lang="en-ID" sz="1765" strike="noStrike" noProof="1" dirty="0" err="1" smtClean="0"/>
              <a:t>Penyusunan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Teks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Negosiasi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dengan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Memperhatikan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Isi</a:t>
            </a:r>
            <a:r>
              <a:rPr lang="en-ID" sz="1765" strike="noStrike" noProof="1" dirty="0" smtClean="0"/>
              <a:t>, </a:t>
            </a:r>
            <a:r>
              <a:rPr lang="en-ID" sz="1765" strike="noStrike" noProof="1" dirty="0" err="1" smtClean="0"/>
              <a:t>Struktur</a:t>
            </a:r>
            <a:r>
              <a:rPr lang="en-ID" sz="1765" strike="noStrike" noProof="1" dirty="0" smtClean="0"/>
              <a:t>, </a:t>
            </a:r>
            <a:r>
              <a:rPr lang="en-ID" sz="1765" strike="noStrike" noProof="1" dirty="0" err="1" smtClean="0"/>
              <a:t>dan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Kebahasaan</a:t>
            </a:r>
            <a:endParaRPr lang="en-US" sz="1765" strike="noStrike" noProof="1" dirty="0"/>
          </a:p>
        </p:txBody>
      </p:sp>
      <p:sp>
        <p:nvSpPr>
          <p:cNvPr id="2" name="Left Arrow 1">
            <a:hlinkClick r:id="rId6" action="ppaction://hlinksldjump"/>
          </p:cNvPr>
          <p:cNvSpPr/>
          <p:nvPr/>
        </p:nvSpPr>
        <p:spPr>
          <a:xfrm>
            <a:off x="436563" y="6596063"/>
            <a:ext cx="719138" cy="531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  <p:transition spd="slow">
    <p:pull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/>
            <a:r>
              <a:rPr lang="en-ID" sz="4850" b="1" strike="noStrike" noProof="1" dirty="0" smtClean="0"/>
              <a:t>A. </a:t>
            </a:r>
            <a:r>
              <a:rPr lang="en-ID" sz="4850" b="1" strike="noStrike" noProof="1" dirty="0" err="1" smtClean="0"/>
              <a:t>Pengajuan</a:t>
            </a:r>
            <a:r>
              <a:rPr lang="en-ID" sz="4850" b="1" strike="noStrike" noProof="1" dirty="0" smtClean="0"/>
              <a:t>, </a:t>
            </a:r>
            <a:r>
              <a:rPr lang="en-ID" sz="4850" b="1" strike="noStrike" noProof="1" dirty="0" err="1" smtClean="0"/>
              <a:t>Penawaran</a:t>
            </a:r>
            <a:r>
              <a:rPr lang="en-ID" sz="4850" b="1" strike="noStrike" noProof="1" dirty="0" smtClean="0"/>
              <a:t>, </a:t>
            </a:r>
            <a:r>
              <a:rPr lang="en-ID" sz="4850" b="1" strike="noStrike" noProof="1" dirty="0" err="1" smtClean="0"/>
              <a:t>dan</a:t>
            </a:r>
            <a:r>
              <a:rPr lang="en-ID" sz="4850" b="1" strike="noStrike" noProof="1" dirty="0" smtClean="0"/>
              <a:t> </a:t>
            </a:r>
            <a:r>
              <a:rPr lang="en-ID" sz="4850" b="1" strike="noStrike" noProof="1" dirty="0" err="1" smtClean="0"/>
              <a:t>Penutup</a:t>
            </a:r>
            <a:r>
              <a:rPr lang="en-ID" sz="4850" b="1" strike="noStrike" noProof="1" dirty="0" smtClean="0"/>
              <a:t> </a:t>
            </a:r>
            <a:r>
              <a:rPr lang="en-ID" sz="4850" b="1" strike="noStrike" noProof="1" dirty="0" err="1" smtClean="0"/>
              <a:t>dalam</a:t>
            </a:r>
            <a:r>
              <a:rPr lang="en-ID" sz="4850" b="1" strike="noStrike" noProof="1" dirty="0" smtClean="0"/>
              <a:t> </a:t>
            </a:r>
            <a:r>
              <a:rPr lang="en-ID" sz="4850" b="1" strike="noStrike" noProof="1" dirty="0" err="1" smtClean="0"/>
              <a:t>Teks</a:t>
            </a:r>
            <a:r>
              <a:rPr lang="en-ID" sz="4850" b="1" strike="noStrike" noProof="1" dirty="0" smtClean="0"/>
              <a:t> </a:t>
            </a:r>
            <a:r>
              <a:rPr lang="en-ID" sz="4850" b="1" strike="noStrike" noProof="1" dirty="0" err="1" smtClean="0"/>
              <a:t>Negosiasi</a:t>
            </a:r>
            <a:endParaRPr lang="en-US" b="1" strike="noStrike" noProof="1" dirty="0"/>
          </a:p>
        </p:txBody>
      </p:sp>
      <p:sp>
        <p:nvSpPr>
          <p:cNvPr id="7" name="Oval Callout 6">
            <a:hlinkClick r:id="rId1" action="ppaction://hlinksldjump"/>
          </p:cNvPr>
          <p:cNvSpPr/>
          <p:nvPr/>
        </p:nvSpPr>
        <p:spPr>
          <a:xfrm>
            <a:off x="1014413" y="1654175"/>
            <a:ext cx="2125663" cy="787400"/>
          </a:xfrm>
          <a:prstGeom prst="wedgeEllipseCallout">
            <a:avLst>
              <a:gd name="adj1" fmla="val 54229"/>
              <a:gd name="adj2" fmla="val 10101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545" strike="noStrike" noProof="1" dirty="0" err="1" smtClean="0"/>
              <a:t>P</a:t>
            </a:r>
            <a:r>
              <a:rPr lang="en-ID" sz="1545" strike="noStrike" noProof="1" dirty="0" err="1" smtClean="0"/>
              <a:t>engertian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teks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negosiasi</a:t>
            </a:r>
            <a:endParaRPr lang="en-US" sz="1545" strike="noStrike" noProof="1" dirty="0"/>
          </a:p>
        </p:txBody>
      </p:sp>
      <p:sp>
        <p:nvSpPr>
          <p:cNvPr id="8" name="Oval Callout 7">
            <a:hlinkClick r:id="rId2" action="ppaction://hlinksldjump"/>
          </p:cNvPr>
          <p:cNvSpPr/>
          <p:nvPr/>
        </p:nvSpPr>
        <p:spPr>
          <a:xfrm>
            <a:off x="3535363" y="1811338"/>
            <a:ext cx="2597150" cy="944563"/>
          </a:xfrm>
          <a:prstGeom prst="wedgeEllipseCallout">
            <a:avLst>
              <a:gd name="adj1" fmla="val 2844"/>
              <a:gd name="adj2" fmla="val 8205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545" strike="noStrike" noProof="1" dirty="0" err="1" smtClean="0"/>
              <a:t>C</a:t>
            </a:r>
            <a:r>
              <a:rPr lang="en-ID" sz="1545" strike="noStrike" noProof="1" dirty="0" err="1" smtClean="0"/>
              <a:t>iri-ciri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teks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negosiasi</a:t>
            </a:r>
            <a:endParaRPr lang="en-US" sz="1545" strike="noStrike" noProof="1" dirty="0"/>
          </a:p>
        </p:txBody>
      </p:sp>
      <p:sp>
        <p:nvSpPr>
          <p:cNvPr id="9" name="Oval Callout 8">
            <a:hlinkClick r:id="rId3" action="ppaction://hlinksldjump"/>
          </p:cNvPr>
          <p:cNvSpPr/>
          <p:nvPr/>
        </p:nvSpPr>
        <p:spPr>
          <a:xfrm>
            <a:off x="6291263" y="1731963"/>
            <a:ext cx="3779838" cy="1023938"/>
          </a:xfrm>
          <a:prstGeom prst="wedgeEllipseCallout">
            <a:avLst>
              <a:gd name="adj1" fmla="val -74801"/>
              <a:gd name="adj2" fmla="val 691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545" strike="noStrike" noProof="1" dirty="0" err="1" smtClean="0"/>
              <a:t>P</a:t>
            </a:r>
            <a:r>
              <a:rPr lang="en-ID" sz="1545" strike="noStrike" noProof="1" dirty="0" err="1" smtClean="0"/>
              <a:t>enyampaian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pengajuan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dan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penawaran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dalam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teks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negosiasi</a:t>
            </a:r>
            <a:endParaRPr lang="en-US" sz="1545" strike="noStrike" noProof="1" dirty="0"/>
          </a:p>
        </p:txBody>
      </p:sp>
      <p:pic>
        <p:nvPicPr>
          <p:cNvPr id="71685" name="Picture 2" descr="http://marketeers.com/wp-content/uploads/2018/06/61633316_s.jpg"/>
          <p:cNvPicPr>
            <a:picLocks noChangeAspect="1"/>
          </p:cNvPicPr>
          <p:nvPr/>
        </p:nvPicPr>
        <p:blipFill>
          <a:blip r:embed="rId4"/>
          <a:srcRect t="13461"/>
          <a:stretch>
            <a:fillRect/>
          </a:stretch>
        </p:blipFill>
        <p:spPr>
          <a:xfrm>
            <a:off x="2668588" y="3149600"/>
            <a:ext cx="4094162" cy="3543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ction Button: Back or Previous 4">
            <a:hlinkClick r:id="rId5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408113" y="473075"/>
            <a:ext cx="3779838" cy="396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/>
            <a:r>
              <a:rPr lang="en-ID" sz="1985" strike="noStrike" noProof="1" dirty="0" err="1" smtClean="0"/>
              <a:t>Pengertian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Negosiasi</a:t>
            </a:r>
            <a:r>
              <a:rPr lang="en-ID" sz="1985" strike="noStrike" noProof="1" dirty="0" smtClean="0"/>
              <a:t> </a:t>
            </a:r>
            <a:endParaRPr lang="en-US" sz="1985" strike="noStrike" noProof="1" dirty="0"/>
          </a:p>
        </p:txBody>
      </p:sp>
      <p:sp>
        <p:nvSpPr>
          <p:cNvPr id="3" name="Rounded Rectangle 2"/>
          <p:cNvSpPr/>
          <p:nvPr/>
        </p:nvSpPr>
        <p:spPr>
          <a:xfrm>
            <a:off x="1330325" y="1181100"/>
            <a:ext cx="7953375" cy="1181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/>
            <a:r>
              <a:rPr lang="en-US" sz="1545" strike="noStrike" noProof="1" dirty="0" err="1" smtClean="0"/>
              <a:t>Menurut</a:t>
            </a:r>
            <a:r>
              <a:rPr lang="en-US" sz="1545" strike="noStrike" noProof="1" dirty="0" smtClean="0"/>
              <a:t> </a:t>
            </a:r>
            <a:r>
              <a:rPr lang="en-US" sz="1545" i="1" strike="noStrike" noProof="1" dirty="0" err="1" smtClean="0"/>
              <a:t>Kamus</a:t>
            </a:r>
            <a:r>
              <a:rPr lang="en-US" sz="1545" i="1" strike="noStrike" noProof="1" dirty="0" smtClean="0"/>
              <a:t> </a:t>
            </a:r>
            <a:r>
              <a:rPr lang="en-US" sz="1545" i="1" strike="noStrike" noProof="1" dirty="0" err="1" smtClean="0"/>
              <a:t>Besar</a:t>
            </a:r>
            <a:r>
              <a:rPr lang="en-US" sz="1545" i="1" strike="noStrike" noProof="1" dirty="0" smtClean="0"/>
              <a:t> </a:t>
            </a:r>
            <a:r>
              <a:rPr lang="en-US" sz="1545" i="1" strike="noStrike" noProof="1" dirty="0" err="1" smtClean="0"/>
              <a:t>Bahasa</a:t>
            </a:r>
            <a:r>
              <a:rPr lang="en-US" sz="1545" i="1" strike="noStrike" noProof="1" dirty="0" smtClean="0"/>
              <a:t> Indonesia</a:t>
            </a:r>
            <a:r>
              <a:rPr lang="en-US" sz="1545" strike="noStrike" noProof="1" dirty="0" smtClean="0"/>
              <a:t>, </a:t>
            </a:r>
            <a:r>
              <a:rPr lang="en-US" sz="1545" strike="noStrike" noProof="1" dirty="0" err="1" smtClean="0"/>
              <a:t>negosiasi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berarti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proses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tawar-menawar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dengan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jalan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berunding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guna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mencapai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kesepakatan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bersama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antara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satu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pihak</a:t>
            </a:r>
            <a:r>
              <a:rPr lang="en-US" sz="1545" strike="noStrike" noProof="1" dirty="0" smtClean="0"/>
              <a:t> (</a:t>
            </a:r>
            <a:r>
              <a:rPr lang="en-US" sz="1545" strike="noStrike" noProof="1" dirty="0" err="1" smtClean="0"/>
              <a:t>kelompok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organisasi</a:t>
            </a:r>
            <a:r>
              <a:rPr lang="en-US" sz="1545" strike="noStrike" noProof="1" dirty="0" smtClean="0"/>
              <a:t>) </a:t>
            </a:r>
            <a:r>
              <a:rPr lang="en-US" sz="1545" strike="noStrike" noProof="1" dirty="0" err="1" smtClean="0"/>
              <a:t>dan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pihak</a:t>
            </a:r>
            <a:r>
              <a:rPr lang="en-US" sz="1545" strike="noStrike" noProof="1" dirty="0" smtClean="0"/>
              <a:t> (</a:t>
            </a:r>
            <a:r>
              <a:rPr lang="en-US" sz="1545" strike="noStrike" noProof="1" dirty="0" err="1" smtClean="0"/>
              <a:t>kelompok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atau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organisasi</a:t>
            </a:r>
            <a:r>
              <a:rPr lang="en-US" sz="1545" strike="noStrike" noProof="1" dirty="0" smtClean="0"/>
              <a:t>) </a:t>
            </a:r>
            <a:r>
              <a:rPr lang="en-US" sz="1545" strike="noStrike" noProof="1" dirty="0" err="1" smtClean="0"/>
              <a:t>lainnya</a:t>
            </a:r>
            <a:r>
              <a:rPr lang="en-US" sz="1545" strike="noStrike" noProof="1" dirty="0" smtClean="0"/>
              <a:t>.</a:t>
            </a:r>
            <a:endParaRPr lang="en-US" sz="1545" strike="noStrike" noProof="1" dirty="0"/>
          </a:p>
        </p:txBody>
      </p:sp>
      <p:sp>
        <p:nvSpPr>
          <p:cNvPr id="4" name="Rounded Rectangle 3"/>
          <p:cNvSpPr/>
          <p:nvPr/>
        </p:nvSpPr>
        <p:spPr>
          <a:xfrm>
            <a:off x="1408113" y="2992438"/>
            <a:ext cx="1023938" cy="5508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/>
            <a:r>
              <a:rPr lang="en-ID" sz="1545" b="1" strike="noStrike" noProof="1" dirty="0" err="1" smtClean="0"/>
              <a:t>Situasi</a:t>
            </a:r>
            <a:endParaRPr lang="en-US" sz="1545" b="1" strike="noStrike" noProof="1" dirty="0" smtClean="0"/>
          </a:p>
          <a:p>
            <a:pPr algn="just" fontAlgn="auto"/>
            <a:endParaRPr lang="en-US" sz="1545" strike="noStrike" noProof="1" dirty="0"/>
          </a:p>
        </p:txBody>
      </p:sp>
      <p:sp>
        <p:nvSpPr>
          <p:cNvPr id="5" name="Action Button: Back or Previous 4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5125" name="TextBox 5"/>
          <p:cNvSpPr txBox="1"/>
          <p:nvPr/>
        </p:nvSpPr>
        <p:spPr>
          <a:xfrm>
            <a:off x="1408113" y="2519363"/>
            <a:ext cx="5118100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r>
              <a:rPr lang="en-ID" altLang="en-US" sz="1985" noProof="1" dirty="0" err="1">
                <a:latin typeface="Calibri" panose="020F0502020204030204" charset="0"/>
                <a:ea typeface="+mn-ea"/>
                <a:cs typeface="+mn-cs"/>
              </a:rPr>
              <a:t>Negosiasi</a:t>
            </a:r>
            <a:r>
              <a:rPr lang="en-ID" altLang="en-US" sz="198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1985" noProof="1" dirty="0" err="1">
                <a:latin typeface="Calibri" panose="020F0502020204030204" charset="0"/>
                <a:ea typeface="+mn-ea"/>
                <a:cs typeface="+mn-cs"/>
              </a:rPr>
              <a:t>dapat</a:t>
            </a:r>
            <a:r>
              <a:rPr lang="en-ID" altLang="en-US" sz="198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1985" noProof="1" dirty="0" err="1">
                <a:latin typeface="Calibri" panose="020F0502020204030204" charset="0"/>
                <a:ea typeface="+mn-ea"/>
                <a:cs typeface="+mn-cs"/>
              </a:rPr>
              <a:t>dibedakan</a:t>
            </a:r>
            <a:r>
              <a:rPr lang="en-ID" altLang="en-US" sz="1985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1985" noProof="1" dirty="0" err="1">
                <a:latin typeface="Calibri" panose="020F0502020204030204" charset="0"/>
                <a:ea typeface="+mn-ea"/>
                <a:cs typeface="+mn-cs"/>
              </a:rPr>
              <a:t>menurut</a:t>
            </a:r>
            <a:r>
              <a:rPr lang="en-ID" altLang="en-US" sz="1985" noProof="1" dirty="0">
                <a:latin typeface="Calibri" panose="020F0502020204030204" charset="0"/>
                <a:ea typeface="+mn-ea"/>
                <a:cs typeface="+mn-cs"/>
              </a:rPr>
              <a:t>:</a:t>
            </a:r>
            <a:endParaRPr lang="en-US" altLang="zh-CN" sz="1985" noProof="1" dirty="0">
              <a:latin typeface="Calibri" panose="020F050202020403020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2050" y="3228975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4263" y="3306763"/>
            <a:ext cx="6302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8588" y="2992438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8588" y="3622675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05125" y="2913063"/>
            <a:ext cx="1968500" cy="393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545" b="1" strike="noStrike" noProof="1" dirty="0" err="1" smtClean="0"/>
              <a:t>Negosiasi</a:t>
            </a:r>
            <a:r>
              <a:rPr lang="en-ID" sz="1545" b="1" strike="noStrike" noProof="1" dirty="0" smtClean="0"/>
              <a:t> Formal</a:t>
            </a:r>
            <a:endParaRPr lang="en-US" sz="1545" b="1" strike="noStrike" noProof="1" dirty="0"/>
          </a:p>
        </p:txBody>
      </p:sp>
      <p:sp>
        <p:nvSpPr>
          <p:cNvPr id="22" name="Rounded Rectangle 21"/>
          <p:cNvSpPr/>
          <p:nvPr/>
        </p:nvSpPr>
        <p:spPr>
          <a:xfrm>
            <a:off x="2905125" y="3465513"/>
            <a:ext cx="2125663" cy="393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545" b="1" strike="noStrike" noProof="1" dirty="0" err="1" smtClean="0"/>
              <a:t>Negosiasi</a:t>
            </a:r>
            <a:r>
              <a:rPr lang="en-ID" sz="1545" b="1" strike="noStrike" noProof="1" dirty="0" smtClean="0"/>
              <a:t> Informal</a:t>
            </a:r>
            <a:endParaRPr lang="en-US" sz="1545" b="1" strike="noStrike" noProof="1" dirty="0"/>
          </a:p>
        </p:txBody>
      </p:sp>
      <p:sp>
        <p:nvSpPr>
          <p:cNvPr id="23" name="Rounded Rectangle 22"/>
          <p:cNvSpPr/>
          <p:nvPr/>
        </p:nvSpPr>
        <p:spPr>
          <a:xfrm>
            <a:off x="936625" y="4487863"/>
            <a:ext cx="1495425" cy="4730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/>
            <a:r>
              <a:rPr lang="en-ID" sz="1545" b="1" strike="noStrike" noProof="1" dirty="0" err="1" smtClean="0"/>
              <a:t>Untung-Rugi</a:t>
            </a:r>
            <a:endParaRPr lang="en-US" sz="1545" b="1" strike="noStrike" noProof="1" dirty="0" smtClean="0"/>
          </a:p>
          <a:p>
            <a:pPr algn="just" fontAlgn="auto"/>
            <a:endParaRPr lang="en-US" sz="1545" strike="noStrike" noProof="1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1527969" y="5550694"/>
            <a:ext cx="22828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8588" y="4410075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8588" y="5040313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905125" y="4330700"/>
            <a:ext cx="2125663" cy="3937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545" b="1" strike="noStrike" noProof="1" dirty="0" err="1" smtClean="0"/>
              <a:t>Negosiasi</a:t>
            </a:r>
            <a:r>
              <a:rPr lang="en-ID" sz="1545" b="1" strike="noStrike" noProof="1" dirty="0" smtClean="0"/>
              <a:t> </a:t>
            </a:r>
            <a:r>
              <a:rPr lang="en-ID" sz="1545" b="1" strike="noStrike" noProof="1" dirty="0" err="1" smtClean="0"/>
              <a:t>Kolaborasi</a:t>
            </a:r>
            <a:endParaRPr lang="en-US" sz="1545" b="1" strike="noStrike" noProof="1" dirty="0"/>
          </a:p>
        </p:txBody>
      </p:sp>
      <p:sp>
        <p:nvSpPr>
          <p:cNvPr id="28" name="Rounded Rectangle 27"/>
          <p:cNvSpPr/>
          <p:nvPr/>
        </p:nvSpPr>
        <p:spPr>
          <a:xfrm>
            <a:off x="2905125" y="4881563"/>
            <a:ext cx="2125663" cy="393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545" b="1" strike="noStrike" noProof="1" dirty="0" err="1" smtClean="0"/>
              <a:t>Negosiasi</a:t>
            </a:r>
            <a:r>
              <a:rPr lang="en-ID" sz="1545" b="1" strike="noStrike" noProof="1" dirty="0" smtClean="0"/>
              <a:t> </a:t>
            </a:r>
            <a:r>
              <a:rPr lang="en-ID" sz="1545" b="1" strike="noStrike" noProof="1" dirty="0" err="1" smtClean="0"/>
              <a:t>Dominasi</a:t>
            </a:r>
            <a:endParaRPr lang="en-US" sz="1545" b="1" strike="noStrike" noProof="1" dirty="0"/>
          </a:p>
        </p:txBody>
      </p:sp>
      <p:cxnSp>
        <p:nvCxnSpPr>
          <p:cNvPr id="30" name="Straight Connector 29"/>
          <p:cNvCxnSpPr>
            <a:stCxn id="23" idx="3"/>
          </p:cNvCxnSpPr>
          <p:nvPr/>
        </p:nvCxnSpPr>
        <p:spPr>
          <a:xfrm>
            <a:off x="2432050" y="4724400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3"/>
          </p:cNvCxnSpPr>
          <p:nvPr/>
        </p:nvCxnSpPr>
        <p:spPr>
          <a:xfrm>
            <a:off x="2668588" y="5748338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905125" y="5434013"/>
            <a:ext cx="2125663" cy="708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765" b="1" strike="noStrike" noProof="1" dirty="0" err="1" smtClean="0"/>
              <a:t>Negosiasi</a:t>
            </a:r>
            <a:r>
              <a:rPr lang="en-ID" sz="1765" b="1" strike="noStrike" noProof="1" dirty="0" smtClean="0"/>
              <a:t> </a:t>
            </a:r>
            <a:r>
              <a:rPr lang="en-ID" sz="1765" b="1" strike="noStrike" noProof="1" dirty="0" err="1" smtClean="0"/>
              <a:t>Akomodasi</a:t>
            </a:r>
            <a:endParaRPr lang="en-US" sz="1765" b="1" strike="noStrike" noProof="1" dirty="0"/>
          </a:p>
        </p:txBody>
      </p:sp>
      <p:sp>
        <p:nvSpPr>
          <p:cNvPr id="37" name="Rounded Rectangle 36"/>
          <p:cNvSpPr/>
          <p:nvPr/>
        </p:nvSpPr>
        <p:spPr>
          <a:xfrm>
            <a:off x="2905125" y="6378575"/>
            <a:ext cx="2282825" cy="550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1545" strike="noStrike" noProof="1" dirty="0" err="1" smtClean="0"/>
              <a:t>Negosiasi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Menghindari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Konflik</a:t>
            </a:r>
            <a:endParaRPr lang="en-US" sz="1545" strike="noStrike" noProof="1" dirty="0"/>
          </a:p>
        </p:txBody>
      </p:sp>
      <p:cxnSp>
        <p:nvCxnSpPr>
          <p:cNvPr id="40" name="Straight Connector 39"/>
          <p:cNvCxnSpPr>
            <a:stCxn id="23" idx="3"/>
          </p:cNvCxnSpPr>
          <p:nvPr/>
        </p:nvCxnSpPr>
        <p:spPr>
          <a:xfrm>
            <a:off x="2668588" y="6692900"/>
            <a:ext cx="2365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Title 6"/>
          <p:cNvSpPr>
            <a:spLocks noGrp="1"/>
          </p:cNvSpPr>
          <p:nvPr>
            <p:ph type="title"/>
          </p:nvPr>
        </p:nvSpPr>
        <p:spPr>
          <a:xfrm>
            <a:off x="1014413" y="393700"/>
            <a:ext cx="4960938" cy="787400"/>
          </a:xfrm>
        </p:spPr>
        <p:txBody>
          <a:bodyPr vert="horz" lIns="100795" tIns="50397" rIns="100795" bIns="50397" anchor="ctr"/>
          <a:p>
            <a:pPr fontAlgn="auto"/>
            <a:r>
              <a:rPr lang="en-ID" altLang="en-US" sz="3525" b="1" strike="noStrike" noProof="1" dirty="0" err="1"/>
              <a:t>Ciri-Ciri</a:t>
            </a:r>
            <a:r>
              <a:rPr lang="en-ID" altLang="en-US" sz="3525" b="1" strike="noStrike" noProof="1" dirty="0"/>
              <a:t> </a:t>
            </a:r>
            <a:r>
              <a:rPr lang="en-ID" altLang="en-US" sz="3525" b="1" strike="noStrike" noProof="1" dirty="0" err="1"/>
              <a:t>Teks</a:t>
            </a:r>
            <a:r>
              <a:rPr lang="en-ID" altLang="en-US" sz="3525" b="1" strike="noStrike" noProof="1" dirty="0"/>
              <a:t> </a:t>
            </a:r>
            <a:r>
              <a:rPr lang="en-ID" altLang="en-US" sz="3525" b="1" strike="noStrike" noProof="1" dirty="0" err="1"/>
              <a:t>Negosiasi</a:t>
            </a:r>
            <a:endParaRPr lang="en-US" altLang="zh-CN" sz="3525" b="1" strike="noStrike" noProof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985891" y="1539934"/>
          <a:ext cx="6719711" cy="447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777875" y="708025"/>
            <a:ext cx="8112125" cy="722313"/>
          </a:xfrm>
        </p:spPr>
        <p:txBody>
          <a:bodyPr vert="horz" lIns="100795" tIns="50397" rIns="100795" bIns="50397" anchor="ctr"/>
          <a:p>
            <a:pPr fontAlgn="auto"/>
            <a:r>
              <a:rPr lang="en-ID" altLang="en-US" sz="3085" b="1" strike="noStrike" noProof="1" dirty="0"/>
              <a:t>Cara </a:t>
            </a:r>
            <a:r>
              <a:rPr lang="en-ID" altLang="en-US" sz="3085" b="1" strike="noStrike" noProof="1" dirty="0" err="1"/>
              <a:t>Penyampaian</a:t>
            </a:r>
            <a:r>
              <a:rPr lang="en-ID" altLang="en-US" sz="3085" b="1" strike="noStrike" noProof="1" dirty="0"/>
              <a:t> </a:t>
            </a:r>
            <a:r>
              <a:rPr lang="en-ID" altLang="en-US" sz="3085" b="1" strike="noStrike" noProof="1" dirty="0" err="1"/>
              <a:t>Pengajuan</a:t>
            </a:r>
            <a:r>
              <a:rPr lang="en-ID" altLang="en-US" sz="3085" b="1" strike="noStrike" noProof="1" dirty="0"/>
              <a:t> </a:t>
            </a:r>
            <a:r>
              <a:rPr lang="en-ID" altLang="en-US" sz="3085" b="1" strike="noStrike" noProof="1" dirty="0" err="1"/>
              <a:t>dan</a:t>
            </a:r>
            <a:r>
              <a:rPr lang="en-ID" altLang="en-US" sz="3085" b="1" strike="noStrike" noProof="1" dirty="0"/>
              <a:t> </a:t>
            </a:r>
            <a:r>
              <a:rPr lang="en-ID" altLang="en-US" sz="3085" b="1" strike="noStrike" noProof="1" dirty="0" err="1"/>
              <a:t>Penawaran</a:t>
            </a:r>
            <a:endParaRPr lang="en-US" altLang="zh-CN" sz="3085" b="1" strike="noStrike" noProof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09943" y="1763924"/>
          <a:ext cx="9071609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Action Button: Back or Previous 1">
            <a:hlinkClick r:id="rId6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875" y="314325"/>
            <a:ext cx="9072563" cy="1260475"/>
          </a:xfrm>
        </p:spPr>
        <p:txBody>
          <a:bodyPr>
            <a:normAutofit fontScale="90000"/>
          </a:bodyPr>
          <a:lstStyle/>
          <a:p>
            <a:pPr fontAlgn="auto"/>
            <a:br>
              <a:rPr lang="en-ID" sz="3415" b="1" dirty="0" smtClean="0"/>
            </a:br>
            <a:r>
              <a:rPr lang="en-ID" sz="3415" b="1" strike="noStrike" noProof="1" dirty="0" smtClean="0"/>
              <a:t>B. </a:t>
            </a:r>
            <a:r>
              <a:rPr lang="en-ID" sz="3415" b="1" strike="noStrike" noProof="1" dirty="0" err="1" smtClean="0"/>
              <a:t>Penjelasan</a:t>
            </a:r>
            <a:r>
              <a:rPr lang="en-ID" sz="3415" b="1" strike="noStrike" noProof="1" dirty="0" smtClean="0"/>
              <a:t> </a:t>
            </a:r>
            <a:r>
              <a:rPr lang="en-ID" sz="3415" b="1" strike="noStrike" noProof="1" dirty="0" err="1" smtClean="0"/>
              <a:t>Pengajuan</a:t>
            </a:r>
            <a:r>
              <a:rPr lang="en-ID" sz="3415" b="1" strike="noStrike" noProof="1" dirty="0" smtClean="0"/>
              <a:t>, </a:t>
            </a:r>
            <a:r>
              <a:rPr lang="en-ID" sz="3415" b="1" strike="noStrike" noProof="1" dirty="0" err="1" smtClean="0"/>
              <a:t>Penawaran</a:t>
            </a:r>
            <a:r>
              <a:rPr lang="en-ID" sz="3415" b="1" strike="noStrike" noProof="1" dirty="0" smtClean="0"/>
              <a:t>, </a:t>
            </a:r>
            <a:r>
              <a:rPr lang="en-ID" sz="3415" b="1" strike="noStrike" noProof="1" dirty="0" err="1" smtClean="0"/>
              <a:t>Persetujuan</a:t>
            </a:r>
            <a:r>
              <a:rPr lang="en-ID" sz="3415" b="1" strike="noStrike" noProof="1" dirty="0" smtClean="0"/>
              <a:t>, </a:t>
            </a:r>
            <a:r>
              <a:rPr lang="en-ID" sz="3415" b="1" strike="noStrike" noProof="1" dirty="0" err="1" smtClean="0"/>
              <a:t>dan</a:t>
            </a:r>
            <a:r>
              <a:rPr lang="en-ID" sz="3415" b="1" strike="noStrike" noProof="1" dirty="0" smtClean="0"/>
              <a:t> </a:t>
            </a:r>
            <a:r>
              <a:rPr lang="en-ID" sz="3415" b="1" strike="noStrike" noProof="1" dirty="0" err="1" smtClean="0"/>
              <a:t>Penutup</a:t>
            </a:r>
            <a:r>
              <a:rPr lang="en-ID" sz="3415" b="1" strike="noStrike" noProof="1" dirty="0" smtClean="0"/>
              <a:t> </a:t>
            </a:r>
            <a:r>
              <a:rPr lang="en-ID" sz="3415" b="1" strike="noStrike" noProof="1" dirty="0" err="1" smtClean="0"/>
              <a:t>dalam</a:t>
            </a:r>
            <a:r>
              <a:rPr lang="en-ID" sz="3415" b="1" strike="noStrike" noProof="1" dirty="0" smtClean="0"/>
              <a:t> </a:t>
            </a:r>
            <a:r>
              <a:rPr lang="en-ID" sz="3415" b="1" strike="noStrike" noProof="1" dirty="0" err="1" smtClean="0"/>
              <a:t>Teks</a:t>
            </a:r>
            <a:r>
              <a:rPr lang="en-ID" sz="3415" b="1" strike="noStrike" noProof="1" dirty="0" smtClean="0"/>
              <a:t> </a:t>
            </a:r>
            <a:r>
              <a:rPr lang="en-ID" sz="3415" b="1" strike="noStrike" noProof="1" dirty="0" err="1" smtClean="0"/>
              <a:t>Negoisasi</a:t>
            </a:r>
            <a:r>
              <a:rPr lang="en-ID" sz="3415" b="1" strike="noStrike" noProof="1" dirty="0" smtClean="0"/>
              <a:t> </a:t>
            </a:r>
            <a:br>
              <a:rPr lang="en-ID" dirty="0" smtClean="0"/>
            </a:br>
            <a:endParaRPr lang="en-US" strike="noStrike" noProof="1" dirty="0"/>
          </a:p>
        </p:txBody>
      </p:sp>
      <p:pic>
        <p:nvPicPr>
          <p:cNvPr id="75778" name="Picture 2" descr="Hasil gambar untuk negosias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6613" y="2519363"/>
            <a:ext cx="4252912" cy="3544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>
            <a:hlinkClick r:id="rId2" action="ppaction://hlinksldjump"/>
          </p:cNvPr>
          <p:cNvSpPr/>
          <p:nvPr/>
        </p:nvSpPr>
        <p:spPr>
          <a:xfrm>
            <a:off x="936625" y="1574800"/>
            <a:ext cx="2282825" cy="1181100"/>
          </a:xfrm>
          <a:prstGeom prst="wedgeEllipseCallout">
            <a:avLst>
              <a:gd name="adj1" fmla="val 52941"/>
              <a:gd name="adj2" fmla="val 380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T</a:t>
            </a:r>
            <a:r>
              <a:rPr lang="en-ID" sz="1325" strike="noStrike" noProof="1" dirty="0" err="1" smtClean="0"/>
              <a:t>rik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pengajuan</a:t>
            </a:r>
            <a:r>
              <a:rPr lang="en-ID" sz="1325" strike="noStrike" noProof="1" dirty="0" smtClean="0"/>
              <a:t>, </a:t>
            </a:r>
            <a:r>
              <a:rPr lang="en-ID" sz="1325" strike="noStrike" noProof="1" dirty="0" err="1" smtClean="0"/>
              <a:t>penawaran</a:t>
            </a:r>
            <a:r>
              <a:rPr lang="en-ID" sz="1325" strike="noStrike" noProof="1" dirty="0" smtClean="0"/>
              <a:t>, </a:t>
            </a:r>
            <a:r>
              <a:rPr lang="en-ID" sz="1325" strike="noStrike" noProof="1" dirty="0" err="1" smtClean="0"/>
              <a:t>dan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persetujuan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dalam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teks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negosiasi</a:t>
            </a:r>
            <a:endParaRPr lang="en-US" sz="1325" strike="noStrike" noProof="1" dirty="0"/>
          </a:p>
        </p:txBody>
      </p:sp>
      <p:sp>
        <p:nvSpPr>
          <p:cNvPr id="7" name="Oval Callout 6">
            <a:hlinkClick r:id="rId3" action="ppaction://hlinksldjump"/>
          </p:cNvPr>
          <p:cNvSpPr/>
          <p:nvPr/>
        </p:nvSpPr>
        <p:spPr>
          <a:xfrm>
            <a:off x="3376613" y="1417638"/>
            <a:ext cx="2520950" cy="866775"/>
          </a:xfrm>
          <a:prstGeom prst="wedgeEllipseCallout">
            <a:avLst>
              <a:gd name="adj1" fmla="val 8750"/>
              <a:gd name="adj2" fmla="val 658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A</a:t>
            </a:r>
            <a:r>
              <a:rPr lang="en-ID" sz="1325" strike="noStrike" noProof="1" dirty="0" err="1" smtClean="0"/>
              <a:t>spek-aspek</a:t>
            </a:r>
            <a:r>
              <a:rPr lang="en-ID" sz="1325" strike="noStrike" noProof="1" dirty="0" smtClean="0"/>
              <a:t> yang </a:t>
            </a:r>
            <a:r>
              <a:rPr lang="en-ID" sz="1325" strike="noStrike" noProof="1" dirty="0" err="1" smtClean="0"/>
              <a:t>harus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diperhatikan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oleh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negosiator</a:t>
            </a:r>
            <a:endParaRPr lang="en-US" sz="1325" strike="noStrike" noProof="1" dirty="0"/>
          </a:p>
        </p:txBody>
      </p:sp>
      <p:sp>
        <p:nvSpPr>
          <p:cNvPr id="9" name="Oval Callout 8">
            <a:hlinkClick r:id="rId4" action="ppaction://hlinksldjump"/>
          </p:cNvPr>
          <p:cNvSpPr/>
          <p:nvPr/>
        </p:nvSpPr>
        <p:spPr>
          <a:xfrm>
            <a:off x="7866063" y="1260475"/>
            <a:ext cx="2046288" cy="1181100"/>
          </a:xfrm>
          <a:prstGeom prst="wedgeEllipseCallout">
            <a:avLst>
              <a:gd name="adj1" fmla="val -77623"/>
              <a:gd name="adj2" fmla="val 513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Cara </a:t>
            </a:r>
            <a:r>
              <a:rPr lang="en-ID" sz="1325" strike="noStrike" noProof="1" dirty="0" err="1" smtClean="0"/>
              <a:t>menyampaikan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pendapat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dan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komentar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saat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bernegosiasi</a:t>
            </a:r>
            <a:endParaRPr lang="en-US" sz="1325" strike="noStrike" noProof="1" dirty="0"/>
          </a:p>
        </p:txBody>
      </p:sp>
      <p:sp>
        <p:nvSpPr>
          <p:cNvPr id="10" name="Oval Callout 9">
            <a:hlinkClick r:id="rId5" action="ppaction://hlinksldjump"/>
          </p:cNvPr>
          <p:cNvSpPr/>
          <p:nvPr/>
        </p:nvSpPr>
        <p:spPr>
          <a:xfrm>
            <a:off x="7943850" y="2913063"/>
            <a:ext cx="1968500" cy="1023938"/>
          </a:xfrm>
          <a:prstGeom prst="wedgeEllipseCallout">
            <a:avLst>
              <a:gd name="adj1" fmla="val -61213"/>
              <a:gd name="adj2" fmla="val 2387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Cara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bersikap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santun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dalam</a:t>
            </a:r>
            <a:r>
              <a:rPr lang="en-ID" sz="1325" strike="noStrike" noProof="1" dirty="0" smtClean="0"/>
              <a:t>  </a:t>
            </a:r>
            <a:r>
              <a:rPr lang="en-ID" sz="1325" strike="noStrike" noProof="1" dirty="0" err="1" smtClean="0"/>
              <a:t>negosiasi</a:t>
            </a:r>
            <a:endParaRPr lang="en-US" sz="1325" strike="noStrike" noProof="1" dirty="0"/>
          </a:p>
        </p:txBody>
      </p:sp>
      <p:sp>
        <p:nvSpPr>
          <p:cNvPr id="11" name="Oval Callout 10">
            <a:hlinkClick r:id="rId6" action="ppaction://hlinksldjump"/>
          </p:cNvPr>
          <p:cNvSpPr/>
          <p:nvPr/>
        </p:nvSpPr>
        <p:spPr>
          <a:xfrm>
            <a:off x="1014413" y="2835275"/>
            <a:ext cx="1890713" cy="944563"/>
          </a:xfrm>
          <a:prstGeom prst="wedgeEllipseCallout">
            <a:avLst>
              <a:gd name="adj1" fmla="val 71737"/>
              <a:gd name="adj2" fmla="val 28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F</a:t>
            </a:r>
            <a:r>
              <a:rPr lang="en-ID" sz="1325" strike="noStrike" noProof="1" dirty="0" err="1" smtClean="0"/>
              <a:t>aktor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penentu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keberhasilan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negosiasi</a:t>
            </a:r>
            <a:endParaRPr lang="en-US" sz="1325" strike="noStrike" noProof="1" dirty="0"/>
          </a:p>
        </p:txBody>
      </p:sp>
      <p:sp>
        <p:nvSpPr>
          <p:cNvPr id="2" name="Oval Callout 1">
            <a:hlinkClick r:id="rId7" action="ppaction://hlinksldjump"/>
          </p:cNvPr>
          <p:cNvSpPr/>
          <p:nvPr/>
        </p:nvSpPr>
        <p:spPr>
          <a:xfrm>
            <a:off x="7943850" y="4173538"/>
            <a:ext cx="1968500" cy="1023938"/>
          </a:xfrm>
          <a:prstGeom prst="wedgeEllipseCallout">
            <a:avLst>
              <a:gd name="adj1" fmla="val -61213"/>
              <a:gd name="adj2" fmla="val 91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325" strike="noStrike" noProof="1" dirty="0" err="1" smtClean="0"/>
              <a:t>Cara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menyampaikan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pujian</a:t>
            </a:r>
            <a:r>
              <a:rPr lang="en-ID" sz="1325" strike="noStrike" noProof="1" dirty="0" smtClean="0"/>
              <a:t> </a:t>
            </a:r>
            <a:r>
              <a:rPr lang="en-ID" sz="1325" strike="noStrike" noProof="1" dirty="0" err="1" smtClean="0"/>
              <a:t>dalam</a:t>
            </a:r>
            <a:r>
              <a:rPr lang="en-ID" sz="1325" strike="noStrike" noProof="1" dirty="0" smtClean="0"/>
              <a:t>  </a:t>
            </a:r>
            <a:r>
              <a:rPr lang="en-ID" sz="1325" strike="noStrike" noProof="1" dirty="0" err="1" smtClean="0"/>
              <a:t>negosiasi</a:t>
            </a:r>
            <a:endParaRPr lang="en-US" sz="1325" strike="noStrike" noProof="1" dirty="0"/>
          </a:p>
        </p:txBody>
      </p:sp>
      <p:sp>
        <p:nvSpPr>
          <p:cNvPr id="3" name="Oval Callout 2">
            <a:hlinkClick r:id="rId8" action="ppaction://hlinksldjump"/>
          </p:cNvPr>
          <p:cNvSpPr/>
          <p:nvPr/>
        </p:nvSpPr>
        <p:spPr>
          <a:xfrm>
            <a:off x="1014413" y="4016375"/>
            <a:ext cx="1890713" cy="865188"/>
          </a:xfrm>
          <a:prstGeom prst="wedgeEllipseCallout">
            <a:avLst>
              <a:gd name="adj1" fmla="val 72533"/>
              <a:gd name="adj2" fmla="val 180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sz="1325" strike="noStrike" noProof="1" dirty="0" err="1" smtClean="0"/>
              <a:t>Pola penyajian teks </a:t>
            </a:r>
            <a:r>
              <a:rPr lang="en-ID" sz="1325" strike="noStrike" noProof="1" dirty="0" err="1" smtClean="0"/>
              <a:t>negosiasi</a:t>
            </a:r>
            <a:endParaRPr lang="en-US" sz="1325" strike="noStrike" noProof="1" dirty="0"/>
          </a:p>
        </p:txBody>
      </p:sp>
      <p:sp>
        <p:nvSpPr>
          <p:cNvPr id="4" name="Action Button: Back or Previous 3">
            <a:hlinkClick r:id="rId9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275" y="303213"/>
            <a:ext cx="7953375" cy="1114425"/>
          </a:xfrm>
        </p:spPr>
        <p:txBody>
          <a:bodyPr>
            <a:normAutofit fontScale="90000"/>
          </a:bodyPr>
          <a:lstStyle/>
          <a:p>
            <a:pPr fontAlgn="auto"/>
            <a:br>
              <a:rPr lang="id-ID" sz="2975" b="1" dirty="0" smtClean="0"/>
            </a:br>
            <a:br>
              <a:rPr lang="id-ID" b="1" dirty="0" smtClean="0"/>
            </a:br>
            <a:endParaRPr lang="id-ID" b="1" strike="noStrike" noProof="1" dirty="0"/>
          </a:p>
        </p:txBody>
      </p:sp>
      <p:sp>
        <p:nvSpPr>
          <p:cNvPr id="5" name="Action Button: Back or Previous 4">
            <a:hlinkClick r:id="rId1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9219" name="TextBox 15"/>
          <p:cNvSpPr txBox="1"/>
          <p:nvPr/>
        </p:nvSpPr>
        <p:spPr>
          <a:xfrm>
            <a:off x="1250950" y="2047875"/>
            <a:ext cx="3779838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fontAlgn="auto"/>
            <a:endParaRPr lang="en-US" altLang="zh-CN" sz="1985" noProof="1">
              <a:latin typeface="Calibri" panose="020F050202020403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01813" y="473075"/>
            <a:ext cx="6694488" cy="708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1985" b="1" strike="noStrike" noProof="1" dirty="0" err="1" smtClean="0"/>
              <a:t>Trik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Pengajuan</a:t>
            </a:r>
            <a:r>
              <a:rPr lang="en-ID" sz="1985" b="1" strike="noStrike" noProof="1" dirty="0" smtClean="0"/>
              <a:t>, </a:t>
            </a:r>
            <a:r>
              <a:rPr lang="en-ID" sz="1985" b="1" strike="noStrike" noProof="1" dirty="0" err="1" smtClean="0"/>
              <a:t>Penawaran</a:t>
            </a:r>
            <a:r>
              <a:rPr lang="en-ID" sz="1985" b="1" strike="noStrike" noProof="1" dirty="0" smtClean="0"/>
              <a:t>, </a:t>
            </a:r>
            <a:r>
              <a:rPr lang="en-ID" sz="1985" b="1" strike="noStrike" noProof="1" dirty="0" err="1" smtClean="0"/>
              <a:t>dan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Persetujuan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dalam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Negosiasi</a:t>
            </a:r>
            <a:endParaRPr lang="en-US" sz="1985" strike="noStrike" noProof="1" dirty="0"/>
          </a:p>
        </p:txBody>
      </p:sp>
      <p:sp>
        <p:nvSpPr>
          <p:cNvPr id="9" name="Rounded Rectangle 8"/>
          <p:cNvSpPr/>
          <p:nvPr/>
        </p:nvSpPr>
        <p:spPr>
          <a:xfrm>
            <a:off x="1250950" y="2047875"/>
            <a:ext cx="7953375" cy="3543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en-US" sz="1985" strike="noStrike" noProof="1" dirty="0" err="1" smtClean="0"/>
              <a:t>Seorang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negosiator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ulung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mempunyai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trik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atau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siasat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dalam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melakukan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negosiasi</a:t>
            </a:r>
            <a:r>
              <a:rPr lang="en-US" sz="1985" strike="noStrike" noProof="1" dirty="0" smtClean="0"/>
              <a:t>. Agar </a:t>
            </a:r>
            <a:r>
              <a:rPr lang="en-US" sz="1985" strike="noStrike" noProof="1" dirty="0" err="1" smtClean="0"/>
              <a:t>negosiasi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dapat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berjalan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sesuai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rencana</a:t>
            </a:r>
            <a:r>
              <a:rPr lang="en-US" sz="1985" strike="noStrike" noProof="1" dirty="0" smtClean="0"/>
              <a:t>, </a:t>
            </a:r>
            <a:r>
              <a:rPr lang="en-US" sz="1985" strike="noStrike" noProof="1" dirty="0" err="1" smtClean="0"/>
              <a:t>negosiator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dapat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melakukan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tindakan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sebagai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berikut</a:t>
            </a:r>
            <a:r>
              <a:rPr lang="en-US" sz="1985" strike="noStrike" noProof="1" dirty="0" smtClean="0"/>
              <a:t>.</a:t>
            </a:r>
            <a:endParaRPr lang="en-US" sz="1985" strike="noStrike" noProof="1" dirty="0" smtClean="0"/>
          </a:p>
          <a:p>
            <a:pPr fontAlgn="auto"/>
            <a:r>
              <a:rPr lang="en-US" sz="1985" strike="noStrike" noProof="1" dirty="0" smtClean="0"/>
              <a:t>a. </a:t>
            </a:r>
            <a:r>
              <a:rPr lang="en-US" sz="1985" strike="noStrike" noProof="1" dirty="0" err="1" smtClean="0"/>
              <a:t>Membuat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suasana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menjadi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santai</a:t>
            </a:r>
            <a:r>
              <a:rPr lang="en-US" sz="1985" strike="noStrike" noProof="1" dirty="0" smtClean="0"/>
              <a:t>. </a:t>
            </a:r>
            <a:endParaRPr lang="en-US" sz="1985" strike="noStrike" noProof="1" dirty="0" smtClean="0"/>
          </a:p>
          <a:p>
            <a:pPr fontAlgn="auto"/>
            <a:r>
              <a:rPr lang="en-US" sz="1985" strike="noStrike" noProof="1" dirty="0" smtClean="0"/>
              <a:t>b. </a:t>
            </a:r>
            <a:r>
              <a:rPr lang="en-US" sz="1985" strike="noStrike" noProof="1" dirty="0" err="1" smtClean="0"/>
              <a:t>Melakukan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kontak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mata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dengan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lawan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negosiasi</a:t>
            </a:r>
            <a:r>
              <a:rPr lang="en-US" sz="1985" strike="noStrike" noProof="1" dirty="0" smtClean="0"/>
              <a:t>. </a:t>
            </a:r>
            <a:endParaRPr lang="en-US" sz="1985" strike="noStrike" noProof="1" dirty="0" smtClean="0"/>
          </a:p>
          <a:p>
            <a:pPr fontAlgn="auto"/>
            <a:r>
              <a:rPr lang="en-US" sz="1985" strike="noStrike" noProof="1" dirty="0" smtClean="0"/>
              <a:t>c. </a:t>
            </a:r>
            <a:r>
              <a:rPr lang="en-US" sz="1985" strike="noStrike" noProof="1" dirty="0" err="1" smtClean="0"/>
              <a:t>Berbicara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dengan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santun</a:t>
            </a:r>
            <a:r>
              <a:rPr lang="en-US" sz="1985" strike="noStrike" noProof="1" dirty="0" smtClean="0"/>
              <a:t>. </a:t>
            </a:r>
            <a:endParaRPr lang="en-US" sz="1985" strike="noStrike" noProof="1" dirty="0" smtClean="0"/>
          </a:p>
          <a:p>
            <a:pPr fontAlgn="auto"/>
            <a:r>
              <a:rPr lang="en-US" sz="1985" strike="noStrike" noProof="1" dirty="0" smtClean="0"/>
              <a:t>d. </a:t>
            </a:r>
            <a:r>
              <a:rPr lang="en-US" sz="1985" strike="noStrike" noProof="1" dirty="0" err="1" smtClean="0"/>
              <a:t>Menggunakan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kalimat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penghubung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secara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jelas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untuk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beralih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topik</a:t>
            </a:r>
            <a:r>
              <a:rPr lang="en-US" sz="1985" strike="noStrike" noProof="1" dirty="0" smtClean="0"/>
              <a:t>. </a:t>
            </a:r>
            <a:endParaRPr lang="en-US" sz="1985" strike="noStrike" noProof="1" dirty="0" smtClean="0"/>
          </a:p>
          <a:p>
            <a:pPr fontAlgn="auto"/>
            <a:r>
              <a:rPr lang="en-US" sz="1985" strike="noStrike" noProof="1" dirty="0" smtClean="0"/>
              <a:t>e. </a:t>
            </a:r>
            <a:r>
              <a:rPr lang="en-US" sz="1985" strike="noStrike" noProof="1" dirty="0" err="1" smtClean="0"/>
              <a:t>Mengambil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kesimpulan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secara</a:t>
            </a:r>
            <a:r>
              <a:rPr lang="en-US" sz="1985" strike="noStrike" noProof="1" dirty="0" smtClean="0"/>
              <a:t> </a:t>
            </a:r>
            <a:r>
              <a:rPr lang="en-US" sz="1985" strike="noStrike" noProof="1" dirty="0" err="1" smtClean="0"/>
              <a:t>tepat</a:t>
            </a:r>
            <a:r>
              <a:rPr lang="en-US" sz="1985" strike="noStrike" noProof="1" dirty="0" smtClean="0"/>
              <a:t>.</a:t>
            </a:r>
            <a:endParaRPr lang="en-US" sz="1985" strike="noStrike" noProof="1" dirty="0"/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0950" y="1968500"/>
            <a:ext cx="2835275" cy="1417638"/>
          </a:xfrm>
          <a:gradFill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6350">
            <a:solidFill>
              <a:schemeClr val="accent4">
                <a:shade val="95000"/>
                <a:satMod val="105000"/>
              </a:schemeClr>
            </a:solidFill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/>
            <a:r>
              <a:rPr lang="en-ID" sz="1985" strike="noStrike" noProof="1" dirty="0" err="1" smtClean="0"/>
              <a:t>Informasi</a:t>
            </a:r>
            <a:r>
              <a:rPr lang="en-ID" sz="1985" strike="noStrike" noProof="1" dirty="0" smtClean="0"/>
              <a:t> yang </a:t>
            </a:r>
            <a:r>
              <a:rPr lang="en-ID" sz="1985" strike="noStrike" noProof="1" dirty="0" err="1" smtClean="0"/>
              <a:t>terdapat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dalam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laporan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hasil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observasi</a:t>
            </a:r>
            <a:endParaRPr lang="en-US" sz="1985" strike="noStrike" noProof="1" dirty="0"/>
          </a:p>
        </p:txBody>
      </p:sp>
      <p:sp>
        <p:nvSpPr>
          <p:cNvPr id="21" name="Right Arrow 20"/>
          <p:cNvSpPr/>
          <p:nvPr/>
        </p:nvSpPr>
        <p:spPr>
          <a:xfrm>
            <a:off x="4164013" y="2519363"/>
            <a:ext cx="709613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22" name="TextBox 21"/>
          <p:cNvSpPr txBox="1"/>
          <p:nvPr/>
        </p:nvSpPr>
        <p:spPr>
          <a:xfrm>
            <a:off x="5030788" y="1181100"/>
            <a:ext cx="4803775" cy="3762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/>
            <a:r>
              <a:rPr lang="en-ID" sz="1985" noProof="1" dirty="0" err="1" smtClean="0">
                <a:latin typeface="+mn-lt"/>
                <a:ea typeface="+mn-ea"/>
                <a:cs typeface="+mn-cs"/>
              </a:rPr>
              <a:t>Informasi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terdapat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dalam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teks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laporan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hasil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observasi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merupakan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fakta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ditemui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pada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objek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diamati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 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Fakta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adalah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peristiwa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benar-benar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terjadi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Fakta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menunjukkan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kebenaran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informasi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Fakta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merupakan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pernyataan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tidak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terbantahkan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kebenarannya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Pernyataan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tersebut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berupa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kalimat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ditulis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berdasarkan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kenyataan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,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peristiwa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,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atau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keadaan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yang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benar-benar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terjadi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secara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objektif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Objektif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berarti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dapat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ditangkap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oleh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indra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dan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mengandung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 </a:t>
            </a:r>
            <a:r>
              <a:rPr lang="en-ID" sz="1985" noProof="1" dirty="0" err="1" smtClean="0">
                <a:latin typeface="+mn-lt"/>
                <a:ea typeface="+mn-ea"/>
                <a:cs typeface="+mn-cs"/>
              </a:rPr>
              <a:t>kepastian</a:t>
            </a:r>
            <a:r>
              <a:rPr lang="en-ID" sz="1985" noProof="1" dirty="0" smtClean="0">
                <a:latin typeface="+mn-lt"/>
                <a:ea typeface="+mn-ea"/>
                <a:cs typeface="+mn-cs"/>
              </a:rPr>
              <a:t>.</a:t>
            </a:r>
            <a:endParaRPr lang="en-US" sz="1985" noProof="1" dirty="0"/>
          </a:p>
        </p:txBody>
      </p:sp>
      <p:sp>
        <p:nvSpPr>
          <p:cNvPr id="7" name="Action Button: Back or Previous 6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574" y="866192"/>
            <a:ext cx="4378311" cy="2374640"/>
          </a:xfrm>
        </p:spPr>
        <p:txBody>
          <a:bodyPr>
            <a:normAutofit fontScale="90000"/>
          </a:bodyPr>
          <a:lstStyle/>
          <a:p>
            <a:pPr fontAlgn="auto"/>
            <a:br>
              <a:rPr lang="id-ID" b="1" baseline="30000" dirty="0" smtClean="0"/>
            </a:br>
            <a:br>
              <a:rPr lang="id-ID" b="1" baseline="30000" dirty="0" smtClean="0"/>
            </a:br>
            <a:br>
              <a:rPr lang="id-ID" b="1" baseline="3000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baseline="3000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baseline="30000" dirty="0" smtClean="0"/>
            </a:br>
            <a:endParaRPr lang="id-ID" strike="noStrike" noProof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985891" y="1539934"/>
          <a:ext cx="6719711" cy="447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511425" y="314325"/>
            <a:ext cx="6142038" cy="6302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US" sz="1985" b="1" strike="noStrike" noProof="1" dirty="0" err="1" smtClean="0"/>
              <a:t>Aspek-Aspek</a:t>
            </a:r>
            <a:r>
              <a:rPr lang="en-US" sz="1985" b="1" strike="noStrike" noProof="1" dirty="0" smtClean="0"/>
              <a:t> yang </a:t>
            </a:r>
            <a:r>
              <a:rPr lang="en-US" sz="1985" b="1" strike="noStrike" noProof="1" dirty="0" err="1" smtClean="0"/>
              <a:t>Perlu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Diperhatikan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Negosiator</a:t>
            </a:r>
            <a:endParaRPr lang="en-US" sz="1985" strike="noStrike" noProof="1" dirty="0"/>
          </a:p>
        </p:txBody>
      </p:sp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pull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9943" y="1763924"/>
          <a:ext cx="9071609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038350" y="787400"/>
            <a:ext cx="5748338" cy="5508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1985" strike="noStrike" noProof="1" dirty="0" err="1" smtClean="0"/>
              <a:t>Langkah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Menyampaikan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Pendapat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dan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Komentar</a:t>
            </a:r>
            <a:endParaRPr lang="en-US" sz="1985" strike="noStrike" noProof="1" dirty="0"/>
          </a:p>
        </p:txBody>
      </p:sp>
      <p:sp>
        <p:nvSpPr>
          <p:cNvPr id="6" name="Action Button: Back or Previous 5">
            <a:hlinkClick r:id="rId6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275" y="1495425"/>
            <a:ext cx="7481888" cy="79375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/>
          </a:p>
        </p:txBody>
      </p:sp>
      <p:sp>
        <p:nvSpPr>
          <p:cNvPr id="4" name="Rounded Rectangle 3"/>
          <p:cNvSpPr/>
          <p:nvPr/>
        </p:nvSpPr>
        <p:spPr>
          <a:xfrm>
            <a:off x="3062288" y="550863"/>
            <a:ext cx="5118100" cy="6302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Kesantunan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dalam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Berorganisasi</a:t>
            </a:r>
            <a:endParaRPr lang="en-US" sz="2205" b="1" strike="noStrike" noProof="1" dirty="0"/>
          </a:p>
        </p:txBody>
      </p:sp>
      <p:sp>
        <p:nvSpPr>
          <p:cNvPr id="5" name="Rounded Rectangle 4"/>
          <p:cNvSpPr/>
          <p:nvPr/>
        </p:nvSpPr>
        <p:spPr>
          <a:xfrm>
            <a:off x="1093788" y="1260475"/>
            <a:ext cx="8424863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545" strike="noStrike" noProof="1" dirty="0" err="1" smtClean="0"/>
              <a:t>Sopan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santun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merupakan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perilaku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penting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dalam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negosiasi</a:t>
            </a:r>
            <a:r>
              <a:rPr lang="en-US" sz="1545" strike="noStrike" noProof="1" dirty="0" smtClean="0"/>
              <a:t>. </a:t>
            </a:r>
            <a:r>
              <a:rPr lang="en-US" sz="1545" strike="noStrike" noProof="1" dirty="0" err="1" smtClean="0"/>
              <a:t>Sopan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santun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sangat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diperlukan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dalam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memenangi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negosiasi</a:t>
            </a:r>
            <a:r>
              <a:rPr lang="en-US" sz="1545" strike="noStrike" noProof="1" dirty="0" smtClean="0"/>
              <a:t>. </a:t>
            </a:r>
            <a:r>
              <a:rPr lang="en-US" sz="1545" strike="noStrike" noProof="1" dirty="0" err="1" smtClean="0"/>
              <a:t>Berikut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beberapa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perilaku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santun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dalam</a:t>
            </a:r>
            <a:r>
              <a:rPr lang="en-US" sz="1545" strike="noStrike" noProof="1" dirty="0" smtClean="0"/>
              <a:t> </a:t>
            </a:r>
            <a:r>
              <a:rPr lang="en-US" sz="1545" strike="noStrike" noProof="1" dirty="0" err="1" smtClean="0"/>
              <a:t>bernegosiasi</a:t>
            </a:r>
            <a:r>
              <a:rPr lang="en-US" sz="1545" strike="noStrike" noProof="1" dirty="0" smtClean="0"/>
              <a:t>.</a:t>
            </a:r>
            <a:endParaRPr lang="en-US" sz="1545" strike="noStrike" noProof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986280" y="2192655"/>
          <a:ext cx="6719570" cy="48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88" y="787400"/>
            <a:ext cx="5275263" cy="236538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117725" y="1763713"/>
            <a:ext cx="6692900" cy="3276600"/>
          </a:xfrm>
        </p:spPr>
        <p:txBody>
          <a:bodyPr vert="horz" lIns="100795" tIns="50397" rIns="100795" bIns="50397" anchor="t"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1765" strike="noStrike" noProof="1" dirty="0" err="1"/>
              <a:t>Pada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dasarnya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manusia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adalah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makhluk</a:t>
            </a:r>
            <a:r>
              <a:rPr lang="en-US" altLang="zh-CN" sz="1765" strike="noStrike" noProof="1" dirty="0"/>
              <a:t> yang </a:t>
            </a:r>
            <a:r>
              <a:rPr lang="en-US" altLang="zh-CN" sz="1765" strike="noStrike" noProof="1" dirty="0" err="1"/>
              <a:t>senang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dipuji</a:t>
            </a:r>
            <a:r>
              <a:rPr lang="en-US" altLang="zh-CN" sz="1765" strike="noStrike" noProof="1" dirty="0"/>
              <a:t>. </a:t>
            </a:r>
            <a:r>
              <a:rPr lang="en-US" altLang="zh-CN" sz="1765" strike="noStrike" noProof="1" dirty="0" err="1"/>
              <a:t>Seorang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negosiator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dapat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melakukan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pujian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kepada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lawan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negosiasinya</a:t>
            </a:r>
            <a:r>
              <a:rPr lang="en-US" altLang="zh-CN" sz="1765" strike="noStrike" noProof="1" dirty="0"/>
              <a:t>. </a:t>
            </a:r>
            <a:r>
              <a:rPr lang="en-US" altLang="zh-CN" sz="1765" strike="noStrike" noProof="1" dirty="0" err="1"/>
              <a:t>Dalam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memuji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lawan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negosiasi</a:t>
            </a:r>
            <a:r>
              <a:rPr lang="en-US" altLang="zh-CN" sz="1765" strike="noStrike" noProof="1" dirty="0"/>
              <a:t>, </a:t>
            </a:r>
            <a:r>
              <a:rPr lang="en-US" altLang="zh-CN" sz="1765" strike="noStrike" noProof="1" dirty="0" err="1"/>
              <a:t>negosiator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menggunakan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kata</a:t>
            </a:r>
            <a:r>
              <a:rPr lang="en-US" altLang="zh-CN" sz="1765" strike="noStrike" noProof="1" dirty="0"/>
              <a:t> yang </a:t>
            </a:r>
            <a:r>
              <a:rPr lang="en-US" altLang="zh-CN" sz="1765" strike="noStrike" noProof="1" dirty="0" err="1"/>
              <a:t>sopan</a:t>
            </a:r>
            <a:r>
              <a:rPr lang="en-US" altLang="zh-CN" sz="1765" strike="noStrike" noProof="1" dirty="0"/>
              <a:t>. </a:t>
            </a:r>
            <a:r>
              <a:rPr lang="en-US" altLang="zh-CN" sz="1765" strike="noStrike" noProof="1" dirty="0" err="1"/>
              <a:t>Kata</a:t>
            </a:r>
            <a:r>
              <a:rPr lang="en-US" altLang="zh-CN" sz="1765" strike="noStrike" noProof="1" dirty="0"/>
              <a:t> yang </a:t>
            </a:r>
            <a:r>
              <a:rPr lang="en-US" altLang="zh-CN" sz="1765" strike="noStrike" noProof="1" dirty="0" err="1"/>
              <a:t>sopan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tersebut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disertai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dengan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alasan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memuji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lawan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negosiasi</a:t>
            </a:r>
            <a:r>
              <a:rPr lang="en-US" altLang="zh-CN" sz="1765" strike="noStrike" noProof="1" dirty="0"/>
              <a:t>. </a:t>
            </a:r>
            <a:r>
              <a:rPr lang="en-US" altLang="zh-CN" sz="1765" strike="noStrike" noProof="1" dirty="0" err="1"/>
              <a:t>Akan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tetapi</a:t>
            </a:r>
            <a:r>
              <a:rPr lang="en-US" altLang="zh-CN" sz="1765" strike="noStrike" noProof="1" dirty="0"/>
              <a:t>, </a:t>
            </a:r>
            <a:r>
              <a:rPr lang="en-US" altLang="zh-CN" sz="1765" strike="noStrike" noProof="1" dirty="0" err="1"/>
              <a:t>terlalu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sering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memuji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juga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tidak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baik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dalam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suatu</a:t>
            </a:r>
            <a:r>
              <a:rPr lang="en-US" altLang="zh-CN" sz="1765" strike="noStrike" noProof="1" dirty="0"/>
              <a:t> </a:t>
            </a:r>
            <a:r>
              <a:rPr lang="en-US" altLang="zh-CN" sz="1765" strike="noStrike" noProof="1" dirty="0" err="1"/>
              <a:t>negosiasi</a:t>
            </a:r>
            <a:r>
              <a:rPr lang="en-US" altLang="zh-CN" sz="1765" strike="noStrike" noProof="1" dirty="0"/>
              <a:t>.</a:t>
            </a:r>
            <a:endParaRPr lang="en-US" altLang="zh-CN" sz="1765" strike="noStrike" noProof="1" dirty="0"/>
          </a:p>
        </p:txBody>
      </p:sp>
      <p:sp>
        <p:nvSpPr>
          <p:cNvPr id="4" name="Rounded Rectangle 3"/>
          <p:cNvSpPr/>
          <p:nvPr/>
        </p:nvSpPr>
        <p:spPr>
          <a:xfrm>
            <a:off x="2511425" y="630238"/>
            <a:ext cx="5591175" cy="5508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b="1" strike="noStrike" noProof="1" dirty="0" err="1" smtClean="0"/>
              <a:t>Langkah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Menyampaikan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Pujian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dalam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Negosiasi</a:t>
            </a:r>
            <a:endParaRPr lang="en-US" sz="1985" strike="noStrike" noProof="1" dirty="0"/>
          </a:p>
        </p:txBody>
      </p:sp>
      <p:sp>
        <p:nvSpPr>
          <p:cNvPr id="5" name="Action Button: Back or Previous 4">
            <a:hlinkClick r:id="rId1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363" y="944563"/>
            <a:ext cx="3779838" cy="236538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9943" y="1763924"/>
          <a:ext cx="9071609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589213" y="473075"/>
            <a:ext cx="5591175" cy="1338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Faktor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Penentu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Keberhasilan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endParaRPr lang="en-US" sz="2205" b="1" strike="noStrike" noProof="1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613150" y="708025"/>
            <a:ext cx="3702050" cy="315913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78412" y="1653664"/>
          <a:ext cx="9071610" cy="313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98825" y="314325"/>
            <a:ext cx="4251325" cy="110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Pola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Penyajian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Teks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endParaRPr lang="en-US" sz="2205" b="1" strike="noStrike" noProof="1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171575" y="6615113"/>
            <a:ext cx="552450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Box 8"/>
          <p:cNvSpPr txBox="1"/>
          <p:nvPr/>
        </p:nvSpPr>
        <p:spPr>
          <a:xfrm>
            <a:off x="1958975" y="550863"/>
            <a:ext cx="6694488" cy="906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auto"/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C.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Struktur</a:t>
            </a:r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dan</a:t>
            </a:r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Kaidah</a:t>
            </a:r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Kebahasaan</a:t>
            </a:r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ID" altLang="en-US" sz="264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2645" b="1" noProof="1" dirty="0" err="1">
                <a:latin typeface="Calibri" panose="020F0502020204030204" charset="0"/>
                <a:ea typeface="+mn-ea"/>
                <a:cs typeface="+mn-cs"/>
              </a:rPr>
              <a:t>Negosiasi</a:t>
            </a:r>
            <a:endParaRPr lang="en-US" altLang="zh-CN" sz="2645" b="1" noProof="1" dirty="0">
              <a:latin typeface="Calibri" panose="020F0502020204030204" charset="0"/>
            </a:endParaRPr>
          </a:p>
        </p:txBody>
      </p:sp>
      <p:sp>
        <p:nvSpPr>
          <p:cNvPr id="11" name="Oval Callout 10">
            <a:hlinkClick r:id="rId1" action="ppaction://hlinksldjump"/>
          </p:cNvPr>
          <p:cNvSpPr/>
          <p:nvPr/>
        </p:nvSpPr>
        <p:spPr>
          <a:xfrm>
            <a:off x="1014413" y="1890713"/>
            <a:ext cx="1968500" cy="1022350"/>
          </a:xfrm>
          <a:prstGeom prst="wedgeEllipseCallout">
            <a:avLst>
              <a:gd name="adj1" fmla="val 37199"/>
              <a:gd name="adj2" fmla="val 67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765" strike="noStrike" noProof="1" dirty="0" err="1" smtClean="0"/>
              <a:t>S</a:t>
            </a:r>
            <a:r>
              <a:rPr lang="en-ID" sz="1765" strike="noStrike" noProof="1" dirty="0" err="1" smtClean="0"/>
              <a:t>truktur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teks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negosiasi</a:t>
            </a:r>
            <a:endParaRPr lang="en-US" sz="1765" strike="noStrike" noProof="1" dirty="0"/>
          </a:p>
        </p:txBody>
      </p:sp>
      <p:sp>
        <p:nvSpPr>
          <p:cNvPr id="12" name="Oval Callout 11">
            <a:hlinkClick r:id="rId2" action="ppaction://hlinksldjump"/>
          </p:cNvPr>
          <p:cNvSpPr/>
          <p:nvPr/>
        </p:nvSpPr>
        <p:spPr>
          <a:xfrm>
            <a:off x="7235825" y="1574800"/>
            <a:ext cx="2282825" cy="1181100"/>
          </a:xfrm>
          <a:prstGeom prst="wedgeEllipseCallout">
            <a:avLst>
              <a:gd name="adj1" fmla="val -43970"/>
              <a:gd name="adj2" fmla="val 7462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1765" strike="noStrike" noProof="1" dirty="0" err="1" smtClean="0"/>
              <a:t>K</a:t>
            </a:r>
            <a:r>
              <a:rPr lang="en-ID" sz="1765" strike="noStrike" noProof="1" dirty="0" err="1" smtClean="0"/>
              <a:t>aidah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kebahasaan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teks</a:t>
            </a:r>
            <a:r>
              <a:rPr lang="en-ID" sz="1765" strike="noStrike" noProof="1" dirty="0" smtClean="0"/>
              <a:t> </a:t>
            </a:r>
            <a:r>
              <a:rPr lang="en-ID" sz="1765" strike="noStrike" noProof="1" dirty="0" err="1" smtClean="0"/>
              <a:t>negosiasi</a:t>
            </a:r>
            <a:endParaRPr lang="en-US" sz="1765" strike="noStrike" noProof="1" dirty="0"/>
          </a:p>
        </p:txBody>
      </p:sp>
      <p:pic>
        <p:nvPicPr>
          <p:cNvPr id="83972" name="Picture 3" descr="C:\Users\User PC\AppData\Local\Microsoft\Windows\INetCache\IE\MVMD6I8E\Negotiation1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88" y="3149600"/>
            <a:ext cx="4770437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Oval Callout 12">
            <a:hlinkClick r:id="rId4" action="ppaction://hlinksldjump"/>
          </p:cNvPr>
          <p:cNvSpPr/>
          <p:nvPr/>
        </p:nvSpPr>
        <p:spPr>
          <a:xfrm>
            <a:off x="3140075" y="1574800"/>
            <a:ext cx="2127250" cy="1103313"/>
          </a:xfrm>
          <a:prstGeom prst="wedgeEllipseCallout">
            <a:avLst>
              <a:gd name="adj1" fmla="val 11544"/>
              <a:gd name="adj2" fmla="val 88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1545" strike="noStrike" noProof="1" dirty="0" err="1" smtClean="0"/>
              <a:t>U</a:t>
            </a:r>
            <a:r>
              <a:rPr lang="en-ID" sz="1545" strike="noStrike" noProof="1" dirty="0" err="1" smtClean="0"/>
              <a:t>nsur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teks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negosiasi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berupa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surat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penawaran</a:t>
            </a:r>
            <a:endParaRPr lang="en-US" sz="1545" strike="noStrike" noProof="1" dirty="0"/>
          </a:p>
        </p:txBody>
      </p:sp>
      <p:sp>
        <p:nvSpPr>
          <p:cNvPr id="14" name="Oval Callout 13">
            <a:hlinkClick r:id="rId5" action="ppaction://hlinksldjump"/>
          </p:cNvPr>
          <p:cNvSpPr/>
          <p:nvPr/>
        </p:nvSpPr>
        <p:spPr>
          <a:xfrm>
            <a:off x="5424488" y="1574800"/>
            <a:ext cx="1654175" cy="1103313"/>
          </a:xfrm>
          <a:prstGeom prst="wedgeEllipseCallout">
            <a:avLst>
              <a:gd name="adj1" fmla="val -46966"/>
              <a:gd name="adj2" fmla="val 8027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1545" strike="noStrike" noProof="1" dirty="0" err="1" smtClean="0"/>
              <a:t>P</a:t>
            </a:r>
            <a:r>
              <a:rPr lang="en-ID" sz="1545" strike="noStrike" noProof="1" dirty="0" err="1" smtClean="0"/>
              <a:t>asangan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tuturan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dalam</a:t>
            </a:r>
            <a:r>
              <a:rPr lang="en-ID" sz="1545" strike="noStrike" noProof="1" dirty="0" smtClean="0"/>
              <a:t> </a:t>
            </a:r>
            <a:r>
              <a:rPr lang="en-ID" sz="1545" strike="noStrike" noProof="1" dirty="0" err="1" smtClean="0"/>
              <a:t>negosiasi</a:t>
            </a:r>
            <a:endParaRPr lang="en-US" sz="1545" strike="noStrike" noProof="1" dirty="0"/>
          </a:p>
        </p:txBody>
      </p:sp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0917" y="1574917"/>
          <a:ext cx="8032176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7410" name="TextBox 4"/>
          <p:cNvSpPr txBox="1"/>
          <p:nvPr/>
        </p:nvSpPr>
        <p:spPr>
          <a:xfrm>
            <a:off x="1487488" y="473075"/>
            <a:ext cx="6772275" cy="565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fontAlgn="auto"/>
            <a:r>
              <a:rPr lang="en-ID" altLang="en-US" sz="3085" b="1" noProof="1" dirty="0">
                <a:latin typeface="Calibri" panose="020F0502020204030204" charset="0"/>
                <a:ea typeface="+mn-ea"/>
                <a:cs typeface="+mn-cs"/>
              </a:rPr>
              <a:t>Struktur </a:t>
            </a:r>
            <a:r>
              <a:rPr lang="en-ID" altLang="en-US" sz="3085" b="1" noProof="1" dirty="0" err="1">
                <a:latin typeface="Calibri" panose="020F0502020204030204" charset="0"/>
                <a:ea typeface="+mn-ea"/>
                <a:cs typeface="+mn-cs"/>
              </a:rPr>
              <a:t>Teks</a:t>
            </a:r>
            <a:r>
              <a:rPr lang="en-ID" altLang="en-US" sz="3085" b="1" noProof="1" dirty="0">
                <a:latin typeface="Calibri" panose="020F0502020204030204" charset="0"/>
                <a:ea typeface="+mn-ea"/>
                <a:cs typeface="+mn-cs"/>
              </a:rPr>
              <a:t> </a:t>
            </a:r>
            <a:r>
              <a:rPr lang="en-ID" altLang="en-US" sz="3085" b="1" noProof="1" dirty="0" err="1">
                <a:latin typeface="Calibri" panose="020F0502020204030204" charset="0"/>
                <a:ea typeface="+mn-ea"/>
                <a:cs typeface="+mn-cs"/>
              </a:rPr>
              <a:t>Negosiasi</a:t>
            </a:r>
            <a:endParaRPr lang="en-US" altLang="zh-CN" sz="3085" b="1" noProof="1" dirty="0">
              <a:latin typeface="Calibri" panose="020F0502020204030204" charset="0"/>
            </a:endParaRPr>
          </a:p>
        </p:txBody>
      </p:sp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1250950" y="6692900"/>
            <a:ext cx="630238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708025"/>
            <a:ext cx="6615113" cy="552450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3583" y="1784923"/>
          <a:ext cx="5100680" cy="450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724025" y="708025"/>
            <a:ext cx="6929438" cy="6302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1985" b="1" strike="noStrike" noProof="1" dirty="0" err="1" smtClean="0"/>
              <a:t>Unsur-Unsur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dalam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Teks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Negosiasi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Berupa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Surat</a:t>
            </a:r>
            <a:r>
              <a:rPr lang="en-US" sz="1985" b="1" strike="noStrike" noProof="1" dirty="0" smtClean="0"/>
              <a:t> </a:t>
            </a:r>
            <a:r>
              <a:rPr lang="en-US" sz="1985" b="1" strike="noStrike" noProof="1" dirty="0" err="1" smtClean="0"/>
              <a:t>Penawaran</a:t>
            </a:r>
            <a:endParaRPr lang="en-US" sz="1985" strike="noStrike" noProof="1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250950" y="6692900"/>
            <a:ext cx="630238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075" y="787400"/>
            <a:ext cx="4489450" cy="550863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9943" y="1763924"/>
          <a:ext cx="9071609" cy="498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746375" y="708025"/>
            <a:ext cx="5197475" cy="70961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Pasangan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Tuturan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dalam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Teks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endParaRPr lang="en-US" sz="2205" b="1" strike="noStrike" noProof="1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250950" y="6692900"/>
            <a:ext cx="630238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itle 7"/>
          <p:cNvSpPr>
            <a:spLocks noGrp="1"/>
          </p:cNvSpPr>
          <p:nvPr>
            <p:ph type="title"/>
          </p:nvPr>
        </p:nvSpPr>
        <p:spPr>
          <a:xfrm>
            <a:off x="534988" y="303213"/>
            <a:ext cx="9132887" cy="771525"/>
          </a:xfrm>
          <a:noFill/>
          <a:ln>
            <a:noFill/>
          </a:ln>
        </p:spPr>
        <p:txBody>
          <a:bodyPr lIns="91434" tIns="45717" rIns="91434" bIns="45717" anchor="ctr"/>
          <a:p>
            <a:r>
              <a:rPr lang="en-ID" altLang="en-US" sz="3600" b="1" dirty="0"/>
              <a:t>B. </a:t>
            </a:r>
            <a:r>
              <a:rPr lang="en-ID" altLang="en-US" sz="3600" b="1" dirty="0" err="1"/>
              <a:t>Interpretasi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Teks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Laporan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Hasil</a:t>
            </a:r>
            <a:r>
              <a:rPr lang="en-ID" altLang="en-US" sz="3600" b="1" dirty="0"/>
              <a:t> </a:t>
            </a:r>
            <a:r>
              <a:rPr lang="en-ID" altLang="en-US" sz="3600" b="1" dirty="0" err="1"/>
              <a:t>Observasi</a:t>
            </a:r>
            <a:endParaRPr lang="en-ID" altLang="en-US" sz="3600" b="1" dirty="0" err="1"/>
          </a:p>
        </p:txBody>
      </p:sp>
      <p:grpSp>
        <p:nvGrpSpPr>
          <p:cNvPr id="10242" name="Group 9"/>
          <p:cNvGrpSpPr/>
          <p:nvPr/>
        </p:nvGrpSpPr>
        <p:grpSpPr>
          <a:xfrm>
            <a:off x="847725" y="1925638"/>
            <a:ext cx="8996363" cy="2405062"/>
            <a:chOff x="0" y="2421"/>
            <a:chExt cx="14168" cy="3268"/>
          </a:xfrm>
        </p:grpSpPr>
        <p:sp>
          <p:nvSpPr>
            <p:cNvPr id="2" name="Pentagon 8"/>
            <p:cNvSpPr/>
            <p:nvPr/>
          </p:nvSpPr>
          <p:spPr bwMode="auto">
            <a:xfrm>
              <a:off x="3413" y="3883"/>
              <a:ext cx="10755" cy="90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strike="noStrike" noProof="1"/>
            </a:p>
          </p:txBody>
        </p:sp>
        <p:grpSp>
          <p:nvGrpSpPr>
            <p:cNvPr id="10244" name="Group 10"/>
            <p:cNvGrpSpPr/>
            <p:nvPr/>
          </p:nvGrpSpPr>
          <p:grpSpPr>
            <a:xfrm>
              <a:off x="1640" y="2421"/>
              <a:ext cx="1781" cy="3268"/>
              <a:chOff x="2897280" y="204839"/>
              <a:chExt cx="1065120" cy="2439102"/>
            </a:xfrm>
          </p:grpSpPr>
          <p:sp>
            <p:nvSpPr>
              <p:cNvPr id="33" name="Manual Input 10"/>
              <p:cNvSpPr/>
              <p:nvPr/>
            </p:nvSpPr>
            <p:spPr>
              <a:xfrm flipH="1">
                <a:off x="2897481" y="204839"/>
                <a:ext cx="1064680" cy="2438741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strike="noStrike" noProof="1"/>
              </a:p>
            </p:txBody>
          </p:sp>
          <p:sp>
            <p:nvSpPr>
              <p:cNvPr id="34" name="Manual Input 10"/>
              <p:cNvSpPr/>
              <p:nvPr/>
            </p:nvSpPr>
            <p:spPr>
              <a:xfrm flipH="1">
                <a:off x="2897481" y="1425143"/>
                <a:ext cx="1064680" cy="1218437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18 w 10000"/>
                  <a:gd name="connsiteY0-2" fmla="*/ 4474 h 10000"/>
                  <a:gd name="connsiteX1-3" fmla="*/ 10000 w 10000"/>
                  <a:gd name="connsiteY1-4" fmla="*/ 0 h 10000"/>
                  <a:gd name="connsiteX2-5" fmla="*/ 10000 w 10000"/>
                  <a:gd name="connsiteY2-6" fmla="*/ 10000 h 10000"/>
                  <a:gd name="connsiteX3-7" fmla="*/ 0 w 10000"/>
                  <a:gd name="connsiteY3-8" fmla="*/ 10000 h 10000"/>
                  <a:gd name="connsiteX4-9" fmla="*/ 18 w 10000"/>
                  <a:gd name="connsiteY4-10" fmla="*/ 447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10000">
                    <a:moveTo>
                      <a:pt x="18" y="4474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8" y="447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strike="noStrike" noProof="1"/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0" y="2421"/>
              <a:ext cx="1653" cy="1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strike="noStrike" noProof="1" dirty="0" smtClean="0">
                  <a:latin typeface="FontAwesome" pitchFamily="2" charset="0"/>
                </a:rPr>
                <a:t></a:t>
              </a:r>
              <a:endParaRPr lang="en-US" sz="4400" strike="noStrike" noProof="1" dirty="0">
                <a:latin typeface="FontAwesome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0" y="4041"/>
              <a:ext cx="1653" cy="16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strike="noStrike" noProof="1" dirty="0" smtClean="0">
                  <a:latin typeface="FontAwesome" pitchFamily="2" charset="0"/>
                </a:rPr>
                <a:t></a:t>
              </a:r>
              <a:endParaRPr lang="en-US" sz="4400" strike="noStrike" noProof="1" dirty="0">
                <a:latin typeface="FontAwesome" pitchFamily="2" charset="0"/>
              </a:endParaRPr>
            </a:p>
          </p:txBody>
        </p:sp>
        <p:sp>
          <p:nvSpPr>
            <p:cNvPr id="9" name="Pentagon 4"/>
            <p:cNvSpPr/>
            <p:nvPr/>
          </p:nvSpPr>
          <p:spPr bwMode="auto">
            <a:xfrm>
              <a:off x="3413" y="4781"/>
              <a:ext cx="9658" cy="89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strike="noStrike" noProof="1"/>
            </a:p>
          </p:txBody>
        </p:sp>
        <p:sp>
          <p:nvSpPr>
            <p:cNvPr id="16" name="Rectangle 15">
              <a:hlinkClick r:id="rId1" action="ppaction://hlinksldjump"/>
            </p:cNvPr>
            <p:cNvSpPr/>
            <p:nvPr/>
          </p:nvSpPr>
          <p:spPr bwMode="auto">
            <a:xfrm>
              <a:off x="3760" y="4041"/>
              <a:ext cx="7046" cy="57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fontAlgn="auto"/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Ringkasan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Teks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Laporan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Hasil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Observasi</a:t>
              </a:r>
              <a:endParaRPr lang="en-ID" sz="2135" strike="noStrike" noProof="1" dirty="0" err="1" smtClean="0">
                <a:solidFill>
                  <a:schemeClr val="bg1"/>
                </a:solidFill>
                <a:latin typeface="+mn-lt"/>
                <a:cs typeface="+mn-cs"/>
                <a:sym typeface="+mn-ea"/>
              </a:endParaRPr>
            </a:p>
          </p:txBody>
        </p:sp>
        <p:sp>
          <p:nvSpPr>
            <p:cNvPr id="17" name="Rectangle 16">
              <a:hlinkClick r:id="rId2" action="ppaction://hlinksldjump"/>
            </p:cNvPr>
            <p:cNvSpPr/>
            <p:nvPr/>
          </p:nvSpPr>
          <p:spPr bwMode="auto">
            <a:xfrm>
              <a:off x="3760" y="4943"/>
              <a:ext cx="8177" cy="57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 fontAlgn="auto"/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Simpulan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Fungsi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Teks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Lapora</a:t>
              </a:r>
              <a:r>
                <a:rPr lang="id-ID" alt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n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Hasil</a:t>
              </a:r>
              <a:r>
                <a:rPr lang="en-ID" sz="2135" strike="noStrike" noProof="1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 </a:t>
              </a:r>
              <a:r>
                <a:rPr lang="en-ID" sz="2135" strike="noStrike" noProof="1" dirty="0" err="1" smtClean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ea"/>
                </a:rPr>
                <a:t>Observasi</a:t>
              </a:r>
              <a:endParaRPr lang="en-ID" sz="2135" strike="noStrike" noProof="1" dirty="0" err="1" smtClean="0">
                <a:solidFill>
                  <a:schemeClr val="bg1"/>
                </a:solidFill>
                <a:latin typeface="+mn-lt"/>
                <a:cs typeface="+mn-cs"/>
                <a:sym typeface="+mn-ea"/>
              </a:endParaRPr>
            </a:p>
          </p:txBody>
        </p:sp>
      </p:grpSp>
      <p:sp>
        <p:nvSpPr>
          <p:cNvPr id="4" name="Action Button: Back or Previous 3">
            <a:hlinkClick r:id="rId3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588" y="630238"/>
            <a:ext cx="4960938" cy="630238"/>
          </a:xfrm>
        </p:spPr>
        <p:txBody>
          <a:bodyPr>
            <a:normAutofit fontScale="90000"/>
          </a:bodyPr>
          <a:lstStyle/>
          <a:p>
            <a:pPr fontAlgn="auto"/>
            <a:endParaRPr lang="en-US" strike="noStrike" noProof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93401" y="1732411"/>
          <a:ext cx="8000680" cy="502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511425" y="550863"/>
            <a:ext cx="5275263" cy="787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Ciri-Ciri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Kebahasaan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Teks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endParaRPr lang="en-US" sz="2205" b="1" strike="noStrike" noProof="1" dirty="0"/>
          </a:p>
        </p:txBody>
      </p:sp>
      <p:sp>
        <p:nvSpPr>
          <p:cNvPr id="3" name="Action Button: Back or Previous 2">
            <a:hlinkClick r:id="rId6" action="ppaction://hlinksldjump" highlightClick="1"/>
          </p:cNvPr>
          <p:cNvSpPr/>
          <p:nvPr/>
        </p:nvSpPr>
        <p:spPr>
          <a:xfrm>
            <a:off x="1250950" y="6692900"/>
            <a:ext cx="630238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itle 5"/>
          <p:cNvSpPr>
            <a:spLocks noGrp="1"/>
          </p:cNvSpPr>
          <p:nvPr>
            <p:ph type="title"/>
          </p:nvPr>
        </p:nvSpPr>
        <p:spPr/>
        <p:txBody>
          <a:bodyPr vert="horz" lIns="100795" tIns="50397" rIns="100795" bIns="50397" anchor="ctr"/>
          <a:p>
            <a:pPr fontAlgn="auto"/>
            <a:r>
              <a:rPr lang="en-ID" altLang="en-US" sz="3525" b="1" strike="noStrike" noProof="1" dirty="0"/>
              <a:t>D. </a:t>
            </a:r>
            <a:r>
              <a:rPr lang="en-ID" altLang="en-US" sz="3525" b="1" strike="noStrike" noProof="1" dirty="0" err="1"/>
              <a:t>Penyusunan</a:t>
            </a:r>
            <a:r>
              <a:rPr lang="en-ID" altLang="en-US" sz="3525" b="1" strike="noStrike" noProof="1" dirty="0"/>
              <a:t> </a:t>
            </a:r>
            <a:r>
              <a:rPr lang="en-ID" altLang="en-US" sz="3525" b="1" strike="noStrike" noProof="1" dirty="0" err="1"/>
              <a:t>Teks</a:t>
            </a:r>
            <a:r>
              <a:rPr lang="en-ID" altLang="en-US" sz="3525" b="1" strike="noStrike" noProof="1" dirty="0"/>
              <a:t> </a:t>
            </a:r>
            <a:r>
              <a:rPr lang="en-ID" altLang="en-US" sz="3525" b="1" strike="noStrike" noProof="1" dirty="0" err="1"/>
              <a:t>Negosiasi</a:t>
            </a:r>
            <a:endParaRPr lang="en-US" altLang="zh-CN" sz="3525" b="1" strike="noStrike" noProof="1" dirty="0"/>
          </a:p>
        </p:txBody>
      </p:sp>
      <p:sp>
        <p:nvSpPr>
          <p:cNvPr id="8" name="Oval Callout 7">
            <a:hlinkClick r:id="rId1" action="ppaction://hlinksldjump"/>
          </p:cNvPr>
          <p:cNvSpPr/>
          <p:nvPr/>
        </p:nvSpPr>
        <p:spPr>
          <a:xfrm>
            <a:off x="1644650" y="1968500"/>
            <a:ext cx="2992438" cy="1103313"/>
          </a:xfrm>
          <a:prstGeom prst="wedgeEllipseCallout">
            <a:avLst>
              <a:gd name="adj1" fmla="val 48593"/>
              <a:gd name="adj2" fmla="val 612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id-ID" altLang="en-ID" sz="1985" strike="noStrike" noProof="1" dirty="0" err="1" smtClean="0"/>
              <a:t>P</a:t>
            </a:r>
            <a:r>
              <a:rPr lang="en-ID" sz="1985" strike="noStrike" noProof="1" dirty="0" err="1" smtClean="0"/>
              <a:t>enyusun</a:t>
            </a:r>
            <a:r>
              <a:rPr lang="id-ID" altLang="en-ID" sz="1985" strike="noStrike" noProof="1" dirty="0" err="1" smtClean="0"/>
              <a:t>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negosiasi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dalam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bentuk</a:t>
            </a:r>
            <a:r>
              <a:rPr lang="en-ID" sz="1985" strike="noStrike" noProof="1" dirty="0" smtClean="0"/>
              <a:t> dialog</a:t>
            </a:r>
            <a:endParaRPr lang="en-US" sz="1985" strike="noStrike" noProof="1" dirty="0"/>
          </a:p>
        </p:txBody>
      </p:sp>
      <p:sp>
        <p:nvSpPr>
          <p:cNvPr id="10" name="Oval Callout 9">
            <a:hlinkClick r:id="rId2" action="ppaction://hlinksldjump"/>
          </p:cNvPr>
          <p:cNvSpPr/>
          <p:nvPr/>
        </p:nvSpPr>
        <p:spPr>
          <a:xfrm>
            <a:off x="5818188" y="1574800"/>
            <a:ext cx="3465513" cy="1023938"/>
          </a:xfrm>
          <a:prstGeom prst="wedgeEllipseCallout">
            <a:avLst>
              <a:gd name="adj1" fmla="val -35557"/>
              <a:gd name="adj2" fmla="val 9980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id-ID" altLang="en-ID" sz="1985" strike="noStrike" noProof="1" dirty="0" err="1" smtClean="0"/>
              <a:t>Pe</a:t>
            </a:r>
            <a:r>
              <a:rPr lang="en-ID" sz="1985" strike="noStrike" noProof="1" dirty="0" err="1" smtClean="0"/>
              <a:t>nyusun</a:t>
            </a:r>
            <a:r>
              <a:rPr lang="id-ID" altLang="en-ID" sz="1985" strike="noStrike" noProof="1" dirty="0" err="1" smtClean="0"/>
              <a:t>an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teks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negosiasi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secara</a:t>
            </a:r>
            <a:r>
              <a:rPr lang="en-ID" sz="1985" strike="noStrike" noProof="1" dirty="0" smtClean="0"/>
              <a:t> </a:t>
            </a:r>
            <a:r>
              <a:rPr lang="en-ID" sz="1985" strike="noStrike" noProof="1" dirty="0" err="1" smtClean="0"/>
              <a:t>tertulis</a:t>
            </a:r>
            <a:endParaRPr lang="en-US" sz="1985" strike="noStrike" noProof="1" dirty="0"/>
          </a:p>
        </p:txBody>
      </p:sp>
      <p:pic>
        <p:nvPicPr>
          <p:cNvPr id="89092" name="Picture 4" descr="C:\Users\User PC\AppData\Local\Microsoft\Windows\INetCache\IE\UBOH1X3L\16010-female-hands-typing-on-a-laptop-keyboard-pv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988" y="3306763"/>
            <a:ext cx="4646612" cy="267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ction Button: Back or Previous 3">
            <a:hlinkClick r:id="rId1" action="ppaction://hlinksldjump" highlightClick="1"/>
          </p:cNvPr>
          <p:cNvSpPr/>
          <p:nvPr/>
        </p:nvSpPr>
        <p:spPr>
          <a:xfrm>
            <a:off x="1565275" y="6299200"/>
            <a:ext cx="787400" cy="5524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  <p:sp>
        <p:nvSpPr>
          <p:cNvPr id="6" name="Rounded Rectangle 5"/>
          <p:cNvSpPr/>
          <p:nvPr/>
        </p:nvSpPr>
        <p:spPr>
          <a:xfrm>
            <a:off x="1724025" y="630238"/>
            <a:ext cx="7086600" cy="944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Langkah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Menyusun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Teks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dalam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Bentuk</a:t>
            </a:r>
            <a:r>
              <a:rPr lang="en-ID" sz="2205" b="1" strike="noStrike" noProof="1" dirty="0" smtClean="0"/>
              <a:t> Dialog</a:t>
            </a:r>
            <a:endParaRPr lang="en-US" sz="2205" b="1" strike="noStrike" noProof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2091302" y="1574859"/>
          <a:ext cx="6719711" cy="447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ounded Rectangle 5"/>
          <p:cNvSpPr/>
          <p:nvPr/>
        </p:nvSpPr>
        <p:spPr>
          <a:xfrm>
            <a:off x="2432050" y="550863"/>
            <a:ext cx="6064250" cy="1023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ID" sz="2205" b="1" strike="noStrike" noProof="1" dirty="0" err="1" smtClean="0"/>
              <a:t>Langkah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Menyusun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Teks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Negosiasi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secara</a:t>
            </a:r>
            <a:r>
              <a:rPr lang="en-ID" sz="2205" b="1" strike="noStrike" noProof="1" dirty="0" smtClean="0"/>
              <a:t> </a:t>
            </a:r>
            <a:r>
              <a:rPr lang="en-ID" sz="2205" b="1" strike="noStrike" noProof="1" dirty="0" err="1" smtClean="0"/>
              <a:t>Tertulis</a:t>
            </a:r>
            <a:endParaRPr lang="en-US" sz="2205" b="1" strike="noStrike" noProof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986527" y="1942524"/>
          <a:ext cx="6719711" cy="447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1565275" y="6299200"/>
            <a:ext cx="787400" cy="5524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z="1985" strike="noStrike" noProof="1"/>
          </a:p>
        </p:txBody>
      </p:sp>
      <p:sp>
        <p:nvSpPr>
          <p:cNvPr id="3" name="Right Arrow 2">
            <a:hlinkClick r:id="rId7" action="ppaction://hlinksldjump"/>
          </p:cNvPr>
          <p:cNvSpPr/>
          <p:nvPr/>
        </p:nvSpPr>
        <p:spPr>
          <a:xfrm>
            <a:off x="10007600" y="6423025"/>
            <a:ext cx="503238" cy="6032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en-US" strike="noStrike" noProof="1"/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ounded Rectangle 14"/>
          <p:cNvSpPr/>
          <p:nvPr/>
        </p:nvSpPr>
        <p:spPr>
          <a:xfrm>
            <a:off x="2038350" y="2362200"/>
            <a:ext cx="2992438" cy="157480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/>
            <a:r>
              <a:rPr lang="en-ID" sz="1985" b="1" strike="noStrike" noProof="1" dirty="0" err="1" smtClean="0"/>
              <a:t>Langkah</a:t>
            </a:r>
            <a:r>
              <a:rPr lang="id-ID" altLang="en-ID" sz="1985" b="1" strike="noStrike" noProof="1" dirty="0" err="1" smtClean="0"/>
              <a:t>-Langkah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Mer</a:t>
            </a:r>
            <a:r>
              <a:rPr lang="id-ID" altLang="en-ID" sz="1985" b="1" strike="noStrike" noProof="1" dirty="0" err="1" smtClean="0"/>
              <a:t>ingkas</a:t>
            </a:r>
            <a:r>
              <a:rPr lang="en-ID" sz="1985" b="1" strike="noStrike" noProof="1" dirty="0" smtClean="0"/>
              <a:t> </a:t>
            </a:r>
            <a:endParaRPr lang="en-ID" sz="1985" b="1" strike="noStrike" noProof="1" dirty="0" smtClean="0"/>
          </a:p>
          <a:p>
            <a:pPr algn="ctr" fontAlgn="auto"/>
            <a:r>
              <a:rPr lang="en-ID" sz="1985" b="1" strike="noStrike" noProof="1" dirty="0" err="1" smtClean="0"/>
              <a:t>Teks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Laporan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Hasil</a:t>
            </a:r>
            <a:r>
              <a:rPr lang="en-ID" sz="1985" b="1" strike="noStrike" noProof="1" dirty="0" smtClean="0"/>
              <a:t> </a:t>
            </a:r>
            <a:r>
              <a:rPr lang="en-ID" sz="1985" b="1" strike="noStrike" noProof="1" dirty="0" err="1" smtClean="0"/>
              <a:t>Observasi</a:t>
            </a:r>
            <a:endParaRPr lang="en-US" sz="1985" b="1" strike="noStrike" noProof="1" dirty="0"/>
          </a:p>
        </p:txBody>
      </p:sp>
      <p:cxnSp>
        <p:nvCxnSpPr>
          <p:cNvPr id="7" name="Straight Connector 6"/>
          <p:cNvCxnSpPr>
            <a:stCxn id="15" idx="3"/>
          </p:cNvCxnSpPr>
          <p:nvPr/>
        </p:nvCxnSpPr>
        <p:spPr>
          <a:xfrm>
            <a:off x="5030788" y="3149600"/>
            <a:ext cx="550863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</p:cNvCxnSpPr>
          <p:nvPr/>
        </p:nvCxnSpPr>
        <p:spPr>
          <a:xfrm>
            <a:off x="5621338" y="1360488"/>
            <a:ext cx="12700" cy="32829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</p:cNvCxnSpPr>
          <p:nvPr/>
        </p:nvCxnSpPr>
        <p:spPr>
          <a:xfrm rot="16200000" flipH="1">
            <a:off x="5798344" y="1183481"/>
            <a:ext cx="1588" cy="3556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54725" y="1106488"/>
            <a:ext cx="4016375" cy="622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ID" sz="2000" strike="noStrike" noProof="1" dirty="0" err="1" smtClean="0">
                <a:solidFill>
                  <a:schemeClr val="tx1"/>
                </a:solidFill>
              </a:rPr>
              <a:t>Memahami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isi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.</a:t>
            </a:r>
            <a:endParaRPr lang="en-ID" sz="2000" strike="noStrike" noProof="1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54725" y="2714625"/>
            <a:ext cx="4016375" cy="869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ID" sz="2000" strike="noStrike" noProof="1" dirty="0" err="1" smtClean="0">
                <a:solidFill>
                  <a:schemeClr val="tx1"/>
                </a:solidFill>
              </a:rPr>
              <a:t>Menemukan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pokok-pokok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informasi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dalam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teks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laporan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hasil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observasi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.</a:t>
            </a:r>
            <a:endParaRPr lang="en-ID" sz="2000" strike="noStrike" noProof="1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81650" y="3149600"/>
            <a:ext cx="393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054725" y="4270375"/>
            <a:ext cx="4016375" cy="752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ID" sz="2000" strike="noStrike" noProof="1" dirty="0" err="1" smtClean="0">
                <a:solidFill>
                  <a:schemeClr val="tx1"/>
                </a:solidFill>
              </a:rPr>
              <a:t>Mengembangkan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pokok-pokok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informasi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ke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dalam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 </a:t>
            </a:r>
            <a:r>
              <a:rPr lang="en-ID" sz="2000" strike="noStrike" noProof="1" dirty="0" err="1" smtClean="0">
                <a:solidFill>
                  <a:schemeClr val="tx1"/>
                </a:solidFill>
              </a:rPr>
              <a:t>paragraf</a:t>
            </a:r>
            <a:r>
              <a:rPr lang="en-ID" sz="2000" strike="noStrike" noProof="1" dirty="0" smtClean="0">
                <a:solidFill>
                  <a:schemeClr val="tx1"/>
                </a:solidFill>
              </a:rPr>
              <a:t>.</a:t>
            </a:r>
            <a:endParaRPr lang="en-ID" sz="2000" strike="noStrike" noProof="1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21338" y="4646613"/>
            <a:ext cx="39370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ction Button: Back or Previous 3">
            <a:hlinkClick r:id="rId1" action="ppaction://hlinksldjump" highlightClick="1"/>
          </p:cNvPr>
          <p:cNvSpPr/>
          <p:nvPr/>
        </p:nvSpPr>
        <p:spPr>
          <a:xfrm>
            <a:off x="1014413" y="6535738"/>
            <a:ext cx="550863" cy="3937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1985" strike="noStrike" noProof="1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18406</Words>
  <Application>WPS Presentation</Application>
  <PresentationFormat>Widescreen</PresentationFormat>
  <Paragraphs>768</Paragraphs>
  <Slides>83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103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Roboto Slab</vt:lpstr>
      <vt:lpstr>FontAwesome</vt:lpstr>
      <vt:lpstr>Segoe Print</vt:lpstr>
      <vt:lpstr>Malgun Gothic</vt:lpstr>
      <vt:lpstr>Calibri</vt:lpstr>
      <vt:lpstr>Kozuka Gothic Pro B</vt:lpstr>
      <vt:lpstr>Kozuka Gothic Pro EL</vt:lpstr>
      <vt:lpstr>Kozuka Mincho Pro EL</vt:lpstr>
      <vt:lpstr>Kozuka Mincho Pro H</vt:lpstr>
      <vt:lpstr>Kozuka Gothic Pro M</vt:lpstr>
      <vt:lpstr>Kozuka Gothic Pro H</vt:lpstr>
      <vt:lpstr/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Ika</dc:creator>
  <cp:lastModifiedBy>Ika</cp:lastModifiedBy>
  <cp:revision>8</cp:revision>
  <dcterms:created xsi:type="dcterms:W3CDTF">2019-06-27T06:21:04Z</dcterms:created>
  <dcterms:modified xsi:type="dcterms:W3CDTF">2019-06-28T02:39:37Z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