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25.xml" ContentType="application/vnd.openxmlformats-officedocument.drawingml.diagramColors+xml"/>
  <Override PartName="/ppt/diagrams/colors26.xml" ContentType="application/vnd.openxmlformats-officedocument.drawingml.diagramColors+xml"/>
  <Override PartName="/ppt/diagrams/colors27.xml" ContentType="application/vnd.openxmlformats-officedocument.drawingml.diagramColors+xml"/>
  <Override PartName="/ppt/diagrams/colors28.xml" ContentType="application/vnd.openxmlformats-officedocument.drawingml.diagramColors+xml"/>
  <Override PartName="/ppt/diagrams/colors29.xml" ContentType="application/vnd.openxmlformats-officedocument.drawingml.diagramColors+xml"/>
  <Override PartName="/ppt/diagrams/colors3.xml" ContentType="application/vnd.openxmlformats-officedocument.drawingml.diagramColors+xml"/>
  <Override PartName="/ppt/diagrams/colors30.xml" ContentType="application/vnd.openxmlformats-officedocument.drawingml.diagramColors+xml"/>
  <Override PartName="/ppt/diagrams/colors31.xml" ContentType="application/vnd.openxmlformats-officedocument.drawingml.diagramColors+xml"/>
  <Override PartName="/ppt/diagrams/colors32.xml" ContentType="application/vnd.openxmlformats-officedocument.drawingml.diagramColors+xml"/>
  <Override PartName="/ppt/diagrams/colors33.xml" ContentType="application/vnd.openxmlformats-officedocument.drawingml.diagramColors+xml"/>
  <Override PartName="/ppt/diagrams/colors34.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9.xml" ContentType="application/vnd.openxmlformats-officedocument.drawingml.diagramData+xml"/>
  <Override PartName="/ppt/diagrams/data3.xml" ContentType="application/vnd.openxmlformats-officedocument.drawingml.diagramData+xml"/>
  <Override PartName="/ppt/diagrams/data30.xml" ContentType="application/vnd.openxmlformats-officedocument.drawingml.diagramData+xml"/>
  <Override PartName="/ppt/diagrams/data31.xml" ContentType="application/vnd.openxmlformats-officedocument.drawingml.diagramData+xml"/>
  <Override PartName="/ppt/diagrams/data32.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25.xml" ContentType="application/vnd.ms-office.drawingml.diagramDrawing+xml"/>
  <Override PartName="/ppt/diagrams/drawing26.xml" ContentType="application/vnd.ms-office.drawingml.diagramDrawing+xml"/>
  <Override PartName="/ppt/diagrams/drawing27.xml" ContentType="application/vnd.ms-office.drawingml.diagramDrawing+xml"/>
  <Override PartName="/ppt/diagrams/drawing28.xml" ContentType="application/vnd.ms-office.drawingml.diagramDrawing+xml"/>
  <Override PartName="/ppt/diagrams/drawing29.xml" ContentType="application/vnd.ms-office.drawingml.diagramDrawing+xml"/>
  <Override PartName="/ppt/diagrams/drawing3.xml" ContentType="application/vnd.ms-office.drawingml.diagramDrawing+xml"/>
  <Override PartName="/ppt/diagrams/drawing30.xml" ContentType="application/vnd.ms-office.drawingml.diagramDrawing+xml"/>
  <Override PartName="/ppt/diagrams/drawing31.xml" ContentType="application/vnd.ms-office.drawingml.diagramDrawing+xml"/>
  <Override PartName="/ppt/diagrams/drawing32.xml" ContentType="application/vnd.ms-office.drawingml.diagramDrawing+xml"/>
  <Override PartName="/ppt/diagrams/drawing33.xml" ContentType="application/vnd.ms-office.drawingml.diagramDrawing+xml"/>
  <Override PartName="/ppt/diagrams/drawing34.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25.xml" ContentType="application/vnd.openxmlformats-officedocument.drawingml.diagramLayout+xml"/>
  <Override PartName="/ppt/diagrams/layout26.xml" ContentType="application/vnd.openxmlformats-officedocument.drawingml.diagramLayout+xml"/>
  <Override PartName="/ppt/diagrams/layout27.xml" ContentType="application/vnd.openxmlformats-officedocument.drawingml.diagramLayout+xml"/>
  <Override PartName="/ppt/diagrams/layout28.xml" ContentType="application/vnd.openxmlformats-officedocument.drawingml.diagramLayout+xml"/>
  <Override PartName="/ppt/diagrams/layout29.xml" ContentType="application/vnd.openxmlformats-officedocument.drawingml.diagramLayout+xml"/>
  <Override PartName="/ppt/diagrams/layout3.xml" ContentType="application/vnd.openxmlformats-officedocument.drawingml.diagramLayout+xml"/>
  <Override PartName="/ppt/diagrams/layout30.xml" ContentType="application/vnd.openxmlformats-officedocument.drawingml.diagramLayout+xml"/>
  <Override PartName="/ppt/diagrams/layout31.xml" ContentType="application/vnd.openxmlformats-officedocument.drawingml.diagramLayout+xml"/>
  <Override PartName="/ppt/diagrams/layout32.xml" ContentType="application/vnd.openxmlformats-officedocument.drawingml.diagramLayout+xml"/>
  <Override PartName="/ppt/diagrams/layout33.xml" ContentType="application/vnd.openxmlformats-officedocument.drawingml.diagramLayout+xml"/>
  <Override PartName="/ppt/diagrams/layout34.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25.xml" ContentType="application/vnd.openxmlformats-officedocument.drawingml.diagramStyle+xml"/>
  <Override PartName="/ppt/diagrams/quickStyle26.xml" ContentType="application/vnd.openxmlformats-officedocument.drawingml.diagramStyle+xml"/>
  <Override PartName="/ppt/diagrams/quickStyle27.xml" ContentType="application/vnd.openxmlformats-officedocument.drawingml.diagramStyle+xml"/>
  <Override PartName="/ppt/diagrams/quickStyle28.xml" ContentType="application/vnd.openxmlformats-officedocument.drawingml.diagramStyle+xml"/>
  <Override PartName="/ppt/diagrams/quickStyle29.xml" ContentType="application/vnd.openxmlformats-officedocument.drawingml.diagramStyle+xml"/>
  <Override PartName="/ppt/diagrams/quickStyle3.xml" ContentType="application/vnd.openxmlformats-officedocument.drawingml.diagramStyle+xml"/>
  <Override PartName="/ppt/diagrams/quickStyle30.xml" ContentType="application/vnd.openxmlformats-officedocument.drawingml.diagramStyle+xml"/>
  <Override PartName="/ppt/diagrams/quickStyle31.xml" ContentType="application/vnd.openxmlformats-officedocument.drawingml.diagramStyle+xml"/>
  <Override PartName="/ppt/diagrams/quickStyle32.xml" ContentType="application/vnd.openxmlformats-officedocument.drawingml.diagramStyle+xml"/>
  <Override PartName="/ppt/diagrams/quickStyle33.xml" ContentType="application/vnd.openxmlformats-officedocument.drawingml.diagramStyle+xml"/>
  <Override PartName="/ppt/diagrams/quickStyle34.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355" r:id="rId3"/>
    <p:sldId id="357" r:id="rId4"/>
    <p:sldId id="358" r:id="rId5"/>
    <p:sldId id="356" r:id="rId6"/>
    <p:sldId id="266" r:id="rId7"/>
    <p:sldId id="294" r:id="rId8"/>
    <p:sldId id="296" r:id="rId9"/>
    <p:sldId id="354" r:id="rId10"/>
    <p:sldId id="350" r:id="rId11"/>
    <p:sldId id="351" r:id="rId12"/>
    <p:sldId id="268" r:id="rId13"/>
    <p:sldId id="291" r:id="rId14"/>
    <p:sldId id="292" r:id="rId15"/>
    <p:sldId id="269" r:id="rId16"/>
    <p:sldId id="270" r:id="rId17"/>
    <p:sldId id="352" r:id="rId18"/>
    <p:sldId id="353"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415" r:id="rId62"/>
    <p:sldId id="416" r:id="rId63"/>
    <p:sldId id="417" r:id="rId64"/>
    <p:sldId id="418" r:id="rId65"/>
    <p:sldId id="419" r:id="rId66"/>
    <p:sldId id="420" r:id="rId68"/>
    <p:sldId id="421" r:id="rId69"/>
    <p:sldId id="422" r:id="rId70"/>
    <p:sldId id="423" r:id="rId71"/>
    <p:sldId id="424" r:id="rId72"/>
    <p:sldId id="425" r:id="rId73"/>
    <p:sldId id="426" r:id="rId74"/>
    <p:sldId id="427" r:id="rId75"/>
    <p:sldId id="428" r:id="rId76"/>
    <p:sldId id="429" r:id="rId77"/>
    <p:sldId id="430" r:id="rId78"/>
    <p:sldId id="431" r:id="rId79"/>
    <p:sldId id="432" r:id="rId80"/>
    <p:sldId id="433" r:id="rId81"/>
    <p:sldId id="434" r:id="rId82"/>
    <p:sldId id="435" r:id="rId83"/>
    <p:sldId id="436" r:id="rId84"/>
    <p:sldId id="437" r:id="rId85"/>
    <p:sldId id="438" r:id="rId86"/>
    <p:sldId id="439" r:id="rId87"/>
    <p:sldId id="440" r:id="rId88"/>
  </p:sldIdLst>
  <p:sldSz cx="9144000" cy="6858000" type="screen4x3"/>
  <p:notesSz cx="6858000" cy="9144000"/>
  <p:defaultTextStyle>
    <a:defPPr>
      <a:defRPr lang="id-ID"/>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475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0"/>
    <p:restoredTop sz="94640"/>
  </p:normalViewPr>
  <p:slideViewPr>
    <p:cSldViewPr showGuides="1">
      <p:cViewPr>
        <p:scale>
          <a:sx n="70" d="100"/>
          <a:sy n="70" d="100"/>
        </p:scale>
        <p:origin x="-1392" y="-72"/>
      </p:cViewPr>
      <p:guideLst>
        <p:guide orient="horz" pos="2188"/>
        <p:guide pos="2880"/>
      </p:guideLst>
    </p:cSldViewPr>
  </p:slideViewPr>
  <p:outlineViewPr>
    <p:cViewPr>
      <p:scale>
        <a:sx n="33" d="100"/>
        <a:sy n="33" d="100"/>
      </p:scale>
      <p:origin x="0" y="1296"/>
    </p:cViewPr>
  </p:outlin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1" Type="http://schemas.openxmlformats.org/officeDocument/2006/relationships/tableStyles" Target="tableStyles.xml"/><Relationship Id="rId90" Type="http://schemas.openxmlformats.org/officeDocument/2006/relationships/viewProps" Target="viewProps.xml"/><Relationship Id="rId9" Type="http://schemas.openxmlformats.org/officeDocument/2006/relationships/slide" Target="slides/slide7.xml"/><Relationship Id="rId89" Type="http://schemas.openxmlformats.org/officeDocument/2006/relationships/presProps" Target="presProps.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notesMaster" Target="notesMasters/notesMaster1.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1">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1">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4">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6">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7">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8">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CAD45E-B938-48FB-A60D-CA75A6195F4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id-ID"/>
        </a:p>
      </dgm:t>
    </dgm:pt>
    <dgm:pt modelId="{03E4FD1A-838E-40B7-A1B7-A5C1CCF836D6}">
      <dgm:prSet phldrT="[Text]" custT="1"/>
      <dgm:spPr>
        <a:gradFill flip="none" rotWithShape="0">
          <a:gsLst>
            <a:gs pos="0">
              <a:schemeClr val="accent5">
                <a:hueOff val="0"/>
                <a:satOff val="0"/>
                <a:lumOff val="0"/>
                <a:shade val="30000"/>
                <a:satMod val="115000"/>
              </a:schemeClr>
            </a:gs>
            <a:gs pos="50000">
              <a:schemeClr val="accent5">
                <a:hueOff val="0"/>
                <a:satOff val="0"/>
                <a:lumOff val="0"/>
                <a:shade val="67500"/>
                <a:satMod val="115000"/>
              </a:schemeClr>
            </a:gs>
            <a:gs pos="100000">
              <a:schemeClr val="accent5">
                <a:hueOff val="0"/>
                <a:satOff val="0"/>
                <a:lumOff val="0"/>
                <a:shade val="100000"/>
                <a:satMod val="115000"/>
              </a:schemeClr>
            </a:gs>
          </a:gsLst>
          <a:lin ang="18900000" scaled="1"/>
          <a:tileRect/>
        </a:gradFill>
      </dgm:spPr>
      <dgm:t>
        <a:bodyPr/>
        <a:lstStyle/>
        <a:p>
          <a:endParaRPr lang="id-ID" sz="2400" dirty="0">
            <a:solidFill>
              <a:schemeClr val="tx1"/>
            </a:solidFill>
          </a:endParaRPr>
        </a:p>
      </dgm:t>
    </dgm:pt>
    <dgm:pt modelId="{788F05C6-F375-4049-B33A-D0738D5E3193}" cxnId="{288D2519-6208-4563-9E4D-40234B8D3BA1}" type="parTrans">
      <dgm:prSet/>
      <dgm:spPr/>
      <dgm:t>
        <a:bodyPr/>
        <a:lstStyle/>
        <a:p>
          <a:endParaRPr lang="id-ID"/>
        </a:p>
      </dgm:t>
    </dgm:pt>
    <dgm:pt modelId="{CCFD5525-266E-4680-869B-2D0090FAE255}" cxnId="{288D2519-6208-4563-9E4D-40234B8D3BA1}" type="sibTrans">
      <dgm:prSet/>
      <dgm:spPr/>
      <dgm:t>
        <a:bodyPr/>
        <a:lstStyle/>
        <a:p>
          <a:endParaRPr lang="id-ID"/>
        </a:p>
      </dgm:t>
    </dgm:pt>
    <dgm:pt modelId="{A68C983F-67E8-40C9-8C0E-6C0507AA826B}">
      <dgm:prSet phldrT="[Text]" custT="1"/>
      <dgm:spPr>
        <a:gradFill flip="none" rotWithShape="0">
          <a:gsLst>
            <a:gs pos="0">
              <a:schemeClr val="accent5">
                <a:hueOff val="-2483469"/>
                <a:satOff val="9953"/>
                <a:lumOff val="2157"/>
                <a:shade val="30000"/>
                <a:satMod val="115000"/>
              </a:schemeClr>
            </a:gs>
            <a:gs pos="50000">
              <a:schemeClr val="accent5">
                <a:hueOff val="-2483469"/>
                <a:satOff val="9953"/>
                <a:lumOff val="2157"/>
                <a:shade val="67500"/>
                <a:satMod val="115000"/>
              </a:schemeClr>
            </a:gs>
            <a:gs pos="100000">
              <a:schemeClr val="accent5">
                <a:hueOff val="-2483469"/>
                <a:satOff val="9953"/>
                <a:lumOff val="2157"/>
                <a:shade val="100000"/>
                <a:satMod val="115000"/>
              </a:schemeClr>
            </a:gs>
          </a:gsLst>
          <a:lin ang="18900000" scaled="1"/>
          <a:tileRect/>
        </a:gradFill>
      </dgm:spPr>
      <dgm:t>
        <a:bodyPr/>
        <a:lstStyle/>
        <a:p>
          <a:endParaRPr lang="id-ID" sz="2400" dirty="0">
            <a:solidFill>
              <a:schemeClr val="tx1"/>
            </a:solidFill>
          </a:endParaRPr>
        </a:p>
      </dgm:t>
    </dgm:pt>
    <dgm:pt modelId="{E79E6B02-BFC6-4E5D-A1B7-0E44026CDD3E}" cxnId="{5ADCF6F6-1B3D-4CA7-AF0F-869D6E4C54F8}" type="parTrans">
      <dgm:prSet/>
      <dgm:spPr/>
      <dgm:t>
        <a:bodyPr/>
        <a:lstStyle/>
        <a:p>
          <a:endParaRPr lang="id-ID"/>
        </a:p>
      </dgm:t>
    </dgm:pt>
    <dgm:pt modelId="{C95B96AB-6DC1-46F2-B842-FDF8AB4FBEA6}" cxnId="{5ADCF6F6-1B3D-4CA7-AF0F-869D6E4C54F8}" type="sibTrans">
      <dgm:prSet/>
      <dgm:spPr/>
      <dgm:t>
        <a:bodyPr/>
        <a:lstStyle/>
        <a:p>
          <a:endParaRPr lang="id-ID"/>
        </a:p>
      </dgm:t>
    </dgm:pt>
    <dgm:pt modelId="{788D8BA1-FF76-41C2-B0CE-EA289EC28FDB}">
      <dgm:prSet phldrT="[Text]" custT="1"/>
      <dgm:spPr>
        <a:gradFill flip="none" rotWithShape="0">
          <a:gsLst>
            <a:gs pos="0">
              <a:schemeClr val="accent5">
                <a:hueOff val="-4966938"/>
                <a:satOff val="19906"/>
                <a:lumOff val="4314"/>
                <a:shade val="30000"/>
                <a:satMod val="115000"/>
              </a:schemeClr>
            </a:gs>
            <a:gs pos="50000">
              <a:schemeClr val="accent5">
                <a:hueOff val="-4966938"/>
                <a:satOff val="19906"/>
                <a:lumOff val="4314"/>
                <a:shade val="67500"/>
                <a:satMod val="115000"/>
              </a:schemeClr>
            </a:gs>
            <a:gs pos="100000">
              <a:schemeClr val="accent5">
                <a:hueOff val="-4966938"/>
                <a:satOff val="19906"/>
                <a:lumOff val="4314"/>
                <a:shade val="100000"/>
                <a:satMod val="115000"/>
              </a:schemeClr>
            </a:gs>
          </a:gsLst>
          <a:lin ang="18900000" scaled="1"/>
          <a:tileRect/>
        </a:gradFill>
      </dgm:spPr>
      <dgm:t>
        <a:bodyPr/>
        <a:lstStyle/>
        <a:p>
          <a:endParaRPr lang="id-ID" sz="2400" dirty="0">
            <a:solidFill>
              <a:schemeClr val="tx1"/>
            </a:solidFill>
          </a:endParaRPr>
        </a:p>
      </dgm:t>
    </dgm:pt>
    <dgm:pt modelId="{D5CD9656-028D-4A5E-9F56-8682AC7C0B92}" cxnId="{83C266FB-BBDD-4E3C-ABC7-4307F0291D7A}" type="parTrans">
      <dgm:prSet/>
      <dgm:spPr/>
      <dgm:t>
        <a:bodyPr/>
        <a:lstStyle/>
        <a:p>
          <a:endParaRPr lang="id-ID"/>
        </a:p>
      </dgm:t>
    </dgm:pt>
    <dgm:pt modelId="{F883B3FC-E9D2-45F1-B12B-7B8988F2F351}" cxnId="{83C266FB-BBDD-4E3C-ABC7-4307F0291D7A}" type="sibTrans">
      <dgm:prSet/>
      <dgm:spPr/>
      <dgm:t>
        <a:bodyPr/>
        <a:lstStyle/>
        <a:p>
          <a:endParaRPr lang="id-ID"/>
        </a:p>
      </dgm:t>
    </dgm:pt>
    <dgm:pt modelId="{B16D29DC-9137-43CE-9F14-8755CE110527}">
      <dgm:prSet custT="1"/>
      <dgm:spPr>
        <a:gradFill flip="none" rotWithShape="0">
          <a:gsLst>
            <a:gs pos="0">
              <a:schemeClr val="accent5">
                <a:hueOff val="-7450407"/>
                <a:satOff val="29858"/>
                <a:lumOff val="6471"/>
                <a:shade val="30000"/>
                <a:satMod val="115000"/>
              </a:schemeClr>
            </a:gs>
            <a:gs pos="50000">
              <a:schemeClr val="accent5">
                <a:hueOff val="-7450407"/>
                <a:satOff val="29858"/>
                <a:lumOff val="6471"/>
                <a:shade val="67500"/>
                <a:satMod val="115000"/>
              </a:schemeClr>
            </a:gs>
            <a:gs pos="100000">
              <a:schemeClr val="accent5">
                <a:hueOff val="-7450407"/>
                <a:satOff val="29858"/>
                <a:lumOff val="6471"/>
                <a:shade val="100000"/>
                <a:satMod val="115000"/>
              </a:schemeClr>
            </a:gs>
          </a:gsLst>
          <a:lin ang="18900000" scaled="1"/>
          <a:tileRect/>
        </a:gradFill>
      </dgm:spPr>
      <dgm:t>
        <a:bodyPr/>
        <a:lstStyle/>
        <a:p>
          <a:endParaRPr lang="sv-SE" sz="2400" b="1" baseline="30000" dirty="0">
            <a:solidFill>
              <a:schemeClr val="tx1"/>
            </a:solidFill>
          </a:endParaRPr>
        </a:p>
      </dgm:t>
    </dgm:pt>
    <dgm:pt modelId="{ECB1E42C-7D2E-436D-A022-D4859DAD5E6D}" cxnId="{23B8B399-8299-4733-8B48-C92CCA9D65C0}" type="parTrans">
      <dgm:prSet/>
      <dgm:spPr/>
      <dgm:t>
        <a:bodyPr/>
        <a:lstStyle/>
        <a:p>
          <a:endParaRPr lang="id-ID"/>
        </a:p>
      </dgm:t>
    </dgm:pt>
    <dgm:pt modelId="{2A2F0219-C455-4FB3-82C2-D05A2CC9CA74}" cxnId="{23B8B399-8299-4733-8B48-C92CCA9D65C0}" type="sibTrans">
      <dgm:prSet/>
      <dgm:spPr/>
      <dgm:t>
        <a:bodyPr/>
        <a:lstStyle/>
        <a:p>
          <a:endParaRPr lang="id-ID"/>
        </a:p>
      </dgm:t>
    </dgm:pt>
    <dgm:pt modelId="{DACB5AEB-58FD-4A00-B712-D8772D6695EA}">
      <dgm:prSet custT="1"/>
      <dgm:spPr>
        <a:gradFill flip="none" rotWithShape="0">
          <a:gsLst>
            <a:gs pos="0">
              <a:schemeClr val="accent5">
                <a:hueOff val="-9933876"/>
                <a:satOff val="39811"/>
                <a:lumOff val="8628"/>
                <a:shade val="30000"/>
                <a:satMod val="115000"/>
              </a:schemeClr>
            </a:gs>
            <a:gs pos="50000">
              <a:schemeClr val="accent5">
                <a:hueOff val="-9933876"/>
                <a:satOff val="39811"/>
                <a:lumOff val="8628"/>
                <a:shade val="67500"/>
                <a:satMod val="115000"/>
              </a:schemeClr>
            </a:gs>
            <a:gs pos="100000">
              <a:schemeClr val="accent5">
                <a:hueOff val="-9933876"/>
                <a:satOff val="39811"/>
                <a:lumOff val="8628"/>
                <a:shade val="100000"/>
                <a:satMod val="115000"/>
              </a:schemeClr>
            </a:gs>
          </a:gsLst>
          <a:lin ang="18900000" scaled="1"/>
          <a:tileRect/>
        </a:gradFill>
      </dgm:spPr>
      <dgm:t>
        <a:bodyPr/>
        <a:lstStyle/>
        <a:p>
          <a:endParaRPr lang="en-US" sz="2400" b="1" baseline="30000" dirty="0" smtClean="0">
            <a:solidFill>
              <a:schemeClr val="tx1"/>
            </a:solidFill>
          </a:endParaRPr>
        </a:p>
      </dgm:t>
    </dgm:pt>
    <dgm:pt modelId="{A11ACBEF-A94D-4744-8709-116284A9948B}" cxnId="{FB7A06FD-294C-4ADD-A0B3-C66B1FB61904}" type="parTrans">
      <dgm:prSet/>
      <dgm:spPr/>
      <dgm:t>
        <a:bodyPr/>
        <a:lstStyle/>
        <a:p>
          <a:endParaRPr lang="id-ID"/>
        </a:p>
      </dgm:t>
    </dgm:pt>
    <dgm:pt modelId="{35DF8B4D-9B6C-4C82-8227-CA9413FABB2B}" cxnId="{FB7A06FD-294C-4ADD-A0B3-C66B1FB61904}" type="sibTrans">
      <dgm:prSet/>
      <dgm:spPr/>
      <dgm:t>
        <a:bodyPr/>
        <a:lstStyle/>
        <a:p>
          <a:endParaRPr lang="id-ID"/>
        </a:p>
      </dgm:t>
    </dgm:pt>
    <dgm:pt modelId="{A2F442F1-EE9D-4F89-A6F3-CD280FFE891A}" type="pres">
      <dgm:prSet presAssocID="{A8CAD45E-B938-48FB-A60D-CA75A6195F41}" presName="linear" presStyleCnt="0">
        <dgm:presLayoutVars>
          <dgm:dir/>
          <dgm:animLvl val="lvl"/>
          <dgm:resizeHandles val="exact"/>
        </dgm:presLayoutVars>
      </dgm:prSet>
      <dgm:spPr/>
      <dgm:t>
        <a:bodyPr/>
        <a:lstStyle/>
        <a:p>
          <a:endParaRPr lang="id-ID"/>
        </a:p>
      </dgm:t>
    </dgm:pt>
    <dgm:pt modelId="{EA8DABC6-ACF4-4664-BC41-BA242C3A90A5}" type="pres">
      <dgm:prSet presAssocID="{03E4FD1A-838E-40B7-A1B7-A5C1CCF836D6}" presName="parentLin" presStyleCnt="0"/>
      <dgm:spPr/>
      <dgm:t>
        <a:bodyPr/>
        <a:lstStyle/>
        <a:p>
          <a:endParaRPr lang="id-ID"/>
        </a:p>
      </dgm:t>
    </dgm:pt>
    <dgm:pt modelId="{132F1DD9-D367-4B92-86A8-B715D61F24A0}" type="pres">
      <dgm:prSet presAssocID="{03E4FD1A-838E-40B7-A1B7-A5C1CCF836D6}" presName="parentLeftMargin" presStyleLbl="node1" presStyleIdx="0" presStyleCnt="5"/>
      <dgm:spPr/>
      <dgm:t>
        <a:bodyPr/>
        <a:lstStyle/>
        <a:p>
          <a:endParaRPr lang="id-ID"/>
        </a:p>
      </dgm:t>
    </dgm:pt>
    <dgm:pt modelId="{7E40874C-8CB4-4DB1-8A39-2D0A4B26F155}" type="pres">
      <dgm:prSet presAssocID="{03E4FD1A-838E-40B7-A1B7-A5C1CCF836D6}" presName="parentText" presStyleLbl="node1" presStyleIdx="0" presStyleCnt="5" custScaleX="137118" custLinFactNeighborX="-6542" custLinFactNeighborY="-392">
        <dgm:presLayoutVars>
          <dgm:chMax val="0"/>
          <dgm:bulletEnabled val="1"/>
        </dgm:presLayoutVars>
      </dgm:prSet>
      <dgm:spPr/>
      <dgm:t>
        <a:bodyPr/>
        <a:lstStyle/>
        <a:p>
          <a:endParaRPr lang="id-ID"/>
        </a:p>
      </dgm:t>
    </dgm:pt>
    <dgm:pt modelId="{BE73732D-5FA1-4462-B4C2-7A822A457BFA}" type="pres">
      <dgm:prSet presAssocID="{03E4FD1A-838E-40B7-A1B7-A5C1CCF836D6}" presName="negativeSpace" presStyleCnt="0"/>
      <dgm:spPr/>
      <dgm:t>
        <a:bodyPr/>
        <a:lstStyle/>
        <a:p>
          <a:endParaRPr lang="id-ID"/>
        </a:p>
      </dgm:t>
    </dgm:pt>
    <dgm:pt modelId="{355D4620-4A74-4929-91E5-159836C342B7}" type="pres">
      <dgm:prSet presAssocID="{03E4FD1A-838E-40B7-A1B7-A5C1CCF836D6}" presName="childText" presStyleLbl="conFgAcc1" presStyleIdx="0" presStyleCnt="5">
        <dgm:presLayoutVars>
          <dgm:bulletEnabled val="1"/>
        </dgm:presLayoutVars>
      </dgm:prSet>
      <dgm:spPr>
        <a:solidFill>
          <a:schemeClr val="accent1">
            <a:lumMod val="20000"/>
            <a:lumOff val="80000"/>
            <a:alpha val="90000"/>
          </a:schemeClr>
        </a:solidFill>
      </dgm:spPr>
      <dgm:t>
        <a:bodyPr/>
        <a:lstStyle/>
        <a:p>
          <a:endParaRPr lang="id-ID"/>
        </a:p>
      </dgm:t>
    </dgm:pt>
    <dgm:pt modelId="{5F1FE3A9-A5A1-4C00-9824-D569A911B188}" type="pres">
      <dgm:prSet presAssocID="{CCFD5525-266E-4680-869B-2D0090FAE255}" presName="spaceBetweenRectangles" presStyleCnt="0"/>
      <dgm:spPr/>
      <dgm:t>
        <a:bodyPr/>
        <a:lstStyle/>
        <a:p>
          <a:endParaRPr lang="id-ID"/>
        </a:p>
      </dgm:t>
    </dgm:pt>
    <dgm:pt modelId="{5E4DE924-DB03-4296-B034-6EFC806551EE}" type="pres">
      <dgm:prSet presAssocID="{A68C983F-67E8-40C9-8C0E-6C0507AA826B}" presName="parentLin" presStyleCnt="0"/>
      <dgm:spPr/>
      <dgm:t>
        <a:bodyPr/>
        <a:lstStyle/>
        <a:p>
          <a:endParaRPr lang="id-ID"/>
        </a:p>
      </dgm:t>
    </dgm:pt>
    <dgm:pt modelId="{5D9E89E2-CBE5-4BD4-B6DC-B960AA172EFF}" type="pres">
      <dgm:prSet presAssocID="{A68C983F-67E8-40C9-8C0E-6C0507AA826B}" presName="parentLeftMargin" presStyleLbl="node1" presStyleIdx="0" presStyleCnt="5"/>
      <dgm:spPr/>
      <dgm:t>
        <a:bodyPr/>
        <a:lstStyle/>
        <a:p>
          <a:endParaRPr lang="id-ID"/>
        </a:p>
      </dgm:t>
    </dgm:pt>
    <dgm:pt modelId="{D73E3140-C84B-4028-80C5-C67B383D8996}" type="pres">
      <dgm:prSet presAssocID="{A68C983F-67E8-40C9-8C0E-6C0507AA826B}" presName="parentText" presStyleLbl="node1" presStyleIdx="1" presStyleCnt="5" custScaleX="137623" custScaleY="104652" custLinFactNeighborX="-6542">
        <dgm:presLayoutVars>
          <dgm:chMax val="0"/>
          <dgm:bulletEnabled val="1"/>
        </dgm:presLayoutVars>
      </dgm:prSet>
      <dgm:spPr/>
      <dgm:t>
        <a:bodyPr/>
        <a:lstStyle/>
        <a:p>
          <a:endParaRPr lang="id-ID"/>
        </a:p>
      </dgm:t>
    </dgm:pt>
    <dgm:pt modelId="{5D58BB1C-6618-45CB-A5D3-94E53E40C724}" type="pres">
      <dgm:prSet presAssocID="{A68C983F-67E8-40C9-8C0E-6C0507AA826B}" presName="negativeSpace" presStyleCnt="0"/>
      <dgm:spPr/>
      <dgm:t>
        <a:bodyPr/>
        <a:lstStyle/>
        <a:p>
          <a:endParaRPr lang="id-ID"/>
        </a:p>
      </dgm:t>
    </dgm:pt>
    <dgm:pt modelId="{89E59437-1032-423F-A9C0-A3F4F776F731}" type="pres">
      <dgm:prSet presAssocID="{A68C983F-67E8-40C9-8C0E-6C0507AA826B}" presName="childText" presStyleLbl="conFgAcc1" presStyleIdx="1" presStyleCnt="5">
        <dgm:presLayoutVars>
          <dgm:bulletEnabled val="1"/>
        </dgm:presLayoutVars>
      </dgm:prSet>
      <dgm:spPr>
        <a:solidFill>
          <a:schemeClr val="accent5">
            <a:lumMod val="20000"/>
            <a:lumOff val="80000"/>
            <a:alpha val="90000"/>
          </a:schemeClr>
        </a:solidFill>
      </dgm:spPr>
      <dgm:t>
        <a:bodyPr/>
        <a:lstStyle/>
        <a:p>
          <a:endParaRPr lang="id-ID"/>
        </a:p>
      </dgm:t>
    </dgm:pt>
    <dgm:pt modelId="{31EC23E4-EB0B-46EB-A156-469150F4C5B6}" type="pres">
      <dgm:prSet presAssocID="{C95B96AB-6DC1-46F2-B842-FDF8AB4FBEA6}" presName="spaceBetweenRectangles" presStyleCnt="0"/>
      <dgm:spPr/>
      <dgm:t>
        <a:bodyPr/>
        <a:lstStyle/>
        <a:p>
          <a:endParaRPr lang="id-ID"/>
        </a:p>
      </dgm:t>
    </dgm:pt>
    <dgm:pt modelId="{F6464D5C-882E-4A35-8A47-0978490AC1D5}" type="pres">
      <dgm:prSet presAssocID="{788D8BA1-FF76-41C2-B0CE-EA289EC28FDB}" presName="parentLin" presStyleCnt="0"/>
      <dgm:spPr/>
      <dgm:t>
        <a:bodyPr/>
        <a:lstStyle/>
        <a:p>
          <a:endParaRPr lang="id-ID"/>
        </a:p>
      </dgm:t>
    </dgm:pt>
    <dgm:pt modelId="{CE6DD258-4A2F-4EC8-B49F-1BE89932A031}" type="pres">
      <dgm:prSet presAssocID="{788D8BA1-FF76-41C2-B0CE-EA289EC28FDB}" presName="parentLeftMargin" presStyleLbl="node1" presStyleIdx="1" presStyleCnt="5"/>
      <dgm:spPr/>
      <dgm:t>
        <a:bodyPr/>
        <a:lstStyle/>
        <a:p>
          <a:endParaRPr lang="id-ID"/>
        </a:p>
      </dgm:t>
    </dgm:pt>
    <dgm:pt modelId="{B6234246-4C42-4234-BE16-AF6770831942}" type="pres">
      <dgm:prSet presAssocID="{788D8BA1-FF76-41C2-B0CE-EA289EC28FDB}" presName="parentText" presStyleLbl="node1" presStyleIdx="2" presStyleCnt="5" custScaleX="136538" custScaleY="88289">
        <dgm:presLayoutVars>
          <dgm:chMax val="0"/>
          <dgm:bulletEnabled val="1"/>
        </dgm:presLayoutVars>
      </dgm:prSet>
      <dgm:spPr/>
      <dgm:t>
        <a:bodyPr/>
        <a:lstStyle/>
        <a:p>
          <a:endParaRPr lang="id-ID"/>
        </a:p>
      </dgm:t>
    </dgm:pt>
    <dgm:pt modelId="{41D7E18F-540C-4D96-8855-2432C90D2562}" type="pres">
      <dgm:prSet presAssocID="{788D8BA1-FF76-41C2-B0CE-EA289EC28FDB}" presName="negativeSpace" presStyleCnt="0"/>
      <dgm:spPr/>
      <dgm:t>
        <a:bodyPr/>
        <a:lstStyle/>
        <a:p>
          <a:endParaRPr lang="id-ID"/>
        </a:p>
      </dgm:t>
    </dgm:pt>
    <dgm:pt modelId="{FBFE36B4-CB34-4AAE-9C64-4F171F177DC1}" type="pres">
      <dgm:prSet presAssocID="{788D8BA1-FF76-41C2-B0CE-EA289EC28FDB}" presName="childText" presStyleLbl="conFgAcc1" presStyleIdx="2" presStyleCnt="5">
        <dgm:presLayoutVars>
          <dgm:bulletEnabled val="1"/>
        </dgm:presLayoutVars>
      </dgm:prSet>
      <dgm:spPr>
        <a:solidFill>
          <a:schemeClr val="accent3">
            <a:lumMod val="40000"/>
            <a:lumOff val="60000"/>
            <a:alpha val="90000"/>
          </a:schemeClr>
        </a:solidFill>
      </dgm:spPr>
      <dgm:t>
        <a:bodyPr/>
        <a:lstStyle/>
        <a:p>
          <a:endParaRPr lang="id-ID"/>
        </a:p>
      </dgm:t>
    </dgm:pt>
    <dgm:pt modelId="{65928F12-D5CF-42A6-B140-07BDC057D4F3}" type="pres">
      <dgm:prSet presAssocID="{F883B3FC-E9D2-45F1-B12B-7B8988F2F351}" presName="spaceBetweenRectangles" presStyleCnt="0"/>
      <dgm:spPr/>
      <dgm:t>
        <a:bodyPr/>
        <a:lstStyle/>
        <a:p>
          <a:endParaRPr lang="id-ID"/>
        </a:p>
      </dgm:t>
    </dgm:pt>
    <dgm:pt modelId="{B741B15A-CAEB-44A9-98B9-2CE5568D2314}" type="pres">
      <dgm:prSet presAssocID="{B16D29DC-9137-43CE-9F14-8755CE110527}" presName="parentLin" presStyleCnt="0"/>
      <dgm:spPr/>
      <dgm:t>
        <a:bodyPr/>
        <a:lstStyle/>
        <a:p>
          <a:endParaRPr lang="id-ID"/>
        </a:p>
      </dgm:t>
    </dgm:pt>
    <dgm:pt modelId="{E929F6FC-F19B-4212-8869-EAE38526A15C}" type="pres">
      <dgm:prSet presAssocID="{B16D29DC-9137-43CE-9F14-8755CE110527}" presName="parentLeftMargin" presStyleLbl="node1" presStyleIdx="2" presStyleCnt="5"/>
      <dgm:spPr/>
      <dgm:t>
        <a:bodyPr/>
        <a:lstStyle/>
        <a:p>
          <a:endParaRPr lang="id-ID"/>
        </a:p>
      </dgm:t>
    </dgm:pt>
    <dgm:pt modelId="{B4EECA89-B2B3-4B36-9DC1-9CB33B586968}" type="pres">
      <dgm:prSet presAssocID="{B16D29DC-9137-43CE-9F14-8755CE110527}" presName="parentText" presStyleLbl="node1" presStyleIdx="3" presStyleCnt="5" custScaleX="137119" custLinFactNeighborX="-6542" custLinFactNeighborY="-3529">
        <dgm:presLayoutVars>
          <dgm:chMax val="0"/>
          <dgm:bulletEnabled val="1"/>
        </dgm:presLayoutVars>
      </dgm:prSet>
      <dgm:spPr/>
      <dgm:t>
        <a:bodyPr/>
        <a:lstStyle/>
        <a:p>
          <a:endParaRPr lang="id-ID"/>
        </a:p>
      </dgm:t>
    </dgm:pt>
    <dgm:pt modelId="{18B16E4C-D861-4790-8A23-751D370181D4}" type="pres">
      <dgm:prSet presAssocID="{B16D29DC-9137-43CE-9F14-8755CE110527}" presName="negativeSpace" presStyleCnt="0"/>
      <dgm:spPr/>
      <dgm:t>
        <a:bodyPr/>
        <a:lstStyle/>
        <a:p>
          <a:endParaRPr lang="id-ID"/>
        </a:p>
      </dgm:t>
    </dgm:pt>
    <dgm:pt modelId="{87CACB62-7292-4760-B91A-CC746D92C92A}" type="pres">
      <dgm:prSet presAssocID="{B16D29DC-9137-43CE-9F14-8755CE110527}" presName="childText" presStyleLbl="conFgAcc1" presStyleIdx="3" presStyleCnt="5">
        <dgm:presLayoutVars>
          <dgm:bulletEnabled val="1"/>
        </dgm:presLayoutVars>
      </dgm:prSet>
      <dgm:spPr>
        <a:solidFill>
          <a:schemeClr val="accent6">
            <a:lumMod val="20000"/>
            <a:lumOff val="80000"/>
            <a:alpha val="90000"/>
          </a:schemeClr>
        </a:solidFill>
      </dgm:spPr>
      <dgm:t>
        <a:bodyPr/>
        <a:lstStyle/>
        <a:p>
          <a:endParaRPr lang="id-ID"/>
        </a:p>
      </dgm:t>
    </dgm:pt>
    <dgm:pt modelId="{21808ECB-5E0C-4B1A-ACBD-4FA3497DFFB7}" type="pres">
      <dgm:prSet presAssocID="{2A2F0219-C455-4FB3-82C2-D05A2CC9CA74}" presName="spaceBetweenRectangles" presStyleCnt="0"/>
      <dgm:spPr/>
      <dgm:t>
        <a:bodyPr/>
        <a:lstStyle/>
        <a:p>
          <a:endParaRPr lang="id-ID"/>
        </a:p>
      </dgm:t>
    </dgm:pt>
    <dgm:pt modelId="{DE6CFDBC-A72C-479C-9936-67FE544C1456}" type="pres">
      <dgm:prSet presAssocID="{DACB5AEB-58FD-4A00-B712-D8772D6695EA}" presName="parentLin" presStyleCnt="0"/>
      <dgm:spPr/>
      <dgm:t>
        <a:bodyPr/>
        <a:lstStyle/>
        <a:p>
          <a:endParaRPr lang="id-ID"/>
        </a:p>
      </dgm:t>
    </dgm:pt>
    <dgm:pt modelId="{1B878B71-67B5-4803-B6B7-99F5B1110CA4}" type="pres">
      <dgm:prSet presAssocID="{DACB5AEB-58FD-4A00-B712-D8772D6695EA}" presName="parentLeftMargin" presStyleLbl="node1" presStyleIdx="3" presStyleCnt="5"/>
      <dgm:spPr/>
      <dgm:t>
        <a:bodyPr/>
        <a:lstStyle/>
        <a:p>
          <a:endParaRPr lang="id-ID"/>
        </a:p>
      </dgm:t>
    </dgm:pt>
    <dgm:pt modelId="{669EA54D-EDD8-4D63-923D-4572ECF8455D}" type="pres">
      <dgm:prSet presAssocID="{DACB5AEB-58FD-4A00-B712-D8772D6695EA}" presName="parentText" presStyleLbl="node1" presStyleIdx="4" presStyleCnt="5" custScaleX="134354" custLinFactNeighborX="12150" custLinFactNeighborY="-4346">
        <dgm:presLayoutVars>
          <dgm:chMax val="0"/>
          <dgm:bulletEnabled val="1"/>
        </dgm:presLayoutVars>
      </dgm:prSet>
      <dgm:spPr/>
      <dgm:t>
        <a:bodyPr/>
        <a:lstStyle/>
        <a:p>
          <a:endParaRPr lang="id-ID"/>
        </a:p>
      </dgm:t>
    </dgm:pt>
    <dgm:pt modelId="{4F686061-ABE1-4DCB-A9A1-7135D2A49E41}" type="pres">
      <dgm:prSet presAssocID="{DACB5AEB-58FD-4A00-B712-D8772D6695EA}" presName="negativeSpace" presStyleCnt="0"/>
      <dgm:spPr/>
      <dgm:t>
        <a:bodyPr/>
        <a:lstStyle/>
        <a:p>
          <a:endParaRPr lang="id-ID"/>
        </a:p>
      </dgm:t>
    </dgm:pt>
    <dgm:pt modelId="{294B0C4C-8E0D-44FA-80DC-07CE91CDE0CB}" type="pres">
      <dgm:prSet presAssocID="{DACB5AEB-58FD-4A00-B712-D8772D6695EA}" presName="childText" presStyleLbl="conFgAcc1" presStyleIdx="4" presStyleCnt="5" custLinFactY="71729" custLinFactNeighborX="1869" custLinFactNeighborY="100000">
        <dgm:presLayoutVars>
          <dgm:bulletEnabled val="1"/>
        </dgm:presLayoutVars>
      </dgm:prSet>
      <dgm:spPr>
        <a:solidFill>
          <a:schemeClr val="accent6">
            <a:lumMod val="40000"/>
            <a:lumOff val="60000"/>
            <a:alpha val="90000"/>
          </a:schemeClr>
        </a:solidFill>
      </dgm:spPr>
      <dgm:t>
        <a:bodyPr/>
        <a:lstStyle/>
        <a:p>
          <a:endParaRPr lang="id-ID"/>
        </a:p>
      </dgm:t>
    </dgm:pt>
  </dgm:ptLst>
  <dgm:cxnLst>
    <dgm:cxn modelId="{4694AD94-B030-499E-AA9D-DA6997765731}" type="presOf" srcId="{03E4FD1A-838E-40B7-A1B7-A5C1CCF836D6}" destId="{7E40874C-8CB4-4DB1-8A39-2D0A4B26F155}" srcOrd="1" destOrd="0" presId="urn:microsoft.com/office/officeart/2005/8/layout/list1"/>
    <dgm:cxn modelId="{E5989EBB-E505-4EA1-BE5B-FF59C0D300C7}" type="presOf" srcId="{B16D29DC-9137-43CE-9F14-8755CE110527}" destId="{E929F6FC-F19B-4212-8869-EAE38526A15C}" srcOrd="0" destOrd="0" presId="urn:microsoft.com/office/officeart/2005/8/layout/list1"/>
    <dgm:cxn modelId="{3B29D414-4DAA-4C93-AEEF-0C8EC9B6941C}" type="presOf" srcId="{A8CAD45E-B938-48FB-A60D-CA75A6195F41}" destId="{A2F442F1-EE9D-4F89-A6F3-CD280FFE891A}" srcOrd="0" destOrd="0" presId="urn:microsoft.com/office/officeart/2005/8/layout/list1"/>
    <dgm:cxn modelId="{B28A49C5-1EA6-42E7-9AFF-89D69C9FEA19}" type="presOf" srcId="{788D8BA1-FF76-41C2-B0CE-EA289EC28FDB}" destId="{B6234246-4C42-4234-BE16-AF6770831942}" srcOrd="1" destOrd="0" presId="urn:microsoft.com/office/officeart/2005/8/layout/list1"/>
    <dgm:cxn modelId="{EAC2132F-ED35-4D28-B61D-9347F0FD83C0}" type="presOf" srcId="{03E4FD1A-838E-40B7-A1B7-A5C1CCF836D6}" destId="{132F1DD9-D367-4B92-86A8-B715D61F24A0}" srcOrd="0" destOrd="0" presId="urn:microsoft.com/office/officeart/2005/8/layout/list1"/>
    <dgm:cxn modelId="{FD7A0CEF-0110-471E-AB4C-17812BE63D8F}" type="presOf" srcId="{A68C983F-67E8-40C9-8C0E-6C0507AA826B}" destId="{D73E3140-C84B-4028-80C5-C67B383D8996}" srcOrd="1" destOrd="0" presId="urn:microsoft.com/office/officeart/2005/8/layout/list1"/>
    <dgm:cxn modelId="{FB7A06FD-294C-4ADD-A0B3-C66B1FB61904}" srcId="{A8CAD45E-B938-48FB-A60D-CA75A6195F41}" destId="{DACB5AEB-58FD-4A00-B712-D8772D6695EA}" srcOrd="4" destOrd="0" parTransId="{A11ACBEF-A94D-4744-8709-116284A9948B}" sibTransId="{35DF8B4D-9B6C-4C82-8227-CA9413FABB2B}"/>
    <dgm:cxn modelId="{5ADCF6F6-1B3D-4CA7-AF0F-869D6E4C54F8}" srcId="{A8CAD45E-B938-48FB-A60D-CA75A6195F41}" destId="{A68C983F-67E8-40C9-8C0E-6C0507AA826B}" srcOrd="1" destOrd="0" parTransId="{E79E6B02-BFC6-4E5D-A1B7-0E44026CDD3E}" sibTransId="{C95B96AB-6DC1-46F2-B842-FDF8AB4FBEA6}"/>
    <dgm:cxn modelId="{23B8B399-8299-4733-8B48-C92CCA9D65C0}" srcId="{A8CAD45E-B938-48FB-A60D-CA75A6195F41}" destId="{B16D29DC-9137-43CE-9F14-8755CE110527}" srcOrd="3" destOrd="0" parTransId="{ECB1E42C-7D2E-436D-A022-D4859DAD5E6D}" sibTransId="{2A2F0219-C455-4FB3-82C2-D05A2CC9CA74}"/>
    <dgm:cxn modelId="{2A5EDB09-70AB-4DEE-99D2-7C511BE7A963}" type="presOf" srcId="{DACB5AEB-58FD-4A00-B712-D8772D6695EA}" destId="{1B878B71-67B5-4803-B6B7-99F5B1110CA4}" srcOrd="0" destOrd="0" presId="urn:microsoft.com/office/officeart/2005/8/layout/list1"/>
    <dgm:cxn modelId="{D65E499B-0F79-4EDD-AC8B-7C0A020AABE8}" type="presOf" srcId="{DACB5AEB-58FD-4A00-B712-D8772D6695EA}" destId="{669EA54D-EDD8-4D63-923D-4572ECF8455D}" srcOrd="1" destOrd="0" presId="urn:microsoft.com/office/officeart/2005/8/layout/list1"/>
    <dgm:cxn modelId="{288D2519-6208-4563-9E4D-40234B8D3BA1}" srcId="{A8CAD45E-B938-48FB-A60D-CA75A6195F41}" destId="{03E4FD1A-838E-40B7-A1B7-A5C1CCF836D6}" srcOrd="0" destOrd="0" parTransId="{788F05C6-F375-4049-B33A-D0738D5E3193}" sibTransId="{CCFD5525-266E-4680-869B-2D0090FAE255}"/>
    <dgm:cxn modelId="{41FCE95F-4640-4269-90F8-C1080F4E59DF}" type="presOf" srcId="{788D8BA1-FF76-41C2-B0CE-EA289EC28FDB}" destId="{CE6DD258-4A2F-4EC8-B49F-1BE89932A031}" srcOrd="0" destOrd="0" presId="urn:microsoft.com/office/officeart/2005/8/layout/list1"/>
    <dgm:cxn modelId="{83C266FB-BBDD-4E3C-ABC7-4307F0291D7A}" srcId="{A8CAD45E-B938-48FB-A60D-CA75A6195F41}" destId="{788D8BA1-FF76-41C2-B0CE-EA289EC28FDB}" srcOrd="2" destOrd="0" parTransId="{D5CD9656-028D-4A5E-9F56-8682AC7C0B92}" sibTransId="{F883B3FC-E9D2-45F1-B12B-7B8988F2F351}"/>
    <dgm:cxn modelId="{ABE28A91-FDDD-4D78-B5C8-A18DD6D0C55D}" type="presOf" srcId="{A68C983F-67E8-40C9-8C0E-6C0507AA826B}" destId="{5D9E89E2-CBE5-4BD4-B6DC-B960AA172EFF}" srcOrd="0" destOrd="0" presId="urn:microsoft.com/office/officeart/2005/8/layout/list1"/>
    <dgm:cxn modelId="{7AB7C71A-C9E2-437F-8ECC-A26FDC5C2643}" type="presOf" srcId="{B16D29DC-9137-43CE-9F14-8755CE110527}" destId="{B4EECA89-B2B3-4B36-9DC1-9CB33B586968}" srcOrd="1" destOrd="0" presId="urn:microsoft.com/office/officeart/2005/8/layout/list1"/>
    <dgm:cxn modelId="{7E38C999-1F0B-4430-9BBC-6B394C475C92}" type="presParOf" srcId="{A2F442F1-EE9D-4F89-A6F3-CD280FFE891A}" destId="{EA8DABC6-ACF4-4664-BC41-BA242C3A90A5}" srcOrd="0" destOrd="0" presId="urn:microsoft.com/office/officeart/2005/8/layout/list1"/>
    <dgm:cxn modelId="{C9FA6C20-A77E-4CEF-8C05-38B44630252E}" type="presParOf" srcId="{EA8DABC6-ACF4-4664-BC41-BA242C3A90A5}" destId="{132F1DD9-D367-4B92-86A8-B715D61F24A0}" srcOrd="0" destOrd="0" presId="urn:microsoft.com/office/officeart/2005/8/layout/list1"/>
    <dgm:cxn modelId="{B1EF136E-38EC-4065-BD6A-422ED86D80F1}" type="presParOf" srcId="{EA8DABC6-ACF4-4664-BC41-BA242C3A90A5}" destId="{7E40874C-8CB4-4DB1-8A39-2D0A4B26F155}" srcOrd="1" destOrd="0" presId="urn:microsoft.com/office/officeart/2005/8/layout/list1"/>
    <dgm:cxn modelId="{9CAC6F8D-B465-4103-893C-F3BDB4B4EDB6}" type="presParOf" srcId="{A2F442F1-EE9D-4F89-A6F3-CD280FFE891A}" destId="{BE73732D-5FA1-4462-B4C2-7A822A457BFA}" srcOrd="1" destOrd="0" presId="urn:microsoft.com/office/officeart/2005/8/layout/list1"/>
    <dgm:cxn modelId="{595F8DFF-9889-48BA-A700-E809D0D80F81}" type="presParOf" srcId="{A2F442F1-EE9D-4F89-A6F3-CD280FFE891A}" destId="{355D4620-4A74-4929-91E5-159836C342B7}" srcOrd="2" destOrd="0" presId="urn:microsoft.com/office/officeart/2005/8/layout/list1"/>
    <dgm:cxn modelId="{40FD2EF0-A61A-4BA3-AAE5-C5FCBB136FAD}" type="presParOf" srcId="{A2F442F1-EE9D-4F89-A6F3-CD280FFE891A}" destId="{5F1FE3A9-A5A1-4C00-9824-D569A911B188}" srcOrd="3" destOrd="0" presId="urn:microsoft.com/office/officeart/2005/8/layout/list1"/>
    <dgm:cxn modelId="{A2436836-1B48-4DE5-8677-B111824B8F6B}" type="presParOf" srcId="{A2F442F1-EE9D-4F89-A6F3-CD280FFE891A}" destId="{5E4DE924-DB03-4296-B034-6EFC806551EE}" srcOrd="4" destOrd="0" presId="urn:microsoft.com/office/officeart/2005/8/layout/list1"/>
    <dgm:cxn modelId="{0E7F7AB2-8075-4C6A-85DD-97363E8FF32A}" type="presParOf" srcId="{5E4DE924-DB03-4296-B034-6EFC806551EE}" destId="{5D9E89E2-CBE5-4BD4-B6DC-B960AA172EFF}" srcOrd="0" destOrd="0" presId="urn:microsoft.com/office/officeart/2005/8/layout/list1"/>
    <dgm:cxn modelId="{9D1A2DBA-16F4-48F3-87BE-4BD45C007BEB}" type="presParOf" srcId="{5E4DE924-DB03-4296-B034-6EFC806551EE}" destId="{D73E3140-C84B-4028-80C5-C67B383D8996}" srcOrd="1" destOrd="0" presId="urn:microsoft.com/office/officeart/2005/8/layout/list1"/>
    <dgm:cxn modelId="{EE562A9E-67EC-41FA-9148-751749EB1691}" type="presParOf" srcId="{A2F442F1-EE9D-4F89-A6F3-CD280FFE891A}" destId="{5D58BB1C-6618-45CB-A5D3-94E53E40C724}" srcOrd="5" destOrd="0" presId="urn:microsoft.com/office/officeart/2005/8/layout/list1"/>
    <dgm:cxn modelId="{1A6D589C-771B-4580-8AEF-A0CDEB807682}" type="presParOf" srcId="{A2F442F1-EE9D-4F89-A6F3-CD280FFE891A}" destId="{89E59437-1032-423F-A9C0-A3F4F776F731}" srcOrd="6" destOrd="0" presId="urn:microsoft.com/office/officeart/2005/8/layout/list1"/>
    <dgm:cxn modelId="{07F13158-A603-4E24-AFC0-7AF109BDB98D}" type="presParOf" srcId="{A2F442F1-EE9D-4F89-A6F3-CD280FFE891A}" destId="{31EC23E4-EB0B-46EB-A156-469150F4C5B6}" srcOrd="7" destOrd="0" presId="urn:microsoft.com/office/officeart/2005/8/layout/list1"/>
    <dgm:cxn modelId="{3452B89F-5FA8-4339-8E01-26602CDDD285}" type="presParOf" srcId="{A2F442F1-EE9D-4F89-A6F3-CD280FFE891A}" destId="{F6464D5C-882E-4A35-8A47-0978490AC1D5}" srcOrd="8" destOrd="0" presId="urn:microsoft.com/office/officeart/2005/8/layout/list1"/>
    <dgm:cxn modelId="{8A63A2F2-4235-4282-9B91-AE49E54DE15A}" type="presParOf" srcId="{F6464D5C-882E-4A35-8A47-0978490AC1D5}" destId="{CE6DD258-4A2F-4EC8-B49F-1BE89932A031}" srcOrd="0" destOrd="0" presId="urn:microsoft.com/office/officeart/2005/8/layout/list1"/>
    <dgm:cxn modelId="{97A9E975-E088-4E10-9B89-BEA1ED0A84C1}" type="presParOf" srcId="{F6464D5C-882E-4A35-8A47-0978490AC1D5}" destId="{B6234246-4C42-4234-BE16-AF6770831942}" srcOrd="1" destOrd="0" presId="urn:microsoft.com/office/officeart/2005/8/layout/list1"/>
    <dgm:cxn modelId="{F514ED4B-E8DC-449A-8011-3DDD02D379C7}" type="presParOf" srcId="{A2F442F1-EE9D-4F89-A6F3-CD280FFE891A}" destId="{41D7E18F-540C-4D96-8855-2432C90D2562}" srcOrd="9" destOrd="0" presId="urn:microsoft.com/office/officeart/2005/8/layout/list1"/>
    <dgm:cxn modelId="{A84276CC-B890-4FA8-B1C8-8CDCB6E56150}" type="presParOf" srcId="{A2F442F1-EE9D-4F89-A6F3-CD280FFE891A}" destId="{FBFE36B4-CB34-4AAE-9C64-4F171F177DC1}" srcOrd="10" destOrd="0" presId="urn:microsoft.com/office/officeart/2005/8/layout/list1"/>
    <dgm:cxn modelId="{3E9386AF-85CB-4111-B160-361C0DC40184}" type="presParOf" srcId="{A2F442F1-EE9D-4F89-A6F3-CD280FFE891A}" destId="{65928F12-D5CF-42A6-B140-07BDC057D4F3}" srcOrd="11" destOrd="0" presId="urn:microsoft.com/office/officeart/2005/8/layout/list1"/>
    <dgm:cxn modelId="{C29C3987-7231-4330-AF9A-E6A5F885CE98}" type="presParOf" srcId="{A2F442F1-EE9D-4F89-A6F3-CD280FFE891A}" destId="{B741B15A-CAEB-44A9-98B9-2CE5568D2314}" srcOrd="12" destOrd="0" presId="urn:microsoft.com/office/officeart/2005/8/layout/list1"/>
    <dgm:cxn modelId="{8A41E424-3D22-4C08-AF81-90A43DB13F1E}" type="presParOf" srcId="{B741B15A-CAEB-44A9-98B9-2CE5568D2314}" destId="{E929F6FC-F19B-4212-8869-EAE38526A15C}" srcOrd="0" destOrd="0" presId="urn:microsoft.com/office/officeart/2005/8/layout/list1"/>
    <dgm:cxn modelId="{3B1BFD55-105F-42F7-B8D0-764B2CFC38F3}" type="presParOf" srcId="{B741B15A-CAEB-44A9-98B9-2CE5568D2314}" destId="{B4EECA89-B2B3-4B36-9DC1-9CB33B586968}" srcOrd="1" destOrd="0" presId="urn:microsoft.com/office/officeart/2005/8/layout/list1"/>
    <dgm:cxn modelId="{6479E72A-21AF-4640-BEE4-6553E5D8A785}" type="presParOf" srcId="{A2F442F1-EE9D-4F89-A6F3-CD280FFE891A}" destId="{18B16E4C-D861-4790-8A23-751D370181D4}" srcOrd="13" destOrd="0" presId="urn:microsoft.com/office/officeart/2005/8/layout/list1"/>
    <dgm:cxn modelId="{4828F6A2-D0E5-494F-9590-3AF1C56D6DAF}" type="presParOf" srcId="{A2F442F1-EE9D-4F89-A6F3-CD280FFE891A}" destId="{87CACB62-7292-4760-B91A-CC746D92C92A}" srcOrd="14" destOrd="0" presId="urn:microsoft.com/office/officeart/2005/8/layout/list1"/>
    <dgm:cxn modelId="{014A0468-DDB3-4B78-A49E-D9634D376B6E}" type="presParOf" srcId="{A2F442F1-EE9D-4F89-A6F3-CD280FFE891A}" destId="{21808ECB-5E0C-4B1A-ACBD-4FA3497DFFB7}" srcOrd="15" destOrd="0" presId="urn:microsoft.com/office/officeart/2005/8/layout/list1"/>
    <dgm:cxn modelId="{71AB636B-12B2-41AF-BA6D-4C5C48E97A4B}" type="presParOf" srcId="{A2F442F1-EE9D-4F89-A6F3-CD280FFE891A}" destId="{DE6CFDBC-A72C-479C-9936-67FE544C1456}" srcOrd="16" destOrd="0" presId="urn:microsoft.com/office/officeart/2005/8/layout/list1"/>
    <dgm:cxn modelId="{C09FC0B8-CF8D-43A1-BFD3-69F752042782}" type="presParOf" srcId="{DE6CFDBC-A72C-479C-9936-67FE544C1456}" destId="{1B878B71-67B5-4803-B6B7-99F5B1110CA4}" srcOrd="0" destOrd="0" presId="urn:microsoft.com/office/officeart/2005/8/layout/list1"/>
    <dgm:cxn modelId="{6961614C-281C-4105-87E5-1B1321578331}" type="presParOf" srcId="{DE6CFDBC-A72C-479C-9936-67FE544C1456}" destId="{669EA54D-EDD8-4D63-923D-4572ECF8455D}" srcOrd="1" destOrd="0" presId="urn:microsoft.com/office/officeart/2005/8/layout/list1"/>
    <dgm:cxn modelId="{5B2773A7-6028-4A38-832A-B09BF547E6A5}" type="presParOf" srcId="{A2F442F1-EE9D-4F89-A6F3-CD280FFE891A}" destId="{4F686061-ABE1-4DCB-A9A1-7135D2A49E41}" srcOrd="17" destOrd="0" presId="urn:microsoft.com/office/officeart/2005/8/layout/list1"/>
    <dgm:cxn modelId="{9E33BB58-9A4C-4F4F-A6EE-FE864DC1ABD0}" type="presParOf" srcId="{A2F442F1-EE9D-4F89-A6F3-CD280FFE891A}" destId="{294B0C4C-8E0D-44FA-80DC-07CE91CDE0CB}" srcOrd="18"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E90650-5C9C-4E14-8BF5-C98D248E5912}" type="doc">
      <dgm:prSet loTypeId="urn:microsoft.com/office/officeart/2005/8/layout/vProcess5" loCatId="process" qsTypeId="urn:microsoft.com/office/officeart/2005/8/quickstyle/3d2#2" qsCatId="3D" csTypeId="urn:microsoft.com/office/officeart/2005/8/colors/colorful2#1" csCatId="colorful" phldr="1"/>
      <dgm:spPr/>
      <dgm:t>
        <a:bodyPr/>
        <a:lstStyle/>
        <a:p>
          <a:endParaRPr lang="id-ID"/>
        </a:p>
      </dgm:t>
    </dgm:pt>
    <dgm:pt modelId="{8CF00A23-E6EA-459B-B648-26CB3A078DBB}" type="pres">
      <dgm:prSet presAssocID="{9AE90650-5C9C-4E14-8BF5-C98D248E5912}" presName="outerComposite" presStyleCnt="0">
        <dgm:presLayoutVars>
          <dgm:chMax val="5"/>
          <dgm:dir/>
          <dgm:resizeHandles val="exact"/>
        </dgm:presLayoutVars>
      </dgm:prSet>
      <dgm:spPr/>
      <dgm:t>
        <a:bodyPr/>
        <a:lstStyle/>
        <a:p>
          <a:endParaRPr lang="id-ID"/>
        </a:p>
      </dgm:t>
    </dgm:pt>
    <dgm:pt modelId="{C23FC459-4074-44BE-BA40-BF5F4CDEE4D5}" type="pres">
      <dgm:prSet presAssocID="{9AE90650-5C9C-4E14-8BF5-C98D248E5912}" presName="dummyMaxCanvas" presStyleCnt="0">
        <dgm:presLayoutVars/>
      </dgm:prSet>
      <dgm:spPr/>
    </dgm:pt>
  </dgm:ptLst>
  <dgm:cxnLst>
    <dgm:cxn modelId="{3CE61927-BF91-46C2-8EDE-3D1155156156}" type="presOf" srcId="{9AE90650-5C9C-4E14-8BF5-C98D248E5912}" destId="{8CF00A23-E6EA-459B-B648-26CB3A078DBB}" srcOrd="0" destOrd="0" presId="urn:microsoft.com/office/officeart/2005/8/layout/vProcess5"/>
    <dgm:cxn modelId="{835CCBE5-9A92-4055-AE18-C927BFCF132D}" type="presParOf" srcId="{8CF00A23-E6EA-459B-B648-26CB3A078DBB}" destId="{C23FC459-4074-44BE-BA40-BF5F4CDEE4D5}" srcOrd="0"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542B38-B81C-4B79-BC3F-4624495A0083}" type="doc">
      <dgm:prSet loTypeId="urn:microsoft.com/office/officeart/2005/8/layout/arrow6#1" loCatId="relationship" qsTypeId="urn:microsoft.com/office/officeart/2005/8/quickstyle/simple1#3" qsCatId="simple" csTypeId="urn:microsoft.com/office/officeart/2005/8/colors/accent1_2#3" csCatId="accent1" phldr="1"/>
      <dgm:spPr/>
      <dgm:t>
        <a:bodyPr/>
        <a:lstStyle/>
        <a:p>
          <a:endParaRPr lang="id-ID"/>
        </a:p>
      </dgm:t>
    </dgm:pt>
    <dgm:pt modelId="{EDD91BE1-DE6A-4F22-93BB-31B3ED5C3110}">
      <dgm:prSet phldrT="[Text]" custT="1"/>
      <dgm:spPr/>
      <dgm:t>
        <a:bodyPr/>
        <a:lstStyle/>
        <a:p>
          <a:r>
            <a:rPr lang="id-ID" sz="2600" dirty="0" smtClean="0"/>
            <a:t>Fakta</a:t>
          </a:r>
          <a:endParaRPr lang="id-ID" sz="2600" dirty="0"/>
        </a:p>
      </dgm:t>
    </dgm:pt>
    <dgm:pt modelId="{ACBA1968-2C4D-4F7A-8751-A42765F6F677}" cxnId="{339F78D9-A5F1-47D8-AE2C-46A96E7D7D32}" type="parTrans">
      <dgm:prSet/>
      <dgm:spPr/>
      <dgm:t>
        <a:bodyPr/>
        <a:lstStyle/>
        <a:p>
          <a:endParaRPr lang="id-ID"/>
        </a:p>
      </dgm:t>
    </dgm:pt>
    <dgm:pt modelId="{B0C8CD96-55AA-4E77-8F23-C146DE1EABB1}" cxnId="{339F78D9-A5F1-47D8-AE2C-46A96E7D7D32}" type="sibTrans">
      <dgm:prSet/>
      <dgm:spPr/>
      <dgm:t>
        <a:bodyPr/>
        <a:lstStyle/>
        <a:p>
          <a:endParaRPr lang="id-ID"/>
        </a:p>
      </dgm:t>
    </dgm:pt>
    <dgm:pt modelId="{8C156BD5-E376-4945-BC71-BE570F24C51C}">
      <dgm:prSet phldrT="[Text]" custT="1"/>
      <dgm:spPr/>
      <dgm:t>
        <a:bodyPr/>
        <a:lstStyle/>
        <a:p>
          <a:r>
            <a:rPr lang="id-ID" sz="2600" dirty="0" smtClean="0"/>
            <a:t>Gagasan Pokok</a:t>
          </a:r>
          <a:endParaRPr lang="id-ID" sz="2600" dirty="0"/>
        </a:p>
      </dgm:t>
    </dgm:pt>
    <dgm:pt modelId="{78F05197-BED6-421A-BC72-EF6D031CC805}" cxnId="{B51798FD-74C9-4A7F-B8B2-4342C40FB3EB}" type="parTrans">
      <dgm:prSet/>
      <dgm:spPr/>
      <dgm:t>
        <a:bodyPr/>
        <a:lstStyle/>
        <a:p>
          <a:endParaRPr lang="id-ID"/>
        </a:p>
      </dgm:t>
    </dgm:pt>
    <dgm:pt modelId="{A4E41DCC-3E87-4D46-9280-EB6192A16DF2}" cxnId="{B51798FD-74C9-4A7F-B8B2-4342C40FB3EB}" type="sibTrans">
      <dgm:prSet/>
      <dgm:spPr/>
      <dgm:t>
        <a:bodyPr/>
        <a:lstStyle/>
        <a:p>
          <a:endParaRPr lang="id-ID"/>
        </a:p>
      </dgm:t>
    </dgm:pt>
    <dgm:pt modelId="{864C6713-598B-4DA4-8921-0DF39531442C}" type="pres">
      <dgm:prSet presAssocID="{50542B38-B81C-4B79-BC3F-4624495A0083}" presName="compositeShape" presStyleCnt="0">
        <dgm:presLayoutVars>
          <dgm:chMax val="2"/>
          <dgm:dir/>
          <dgm:resizeHandles val="exact"/>
        </dgm:presLayoutVars>
      </dgm:prSet>
      <dgm:spPr/>
      <dgm:t>
        <a:bodyPr/>
        <a:lstStyle/>
        <a:p>
          <a:endParaRPr lang="id-ID"/>
        </a:p>
      </dgm:t>
    </dgm:pt>
    <dgm:pt modelId="{7806D195-BAA3-4480-AC0B-EB923369B363}" type="pres">
      <dgm:prSet presAssocID="{50542B38-B81C-4B79-BC3F-4624495A0083}" presName="ribbon" presStyleLbl="node1" presStyleIdx="0" presStyleCnt="1"/>
      <dgm:spPr>
        <a:solidFill>
          <a:srgbClr val="FF0000"/>
        </a:solidFill>
      </dgm:spPr>
      <dgm:t>
        <a:bodyPr/>
        <a:lstStyle/>
        <a:p>
          <a:endParaRPr lang="id-ID"/>
        </a:p>
      </dgm:t>
    </dgm:pt>
    <dgm:pt modelId="{229B7909-78B8-44D7-98C5-D6EB4B63845C}" type="pres">
      <dgm:prSet presAssocID="{50542B38-B81C-4B79-BC3F-4624495A0083}" presName="leftArrowText" presStyleLbl="node1" presStyleIdx="0" presStyleCnt="1">
        <dgm:presLayoutVars>
          <dgm:chMax val="0"/>
          <dgm:bulletEnabled val="1"/>
        </dgm:presLayoutVars>
      </dgm:prSet>
      <dgm:spPr/>
      <dgm:t>
        <a:bodyPr/>
        <a:lstStyle/>
        <a:p>
          <a:endParaRPr lang="id-ID"/>
        </a:p>
      </dgm:t>
    </dgm:pt>
    <dgm:pt modelId="{B9E2D581-E1F6-4125-9725-60B16E6878B2}" type="pres">
      <dgm:prSet presAssocID="{50542B38-B81C-4B79-BC3F-4624495A0083}" presName="rightArrowText" presStyleLbl="node1" presStyleIdx="0" presStyleCnt="1">
        <dgm:presLayoutVars>
          <dgm:chMax val="0"/>
          <dgm:bulletEnabled val="1"/>
        </dgm:presLayoutVars>
      </dgm:prSet>
      <dgm:spPr/>
      <dgm:t>
        <a:bodyPr/>
        <a:lstStyle/>
        <a:p>
          <a:endParaRPr lang="id-ID"/>
        </a:p>
      </dgm:t>
    </dgm:pt>
  </dgm:ptLst>
  <dgm:cxnLst>
    <dgm:cxn modelId="{78883A50-8032-466D-85A6-501A243760D2}" type="presOf" srcId="{8C156BD5-E376-4945-BC71-BE570F24C51C}" destId="{B9E2D581-E1F6-4125-9725-60B16E6878B2}" srcOrd="0" destOrd="0" presId="urn:microsoft.com/office/officeart/2005/8/layout/arrow6#1"/>
    <dgm:cxn modelId="{339F78D9-A5F1-47D8-AE2C-46A96E7D7D32}" srcId="{50542B38-B81C-4B79-BC3F-4624495A0083}" destId="{EDD91BE1-DE6A-4F22-93BB-31B3ED5C3110}" srcOrd="0" destOrd="0" parTransId="{ACBA1968-2C4D-4F7A-8751-A42765F6F677}" sibTransId="{B0C8CD96-55AA-4E77-8F23-C146DE1EABB1}"/>
    <dgm:cxn modelId="{B51798FD-74C9-4A7F-B8B2-4342C40FB3EB}" srcId="{50542B38-B81C-4B79-BC3F-4624495A0083}" destId="{8C156BD5-E376-4945-BC71-BE570F24C51C}" srcOrd="1" destOrd="0" parTransId="{78F05197-BED6-421A-BC72-EF6D031CC805}" sibTransId="{A4E41DCC-3E87-4D46-9280-EB6192A16DF2}"/>
    <dgm:cxn modelId="{513EE6ED-8B19-4F4A-B072-169830B16698}" type="presOf" srcId="{50542B38-B81C-4B79-BC3F-4624495A0083}" destId="{864C6713-598B-4DA4-8921-0DF39531442C}" srcOrd="0" destOrd="0" presId="urn:microsoft.com/office/officeart/2005/8/layout/arrow6#1"/>
    <dgm:cxn modelId="{62EE539F-E138-4CA5-B5E7-7272A71D6621}" type="presOf" srcId="{EDD91BE1-DE6A-4F22-93BB-31B3ED5C3110}" destId="{229B7909-78B8-44D7-98C5-D6EB4B63845C}" srcOrd="0" destOrd="0" presId="urn:microsoft.com/office/officeart/2005/8/layout/arrow6#1"/>
    <dgm:cxn modelId="{073EFB7E-1862-4FE2-8357-BCE1FE15DDF1}" type="presParOf" srcId="{864C6713-598B-4DA4-8921-0DF39531442C}" destId="{7806D195-BAA3-4480-AC0B-EB923369B363}" srcOrd="0" destOrd="0" presId="urn:microsoft.com/office/officeart/2005/8/layout/arrow6#1"/>
    <dgm:cxn modelId="{F51F3675-DB28-4549-B808-F783617413AE}" type="presParOf" srcId="{864C6713-598B-4DA4-8921-0DF39531442C}" destId="{229B7909-78B8-44D7-98C5-D6EB4B63845C}" srcOrd="1" destOrd="0" presId="urn:microsoft.com/office/officeart/2005/8/layout/arrow6#1"/>
    <dgm:cxn modelId="{C154BC02-082B-48F3-81AB-022BBBE8B498}" type="presParOf" srcId="{864C6713-598B-4DA4-8921-0DF39531442C}" destId="{B9E2D581-E1F6-4125-9725-60B16E6878B2}" srcOrd="2" destOrd="0" presId="urn:microsoft.com/office/officeart/2005/8/layout/arrow6#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204E65-5858-438A-9E46-F4D6225254A4}" type="doc">
      <dgm:prSet loTypeId="urn:microsoft.com/office/officeart/2005/8/layout/arrow4" loCatId="relationship" qsTypeId="urn:microsoft.com/office/officeart/2005/8/quickstyle/simple1#4" qsCatId="simple" csTypeId="urn:microsoft.com/office/officeart/2005/8/colors/accent1_2#4" csCatId="accent1" phldr="1"/>
      <dgm:spPr/>
      <dgm:t>
        <a:bodyPr/>
        <a:lstStyle/>
        <a:p>
          <a:endParaRPr lang="id-ID"/>
        </a:p>
      </dgm:t>
    </dgm:pt>
    <dgm:pt modelId="{38A7D352-4AE2-495B-B699-9D67D90B860B}">
      <dgm:prSet phldrT="[Text]" custT="1"/>
      <dgm:spPr/>
      <dgm:t>
        <a:bodyPr/>
        <a:lstStyle/>
        <a:p>
          <a:r>
            <a:rPr lang="id-ID" sz="2800" dirty="0" smtClean="0"/>
            <a:t>Bagian-Bagian </a:t>
          </a:r>
        </a:p>
        <a:p>
          <a:r>
            <a:rPr lang="id-ID" sz="2800" dirty="0" smtClean="0"/>
            <a:t>Teks Eksplanasi</a:t>
          </a:r>
          <a:endParaRPr lang="id-ID" sz="2800" dirty="0"/>
        </a:p>
      </dgm:t>
    </dgm:pt>
    <dgm:pt modelId="{DF2A87F4-F8BE-4949-8FBB-FBB3F2EFB396}" cxnId="{38F1B0B4-F8F3-40D6-9DB9-90C86D07200F}" type="parTrans">
      <dgm:prSet/>
      <dgm:spPr/>
      <dgm:t>
        <a:bodyPr/>
        <a:lstStyle/>
        <a:p>
          <a:endParaRPr lang="id-ID"/>
        </a:p>
      </dgm:t>
    </dgm:pt>
    <dgm:pt modelId="{F72D7691-15FF-4CA0-84C9-85783709955A}" cxnId="{38F1B0B4-F8F3-40D6-9DB9-90C86D07200F}" type="sibTrans">
      <dgm:prSet/>
      <dgm:spPr/>
      <dgm:t>
        <a:bodyPr/>
        <a:lstStyle/>
        <a:p>
          <a:endParaRPr lang="id-ID"/>
        </a:p>
      </dgm:t>
    </dgm:pt>
    <dgm:pt modelId="{158FEF90-90BC-4D37-AC1A-8C7F4512F236}">
      <dgm:prSet phldrT="[Text]" custT="1"/>
      <dgm:spPr/>
      <dgm:t>
        <a:bodyPr/>
        <a:lstStyle/>
        <a:p>
          <a:r>
            <a:rPr lang="id-ID" sz="2800" dirty="0" smtClean="0"/>
            <a:t>Susun Ulang </a:t>
          </a:r>
        </a:p>
        <a:p>
          <a:r>
            <a:rPr lang="id-ID" sz="2800" dirty="0" smtClean="0"/>
            <a:t>Teks Eksplanasi</a:t>
          </a:r>
          <a:endParaRPr lang="id-ID" sz="2800" dirty="0"/>
        </a:p>
      </dgm:t>
    </dgm:pt>
    <dgm:pt modelId="{B53603FA-3718-458B-917F-3C12C3D90E5D}" cxnId="{05DA67C8-4310-4DE0-B590-8A9F223BA152}" type="parTrans">
      <dgm:prSet/>
      <dgm:spPr/>
      <dgm:t>
        <a:bodyPr/>
        <a:lstStyle/>
        <a:p>
          <a:endParaRPr lang="id-ID"/>
        </a:p>
      </dgm:t>
    </dgm:pt>
    <dgm:pt modelId="{AA4D6CD3-5BB6-4F83-8B55-F611B14B8639}" cxnId="{05DA67C8-4310-4DE0-B590-8A9F223BA152}" type="sibTrans">
      <dgm:prSet/>
      <dgm:spPr/>
      <dgm:t>
        <a:bodyPr/>
        <a:lstStyle/>
        <a:p>
          <a:endParaRPr lang="id-ID"/>
        </a:p>
      </dgm:t>
    </dgm:pt>
    <dgm:pt modelId="{7A5B2C71-568E-4BBC-B327-DD02BF3CC394}" type="pres">
      <dgm:prSet presAssocID="{4C204E65-5858-438A-9E46-F4D6225254A4}" presName="compositeShape" presStyleCnt="0">
        <dgm:presLayoutVars>
          <dgm:chMax val="2"/>
          <dgm:dir/>
          <dgm:resizeHandles val="exact"/>
        </dgm:presLayoutVars>
      </dgm:prSet>
      <dgm:spPr/>
      <dgm:t>
        <a:bodyPr/>
        <a:lstStyle/>
        <a:p>
          <a:endParaRPr lang="en-US"/>
        </a:p>
      </dgm:t>
    </dgm:pt>
    <dgm:pt modelId="{55D157B5-A11D-4293-80DE-0B4A76FA69F0}" type="pres">
      <dgm:prSet presAssocID="{38A7D352-4AE2-495B-B699-9D67D90B860B}" presName="upArrow" presStyleLbl="node1" presStyleIdx="0" presStyleCnt="2" custScaleX="99995">
        <dgm:style>
          <a:lnRef idx="2">
            <a:schemeClr val="dk1"/>
          </a:lnRef>
          <a:fillRef idx="1">
            <a:schemeClr val="lt1"/>
          </a:fillRef>
          <a:effectRef idx="0">
            <a:schemeClr val="dk1"/>
          </a:effectRef>
          <a:fontRef idx="minor">
            <a:schemeClr val="dk1"/>
          </a:fontRef>
        </dgm:style>
      </dgm:prSet>
      <dgm:spPr>
        <a:solidFill>
          <a:schemeClr val="accent6">
            <a:lumMod val="60000"/>
            <a:lumOff val="40000"/>
          </a:schemeClr>
        </a:solidFill>
      </dgm:spPr>
    </dgm:pt>
    <dgm:pt modelId="{7D518E0E-2CFB-4B8B-991B-1A06F8B141D1}" type="pres">
      <dgm:prSet presAssocID="{38A7D352-4AE2-495B-B699-9D67D90B860B}" presName="upArrowText" presStyleLbl="revTx" presStyleIdx="0" presStyleCnt="2">
        <dgm:presLayoutVars>
          <dgm:chMax val="0"/>
          <dgm:bulletEnabled val="1"/>
        </dgm:presLayoutVars>
      </dgm:prSet>
      <dgm:spPr/>
      <dgm:t>
        <a:bodyPr/>
        <a:lstStyle/>
        <a:p>
          <a:endParaRPr lang="id-ID"/>
        </a:p>
      </dgm:t>
    </dgm:pt>
    <dgm:pt modelId="{8D8C79C0-2765-4B54-B625-31258D834207}" type="pres">
      <dgm:prSet presAssocID="{158FEF90-90BC-4D37-AC1A-8C7F4512F236}" presName="downArrow" presStyleLbl="node1" presStyleIdx="1" presStyleCnt="2">
        <dgm:style>
          <a:lnRef idx="2">
            <a:schemeClr val="dk1"/>
          </a:lnRef>
          <a:fillRef idx="1">
            <a:schemeClr val="lt1"/>
          </a:fillRef>
          <a:effectRef idx="0">
            <a:schemeClr val="dk1"/>
          </a:effectRef>
          <a:fontRef idx="minor">
            <a:schemeClr val="dk1"/>
          </a:fontRef>
        </dgm:style>
      </dgm:prSet>
      <dgm:spPr>
        <a:solidFill>
          <a:schemeClr val="accent6">
            <a:lumMod val="75000"/>
          </a:schemeClr>
        </a:solidFill>
      </dgm:spPr>
    </dgm:pt>
    <dgm:pt modelId="{47A7E2A9-3077-4617-B998-82EDC5ED4B40}" type="pres">
      <dgm:prSet presAssocID="{158FEF90-90BC-4D37-AC1A-8C7F4512F236}" presName="downArrowText" presStyleLbl="revTx" presStyleIdx="1" presStyleCnt="2">
        <dgm:presLayoutVars>
          <dgm:chMax val="0"/>
          <dgm:bulletEnabled val="1"/>
        </dgm:presLayoutVars>
      </dgm:prSet>
      <dgm:spPr/>
      <dgm:t>
        <a:bodyPr/>
        <a:lstStyle/>
        <a:p>
          <a:endParaRPr lang="en-US"/>
        </a:p>
      </dgm:t>
    </dgm:pt>
  </dgm:ptLst>
  <dgm:cxnLst>
    <dgm:cxn modelId="{38F1B0B4-F8F3-40D6-9DB9-90C86D07200F}" srcId="{4C204E65-5858-438A-9E46-F4D6225254A4}" destId="{38A7D352-4AE2-495B-B699-9D67D90B860B}" srcOrd="0" destOrd="0" parTransId="{DF2A87F4-F8BE-4949-8FBB-FBB3F2EFB396}" sibTransId="{F72D7691-15FF-4CA0-84C9-85783709955A}"/>
    <dgm:cxn modelId="{05DA67C8-4310-4DE0-B590-8A9F223BA152}" srcId="{4C204E65-5858-438A-9E46-F4D6225254A4}" destId="{158FEF90-90BC-4D37-AC1A-8C7F4512F236}" srcOrd="1" destOrd="0" parTransId="{B53603FA-3718-458B-917F-3C12C3D90E5D}" sibTransId="{AA4D6CD3-5BB6-4F83-8B55-F611B14B8639}"/>
    <dgm:cxn modelId="{97A2A08E-326F-4F01-9DB5-756220ECCEEE}" type="presOf" srcId="{158FEF90-90BC-4D37-AC1A-8C7F4512F236}" destId="{47A7E2A9-3077-4617-B998-82EDC5ED4B40}" srcOrd="0" destOrd="0" presId="urn:microsoft.com/office/officeart/2005/8/layout/arrow4"/>
    <dgm:cxn modelId="{D0CE7A09-5F7B-4078-9EFF-929CFD128184}" type="presOf" srcId="{4C204E65-5858-438A-9E46-F4D6225254A4}" destId="{7A5B2C71-568E-4BBC-B327-DD02BF3CC394}" srcOrd="0" destOrd="0" presId="urn:microsoft.com/office/officeart/2005/8/layout/arrow4"/>
    <dgm:cxn modelId="{EE099467-4D45-49D3-801F-5DDEF6F0453F}" type="presOf" srcId="{38A7D352-4AE2-495B-B699-9D67D90B860B}" destId="{7D518E0E-2CFB-4B8B-991B-1A06F8B141D1}" srcOrd="0" destOrd="0" presId="urn:microsoft.com/office/officeart/2005/8/layout/arrow4"/>
    <dgm:cxn modelId="{6FBC378F-63B3-4264-853D-3505752F0434}" type="presParOf" srcId="{7A5B2C71-568E-4BBC-B327-DD02BF3CC394}" destId="{55D157B5-A11D-4293-80DE-0B4A76FA69F0}" srcOrd="0" destOrd="0" presId="urn:microsoft.com/office/officeart/2005/8/layout/arrow4"/>
    <dgm:cxn modelId="{2F6F81BC-4EF5-4371-BB22-D9B94D997B49}" type="presParOf" srcId="{7A5B2C71-568E-4BBC-B327-DD02BF3CC394}" destId="{7D518E0E-2CFB-4B8B-991B-1A06F8B141D1}" srcOrd="1" destOrd="0" presId="urn:microsoft.com/office/officeart/2005/8/layout/arrow4"/>
    <dgm:cxn modelId="{2F372BC6-CB9F-4040-AF8A-7A27C6CFE45E}" type="presParOf" srcId="{7A5B2C71-568E-4BBC-B327-DD02BF3CC394}" destId="{8D8C79C0-2765-4B54-B625-31258D834207}" srcOrd="2" destOrd="0" presId="urn:microsoft.com/office/officeart/2005/8/layout/arrow4"/>
    <dgm:cxn modelId="{6794BE6A-A97D-46EE-AC4C-DA73BEF23D4B}" type="presParOf" srcId="{7A5B2C71-568E-4BBC-B327-DD02BF3CC394}" destId="{47A7E2A9-3077-4617-B998-82EDC5ED4B40}" srcOrd="3" destOrd="0" presId="urn:microsoft.com/office/officeart/2005/8/layout/arrow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8B2A91-896C-40DB-8428-728F3BDD3EC7}" type="doc">
      <dgm:prSet loTypeId="urn:microsoft.com/office/officeart/2005/8/layout/target1" loCatId="relationship" qsTypeId="urn:microsoft.com/office/officeart/2005/8/quickstyle/simple1#5" qsCatId="simple" csTypeId="urn:microsoft.com/office/officeart/2005/8/colors/accent1_2#5" csCatId="accent1" phldr="1"/>
      <dgm:spPr/>
    </dgm:pt>
    <dgm:pt modelId="{950E878A-D9E6-40A4-B241-54848836CBD8}">
      <dgm:prSet phldrT="[Text]"/>
      <dgm:spPr/>
      <dgm:t>
        <a:bodyPr/>
        <a:lstStyle/>
        <a:p>
          <a:pPr algn="ctr"/>
          <a:r>
            <a:rPr lang="id-ID"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Kebahasaan Teks Eksplanasi</a:t>
          </a:r>
          <a:endParaRPr lang="id-ID"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gm:t>
    </dgm:pt>
    <dgm:pt modelId="{07098A78-05AD-4733-A64E-B4FD3CC881DC}" cxnId="{1AC524AD-6477-4BF5-88F3-52CA89BB3D79}" type="parTrans">
      <dgm:prSet/>
      <dgm:spPr/>
      <dgm:t>
        <a:bodyPr/>
        <a:lstStyle/>
        <a:p>
          <a:endParaRPr lang="id-ID"/>
        </a:p>
      </dgm:t>
    </dgm:pt>
    <dgm:pt modelId="{C010D7FE-4236-47FC-AC7C-DBAE479A8503}" cxnId="{1AC524AD-6477-4BF5-88F3-52CA89BB3D79}" type="sibTrans">
      <dgm:prSet/>
      <dgm:spPr/>
      <dgm:t>
        <a:bodyPr/>
        <a:lstStyle/>
        <a:p>
          <a:endParaRPr lang="id-ID"/>
        </a:p>
      </dgm:t>
    </dgm:pt>
    <dgm:pt modelId="{7E72C924-1DD5-4A27-9292-538F504A67B8}">
      <dgm:prSet phldrT="[Text]"/>
      <dgm:spPr/>
      <dgm:t>
        <a:bodyPr/>
        <a:lstStyle/>
        <a:p>
          <a:pPr algn="ctr"/>
          <a:r>
            <a:rPr lang="id-ID"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Struktur Teks Eksplanasi</a:t>
          </a:r>
          <a:endParaRPr lang="id-ID"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gm:t>
    </dgm:pt>
    <dgm:pt modelId="{8122F56E-DE86-4C82-80EB-AAC06B09A393}" cxnId="{C41AA2DD-BA90-448E-B4F9-7F323B90F979}" type="sibTrans">
      <dgm:prSet/>
      <dgm:spPr/>
      <dgm:t>
        <a:bodyPr/>
        <a:lstStyle/>
        <a:p>
          <a:endParaRPr lang="id-ID"/>
        </a:p>
      </dgm:t>
    </dgm:pt>
    <dgm:pt modelId="{38543F45-215A-4D8F-B2E9-01EB89D8569C}" cxnId="{C41AA2DD-BA90-448E-B4F9-7F323B90F979}" type="parTrans">
      <dgm:prSet/>
      <dgm:spPr/>
      <dgm:t>
        <a:bodyPr/>
        <a:lstStyle/>
        <a:p>
          <a:endParaRPr lang="id-ID"/>
        </a:p>
      </dgm:t>
    </dgm:pt>
    <dgm:pt modelId="{89779F77-44DF-4365-9957-E4429E1C9D4E}" type="pres">
      <dgm:prSet presAssocID="{DA8B2A91-896C-40DB-8428-728F3BDD3EC7}" presName="composite" presStyleCnt="0">
        <dgm:presLayoutVars>
          <dgm:chMax val="5"/>
          <dgm:dir/>
          <dgm:resizeHandles val="exact"/>
        </dgm:presLayoutVars>
      </dgm:prSet>
      <dgm:spPr/>
    </dgm:pt>
    <dgm:pt modelId="{CC489C7C-BE22-47DA-A19A-C87E6AA703A3}" type="pres">
      <dgm:prSet presAssocID="{7E72C924-1DD5-4A27-9292-538F504A67B8}" presName="circle1" presStyleLbl="lnNode1" presStyleIdx="0" presStyleCnt="2"/>
      <dgm:spPr>
        <a:solidFill>
          <a:srgbClr val="F4750C"/>
        </a:solidFill>
      </dgm:spPr>
    </dgm:pt>
    <dgm:pt modelId="{DABEA4BB-2711-46BE-A724-E280B623F215}" type="pres">
      <dgm:prSet presAssocID="{7E72C924-1DD5-4A27-9292-538F504A67B8}" presName="text1" presStyleLbl="revTx" presStyleIdx="0" presStyleCnt="2">
        <dgm:presLayoutVars>
          <dgm:bulletEnabled val="1"/>
        </dgm:presLayoutVars>
      </dgm:prSet>
      <dgm:spPr/>
      <dgm:t>
        <a:bodyPr/>
        <a:lstStyle/>
        <a:p>
          <a:endParaRPr lang="id-ID"/>
        </a:p>
      </dgm:t>
    </dgm:pt>
    <dgm:pt modelId="{76395790-C145-4553-8DC6-29E247368EEB}" type="pres">
      <dgm:prSet presAssocID="{7E72C924-1DD5-4A27-9292-538F504A67B8}" presName="line1" presStyleLbl="callout" presStyleIdx="0" presStyleCnt="4"/>
      <dgm:spPr>
        <a:ln>
          <a:solidFill>
            <a:schemeClr val="tx1"/>
          </a:solidFill>
        </a:ln>
      </dgm:spPr>
    </dgm:pt>
    <dgm:pt modelId="{13A78D82-241E-4FB0-B01F-948625EFCCD1}" type="pres">
      <dgm:prSet presAssocID="{7E72C924-1DD5-4A27-9292-538F504A67B8}" presName="d1" presStyleLbl="callout" presStyleIdx="1" presStyleCnt="4"/>
      <dgm:spPr>
        <a:ln>
          <a:solidFill>
            <a:schemeClr val="tx1"/>
          </a:solidFill>
        </a:ln>
      </dgm:spPr>
    </dgm:pt>
    <dgm:pt modelId="{CDE5D628-CCB1-4195-8D7C-2A47C70F98C3}" type="pres">
      <dgm:prSet presAssocID="{950E878A-D9E6-40A4-B241-54848836CBD8}" presName="circle2" presStyleLbl="lnNode1" presStyleIdx="1" presStyleCnt="2"/>
      <dgm:spPr>
        <a:solidFill>
          <a:schemeClr val="bg1">
            <a:lumMod val="50000"/>
          </a:schemeClr>
        </a:solidFill>
      </dgm:spPr>
    </dgm:pt>
    <dgm:pt modelId="{173170B8-9AAA-420D-904B-6571AC164CD8}" type="pres">
      <dgm:prSet presAssocID="{950E878A-D9E6-40A4-B241-54848836CBD8}" presName="text2" presStyleLbl="revTx" presStyleIdx="1" presStyleCnt="2">
        <dgm:presLayoutVars>
          <dgm:bulletEnabled val="1"/>
        </dgm:presLayoutVars>
      </dgm:prSet>
      <dgm:spPr/>
      <dgm:t>
        <a:bodyPr/>
        <a:lstStyle/>
        <a:p>
          <a:endParaRPr lang="id-ID"/>
        </a:p>
      </dgm:t>
    </dgm:pt>
    <dgm:pt modelId="{82310F1B-5AE7-457C-BF88-D4A67507E511}" type="pres">
      <dgm:prSet presAssocID="{950E878A-D9E6-40A4-B241-54848836CBD8}" presName="line2" presStyleLbl="callout" presStyleIdx="2" presStyleCnt="4"/>
      <dgm:spPr>
        <a:ln>
          <a:solidFill>
            <a:schemeClr val="tx1"/>
          </a:solidFill>
        </a:ln>
      </dgm:spPr>
    </dgm:pt>
    <dgm:pt modelId="{AB2E85FA-2060-48E7-B8B1-EF9591A01537}" type="pres">
      <dgm:prSet presAssocID="{950E878A-D9E6-40A4-B241-54848836CBD8}" presName="d2" presStyleLbl="callout" presStyleIdx="3" presStyleCnt="4"/>
      <dgm:spPr>
        <a:ln>
          <a:solidFill>
            <a:schemeClr val="tx1"/>
          </a:solidFill>
        </a:ln>
      </dgm:spPr>
    </dgm:pt>
  </dgm:ptLst>
  <dgm:cxnLst>
    <dgm:cxn modelId="{C41AA2DD-BA90-448E-B4F9-7F323B90F979}" srcId="{DA8B2A91-896C-40DB-8428-728F3BDD3EC7}" destId="{7E72C924-1DD5-4A27-9292-538F504A67B8}" srcOrd="0" destOrd="0" parTransId="{38543F45-215A-4D8F-B2E9-01EB89D8569C}" sibTransId="{8122F56E-DE86-4C82-80EB-AAC06B09A393}"/>
    <dgm:cxn modelId="{00A202F0-AC9C-45B1-AA60-BF7FA2589454}" type="presOf" srcId="{DA8B2A91-896C-40DB-8428-728F3BDD3EC7}" destId="{89779F77-44DF-4365-9957-E4429E1C9D4E}" srcOrd="0" destOrd="0" presId="urn:microsoft.com/office/officeart/2005/8/layout/target1"/>
    <dgm:cxn modelId="{ED8709B8-B46D-4445-A7C0-559F5FA5C48B}" type="presOf" srcId="{950E878A-D9E6-40A4-B241-54848836CBD8}" destId="{173170B8-9AAA-420D-904B-6571AC164CD8}" srcOrd="0" destOrd="0" presId="urn:microsoft.com/office/officeart/2005/8/layout/target1"/>
    <dgm:cxn modelId="{1426F5D1-2CCF-4DDF-90B2-3186CD3052F3}" type="presOf" srcId="{7E72C924-1DD5-4A27-9292-538F504A67B8}" destId="{DABEA4BB-2711-46BE-A724-E280B623F215}" srcOrd="0" destOrd="0" presId="urn:microsoft.com/office/officeart/2005/8/layout/target1"/>
    <dgm:cxn modelId="{1AC524AD-6477-4BF5-88F3-52CA89BB3D79}" srcId="{DA8B2A91-896C-40DB-8428-728F3BDD3EC7}" destId="{950E878A-D9E6-40A4-B241-54848836CBD8}" srcOrd="1" destOrd="0" parTransId="{07098A78-05AD-4733-A64E-B4FD3CC881DC}" sibTransId="{C010D7FE-4236-47FC-AC7C-DBAE479A8503}"/>
    <dgm:cxn modelId="{E3923302-58D5-4CB8-8EA0-481C9B34B489}" type="presParOf" srcId="{89779F77-44DF-4365-9957-E4429E1C9D4E}" destId="{CC489C7C-BE22-47DA-A19A-C87E6AA703A3}" srcOrd="0" destOrd="0" presId="urn:microsoft.com/office/officeart/2005/8/layout/target1"/>
    <dgm:cxn modelId="{0FAE4CA9-2C20-4537-946C-783791130B51}" type="presParOf" srcId="{89779F77-44DF-4365-9957-E4429E1C9D4E}" destId="{DABEA4BB-2711-46BE-A724-E280B623F215}" srcOrd="1" destOrd="0" presId="urn:microsoft.com/office/officeart/2005/8/layout/target1"/>
    <dgm:cxn modelId="{E005CD4D-5D3C-48EA-ABB5-B2755735C7C2}" type="presParOf" srcId="{89779F77-44DF-4365-9957-E4429E1C9D4E}" destId="{76395790-C145-4553-8DC6-29E247368EEB}" srcOrd="2" destOrd="0" presId="urn:microsoft.com/office/officeart/2005/8/layout/target1"/>
    <dgm:cxn modelId="{4A665BF5-B3E7-475D-9E21-37D40512BC03}" type="presParOf" srcId="{89779F77-44DF-4365-9957-E4429E1C9D4E}" destId="{13A78D82-241E-4FB0-B01F-948625EFCCD1}" srcOrd="3" destOrd="0" presId="urn:microsoft.com/office/officeart/2005/8/layout/target1"/>
    <dgm:cxn modelId="{CB8536EF-D4B6-4AA2-97BC-362BB597AA6D}" type="presParOf" srcId="{89779F77-44DF-4365-9957-E4429E1C9D4E}" destId="{CDE5D628-CCB1-4195-8D7C-2A47C70F98C3}" srcOrd="4" destOrd="0" presId="urn:microsoft.com/office/officeart/2005/8/layout/target1"/>
    <dgm:cxn modelId="{EF208202-EECF-4373-B1C2-CF0E32E8BFDB}" type="presParOf" srcId="{89779F77-44DF-4365-9957-E4429E1C9D4E}" destId="{173170B8-9AAA-420D-904B-6571AC164CD8}" srcOrd="5" destOrd="0" presId="urn:microsoft.com/office/officeart/2005/8/layout/target1"/>
    <dgm:cxn modelId="{4911519C-498E-435D-B622-E2A8B656CC79}" type="presParOf" srcId="{89779F77-44DF-4365-9957-E4429E1C9D4E}" destId="{82310F1B-5AE7-457C-BF88-D4A67507E511}" srcOrd="6" destOrd="0" presId="urn:microsoft.com/office/officeart/2005/8/layout/target1"/>
    <dgm:cxn modelId="{1103660D-DB44-4E80-8F3E-87E2B47D8D88}" type="presParOf" srcId="{89779F77-44DF-4365-9957-E4429E1C9D4E}" destId="{AB2E85FA-2060-48E7-B8B1-EF9591A01537}" srcOrd="7" destOrd="0" presId="urn:microsoft.com/office/officeart/2005/8/layout/targe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74B17C-A8D6-4EC1-9F74-DEF1B852E50E}" type="doc">
      <dgm:prSet loTypeId="urn:microsoft.com/office/officeart/2008/layout/VerticalCurvedList" loCatId="list" qsTypeId="urn:microsoft.com/office/officeart/2005/8/quickstyle/simple4#1" qsCatId="simple" csTypeId="urn:microsoft.com/office/officeart/2005/8/colors/colorful2#2" csCatId="colorful" phldr="1"/>
      <dgm:spPr/>
      <dgm:t>
        <a:bodyPr/>
        <a:lstStyle/>
        <a:p>
          <a:endParaRPr lang="zh-CN" altLang="en-US"/>
        </a:p>
      </dgm:t>
    </dgm:pt>
    <dgm:pt modelId="{54098271-4375-4A99-A0ED-8188F152C16B}">
      <dgm:prSet phldrT="[文本]" custT="1"/>
      <dgm:spPr>
        <a:solidFill>
          <a:schemeClr val="tx1"/>
        </a:solidFill>
      </dgm:spPr>
      <dgm:t>
        <a:bodyPr/>
        <a:lstStyle/>
        <a:p>
          <a:r>
            <a:rPr lang="id-ID" altLang="zh-CN" sz="2400" dirty="0" smtClean="0"/>
            <a:t>Pernyataan Umum</a:t>
          </a:r>
          <a:endParaRPr lang="zh-CN" altLang="en-US" sz="2400" dirty="0"/>
        </a:p>
      </dgm:t>
    </dgm:pt>
    <dgm:pt modelId="{635C2F7F-B6E8-4126-B882-903AE668430E}" cxnId="{76A9B76C-989D-438B-A2EB-06B750E23048}" type="parTrans">
      <dgm:prSet/>
      <dgm:spPr/>
      <dgm:t>
        <a:bodyPr/>
        <a:lstStyle/>
        <a:p>
          <a:endParaRPr lang="en-US"/>
        </a:p>
      </dgm:t>
    </dgm:pt>
    <dgm:pt modelId="{E711FB2A-AD33-4620-9A17-14A85816322B}" cxnId="{76A9B76C-989D-438B-A2EB-06B750E23048}" type="sibTrans">
      <dgm:prSet/>
      <dgm:spPr>
        <a:ln>
          <a:solidFill>
            <a:schemeClr val="tx1"/>
          </a:solidFill>
        </a:ln>
      </dgm:spPr>
      <dgm:t>
        <a:bodyPr/>
        <a:lstStyle/>
        <a:p>
          <a:endParaRPr lang="en-US"/>
        </a:p>
      </dgm:t>
    </dgm:pt>
    <dgm:pt modelId="{3CEA4AC3-32E9-4E20-B529-81C56854A72E}">
      <dgm:prSet phldrT="[文本]" custT="1"/>
      <dgm:spPr>
        <a:solidFill>
          <a:schemeClr val="tx1"/>
        </a:solidFill>
      </dgm:spPr>
      <dgm:t>
        <a:bodyPr/>
        <a:lstStyle/>
        <a:p>
          <a:r>
            <a:rPr lang="id-ID" altLang="zh-CN" sz="2400" dirty="0" smtClean="0"/>
            <a:t>Penutup</a:t>
          </a:r>
          <a:endParaRPr lang="zh-CN" altLang="en-US" sz="2400" dirty="0"/>
        </a:p>
      </dgm:t>
    </dgm:pt>
    <dgm:pt modelId="{EE3C3E0D-BD24-4FF2-AE64-27330B18F8D2}" cxnId="{F5C1FBB1-FFDF-4ED3-8D81-DAAB1BB957A1}" type="parTrans">
      <dgm:prSet/>
      <dgm:spPr/>
      <dgm:t>
        <a:bodyPr/>
        <a:lstStyle/>
        <a:p>
          <a:endParaRPr lang="en-US"/>
        </a:p>
      </dgm:t>
    </dgm:pt>
    <dgm:pt modelId="{A62107CC-A7DA-42C0-8AF1-F1AD9E1CAD53}" cxnId="{F5C1FBB1-FFDF-4ED3-8D81-DAAB1BB957A1}" type="sibTrans">
      <dgm:prSet/>
      <dgm:spPr/>
      <dgm:t>
        <a:bodyPr/>
        <a:lstStyle/>
        <a:p>
          <a:endParaRPr lang="en-US"/>
        </a:p>
      </dgm:t>
    </dgm:pt>
    <dgm:pt modelId="{1D54C025-5BF2-4621-ABD6-1ED8AFC48C82}">
      <dgm:prSet phldrT="[文本]" custT="1"/>
      <dgm:spPr>
        <a:solidFill>
          <a:schemeClr val="tx1"/>
        </a:solidFill>
      </dgm:spPr>
      <dgm:t>
        <a:bodyPr/>
        <a:lstStyle/>
        <a:p>
          <a:r>
            <a:rPr lang="id-ID" altLang="zh-CN" sz="2400" dirty="0" smtClean="0"/>
            <a:t>Penjelasan Proses</a:t>
          </a:r>
          <a:endParaRPr lang="zh-CN" altLang="en-US" sz="2400" dirty="0"/>
        </a:p>
      </dgm:t>
    </dgm:pt>
    <dgm:pt modelId="{C4E25C85-BFA8-4A5C-9628-D6CDDE21136D}" cxnId="{AE5573DB-0CD2-4F66-B322-C25813073771}" type="parTrans">
      <dgm:prSet/>
      <dgm:spPr/>
      <dgm:t>
        <a:bodyPr/>
        <a:lstStyle/>
        <a:p>
          <a:endParaRPr lang="en-US"/>
        </a:p>
      </dgm:t>
    </dgm:pt>
    <dgm:pt modelId="{9EB1EA17-34BC-4E59-A097-F1C7BE99554C}" cxnId="{AE5573DB-0CD2-4F66-B322-C25813073771}" type="sibTrans">
      <dgm:prSet/>
      <dgm:spPr/>
      <dgm:t>
        <a:bodyPr/>
        <a:lstStyle/>
        <a:p>
          <a:endParaRPr lang="en-US"/>
        </a:p>
      </dgm:t>
    </dgm:pt>
    <dgm:pt modelId="{7AB7346E-79CC-47E8-A71B-5F4F855F6D36}" type="pres">
      <dgm:prSet presAssocID="{0274B17C-A8D6-4EC1-9F74-DEF1B852E50E}" presName="Name0" presStyleCnt="0">
        <dgm:presLayoutVars>
          <dgm:chMax val="7"/>
          <dgm:chPref val="7"/>
          <dgm:dir/>
        </dgm:presLayoutVars>
      </dgm:prSet>
      <dgm:spPr/>
      <dgm:t>
        <a:bodyPr/>
        <a:lstStyle/>
        <a:p>
          <a:endParaRPr lang="en-US"/>
        </a:p>
      </dgm:t>
    </dgm:pt>
    <dgm:pt modelId="{5A6292A6-1855-4B53-A0B4-5692D371ADE6}" type="pres">
      <dgm:prSet presAssocID="{0274B17C-A8D6-4EC1-9F74-DEF1B852E50E}" presName="Name1" presStyleCnt="0"/>
      <dgm:spPr/>
      <dgm:t>
        <a:bodyPr/>
        <a:lstStyle/>
        <a:p>
          <a:endParaRPr lang="en-US"/>
        </a:p>
      </dgm:t>
    </dgm:pt>
    <dgm:pt modelId="{7000B3E6-FEA5-4E84-B4BF-700B5D599EF4}" type="pres">
      <dgm:prSet presAssocID="{0274B17C-A8D6-4EC1-9F74-DEF1B852E50E}" presName="cycle" presStyleCnt="0"/>
      <dgm:spPr/>
      <dgm:t>
        <a:bodyPr/>
        <a:lstStyle/>
        <a:p>
          <a:endParaRPr lang="en-US"/>
        </a:p>
      </dgm:t>
    </dgm:pt>
    <dgm:pt modelId="{81364E16-BFD8-4DB9-856C-C0119275B89E}" type="pres">
      <dgm:prSet presAssocID="{0274B17C-A8D6-4EC1-9F74-DEF1B852E50E}" presName="srcNode" presStyleLbl="node1" presStyleIdx="0" presStyleCnt="3"/>
      <dgm:spPr/>
      <dgm:t>
        <a:bodyPr/>
        <a:lstStyle/>
        <a:p>
          <a:endParaRPr lang="en-US"/>
        </a:p>
      </dgm:t>
    </dgm:pt>
    <dgm:pt modelId="{D1EFFC09-3F4D-4DB8-8B8F-6AAAECB995D7}" type="pres">
      <dgm:prSet presAssocID="{0274B17C-A8D6-4EC1-9F74-DEF1B852E50E}" presName="conn" presStyleLbl="parChTrans1D2" presStyleIdx="0" presStyleCnt="1"/>
      <dgm:spPr/>
      <dgm:t>
        <a:bodyPr/>
        <a:lstStyle/>
        <a:p>
          <a:endParaRPr lang="en-US"/>
        </a:p>
      </dgm:t>
    </dgm:pt>
    <dgm:pt modelId="{D2EC10B0-45C0-4D01-B9B2-E984B3F60347}" type="pres">
      <dgm:prSet presAssocID="{0274B17C-A8D6-4EC1-9F74-DEF1B852E50E}" presName="extraNode" presStyleLbl="node1" presStyleIdx="0" presStyleCnt="3"/>
      <dgm:spPr/>
      <dgm:t>
        <a:bodyPr/>
        <a:lstStyle/>
        <a:p>
          <a:endParaRPr lang="en-US"/>
        </a:p>
      </dgm:t>
    </dgm:pt>
    <dgm:pt modelId="{5594CDCC-82BB-4F23-8895-236E91474029}" type="pres">
      <dgm:prSet presAssocID="{0274B17C-A8D6-4EC1-9F74-DEF1B852E50E}" presName="dstNode" presStyleLbl="node1" presStyleIdx="0" presStyleCnt="3"/>
      <dgm:spPr/>
      <dgm:t>
        <a:bodyPr/>
        <a:lstStyle/>
        <a:p>
          <a:endParaRPr lang="en-US"/>
        </a:p>
      </dgm:t>
    </dgm:pt>
    <dgm:pt modelId="{76FA3E8E-CC25-4924-AA29-FC67B1512059}" type="pres">
      <dgm:prSet presAssocID="{54098271-4375-4A99-A0ED-8188F152C16B}" presName="text_1" presStyleLbl="node1" presStyleIdx="0" presStyleCnt="3" custLinFactNeighborX="1518" custLinFactNeighborY="4653">
        <dgm:presLayoutVars>
          <dgm:bulletEnabled val="1"/>
        </dgm:presLayoutVars>
      </dgm:prSet>
      <dgm:spPr/>
      <dgm:t>
        <a:bodyPr/>
        <a:lstStyle/>
        <a:p>
          <a:endParaRPr lang="en-US"/>
        </a:p>
      </dgm:t>
    </dgm:pt>
    <dgm:pt modelId="{7EA1EE66-3FA6-48A5-A610-05FF867A1300}" type="pres">
      <dgm:prSet presAssocID="{54098271-4375-4A99-A0ED-8188F152C16B}" presName="accent_1" presStyleCnt="0"/>
      <dgm:spPr/>
      <dgm:t>
        <a:bodyPr/>
        <a:lstStyle/>
        <a:p>
          <a:endParaRPr lang="en-US"/>
        </a:p>
      </dgm:t>
    </dgm:pt>
    <dgm:pt modelId="{26D832EA-8F29-4B9E-BEF9-797A823B60F2}" type="pres">
      <dgm:prSet presAssocID="{54098271-4375-4A99-A0ED-8188F152C16B}" presName="accentRepeatNode" presStyleLbl="solidFgAcc1" presStyleIdx="0" presStyleCnt="3"/>
      <dgm:spPr>
        <a:solidFill>
          <a:srgbClr val="FF0000"/>
        </a:solidFill>
      </dgm:spPr>
      <dgm:t>
        <a:bodyPr/>
        <a:lstStyle/>
        <a:p>
          <a:endParaRPr lang="en-US"/>
        </a:p>
      </dgm:t>
    </dgm:pt>
    <dgm:pt modelId="{29AAC61F-9E94-4A70-82B4-79034337B70C}" type="pres">
      <dgm:prSet presAssocID="{1D54C025-5BF2-4621-ABD6-1ED8AFC48C82}" presName="text_2" presStyleLbl="node1" presStyleIdx="1" presStyleCnt="3">
        <dgm:presLayoutVars>
          <dgm:bulletEnabled val="1"/>
        </dgm:presLayoutVars>
      </dgm:prSet>
      <dgm:spPr/>
      <dgm:t>
        <a:bodyPr/>
        <a:lstStyle/>
        <a:p>
          <a:endParaRPr lang="en-US"/>
        </a:p>
      </dgm:t>
    </dgm:pt>
    <dgm:pt modelId="{9A40FB32-D1D8-49EC-83E8-B32A5720A0C0}" type="pres">
      <dgm:prSet presAssocID="{1D54C025-5BF2-4621-ABD6-1ED8AFC48C82}" presName="accent_2" presStyleCnt="0"/>
      <dgm:spPr/>
      <dgm:t>
        <a:bodyPr/>
        <a:lstStyle/>
        <a:p>
          <a:endParaRPr lang="en-US"/>
        </a:p>
      </dgm:t>
    </dgm:pt>
    <dgm:pt modelId="{B4A6E15D-5956-4A5D-8CC3-627FB8025682}" type="pres">
      <dgm:prSet presAssocID="{1D54C025-5BF2-4621-ABD6-1ED8AFC48C82}" presName="accentRepeatNode" presStyleLbl="solidFgAcc1" presStyleIdx="1" presStyleCnt="3"/>
      <dgm:spPr>
        <a:solidFill>
          <a:srgbClr val="FF0000"/>
        </a:solidFill>
      </dgm:spPr>
      <dgm:t>
        <a:bodyPr/>
        <a:lstStyle/>
        <a:p>
          <a:endParaRPr lang="en-US"/>
        </a:p>
      </dgm:t>
    </dgm:pt>
    <dgm:pt modelId="{828CEFB5-3C2F-4FE0-837F-B2875B828F61}" type="pres">
      <dgm:prSet presAssocID="{3CEA4AC3-32E9-4E20-B529-81C56854A72E}" presName="text_3" presStyleLbl="node1" presStyleIdx="2" presStyleCnt="3">
        <dgm:presLayoutVars>
          <dgm:bulletEnabled val="1"/>
        </dgm:presLayoutVars>
      </dgm:prSet>
      <dgm:spPr/>
      <dgm:t>
        <a:bodyPr/>
        <a:lstStyle/>
        <a:p>
          <a:endParaRPr lang="en-US"/>
        </a:p>
      </dgm:t>
    </dgm:pt>
    <dgm:pt modelId="{625F88B7-A8BA-4DE4-8C30-DF7D720C29D9}" type="pres">
      <dgm:prSet presAssocID="{3CEA4AC3-32E9-4E20-B529-81C56854A72E}" presName="accent_3" presStyleCnt="0"/>
      <dgm:spPr/>
      <dgm:t>
        <a:bodyPr/>
        <a:lstStyle/>
        <a:p>
          <a:endParaRPr lang="en-US"/>
        </a:p>
      </dgm:t>
    </dgm:pt>
    <dgm:pt modelId="{0BDB444E-AE3C-4532-AA33-A61292BC2693}" type="pres">
      <dgm:prSet presAssocID="{3CEA4AC3-32E9-4E20-B529-81C56854A72E}" presName="accentRepeatNode" presStyleLbl="solidFgAcc1" presStyleIdx="2" presStyleCnt="3"/>
      <dgm:spPr>
        <a:solidFill>
          <a:srgbClr val="FF0000"/>
        </a:solidFill>
      </dgm:spPr>
      <dgm:t>
        <a:bodyPr/>
        <a:lstStyle/>
        <a:p>
          <a:endParaRPr lang="en-US"/>
        </a:p>
      </dgm:t>
    </dgm:pt>
  </dgm:ptLst>
  <dgm:cxnLst>
    <dgm:cxn modelId="{AE5573DB-0CD2-4F66-B322-C25813073771}" srcId="{0274B17C-A8D6-4EC1-9F74-DEF1B852E50E}" destId="{1D54C025-5BF2-4621-ABD6-1ED8AFC48C82}" srcOrd="1" destOrd="0" parTransId="{C4E25C85-BFA8-4A5C-9628-D6CDDE21136D}" sibTransId="{9EB1EA17-34BC-4E59-A097-F1C7BE99554C}"/>
    <dgm:cxn modelId="{2107CD6F-7210-4B35-977F-BDF07AD36635}" type="presOf" srcId="{0274B17C-A8D6-4EC1-9F74-DEF1B852E50E}" destId="{7AB7346E-79CC-47E8-A71B-5F4F855F6D36}" srcOrd="0" destOrd="0" presId="urn:microsoft.com/office/officeart/2008/layout/VerticalCurvedList"/>
    <dgm:cxn modelId="{76A9B76C-989D-438B-A2EB-06B750E23048}" srcId="{0274B17C-A8D6-4EC1-9F74-DEF1B852E50E}" destId="{54098271-4375-4A99-A0ED-8188F152C16B}" srcOrd="0" destOrd="0" parTransId="{635C2F7F-B6E8-4126-B882-903AE668430E}" sibTransId="{E711FB2A-AD33-4620-9A17-14A85816322B}"/>
    <dgm:cxn modelId="{8B0AA218-1FE6-4829-BAF2-EFB79D744399}" type="presOf" srcId="{1D54C025-5BF2-4621-ABD6-1ED8AFC48C82}" destId="{29AAC61F-9E94-4A70-82B4-79034337B70C}" srcOrd="0" destOrd="0" presId="urn:microsoft.com/office/officeart/2008/layout/VerticalCurvedList"/>
    <dgm:cxn modelId="{4C887A04-0DCB-4E3B-BF7A-1150C6A829E4}" type="presOf" srcId="{3CEA4AC3-32E9-4E20-B529-81C56854A72E}" destId="{828CEFB5-3C2F-4FE0-837F-B2875B828F61}" srcOrd="0" destOrd="0" presId="urn:microsoft.com/office/officeart/2008/layout/VerticalCurvedList"/>
    <dgm:cxn modelId="{F5C1FBB1-FFDF-4ED3-8D81-DAAB1BB957A1}" srcId="{0274B17C-A8D6-4EC1-9F74-DEF1B852E50E}" destId="{3CEA4AC3-32E9-4E20-B529-81C56854A72E}" srcOrd="2" destOrd="0" parTransId="{EE3C3E0D-BD24-4FF2-AE64-27330B18F8D2}" sibTransId="{A62107CC-A7DA-42C0-8AF1-F1AD9E1CAD53}"/>
    <dgm:cxn modelId="{C7472C0E-72CF-45E1-99EC-9DCA7B32D7EC}" type="presOf" srcId="{E711FB2A-AD33-4620-9A17-14A85816322B}" destId="{D1EFFC09-3F4D-4DB8-8B8F-6AAAECB995D7}" srcOrd="0" destOrd="0" presId="urn:microsoft.com/office/officeart/2008/layout/VerticalCurvedList"/>
    <dgm:cxn modelId="{F7EE0F9E-4EEF-495A-AC65-5BB59C1C7CB7}" type="presOf" srcId="{54098271-4375-4A99-A0ED-8188F152C16B}" destId="{76FA3E8E-CC25-4924-AA29-FC67B1512059}" srcOrd="0" destOrd="0" presId="urn:microsoft.com/office/officeart/2008/layout/VerticalCurvedList"/>
    <dgm:cxn modelId="{BF27FDDA-CA7C-4069-8594-92622512A4A2}" type="presParOf" srcId="{7AB7346E-79CC-47E8-A71B-5F4F855F6D36}" destId="{5A6292A6-1855-4B53-A0B4-5692D371ADE6}" srcOrd="0" destOrd="0" presId="urn:microsoft.com/office/officeart/2008/layout/VerticalCurvedList"/>
    <dgm:cxn modelId="{53830777-3CC1-4B1C-BFC1-8BF9B32A132E}" type="presParOf" srcId="{5A6292A6-1855-4B53-A0B4-5692D371ADE6}" destId="{7000B3E6-FEA5-4E84-B4BF-700B5D599EF4}" srcOrd="0" destOrd="0" presId="urn:microsoft.com/office/officeart/2008/layout/VerticalCurvedList"/>
    <dgm:cxn modelId="{51559B21-8905-4DA3-A372-0FBEAD0C70ED}" type="presParOf" srcId="{7000B3E6-FEA5-4E84-B4BF-700B5D599EF4}" destId="{81364E16-BFD8-4DB9-856C-C0119275B89E}" srcOrd="0" destOrd="0" presId="urn:microsoft.com/office/officeart/2008/layout/VerticalCurvedList"/>
    <dgm:cxn modelId="{65413008-A70A-42A6-BFC8-D410CDFB4EF5}" type="presParOf" srcId="{7000B3E6-FEA5-4E84-B4BF-700B5D599EF4}" destId="{D1EFFC09-3F4D-4DB8-8B8F-6AAAECB995D7}" srcOrd="1" destOrd="0" presId="urn:microsoft.com/office/officeart/2008/layout/VerticalCurvedList"/>
    <dgm:cxn modelId="{D30B9F48-A570-4AB9-9411-D51A1F1944B6}" type="presParOf" srcId="{7000B3E6-FEA5-4E84-B4BF-700B5D599EF4}" destId="{D2EC10B0-45C0-4D01-B9B2-E984B3F60347}" srcOrd="2" destOrd="0" presId="urn:microsoft.com/office/officeart/2008/layout/VerticalCurvedList"/>
    <dgm:cxn modelId="{D1FDD091-746F-4A41-AD1E-A6B09D6DC16C}" type="presParOf" srcId="{7000B3E6-FEA5-4E84-B4BF-700B5D599EF4}" destId="{5594CDCC-82BB-4F23-8895-236E91474029}" srcOrd="3" destOrd="0" presId="urn:microsoft.com/office/officeart/2008/layout/VerticalCurvedList"/>
    <dgm:cxn modelId="{807E7ED9-0918-4DF9-AC9F-A39B9298EEEA}" type="presParOf" srcId="{5A6292A6-1855-4B53-A0B4-5692D371ADE6}" destId="{76FA3E8E-CC25-4924-AA29-FC67B1512059}" srcOrd="1" destOrd="0" presId="urn:microsoft.com/office/officeart/2008/layout/VerticalCurvedList"/>
    <dgm:cxn modelId="{E1EC8119-9D36-4BEA-A0F8-EDEC0CC32F94}" type="presParOf" srcId="{5A6292A6-1855-4B53-A0B4-5692D371ADE6}" destId="{7EA1EE66-3FA6-48A5-A610-05FF867A1300}" srcOrd="2" destOrd="0" presId="urn:microsoft.com/office/officeart/2008/layout/VerticalCurvedList"/>
    <dgm:cxn modelId="{9DF63286-4FDE-4C3D-99F8-A19F44CC538F}" type="presParOf" srcId="{7EA1EE66-3FA6-48A5-A610-05FF867A1300}" destId="{26D832EA-8F29-4B9E-BEF9-797A823B60F2}" srcOrd="0" destOrd="0" presId="urn:microsoft.com/office/officeart/2008/layout/VerticalCurvedList"/>
    <dgm:cxn modelId="{C5D6C371-6ACE-45FF-A235-ECA6546AD144}" type="presParOf" srcId="{5A6292A6-1855-4B53-A0B4-5692D371ADE6}" destId="{29AAC61F-9E94-4A70-82B4-79034337B70C}" srcOrd="3" destOrd="0" presId="urn:microsoft.com/office/officeart/2008/layout/VerticalCurvedList"/>
    <dgm:cxn modelId="{6C06F54F-BCC6-4FD3-8841-69D11A253FB0}" type="presParOf" srcId="{5A6292A6-1855-4B53-A0B4-5692D371ADE6}" destId="{9A40FB32-D1D8-49EC-83E8-B32A5720A0C0}" srcOrd="4" destOrd="0" presId="urn:microsoft.com/office/officeart/2008/layout/VerticalCurvedList"/>
    <dgm:cxn modelId="{F793AE53-CCC1-4385-ABBC-A5F7566B157C}" type="presParOf" srcId="{9A40FB32-D1D8-49EC-83E8-B32A5720A0C0}" destId="{B4A6E15D-5956-4A5D-8CC3-627FB8025682}" srcOrd="0" destOrd="0" presId="urn:microsoft.com/office/officeart/2008/layout/VerticalCurvedList"/>
    <dgm:cxn modelId="{ED511921-16FD-4CD3-8C27-C1B224EA4ED4}" type="presParOf" srcId="{5A6292A6-1855-4B53-A0B4-5692D371ADE6}" destId="{828CEFB5-3C2F-4FE0-837F-B2875B828F61}" srcOrd="5" destOrd="0" presId="urn:microsoft.com/office/officeart/2008/layout/VerticalCurvedList"/>
    <dgm:cxn modelId="{FE9B5437-B6D8-409F-BCEE-F94C343FF54F}" type="presParOf" srcId="{5A6292A6-1855-4B53-A0B4-5692D371ADE6}" destId="{625F88B7-A8BA-4DE4-8C30-DF7D720C29D9}" srcOrd="6" destOrd="0" presId="urn:microsoft.com/office/officeart/2008/layout/VerticalCurvedList"/>
    <dgm:cxn modelId="{ACAC9433-7E5C-4241-98ED-AA1BCFA173C7}" type="presParOf" srcId="{625F88B7-A8BA-4DE4-8C30-DF7D720C29D9}" destId="{0BDB444E-AE3C-4532-AA33-A61292BC2693}"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81CC38-C2B2-4550-8161-57427ECBBFC9}" type="doc">
      <dgm:prSet loTypeId="urn:microsoft.com/office/officeart/2005/8/layout/radial4#1" loCatId="relationship" qsTypeId="urn:microsoft.com/office/officeart/2005/8/quickstyle/simple1#6" qsCatId="simple" csTypeId="urn:microsoft.com/office/officeart/2005/8/colors/accent1_2#6" csCatId="accent1" phldr="1"/>
      <dgm:spPr/>
      <dgm:t>
        <a:bodyPr/>
        <a:lstStyle/>
        <a:p>
          <a:endParaRPr lang="id-ID"/>
        </a:p>
      </dgm:t>
    </dgm:pt>
    <dgm:pt modelId="{E2715EDF-0921-4BE9-B940-63382FD79058}">
      <dgm:prSet phldrT="[Text]">
        <dgm:style>
          <a:lnRef idx="2">
            <a:schemeClr val="dk1"/>
          </a:lnRef>
          <a:fillRef idx="1">
            <a:schemeClr val="lt1"/>
          </a:fillRef>
          <a:effectRef idx="0">
            <a:schemeClr val="dk1"/>
          </a:effectRef>
          <a:fontRef idx="minor">
            <a:schemeClr val="dk1"/>
          </a:fontRef>
        </dgm:style>
      </dgm:prSet>
      <dgm:spPr>
        <a:solidFill>
          <a:schemeClr val="accent3">
            <a:lumMod val="50000"/>
          </a:schemeClr>
        </a:solidFill>
      </dgm:spPr>
      <dgm:t>
        <a:bodyPr/>
        <a:lstStyle/>
        <a:p>
          <a:r>
            <a:rPr lang="id-ID"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Kebahasaan</a:t>
          </a:r>
          <a:endParaRPr lang="id-ID"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dgm:t>
    </dgm:pt>
    <dgm:pt modelId="{5E6B8A59-1790-4585-B3A3-EA0B1B768910}" cxnId="{A5CAAB73-704D-43DA-AF51-614EA46F83DB}" type="parTrans">
      <dgm:prSet/>
      <dgm:spPr/>
      <dgm:t>
        <a:bodyPr/>
        <a:lstStyle/>
        <a:p>
          <a:endParaRPr lang="id-ID"/>
        </a:p>
      </dgm:t>
    </dgm:pt>
    <dgm:pt modelId="{AC1545DB-0562-40F2-A622-E80EBE474C3E}" cxnId="{A5CAAB73-704D-43DA-AF51-614EA46F83DB}" type="sibTrans">
      <dgm:prSet/>
      <dgm:spPr/>
      <dgm:t>
        <a:bodyPr/>
        <a:lstStyle/>
        <a:p>
          <a:endParaRPr lang="id-ID"/>
        </a:p>
      </dgm:t>
    </dgm:pt>
    <dgm:pt modelId="{5AB7463E-C4CC-4B4E-ABFD-BF732AC8797A}">
      <dgm:prSet phldrT="[Text]" custT="1">
        <dgm:style>
          <a:lnRef idx="2">
            <a:schemeClr val="dk1"/>
          </a:lnRef>
          <a:fillRef idx="1">
            <a:schemeClr val="lt1"/>
          </a:fillRef>
          <a:effectRef idx="0">
            <a:schemeClr val="dk1"/>
          </a:effectRef>
          <a:fontRef idx="minor">
            <a:schemeClr val="dk1"/>
          </a:fontRef>
        </dgm:style>
      </dgm:prSet>
      <dgm:spPr>
        <a:solidFill>
          <a:schemeClr val="accent3"/>
        </a:solidFill>
      </dgm:spPr>
      <dgm:t>
        <a:bodyPr/>
        <a:lstStyle/>
        <a:p>
          <a:r>
            <a:rPr lang="id-ID"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Istilah</a:t>
          </a:r>
          <a:endParaRPr lang="id-ID"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5B1F455-15D8-42C5-A3B7-B308A6F5D616}" cxnId="{1BBA95BC-01E3-4DBE-BFD2-F23E5C836EB2}" type="parTrans">
      <dgm:prSet/>
      <dgm:spPr>
        <a:solidFill>
          <a:srgbClr val="00B050"/>
        </a:solidFill>
      </dgm:spPr>
      <dgm:t>
        <a:bodyPr/>
        <a:lstStyle/>
        <a:p>
          <a:endParaRPr lang="id-ID"/>
        </a:p>
      </dgm:t>
    </dgm:pt>
    <dgm:pt modelId="{B337948F-FDB5-4B5A-A22C-E653F6355349}" cxnId="{1BBA95BC-01E3-4DBE-BFD2-F23E5C836EB2}" type="sibTrans">
      <dgm:prSet/>
      <dgm:spPr/>
      <dgm:t>
        <a:bodyPr/>
        <a:lstStyle/>
        <a:p>
          <a:endParaRPr lang="id-ID"/>
        </a:p>
      </dgm:t>
    </dgm:pt>
    <dgm:pt modelId="{4858741C-A344-4039-A6C9-E4854A3B9B34}">
      <dgm:prSet phldrT="[Text]" custT="1">
        <dgm:style>
          <a:lnRef idx="2">
            <a:schemeClr val="dk1"/>
          </a:lnRef>
          <a:fillRef idx="1">
            <a:schemeClr val="lt1"/>
          </a:fillRef>
          <a:effectRef idx="0">
            <a:schemeClr val="dk1"/>
          </a:effectRef>
          <a:fontRef idx="minor">
            <a:schemeClr val="dk1"/>
          </a:fontRef>
        </dgm:style>
      </dgm:prSet>
      <dgm:spPr>
        <a:solidFill>
          <a:schemeClr val="accent3"/>
        </a:solidFill>
      </dgm:spPr>
      <dgm:t>
        <a:bodyPr/>
        <a:lstStyle/>
        <a:p>
          <a:r>
            <a:rPr lang="id-ID"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Keterangan Waktu</a:t>
          </a:r>
          <a:endParaRPr lang="id-ID"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578FDFA-495E-433F-BBC6-ECEA164BDA9E}" cxnId="{9397804C-6D52-4593-8FCE-95EBB4592B46}" type="parTrans">
      <dgm:prSet/>
      <dgm:spPr>
        <a:solidFill>
          <a:srgbClr val="00B050"/>
        </a:solidFill>
      </dgm:spPr>
      <dgm:t>
        <a:bodyPr/>
        <a:lstStyle/>
        <a:p>
          <a:endParaRPr lang="id-ID"/>
        </a:p>
      </dgm:t>
    </dgm:pt>
    <dgm:pt modelId="{C1930DFF-3ADC-45DE-9438-A5D928AE2FC5}" cxnId="{9397804C-6D52-4593-8FCE-95EBB4592B46}" type="sibTrans">
      <dgm:prSet/>
      <dgm:spPr/>
      <dgm:t>
        <a:bodyPr/>
        <a:lstStyle/>
        <a:p>
          <a:endParaRPr lang="id-ID"/>
        </a:p>
      </dgm:t>
    </dgm:pt>
    <dgm:pt modelId="{1DDA704B-5658-4BBF-9A19-42A69B0FD7A2}">
      <dgm:prSet phldrT="[Text]" custT="1">
        <dgm:style>
          <a:lnRef idx="2">
            <a:schemeClr val="dk1"/>
          </a:lnRef>
          <a:fillRef idx="1">
            <a:schemeClr val="lt1"/>
          </a:fillRef>
          <a:effectRef idx="0">
            <a:schemeClr val="dk1"/>
          </a:effectRef>
          <a:fontRef idx="minor">
            <a:schemeClr val="dk1"/>
          </a:fontRef>
        </dgm:style>
      </dgm:prSet>
      <dgm:spPr>
        <a:solidFill>
          <a:schemeClr val="accent3"/>
        </a:solidFill>
      </dgm:spPr>
      <dgm:t>
        <a:bodyPr/>
        <a:lstStyle/>
        <a:p>
          <a:r>
            <a:rPr lang="id-ID"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Konjungsi</a:t>
          </a:r>
          <a:endParaRPr lang="id-ID"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BD882EC-8C62-4244-8CE7-B184C4535C8F}" cxnId="{66A97325-692C-4FD0-97D5-EC0A3FD87CCC}" type="parTrans">
      <dgm:prSet/>
      <dgm:spPr>
        <a:solidFill>
          <a:srgbClr val="00B050"/>
        </a:solidFill>
      </dgm:spPr>
      <dgm:t>
        <a:bodyPr/>
        <a:lstStyle/>
        <a:p>
          <a:endParaRPr lang="id-ID"/>
        </a:p>
      </dgm:t>
    </dgm:pt>
    <dgm:pt modelId="{569A9D08-5260-4BEA-804A-35273E0C74FA}" cxnId="{66A97325-692C-4FD0-97D5-EC0A3FD87CCC}" type="sibTrans">
      <dgm:prSet/>
      <dgm:spPr/>
      <dgm:t>
        <a:bodyPr/>
        <a:lstStyle/>
        <a:p>
          <a:endParaRPr lang="id-ID"/>
        </a:p>
      </dgm:t>
    </dgm:pt>
    <dgm:pt modelId="{1B7586FB-48CB-48B1-9E36-E99542F0E47A}" type="pres">
      <dgm:prSet presAssocID="{1C81CC38-C2B2-4550-8161-57427ECBBFC9}" presName="cycle" presStyleCnt="0">
        <dgm:presLayoutVars>
          <dgm:chMax val="1"/>
          <dgm:dir/>
          <dgm:animLvl val="ctr"/>
          <dgm:resizeHandles val="exact"/>
        </dgm:presLayoutVars>
      </dgm:prSet>
      <dgm:spPr/>
      <dgm:t>
        <a:bodyPr/>
        <a:lstStyle/>
        <a:p>
          <a:endParaRPr lang="en-US"/>
        </a:p>
      </dgm:t>
    </dgm:pt>
    <dgm:pt modelId="{E6E78C69-E044-47D8-9D7C-652F6D24EA2E}" type="pres">
      <dgm:prSet presAssocID="{E2715EDF-0921-4BE9-B940-63382FD79058}" presName="centerShape" presStyleLbl="node0" presStyleIdx="0" presStyleCnt="1"/>
      <dgm:spPr/>
      <dgm:t>
        <a:bodyPr/>
        <a:lstStyle/>
        <a:p>
          <a:endParaRPr lang="en-US"/>
        </a:p>
      </dgm:t>
    </dgm:pt>
    <dgm:pt modelId="{47D5A6FF-C469-4637-9CF9-1E3B31E75ACB}" type="pres">
      <dgm:prSet presAssocID="{55B1F455-15D8-42C5-A3B7-B308A6F5D616}" presName="parTrans" presStyleLbl="bgSibTrans2D1" presStyleIdx="0" presStyleCnt="3"/>
      <dgm:spPr/>
      <dgm:t>
        <a:bodyPr/>
        <a:lstStyle/>
        <a:p>
          <a:endParaRPr lang="en-US"/>
        </a:p>
      </dgm:t>
    </dgm:pt>
    <dgm:pt modelId="{441FE8EA-A946-4B74-AE44-974626886710}" type="pres">
      <dgm:prSet presAssocID="{5AB7463E-C4CC-4B4E-ABFD-BF732AC8797A}" presName="node" presStyleLbl="node1" presStyleIdx="0" presStyleCnt="3" custRadScaleRad="99852" custRadScaleInc="-1194">
        <dgm:presLayoutVars>
          <dgm:bulletEnabled val="1"/>
        </dgm:presLayoutVars>
      </dgm:prSet>
      <dgm:spPr/>
      <dgm:t>
        <a:bodyPr/>
        <a:lstStyle/>
        <a:p>
          <a:endParaRPr lang="en-US"/>
        </a:p>
      </dgm:t>
    </dgm:pt>
    <dgm:pt modelId="{82FF41FE-B255-4B7A-8D7E-1EC9E1B6CC43}" type="pres">
      <dgm:prSet presAssocID="{F578FDFA-495E-433F-BBC6-ECEA164BDA9E}" presName="parTrans" presStyleLbl="bgSibTrans2D1" presStyleIdx="1" presStyleCnt="3"/>
      <dgm:spPr/>
      <dgm:t>
        <a:bodyPr/>
        <a:lstStyle/>
        <a:p>
          <a:endParaRPr lang="en-US"/>
        </a:p>
      </dgm:t>
    </dgm:pt>
    <dgm:pt modelId="{F0A5A0C9-B5F4-40C7-A550-66907043D90B}" type="pres">
      <dgm:prSet presAssocID="{4858741C-A344-4039-A6C9-E4854A3B9B34}" presName="node" presStyleLbl="node1" presStyleIdx="1" presStyleCnt="3">
        <dgm:presLayoutVars>
          <dgm:bulletEnabled val="1"/>
        </dgm:presLayoutVars>
      </dgm:prSet>
      <dgm:spPr/>
      <dgm:t>
        <a:bodyPr/>
        <a:lstStyle/>
        <a:p>
          <a:endParaRPr lang="en-US"/>
        </a:p>
      </dgm:t>
    </dgm:pt>
    <dgm:pt modelId="{BB16DCC8-E9B1-45FD-96FC-7E85FEC7C2B4}" type="pres">
      <dgm:prSet presAssocID="{8BD882EC-8C62-4244-8CE7-B184C4535C8F}" presName="parTrans" presStyleLbl="bgSibTrans2D1" presStyleIdx="2" presStyleCnt="3"/>
      <dgm:spPr/>
      <dgm:t>
        <a:bodyPr/>
        <a:lstStyle/>
        <a:p>
          <a:endParaRPr lang="en-US"/>
        </a:p>
      </dgm:t>
    </dgm:pt>
    <dgm:pt modelId="{A8FF1CE4-EC21-4F1C-9401-EED12BF6D642}" type="pres">
      <dgm:prSet presAssocID="{1DDA704B-5658-4BBF-9A19-42A69B0FD7A2}" presName="node" presStyleLbl="node1" presStyleIdx="2" presStyleCnt="3">
        <dgm:presLayoutVars>
          <dgm:bulletEnabled val="1"/>
        </dgm:presLayoutVars>
      </dgm:prSet>
      <dgm:spPr/>
      <dgm:t>
        <a:bodyPr/>
        <a:lstStyle/>
        <a:p>
          <a:endParaRPr lang="en-US"/>
        </a:p>
      </dgm:t>
    </dgm:pt>
  </dgm:ptLst>
  <dgm:cxnLst>
    <dgm:cxn modelId="{A5CAAB73-704D-43DA-AF51-614EA46F83DB}" srcId="{1C81CC38-C2B2-4550-8161-57427ECBBFC9}" destId="{E2715EDF-0921-4BE9-B940-63382FD79058}" srcOrd="0" destOrd="0" parTransId="{5E6B8A59-1790-4585-B3A3-EA0B1B768910}" sibTransId="{AC1545DB-0562-40F2-A622-E80EBE474C3E}"/>
    <dgm:cxn modelId="{1BBA95BC-01E3-4DBE-BFD2-F23E5C836EB2}" srcId="{E2715EDF-0921-4BE9-B940-63382FD79058}" destId="{5AB7463E-C4CC-4B4E-ABFD-BF732AC8797A}" srcOrd="0" destOrd="0" parTransId="{55B1F455-15D8-42C5-A3B7-B308A6F5D616}" sibTransId="{B337948F-FDB5-4B5A-A22C-E653F6355349}"/>
    <dgm:cxn modelId="{DCD04CF2-88E6-40D8-B990-DCB96CAC8AE8}" type="presOf" srcId="{8BD882EC-8C62-4244-8CE7-B184C4535C8F}" destId="{BB16DCC8-E9B1-45FD-96FC-7E85FEC7C2B4}" srcOrd="0" destOrd="0" presId="urn:microsoft.com/office/officeart/2005/8/layout/radial4#1"/>
    <dgm:cxn modelId="{8DA88C54-18AD-4A33-903F-DD4A93821C1A}" type="presOf" srcId="{55B1F455-15D8-42C5-A3B7-B308A6F5D616}" destId="{47D5A6FF-C469-4637-9CF9-1E3B31E75ACB}" srcOrd="0" destOrd="0" presId="urn:microsoft.com/office/officeart/2005/8/layout/radial4#1"/>
    <dgm:cxn modelId="{D25781BA-8218-4F0C-8F06-797705C1FE7F}" type="presOf" srcId="{E2715EDF-0921-4BE9-B940-63382FD79058}" destId="{E6E78C69-E044-47D8-9D7C-652F6D24EA2E}" srcOrd="0" destOrd="0" presId="urn:microsoft.com/office/officeart/2005/8/layout/radial4#1"/>
    <dgm:cxn modelId="{66A97325-692C-4FD0-97D5-EC0A3FD87CCC}" srcId="{E2715EDF-0921-4BE9-B940-63382FD79058}" destId="{1DDA704B-5658-4BBF-9A19-42A69B0FD7A2}" srcOrd="2" destOrd="0" parTransId="{8BD882EC-8C62-4244-8CE7-B184C4535C8F}" sibTransId="{569A9D08-5260-4BEA-804A-35273E0C74FA}"/>
    <dgm:cxn modelId="{949A3DDB-0198-4109-97C0-4462A7584D93}" type="presOf" srcId="{5AB7463E-C4CC-4B4E-ABFD-BF732AC8797A}" destId="{441FE8EA-A946-4B74-AE44-974626886710}" srcOrd="0" destOrd="0" presId="urn:microsoft.com/office/officeart/2005/8/layout/radial4#1"/>
    <dgm:cxn modelId="{22A510E7-102D-4004-A741-FC098B017BBD}" type="presOf" srcId="{F578FDFA-495E-433F-BBC6-ECEA164BDA9E}" destId="{82FF41FE-B255-4B7A-8D7E-1EC9E1B6CC43}" srcOrd="0" destOrd="0" presId="urn:microsoft.com/office/officeart/2005/8/layout/radial4#1"/>
    <dgm:cxn modelId="{9397804C-6D52-4593-8FCE-95EBB4592B46}" srcId="{E2715EDF-0921-4BE9-B940-63382FD79058}" destId="{4858741C-A344-4039-A6C9-E4854A3B9B34}" srcOrd="1" destOrd="0" parTransId="{F578FDFA-495E-433F-BBC6-ECEA164BDA9E}" sibTransId="{C1930DFF-3ADC-45DE-9438-A5D928AE2FC5}"/>
    <dgm:cxn modelId="{10B091A5-7297-4A9A-8BA0-7060380C80D1}" type="presOf" srcId="{1DDA704B-5658-4BBF-9A19-42A69B0FD7A2}" destId="{A8FF1CE4-EC21-4F1C-9401-EED12BF6D642}" srcOrd="0" destOrd="0" presId="urn:microsoft.com/office/officeart/2005/8/layout/radial4#1"/>
    <dgm:cxn modelId="{D2A3D6DB-5277-48F9-AE7A-BF8C988007BE}" type="presOf" srcId="{1C81CC38-C2B2-4550-8161-57427ECBBFC9}" destId="{1B7586FB-48CB-48B1-9E36-E99542F0E47A}" srcOrd="0" destOrd="0" presId="urn:microsoft.com/office/officeart/2005/8/layout/radial4#1"/>
    <dgm:cxn modelId="{EC9AE064-DC04-40D9-BE65-F0B87B363442}" type="presOf" srcId="{4858741C-A344-4039-A6C9-E4854A3B9B34}" destId="{F0A5A0C9-B5F4-40C7-A550-66907043D90B}" srcOrd="0" destOrd="0" presId="urn:microsoft.com/office/officeart/2005/8/layout/radial4#1"/>
    <dgm:cxn modelId="{C3A070D0-CB03-4DC2-8C3F-ABD8598B941C}" type="presParOf" srcId="{1B7586FB-48CB-48B1-9E36-E99542F0E47A}" destId="{E6E78C69-E044-47D8-9D7C-652F6D24EA2E}" srcOrd="0" destOrd="0" presId="urn:microsoft.com/office/officeart/2005/8/layout/radial4#1"/>
    <dgm:cxn modelId="{F83929CF-CD33-45C7-909D-E911F1A0C52D}" type="presParOf" srcId="{1B7586FB-48CB-48B1-9E36-E99542F0E47A}" destId="{47D5A6FF-C469-4637-9CF9-1E3B31E75ACB}" srcOrd="1" destOrd="0" presId="urn:microsoft.com/office/officeart/2005/8/layout/radial4#1"/>
    <dgm:cxn modelId="{92FB02DC-D08F-421D-8B72-FB80C0144DC8}" type="presParOf" srcId="{1B7586FB-48CB-48B1-9E36-E99542F0E47A}" destId="{441FE8EA-A946-4B74-AE44-974626886710}" srcOrd="2" destOrd="0" presId="urn:microsoft.com/office/officeart/2005/8/layout/radial4#1"/>
    <dgm:cxn modelId="{0762A411-22A6-4477-AD07-4996E548E9CB}" type="presParOf" srcId="{1B7586FB-48CB-48B1-9E36-E99542F0E47A}" destId="{82FF41FE-B255-4B7A-8D7E-1EC9E1B6CC43}" srcOrd="3" destOrd="0" presId="urn:microsoft.com/office/officeart/2005/8/layout/radial4#1"/>
    <dgm:cxn modelId="{CAE86FC7-175A-4B13-BA49-BB2578723ACD}" type="presParOf" srcId="{1B7586FB-48CB-48B1-9E36-E99542F0E47A}" destId="{F0A5A0C9-B5F4-40C7-A550-66907043D90B}" srcOrd="4" destOrd="0" presId="urn:microsoft.com/office/officeart/2005/8/layout/radial4#1"/>
    <dgm:cxn modelId="{43F8CD15-0977-49DE-BADD-AAEBE76B1758}" type="presParOf" srcId="{1B7586FB-48CB-48B1-9E36-E99542F0E47A}" destId="{BB16DCC8-E9B1-45FD-96FC-7E85FEC7C2B4}" srcOrd="5" destOrd="0" presId="urn:microsoft.com/office/officeart/2005/8/layout/radial4#1"/>
    <dgm:cxn modelId="{D12E6F61-2E91-4F6E-AD18-498CF570B72C}" type="presParOf" srcId="{1B7586FB-48CB-48B1-9E36-E99542F0E47A}" destId="{A8FF1CE4-EC21-4F1C-9401-EED12BF6D642}" srcOrd="6" destOrd="0" presId="urn:microsoft.com/office/officeart/2005/8/layout/radial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B162F2-3BD2-4F8F-A60F-53372E24E5A9}" type="doc">
      <dgm:prSet loTypeId="urn:microsoft.com/office/officeart/2005/8/layout/cycle7#1" loCatId="cycle" qsTypeId="urn:microsoft.com/office/officeart/2005/8/quickstyle/simple1#7" qsCatId="simple" csTypeId="urn:microsoft.com/office/officeart/2005/8/colors/accent1_2#7" csCatId="accent1" phldr="1"/>
      <dgm:spPr/>
      <dgm:t>
        <a:bodyPr/>
        <a:lstStyle/>
        <a:p>
          <a:endParaRPr lang="id-ID"/>
        </a:p>
      </dgm:t>
    </dgm:pt>
    <dgm:pt modelId="{65EA0BD6-28AF-4381-803C-56C3EA6C9EF3}" type="pres">
      <dgm:prSet presAssocID="{B4B162F2-3BD2-4F8F-A60F-53372E24E5A9}" presName="Name0" presStyleCnt="0">
        <dgm:presLayoutVars>
          <dgm:dir/>
          <dgm:resizeHandles val="exact"/>
        </dgm:presLayoutVars>
      </dgm:prSet>
      <dgm:spPr/>
      <dgm:t>
        <a:bodyPr/>
        <a:lstStyle/>
        <a:p>
          <a:endParaRPr lang="id-ID"/>
        </a:p>
      </dgm:t>
    </dgm:pt>
  </dgm:ptLst>
  <dgm:cxnLst>
    <dgm:cxn modelId="{A4D286EE-F095-421A-AE40-268570B0AA96}" type="presOf" srcId="{B4B162F2-3BD2-4F8F-A60F-53372E24E5A9}" destId="{65EA0BD6-28AF-4381-803C-56C3EA6C9EF3}" srcOrd="0" destOrd="0" presId="urn:microsoft.com/office/officeart/2005/8/layout/cycle7#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1809E9-6C53-499F-9F42-97D34918CAA9}" type="doc">
      <dgm:prSet loTypeId="urn:microsoft.com/office/officeart/2005/8/layout/list1#1" loCatId="list" qsTypeId="urn:microsoft.com/office/officeart/2005/8/quickstyle/simple4#1" qsCatId="simple" csTypeId="urn:microsoft.com/office/officeart/2005/8/colors/accent1_5#1" csCatId="colorful" phldr="1"/>
      <dgm:spPr/>
      <dgm:t>
        <a:bodyPr/>
        <a:lstStyle/>
        <a:p>
          <a:endParaRPr lang="id-ID"/>
        </a:p>
      </dgm:t>
    </dgm:pt>
    <dgm:pt modelId="{207FB835-E5A7-4E75-8D17-4E6FA5FBD6C4}">
      <dgm:prSet phldrT="[Text]"/>
      <dgm:spPr/>
      <dgm:t>
        <a:bodyPr/>
        <a:lstStyle/>
        <a:p>
          <a:endParaRPr lang="id-ID" dirty="0"/>
        </a:p>
      </dgm:t>
    </dgm:pt>
    <dgm:pt modelId="{E3D8B7E3-773F-4CA7-91D3-9BDE1FE8FC73}" cxnId="{FDF278CA-08DD-47B3-B2F8-E537CA545D44}" type="parTrans">
      <dgm:prSet/>
      <dgm:spPr/>
      <dgm:t>
        <a:bodyPr/>
        <a:lstStyle/>
        <a:p>
          <a:endParaRPr lang="id-ID"/>
        </a:p>
      </dgm:t>
    </dgm:pt>
    <dgm:pt modelId="{49CE034F-3B08-400A-AD2B-A8FCDBEF217B}" cxnId="{FDF278CA-08DD-47B3-B2F8-E537CA545D44}" type="sibTrans">
      <dgm:prSet/>
      <dgm:spPr/>
      <dgm:t>
        <a:bodyPr/>
        <a:lstStyle/>
        <a:p>
          <a:endParaRPr lang="id-ID"/>
        </a:p>
      </dgm:t>
    </dgm:pt>
    <dgm:pt modelId="{05CEEBAC-E08C-46CD-AD3C-C76AA273FEDA}">
      <dgm:prSet phldrT="[Text]"/>
      <dgm:spPr/>
      <dgm:t>
        <a:bodyPr/>
        <a:lstStyle/>
        <a:p>
          <a:endParaRPr lang="id-ID" dirty="0"/>
        </a:p>
      </dgm:t>
    </dgm:pt>
    <dgm:pt modelId="{46CB64DA-0BA1-40B0-8D0B-8E41EC53F4DA}" cxnId="{484A47D0-91AF-427B-BA1B-11A4B6811706}" type="parTrans">
      <dgm:prSet/>
      <dgm:spPr/>
      <dgm:t>
        <a:bodyPr/>
        <a:lstStyle/>
        <a:p>
          <a:endParaRPr lang="id-ID"/>
        </a:p>
      </dgm:t>
    </dgm:pt>
    <dgm:pt modelId="{4A91F7C9-7E08-45A8-86D9-C11ED7B8BF78}" cxnId="{484A47D0-91AF-427B-BA1B-11A4B6811706}" type="sibTrans">
      <dgm:prSet/>
      <dgm:spPr/>
      <dgm:t>
        <a:bodyPr/>
        <a:lstStyle/>
        <a:p>
          <a:endParaRPr lang="id-ID"/>
        </a:p>
      </dgm:t>
    </dgm:pt>
    <dgm:pt modelId="{CF683502-3001-4E6E-A339-03E190C4E555}">
      <dgm:prSet phldrT="[Text]"/>
      <dgm:spPr/>
      <dgm:t>
        <a:bodyPr/>
        <a:lstStyle/>
        <a:p>
          <a:endParaRPr lang="id-ID" dirty="0"/>
        </a:p>
      </dgm:t>
    </dgm:pt>
    <dgm:pt modelId="{F4BF15F9-2831-4D31-AA2A-9B9FF55A1614}" cxnId="{839AB8F9-10D0-4B48-963E-BC7779C964C0}" type="parTrans">
      <dgm:prSet/>
      <dgm:spPr/>
      <dgm:t>
        <a:bodyPr/>
        <a:lstStyle/>
        <a:p>
          <a:endParaRPr lang="id-ID"/>
        </a:p>
      </dgm:t>
    </dgm:pt>
    <dgm:pt modelId="{DD3A79F7-9762-40F4-B6BF-E37372D80000}" cxnId="{839AB8F9-10D0-4B48-963E-BC7779C964C0}" type="sibTrans">
      <dgm:prSet/>
      <dgm:spPr/>
      <dgm:t>
        <a:bodyPr/>
        <a:lstStyle/>
        <a:p>
          <a:endParaRPr lang="id-ID"/>
        </a:p>
      </dgm:t>
    </dgm:pt>
    <dgm:pt modelId="{7378DBB1-47BC-4828-9D6D-64192C4253CB}">
      <dgm:prSet/>
      <dgm:spPr/>
      <dgm:t>
        <a:bodyPr/>
        <a:lstStyle/>
        <a:p>
          <a:endParaRPr lang="id-ID" dirty="0"/>
        </a:p>
      </dgm:t>
    </dgm:pt>
    <dgm:pt modelId="{0D856571-FBB9-4BCD-A00F-762CC96EAE71}" cxnId="{3203BCAC-32C7-4C8C-B4DD-BF2356F7C54E}" type="parTrans">
      <dgm:prSet/>
      <dgm:spPr/>
      <dgm:t>
        <a:bodyPr/>
        <a:lstStyle/>
        <a:p>
          <a:endParaRPr lang="id-ID"/>
        </a:p>
      </dgm:t>
    </dgm:pt>
    <dgm:pt modelId="{312507AB-D0AF-4767-B178-96623288C092}" cxnId="{3203BCAC-32C7-4C8C-B4DD-BF2356F7C54E}" type="sibTrans">
      <dgm:prSet/>
      <dgm:spPr/>
      <dgm:t>
        <a:bodyPr/>
        <a:lstStyle/>
        <a:p>
          <a:endParaRPr lang="id-ID"/>
        </a:p>
      </dgm:t>
    </dgm:pt>
    <dgm:pt modelId="{96845D17-8419-47A3-9A8E-146CB243A5E9}">
      <dgm:prSet phldrT="[Text]"/>
      <dgm:spPr/>
      <dgm:t>
        <a:bodyPr/>
        <a:lstStyle/>
        <a:p>
          <a:endParaRPr lang="id-ID" dirty="0"/>
        </a:p>
      </dgm:t>
    </dgm:pt>
    <dgm:pt modelId="{E6FD416F-FD0B-4FFE-AB56-78426496FF81}" cxnId="{6293296B-004D-4673-950B-DBD857C6BC82}" type="parTrans">
      <dgm:prSet/>
      <dgm:spPr/>
      <dgm:t>
        <a:bodyPr/>
        <a:lstStyle/>
        <a:p>
          <a:endParaRPr lang="id-ID"/>
        </a:p>
      </dgm:t>
    </dgm:pt>
    <dgm:pt modelId="{AE04BE03-75C5-42F1-8B3F-337F27ACA23E}" cxnId="{6293296B-004D-4673-950B-DBD857C6BC82}" type="sibTrans">
      <dgm:prSet/>
      <dgm:spPr/>
      <dgm:t>
        <a:bodyPr/>
        <a:lstStyle/>
        <a:p>
          <a:endParaRPr lang="id-ID"/>
        </a:p>
      </dgm:t>
    </dgm:pt>
    <dgm:pt modelId="{950B9F59-2F10-43F3-9AD9-64F2F84E3CFC}" type="pres">
      <dgm:prSet presAssocID="{BA1809E9-6C53-499F-9F42-97D34918CAA9}" presName="linear" presStyleCnt="0">
        <dgm:presLayoutVars>
          <dgm:dir/>
          <dgm:animLvl val="lvl"/>
          <dgm:resizeHandles val="exact"/>
        </dgm:presLayoutVars>
      </dgm:prSet>
      <dgm:spPr/>
      <dgm:t>
        <a:bodyPr/>
        <a:lstStyle/>
        <a:p>
          <a:endParaRPr lang="id-ID"/>
        </a:p>
      </dgm:t>
    </dgm:pt>
    <dgm:pt modelId="{57B5F930-FDFB-4CE1-BCB0-72F25E0C80E3}" type="pres">
      <dgm:prSet presAssocID="{207FB835-E5A7-4E75-8D17-4E6FA5FBD6C4}" presName="parentLin" presStyleCnt="0"/>
      <dgm:spPr/>
      <dgm:t>
        <a:bodyPr/>
        <a:lstStyle/>
        <a:p>
          <a:endParaRPr lang="id-ID"/>
        </a:p>
      </dgm:t>
    </dgm:pt>
    <dgm:pt modelId="{11BCC61C-E27B-486E-99A9-C4F8F215EC41}" type="pres">
      <dgm:prSet presAssocID="{207FB835-E5A7-4E75-8D17-4E6FA5FBD6C4}" presName="parentLeftMargin" presStyleLbl="node1" presStyleIdx="0" presStyleCnt="5"/>
      <dgm:spPr/>
      <dgm:t>
        <a:bodyPr/>
        <a:lstStyle/>
        <a:p>
          <a:endParaRPr lang="id-ID"/>
        </a:p>
      </dgm:t>
    </dgm:pt>
    <dgm:pt modelId="{4DCAC0E5-C99A-4436-B6A6-90D0D6314265}" type="pres">
      <dgm:prSet presAssocID="{207FB835-E5A7-4E75-8D17-4E6FA5FBD6C4}" presName="parentText" presStyleLbl="node1" presStyleIdx="0" presStyleCnt="5" custScaleX="108192" custScaleY="150845">
        <dgm:presLayoutVars>
          <dgm:chMax val="0"/>
          <dgm:bulletEnabled val="1"/>
        </dgm:presLayoutVars>
      </dgm:prSet>
      <dgm:spPr/>
      <dgm:t>
        <a:bodyPr/>
        <a:lstStyle/>
        <a:p>
          <a:endParaRPr lang="id-ID"/>
        </a:p>
      </dgm:t>
    </dgm:pt>
    <dgm:pt modelId="{784568BD-9AE4-4071-A3C1-2A5506CB61C0}" type="pres">
      <dgm:prSet presAssocID="{207FB835-E5A7-4E75-8D17-4E6FA5FBD6C4}" presName="negativeSpace" presStyleCnt="0"/>
      <dgm:spPr/>
      <dgm:t>
        <a:bodyPr/>
        <a:lstStyle/>
        <a:p>
          <a:endParaRPr lang="id-ID"/>
        </a:p>
      </dgm:t>
    </dgm:pt>
    <dgm:pt modelId="{8B9F7AAB-957B-4A0C-8744-F4B72413FAB8}" type="pres">
      <dgm:prSet presAssocID="{207FB835-E5A7-4E75-8D17-4E6FA5FBD6C4}" presName="childText" presStyleLbl="conFgAcc1" presStyleIdx="0" presStyleCnt="5" custScaleY="121125">
        <dgm:presLayoutVars>
          <dgm:bulletEnabled val="1"/>
        </dgm:presLayoutVars>
      </dgm:prSet>
      <dgm:spPr/>
      <dgm:t>
        <a:bodyPr/>
        <a:lstStyle/>
        <a:p>
          <a:endParaRPr lang="id-ID"/>
        </a:p>
      </dgm:t>
    </dgm:pt>
    <dgm:pt modelId="{CA2EE8C7-CB6D-497F-86FC-FC03C71FE37A}" type="pres">
      <dgm:prSet presAssocID="{49CE034F-3B08-400A-AD2B-A8FCDBEF217B}" presName="spaceBetweenRectangles" presStyleCnt="0"/>
      <dgm:spPr/>
      <dgm:t>
        <a:bodyPr/>
        <a:lstStyle/>
        <a:p>
          <a:endParaRPr lang="id-ID"/>
        </a:p>
      </dgm:t>
    </dgm:pt>
    <dgm:pt modelId="{64A3F93A-B91D-480D-94A6-F0880645D3D6}" type="pres">
      <dgm:prSet presAssocID="{7378DBB1-47BC-4828-9D6D-64192C4253CB}" presName="parentLin" presStyleCnt="0"/>
      <dgm:spPr/>
      <dgm:t>
        <a:bodyPr/>
        <a:lstStyle/>
        <a:p>
          <a:endParaRPr lang="id-ID"/>
        </a:p>
      </dgm:t>
    </dgm:pt>
    <dgm:pt modelId="{91AB16D0-B276-4E1E-A3BF-91992F05F058}" type="pres">
      <dgm:prSet presAssocID="{7378DBB1-47BC-4828-9D6D-64192C4253CB}" presName="parentLeftMargin" presStyleLbl="node1" presStyleIdx="0" presStyleCnt="5"/>
      <dgm:spPr/>
      <dgm:t>
        <a:bodyPr/>
        <a:lstStyle/>
        <a:p>
          <a:endParaRPr lang="id-ID"/>
        </a:p>
      </dgm:t>
    </dgm:pt>
    <dgm:pt modelId="{5D94E20E-8EB7-4E1C-A687-AC45785A305E}" type="pres">
      <dgm:prSet presAssocID="{7378DBB1-47BC-4828-9D6D-64192C4253CB}" presName="parentText" presStyleLbl="node1" presStyleIdx="1" presStyleCnt="5" custScaleX="108532" custScaleY="143623">
        <dgm:presLayoutVars>
          <dgm:chMax val="0"/>
          <dgm:bulletEnabled val="1"/>
        </dgm:presLayoutVars>
      </dgm:prSet>
      <dgm:spPr/>
      <dgm:t>
        <a:bodyPr/>
        <a:lstStyle/>
        <a:p>
          <a:endParaRPr lang="id-ID"/>
        </a:p>
      </dgm:t>
    </dgm:pt>
    <dgm:pt modelId="{9080E477-12BA-441C-A09A-0ECB3BEED18C}" type="pres">
      <dgm:prSet presAssocID="{7378DBB1-47BC-4828-9D6D-64192C4253CB}" presName="negativeSpace" presStyleCnt="0"/>
      <dgm:spPr/>
      <dgm:t>
        <a:bodyPr/>
        <a:lstStyle/>
        <a:p>
          <a:endParaRPr lang="id-ID"/>
        </a:p>
      </dgm:t>
    </dgm:pt>
    <dgm:pt modelId="{3100DD75-DDA5-4CDD-A5BF-BE90F7C5EC54}" type="pres">
      <dgm:prSet presAssocID="{7378DBB1-47BC-4828-9D6D-64192C4253CB}" presName="childText" presStyleLbl="conFgAcc1" presStyleIdx="1" presStyleCnt="5" custScaleY="133670">
        <dgm:presLayoutVars>
          <dgm:bulletEnabled val="1"/>
        </dgm:presLayoutVars>
      </dgm:prSet>
      <dgm:spPr/>
      <dgm:t>
        <a:bodyPr/>
        <a:lstStyle/>
        <a:p>
          <a:endParaRPr lang="id-ID"/>
        </a:p>
      </dgm:t>
    </dgm:pt>
    <dgm:pt modelId="{C5330C1F-1917-4ABD-8B36-5705EA78A8B8}" type="pres">
      <dgm:prSet presAssocID="{312507AB-D0AF-4767-B178-96623288C092}" presName="spaceBetweenRectangles" presStyleCnt="0"/>
      <dgm:spPr/>
      <dgm:t>
        <a:bodyPr/>
        <a:lstStyle/>
        <a:p>
          <a:endParaRPr lang="id-ID"/>
        </a:p>
      </dgm:t>
    </dgm:pt>
    <dgm:pt modelId="{61DBA150-7FAA-444D-9822-587D680CD199}" type="pres">
      <dgm:prSet presAssocID="{05CEEBAC-E08C-46CD-AD3C-C76AA273FEDA}" presName="parentLin" presStyleCnt="0"/>
      <dgm:spPr/>
      <dgm:t>
        <a:bodyPr/>
        <a:lstStyle/>
        <a:p>
          <a:endParaRPr lang="id-ID"/>
        </a:p>
      </dgm:t>
    </dgm:pt>
    <dgm:pt modelId="{4C05B1C4-684F-4281-B40D-78F8D2A61C56}" type="pres">
      <dgm:prSet presAssocID="{05CEEBAC-E08C-46CD-AD3C-C76AA273FEDA}" presName="parentLeftMargin" presStyleLbl="node1" presStyleIdx="1" presStyleCnt="5"/>
      <dgm:spPr/>
      <dgm:t>
        <a:bodyPr/>
        <a:lstStyle/>
        <a:p>
          <a:endParaRPr lang="id-ID"/>
        </a:p>
      </dgm:t>
    </dgm:pt>
    <dgm:pt modelId="{7BDC612A-F288-4BA0-AD3E-72D63838F32A}" type="pres">
      <dgm:prSet presAssocID="{05CEEBAC-E08C-46CD-AD3C-C76AA273FEDA}" presName="parentText" presStyleLbl="node1" presStyleIdx="2" presStyleCnt="5" custScaleX="108179" custScaleY="143624">
        <dgm:presLayoutVars>
          <dgm:chMax val="0"/>
          <dgm:bulletEnabled val="1"/>
        </dgm:presLayoutVars>
      </dgm:prSet>
      <dgm:spPr/>
      <dgm:t>
        <a:bodyPr/>
        <a:lstStyle/>
        <a:p>
          <a:endParaRPr lang="id-ID"/>
        </a:p>
      </dgm:t>
    </dgm:pt>
    <dgm:pt modelId="{A183CCA9-F03F-4EF5-8E56-4CAEE59AAA7B}" type="pres">
      <dgm:prSet presAssocID="{05CEEBAC-E08C-46CD-AD3C-C76AA273FEDA}" presName="negativeSpace" presStyleCnt="0"/>
      <dgm:spPr/>
      <dgm:t>
        <a:bodyPr/>
        <a:lstStyle/>
        <a:p>
          <a:endParaRPr lang="id-ID"/>
        </a:p>
      </dgm:t>
    </dgm:pt>
    <dgm:pt modelId="{79A60E6C-551F-40B3-AE46-A1D2AA251E41}" type="pres">
      <dgm:prSet presAssocID="{05CEEBAC-E08C-46CD-AD3C-C76AA273FEDA}" presName="childText" presStyleLbl="conFgAcc1" presStyleIdx="2" presStyleCnt="5" custScaleY="128920">
        <dgm:presLayoutVars>
          <dgm:bulletEnabled val="1"/>
        </dgm:presLayoutVars>
      </dgm:prSet>
      <dgm:spPr/>
      <dgm:t>
        <a:bodyPr/>
        <a:lstStyle/>
        <a:p>
          <a:endParaRPr lang="id-ID"/>
        </a:p>
      </dgm:t>
    </dgm:pt>
    <dgm:pt modelId="{814957D4-7BD7-417E-BA4B-9C915FF1CF20}" type="pres">
      <dgm:prSet presAssocID="{4A91F7C9-7E08-45A8-86D9-C11ED7B8BF78}" presName="spaceBetweenRectangles" presStyleCnt="0"/>
      <dgm:spPr/>
      <dgm:t>
        <a:bodyPr/>
        <a:lstStyle/>
        <a:p>
          <a:endParaRPr lang="id-ID"/>
        </a:p>
      </dgm:t>
    </dgm:pt>
    <dgm:pt modelId="{64649F49-18BC-4000-8F2C-76A444E0B934}" type="pres">
      <dgm:prSet presAssocID="{CF683502-3001-4E6E-A339-03E190C4E555}" presName="parentLin" presStyleCnt="0"/>
      <dgm:spPr/>
      <dgm:t>
        <a:bodyPr/>
        <a:lstStyle/>
        <a:p>
          <a:endParaRPr lang="id-ID"/>
        </a:p>
      </dgm:t>
    </dgm:pt>
    <dgm:pt modelId="{C65A67C0-EDBE-4D56-9910-79A36881A8BB}" type="pres">
      <dgm:prSet presAssocID="{CF683502-3001-4E6E-A339-03E190C4E555}" presName="parentLeftMargin" presStyleLbl="node1" presStyleIdx="2" presStyleCnt="5"/>
      <dgm:spPr/>
      <dgm:t>
        <a:bodyPr/>
        <a:lstStyle/>
        <a:p>
          <a:endParaRPr lang="id-ID"/>
        </a:p>
      </dgm:t>
    </dgm:pt>
    <dgm:pt modelId="{4F1970F3-617F-4936-AF8B-F1745EB0E726}" type="pres">
      <dgm:prSet presAssocID="{CF683502-3001-4E6E-A339-03E190C4E555}" presName="parentText" presStyleLbl="node1" presStyleIdx="3" presStyleCnt="5" custScaleX="107450" custScaleY="143624">
        <dgm:presLayoutVars>
          <dgm:chMax val="0"/>
          <dgm:bulletEnabled val="1"/>
        </dgm:presLayoutVars>
      </dgm:prSet>
      <dgm:spPr/>
      <dgm:t>
        <a:bodyPr/>
        <a:lstStyle/>
        <a:p>
          <a:endParaRPr lang="id-ID"/>
        </a:p>
      </dgm:t>
    </dgm:pt>
    <dgm:pt modelId="{14ED8328-CF64-47FF-8EAD-D2503B821365}" type="pres">
      <dgm:prSet presAssocID="{CF683502-3001-4E6E-A339-03E190C4E555}" presName="negativeSpace" presStyleCnt="0"/>
      <dgm:spPr/>
      <dgm:t>
        <a:bodyPr/>
        <a:lstStyle/>
        <a:p>
          <a:endParaRPr lang="id-ID"/>
        </a:p>
      </dgm:t>
    </dgm:pt>
    <dgm:pt modelId="{01F92195-191C-4E48-B0EB-2C42E51B8427}" type="pres">
      <dgm:prSet presAssocID="{CF683502-3001-4E6E-A339-03E190C4E555}" presName="childText" presStyleLbl="conFgAcc1" presStyleIdx="3" presStyleCnt="5" custScaleY="119421">
        <dgm:presLayoutVars>
          <dgm:bulletEnabled val="1"/>
        </dgm:presLayoutVars>
      </dgm:prSet>
      <dgm:spPr/>
      <dgm:t>
        <a:bodyPr/>
        <a:lstStyle/>
        <a:p>
          <a:endParaRPr lang="id-ID"/>
        </a:p>
      </dgm:t>
    </dgm:pt>
    <dgm:pt modelId="{4301B1A6-942D-4F12-B539-96682C537951}" type="pres">
      <dgm:prSet presAssocID="{DD3A79F7-9762-40F4-B6BF-E37372D80000}" presName="spaceBetweenRectangles" presStyleCnt="0"/>
      <dgm:spPr/>
      <dgm:t>
        <a:bodyPr/>
        <a:lstStyle/>
        <a:p>
          <a:endParaRPr lang="id-ID"/>
        </a:p>
      </dgm:t>
    </dgm:pt>
    <dgm:pt modelId="{BC7FF57A-3A7F-48FC-B082-7EAB76789838}" type="pres">
      <dgm:prSet presAssocID="{96845D17-8419-47A3-9A8E-146CB243A5E9}" presName="parentLin" presStyleCnt="0"/>
      <dgm:spPr/>
      <dgm:t>
        <a:bodyPr/>
        <a:lstStyle/>
        <a:p>
          <a:endParaRPr lang="id-ID"/>
        </a:p>
      </dgm:t>
    </dgm:pt>
    <dgm:pt modelId="{382C3B1B-666D-41D1-8D04-5A573EBAD01A}" type="pres">
      <dgm:prSet presAssocID="{96845D17-8419-47A3-9A8E-146CB243A5E9}" presName="parentLeftMargin" presStyleLbl="node1" presStyleIdx="3" presStyleCnt="5"/>
      <dgm:spPr/>
      <dgm:t>
        <a:bodyPr/>
        <a:lstStyle/>
        <a:p>
          <a:endParaRPr lang="id-ID"/>
        </a:p>
      </dgm:t>
    </dgm:pt>
    <dgm:pt modelId="{A553E53A-1EAF-4C47-B32D-EAB144B9B6CD}" type="pres">
      <dgm:prSet presAssocID="{96845D17-8419-47A3-9A8E-146CB243A5E9}" presName="parentText" presStyleLbl="node1" presStyleIdx="4" presStyleCnt="5" custScaleX="107440" custScaleY="118967">
        <dgm:presLayoutVars>
          <dgm:chMax val="0"/>
          <dgm:bulletEnabled val="1"/>
        </dgm:presLayoutVars>
      </dgm:prSet>
      <dgm:spPr/>
      <dgm:t>
        <a:bodyPr/>
        <a:lstStyle/>
        <a:p>
          <a:endParaRPr lang="id-ID"/>
        </a:p>
      </dgm:t>
    </dgm:pt>
    <dgm:pt modelId="{0277D171-3FB9-4FE4-9C33-D20B224706E2}" type="pres">
      <dgm:prSet presAssocID="{96845D17-8419-47A3-9A8E-146CB243A5E9}" presName="negativeSpace" presStyleCnt="0"/>
      <dgm:spPr/>
      <dgm:t>
        <a:bodyPr/>
        <a:lstStyle/>
        <a:p>
          <a:endParaRPr lang="id-ID"/>
        </a:p>
      </dgm:t>
    </dgm:pt>
    <dgm:pt modelId="{3748A1A7-635D-4AAB-9B6E-6CD2E2C664C2}" type="pres">
      <dgm:prSet presAssocID="{96845D17-8419-47A3-9A8E-146CB243A5E9}" presName="childText" presStyleLbl="conFgAcc1" presStyleIdx="4" presStyleCnt="5">
        <dgm:presLayoutVars>
          <dgm:bulletEnabled val="1"/>
        </dgm:presLayoutVars>
      </dgm:prSet>
      <dgm:spPr/>
      <dgm:t>
        <a:bodyPr/>
        <a:lstStyle/>
        <a:p>
          <a:endParaRPr lang="id-ID"/>
        </a:p>
      </dgm:t>
    </dgm:pt>
  </dgm:ptLst>
  <dgm:cxnLst>
    <dgm:cxn modelId="{65BBCFCE-5EE7-4A60-B6C4-FA131B29A549}" type="presOf" srcId="{207FB835-E5A7-4E75-8D17-4E6FA5FBD6C4}" destId="{4DCAC0E5-C99A-4436-B6A6-90D0D6314265}" srcOrd="1" destOrd="0" presId="urn:microsoft.com/office/officeart/2005/8/layout/list1#1"/>
    <dgm:cxn modelId="{450E6018-EEF6-4605-9B64-3A76172FB9F0}" type="presOf" srcId="{05CEEBAC-E08C-46CD-AD3C-C76AA273FEDA}" destId="{7BDC612A-F288-4BA0-AD3E-72D63838F32A}" srcOrd="1" destOrd="0" presId="urn:microsoft.com/office/officeart/2005/8/layout/list1#1"/>
    <dgm:cxn modelId="{FDF278CA-08DD-47B3-B2F8-E537CA545D44}" srcId="{BA1809E9-6C53-499F-9F42-97D34918CAA9}" destId="{207FB835-E5A7-4E75-8D17-4E6FA5FBD6C4}" srcOrd="0" destOrd="0" parTransId="{E3D8B7E3-773F-4CA7-91D3-9BDE1FE8FC73}" sibTransId="{49CE034F-3B08-400A-AD2B-A8FCDBEF217B}"/>
    <dgm:cxn modelId="{6293296B-004D-4673-950B-DBD857C6BC82}" srcId="{BA1809E9-6C53-499F-9F42-97D34918CAA9}" destId="{96845D17-8419-47A3-9A8E-146CB243A5E9}" srcOrd="4" destOrd="0" parTransId="{E6FD416F-FD0B-4FFE-AB56-78426496FF81}" sibTransId="{AE04BE03-75C5-42F1-8B3F-337F27ACA23E}"/>
    <dgm:cxn modelId="{9EF255C5-151A-48B5-B56C-46D6E8658FCE}" type="presOf" srcId="{CF683502-3001-4E6E-A339-03E190C4E555}" destId="{4F1970F3-617F-4936-AF8B-F1745EB0E726}" srcOrd="1" destOrd="0" presId="urn:microsoft.com/office/officeart/2005/8/layout/list1#1"/>
    <dgm:cxn modelId="{B4DD29D6-6437-4905-B5DA-E5D6E49BC9B5}" type="presOf" srcId="{207FB835-E5A7-4E75-8D17-4E6FA5FBD6C4}" destId="{11BCC61C-E27B-486E-99A9-C4F8F215EC41}" srcOrd="0" destOrd="0" presId="urn:microsoft.com/office/officeart/2005/8/layout/list1#1"/>
    <dgm:cxn modelId="{C9A3A6CF-4C6B-4926-959D-928F6A949A8A}" type="presOf" srcId="{CF683502-3001-4E6E-A339-03E190C4E555}" destId="{C65A67C0-EDBE-4D56-9910-79A36881A8BB}" srcOrd="0" destOrd="0" presId="urn:microsoft.com/office/officeart/2005/8/layout/list1#1"/>
    <dgm:cxn modelId="{396DCE5C-1686-4FCF-95B3-C5B427B0FC81}" type="presOf" srcId="{05CEEBAC-E08C-46CD-AD3C-C76AA273FEDA}" destId="{4C05B1C4-684F-4281-B40D-78F8D2A61C56}" srcOrd="0" destOrd="0" presId="urn:microsoft.com/office/officeart/2005/8/layout/list1#1"/>
    <dgm:cxn modelId="{F0A71F56-BF8A-4234-A2E6-C8A356F7E500}" type="presOf" srcId="{96845D17-8419-47A3-9A8E-146CB243A5E9}" destId="{382C3B1B-666D-41D1-8D04-5A573EBAD01A}" srcOrd="0" destOrd="0" presId="urn:microsoft.com/office/officeart/2005/8/layout/list1#1"/>
    <dgm:cxn modelId="{839AB8F9-10D0-4B48-963E-BC7779C964C0}" srcId="{BA1809E9-6C53-499F-9F42-97D34918CAA9}" destId="{CF683502-3001-4E6E-A339-03E190C4E555}" srcOrd="3" destOrd="0" parTransId="{F4BF15F9-2831-4D31-AA2A-9B9FF55A1614}" sibTransId="{DD3A79F7-9762-40F4-B6BF-E37372D80000}"/>
    <dgm:cxn modelId="{012D013A-E502-4230-B51D-27C7D91E3ED3}" type="presOf" srcId="{7378DBB1-47BC-4828-9D6D-64192C4253CB}" destId="{5D94E20E-8EB7-4E1C-A687-AC45785A305E}" srcOrd="1" destOrd="0" presId="urn:microsoft.com/office/officeart/2005/8/layout/list1#1"/>
    <dgm:cxn modelId="{419916F2-05A7-4684-8C8F-24773877A525}" type="presOf" srcId="{7378DBB1-47BC-4828-9D6D-64192C4253CB}" destId="{91AB16D0-B276-4E1E-A3BF-91992F05F058}" srcOrd="0" destOrd="0" presId="urn:microsoft.com/office/officeart/2005/8/layout/list1#1"/>
    <dgm:cxn modelId="{3203BCAC-32C7-4C8C-B4DD-BF2356F7C54E}" srcId="{BA1809E9-6C53-499F-9F42-97D34918CAA9}" destId="{7378DBB1-47BC-4828-9D6D-64192C4253CB}" srcOrd="1" destOrd="0" parTransId="{0D856571-FBB9-4BCD-A00F-762CC96EAE71}" sibTransId="{312507AB-D0AF-4767-B178-96623288C092}"/>
    <dgm:cxn modelId="{687E9F5B-C5D7-4577-854A-2806AAF21DA5}" type="presOf" srcId="{BA1809E9-6C53-499F-9F42-97D34918CAA9}" destId="{950B9F59-2F10-43F3-9AD9-64F2F84E3CFC}" srcOrd="0" destOrd="0" presId="urn:microsoft.com/office/officeart/2005/8/layout/list1#1"/>
    <dgm:cxn modelId="{58F7823A-8AF6-432A-B28E-AD7A8B40A295}" type="presOf" srcId="{96845D17-8419-47A3-9A8E-146CB243A5E9}" destId="{A553E53A-1EAF-4C47-B32D-EAB144B9B6CD}" srcOrd="1" destOrd="0" presId="urn:microsoft.com/office/officeart/2005/8/layout/list1#1"/>
    <dgm:cxn modelId="{484A47D0-91AF-427B-BA1B-11A4B6811706}" srcId="{BA1809E9-6C53-499F-9F42-97D34918CAA9}" destId="{05CEEBAC-E08C-46CD-AD3C-C76AA273FEDA}" srcOrd="2" destOrd="0" parTransId="{46CB64DA-0BA1-40B0-8D0B-8E41EC53F4DA}" sibTransId="{4A91F7C9-7E08-45A8-86D9-C11ED7B8BF78}"/>
    <dgm:cxn modelId="{283F1400-9950-4CC2-BED4-4AF5DEEC2903}" type="presParOf" srcId="{950B9F59-2F10-43F3-9AD9-64F2F84E3CFC}" destId="{57B5F930-FDFB-4CE1-BCB0-72F25E0C80E3}" srcOrd="0" destOrd="0" presId="urn:microsoft.com/office/officeart/2005/8/layout/list1#1"/>
    <dgm:cxn modelId="{7B4CA1AD-FC6E-453C-9789-C1EF5D2EB770}" type="presParOf" srcId="{57B5F930-FDFB-4CE1-BCB0-72F25E0C80E3}" destId="{11BCC61C-E27B-486E-99A9-C4F8F215EC41}" srcOrd="0" destOrd="0" presId="urn:microsoft.com/office/officeart/2005/8/layout/list1#1"/>
    <dgm:cxn modelId="{7AFA97FF-E986-4D65-BB08-56558B024219}" type="presParOf" srcId="{57B5F930-FDFB-4CE1-BCB0-72F25E0C80E3}" destId="{4DCAC0E5-C99A-4436-B6A6-90D0D6314265}" srcOrd="1" destOrd="0" presId="urn:microsoft.com/office/officeart/2005/8/layout/list1#1"/>
    <dgm:cxn modelId="{42593987-35ED-4C6F-A47E-601FE0F81ADE}" type="presParOf" srcId="{950B9F59-2F10-43F3-9AD9-64F2F84E3CFC}" destId="{784568BD-9AE4-4071-A3C1-2A5506CB61C0}" srcOrd="1" destOrd="0" presId="urn:microsoft.com/office/officeart/2005/8/layout/list1#1"/>
    <dgm:cxn modelId="{94F018A7-BAE7-4216-94FA-BACFA67EC3B3}" type="presParOf" srcId="{950B9F59-2F10-43F3-9AD9-64F2F84E3CFC}" destId="{8B9F7AAB-957B-4A0C-8744-F4B72413FAB8}" srcOrd="2" destOrd="0" presId="urn:microsoft.com/office/officeart/2005/8/layout/list1#1"/>
    <dgm:cxn modelId="{61EC513B-E238-44B0-A551-EC6A28CE9825}" type="presParOf" srcId="{950B9F59-2F10-43F3-9AD9-64F2F84E3CFC}" destId="{CA2EE8C7-CB6D-497F-86FC-FC03C71FE37A}" srcOrd="3" destOrd="0" presId="urn:microsoft.com/office/officeart/2005/8/layout/list1#1"/>
    <dgm:cxn modelId="{44B3BCBE-6564-40B0-B83B-97A8DD924452}" type="presParOf" srcId="{950B9F59-2F10-43F3-9AD9-64F2F84E3CFC}" destId="{64A3F93A-B91D-480D-94A6-F0880645D3D6}" srcOrd="4" destOrd="0" presId="urn:microsoft.com/office/officeart/2005/8/layout/list1#1"/>
    <dgm:cxn modelId="{BE99E8A5-7998-4636-8216-D9AC11B00EA8}" type="presParOf" srcId="{64A3F93A-B91D-480D-94A6-F0880645D3D6}" destId="{91AB16D0-B276-4E1E-A3BF-91992F05F058}" srcOrd="0" destOrd="0" presId="urn:microsoft.com/office/officeart/2005/8/layout/list1#1"/>
    <dgm:cxn modelId="{8D86AA35-5FAB-4478-A2EA-9D44622F8897}" type="presParOf" srcId="{64A3F93A-B91D-480D-94A6-F0880645D3D6}" destId="{5D94E20E-8EB7-4E1C-A687-AC45785A305E}" srcOrd="1" destOrd="0" presId="urn:microsoft.com/office/officeart/2005/8/layout/list1#1"/>
    <dgm:cxn modelId="{64A9E69B-156A-46A9-844A-0825C0ED6B47}" type="presParOf" srcId="{950B9F59-2F10-43F3-9AD9-64F2F84E3CFC}" destId="{9080E477-12BA-441C-A09A-0ECB3BEED18C}" srcOrd="5" destOrd="0" presId="urn:microsoft.com/office/officeart/2005/8/layout/list1#1"/>
    <dgm:cxn modelId="{E0BCB863-49FC-4CAC-A85D-E255D1DC0256}" type="presParOf" srcId="{950B9F59-2F10-43F3-9AD9-64F2F84E3CFC}" destId="{3100DD75-DDA5-4CDD-A5BF-BE90F7C5EC54}" srcOrd="6" destOrd="0" presId="urn:microsoft.com/office/officeart/2005/8/layout/list1#1"/>
    <dgm:cxn modelId="{41922C30-DDE8-49AE-8AE1-13ED12D999EC}" type="presParOf" srcId="{950B9F59-2F10-43F3-9AD9-64F2F84E3CFC}" destId="{C5330C1F-1917-4ABD-8B36-5705EA78A8B8}" srcOrd="7" destOrd="0" presId="urn:microsoft.com/office/officeart/2005/8/layout/list1#1"/>
    <dgm:cxn modelId="{670178F5-AB36-4A75-8402-6DC3ACA57B55}" type="presParOf" srcId="{950B9F59-2F10-43F3-9AD9-64F2F84E3CFC}" destId="{61DBA150-7FAA-444D-9822-587D680CD199}" srcOrd="8" destOrd="0" presId="urn:microsoft.com/office/officeart/2005/8/layout/list1#1"/>
    <dgm:cxn modelId="{7BBB4DF3-E8AC-48AE-916F-0553847B2A75}" type="presParOf" srcId="{61DBA150-7FAA-444D-9822-587D680CD199}" destId="{4C05B1C4-684F-4281-B40D-78F8D2A61C56}" srcOrd="0" destOrd="0" presId="urn:microsoft.com/office/officeart/2005/8/layout/list1#1"/>
    <dgm:cxn modelId="{75B48EE6-4C97-4D55-830F-C1FE4A4F09C2}" type="presParOf" srcId="{61DBA150-7FAA-444D-9822-587D680CD199}" destId="{7BDC612A-F288-4BA0-AD3E-72D63838F32A}" srcOrd="1" destOrd="0" presId="urn:microsoft.com/office/officeart/2005/8/layout/list1#1"/>
    <dgm:cxn modelId="{32B2113E-D582-430A-8996-6A0C96DC948C}" type="presParOf" srcId="{950B9F59-2F10-43F3-9AD9-64F2F84E3CFC}" destId="{A183CCA9-F03F-4EF5-8E56-4CAEE59AAA7B}" srcOrd="9" destOrd="0" presId="urn:microsoft.com/office/officeart/2005/8/layout/list1#1"/>
    <dgm:cxn modelId="{E55B4642-BDC6-4108-A732-235F515A78CD}" type="presParOf" srcId="{950B9F59-2F10-43F3-9AD9-64F2F84E3CFC}" destId="{79A60E6C-551F-40B3-AE46-A1D2AA251E41}" srcOrd="10" destOrd="0" presId="urn:microsoft.com/office/officeart/2005/8/layout/list1#1"/>
    <dgm:cxn modelId="{35EC526A-FFBA-49A6-9F44-10EDAB405D1C}" type="presParOf" srcId="{950B9F59-2F10-43F3-9AD9-64F2F84E3CFC}" destId="{814957D4-7BD7-417E-BA4B-9C915FF1CF20}" srcOrd="11" destOrd="0" presId="urn:microsoft.com/office/officeart/2005/8/layout/list1#1"/>
    <dgm:cxn modelId="{17FF061D-A0ED-4615-9981-A9084FAE9C50}" type="presParOf" srcId="{950B9F59-2F10-43F3-9AD9-64F2F84E3CFC}" destId="{64649F49-18BC-4000-8F2C-76A444E0B934}" srcOrd="12" destOrd="0" presId="urn:microsoft.com/office/officeart/2005/8/layout/list1#1"/>
    <dgm:cxn modelId="{376FBFCA-EB24-4DC9-8BA5-520D52C85095}" type="presParOf" srcId="{64649F49-18BC-4000-8F2C-76A444E0B934}" destId="{C65A67C0-EDBE-4D56-9910-79A36881A8BB}" srcOrd="0" destOrd="0" presId="urn:microsoft.com/office/officeart/2005/8/layout/list1#1"/>
    <dgm:cxn modelId="{621B32E1-A7FD-4E60-BD28-E1811C1B26B1}" type="presParOf" srcId="{64649F49-18BC-4000-8F2C-76A444E0B934}" destId="{4F1970F3-617F-4936-AF8B-F1745EB0E726}" srcOrd="1" destOrd="0" presId="urn:microsoft.com/office/officeart/2005/8/layout/list1#1"/>
    <dgm:cxn modelId="{B1FAB277-D451-4BCD-98BB-A40DB31EA40C}" type="presParOf" srcId="{950B9F59-2F10-43F3-9AD9-64F2F84E3CFC}" destId="{14ED8328-CF64-47FF-8EAD-D2503B821365}" srcOrd="13" destOrd="0" presId="urn:microsoft.com/office/officeart/2005/8/layout/list1#1"/>
    <dgm:cxn modelId="{9B57791E-D457-4F6B-BF07-EE4B478FE2FB}" type="presParOf" srcId="{950B9F59-2F10-43F3-9AD9-64F2F84E3CFC}" destId="{01F92195-191C-4E48-B0EB-2C42E51B8427}" srcOrd="14" destOrd="0" presId="urn:microsoft.com/office/officeart/2005/8/layout/list1#1"/>
    <dgm:cxn modelId="{CAC251C2-9084-41B1-AF9F-90335B1562B4}" type="presParOf" srcId="{950B9F59-2F10-43F3-9AD9-64F2F84E3CFC}" destId="{4301B1A6-942D-4F12-B539-96682C537951}" srcOrd="15" destOrd="0" presId="urn:microsoft.com/office/officeart/2005/8/layout/list1#1"/>
    <dgm:cxn modelId="{5EA3B9A1-AAA7-4893-9ACA-C2136574BF5D}" type="presParOf" srcId="{950B9F59-2F10-43F3-9AD9-64F2F84E3CFC}" destId="{BC7FF57A-3A7F-48FC-B082-7EAB76789838}" srcOrd="16" destOrd="0" presId="urn:microsoft.com/office/officeart/2005/8/layout/list1#1"/>
    <dgm:cxn modelId="{E7E23519-3E64-4114-BA0C-6E411343162C}" type="presParOf" srcId="{BC7FF57A-3A7F-48FC-B082-7EAB76789838}" destId="{382C3B1B-666D-41D1-8D04-5A573EBAD01A}" srcOrd="0" destOrd="0" presId="urn:microsoft.com/office/officeart/2005/8/layout/list1#1"/>
    <dgm:cxn modelId="{2202B158-6D7D-44C5-BB3E-1FE424885707}" type="presParOf" srcId="{BC7FF57A-3A7F-48FC-B082-7EAB76789838}" destId="{A553E53A-1EAF-4C47-B32D-EAB144B9B6CD}" srcOrd="1" destOrd="0" presId="urn:microsoft.com/office/officeart/2005/8/layout/list1#1"/>
    <dgm:cxn modelId="{8F243D25-65BA-4827-A356-CB2C91DAEF96}" type="presParOf" srcId="{950B9F59-2F10-43F3-9AD9-64F2F84E3CFC}" destId="{0277D171-3FB9-4FE4-9C33-D20B224706E2}" srcOrd="17" destOrd="0" presId="urn:microsoft.com/office/officeart/2005/8/layout/list1#1"/>
    <dgm:cxn modelId="{A29E2A2A-93C7-4C83-8319-CD4DDBE7FD00}" type="presParOf" srcId="{950B9F59-2F10-43F3-9AD9-64F2F84E3CFC}" destId="{3748A1A7-635D-4AAB-9B6E-6CD2E2C664C2}" srcOrd="18"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6C320EB-5352-40AA-A0A9-C13066E1373C}" type="doc">
      <dgm:prSet loTypeId="urn:microsoft.com/office/officeart/2005/8/layout/list1#1" loCatId="list" qsTypeId="urn:microsoft.com/office/officeart/2005/8/quickstyle/simple1#1" qsCatId="simple" csTypeId="urn:microsoft.com/office/officeart/2005/8/colors/colorful4#1" csCatId="accent1" phldr="0"/>
      <dgm:spPr/>
      <dgm:t>
        <a:bodyPr/>
        <a:lstStyle/>
        <a:p>
          <a:endParaRPr lang="en-US"/>
        </a:p>
      </dgm:t>
    </dgm:pt>
    <dgm:pt modelId="{773C5012-55F9-436E-B78B-2A38D8AAA0C0}">
      <dgm:prSet phldrT="[Text]" phldr="0" custT="0"/>
      <dgm:spPr/>
      <dgm:t>
        <a:bodyPr vert="horz" wrap="square"/>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a:lnSpc>
              <a:spcPct val="100000"/>
            </a:lnSpc>
            <a:spcBef>
              <a:spcPct val="0"/>
            </a:spcBef>
            <a:spcAft>
              <a:spcPct val="35000"/>
            </a:spcAft>
          </a:pPr>
          <a:endParaRPr lang="en-US"/>
        </a:p>
      </dgm:t>
    </dgm:pt>
    <dgm:pt modelId="{E1399106-9BE2-43F4-9430-F473CB36780F}" cxnId="{C568A6DE-2784-49E4-B291-B846859B9662}" type="parTrans">
      <dgm:prSet/>
      <dgm:spPr/>
      <dgm:t>
        <a:bodyPr/>
        <a:lstStyle/>
        <a:p>
          <a:endParaRPr lang="en-US"/>
        </a:p>
      </dgm:t>
    </dgm:pt>
    <dgm:pt modelId="{507A6FE3-4D55-4ED6-A973-429D64C5DF28}" cxnId="{C568A6DE-2784-49E4-B291-B846859B9662}" type="sibTrans">
      <dgm:prSet/>
      <dgm:spPr/>
      <dgm:t>
        <a:bodyPr/>
        <a:lstStyle/>
        <a:p>
          <a:endParaRPr lang="en-US"/>
        </a:p>
      </dgm:t>
    </dgm:pt>
    <dgm:pt modelId="{11B4B4C7-90D4-4683-BA61-4F318F9F8805}">
      <dgm:prSet/>
      <dgm:spPr/>
      <dgm:t>
        <a:bodyPr/>
        <a:lstStyle/>
        <a:p>
          <a:endParaRPr altLang="en-US"/>
        </a:p>
      </dgm:t>
    </dgm:pt>
    <dgm:pt modelId="{859A0375-7722-4A95-8763-11AEC52AB02A}" cxnId="{6B5C0F53-0E42-4A12-84E6-581B61029B62}" type="parTrans">
      <dgm:prSet/>
      <dgm:spPr/>
    </dgm:pt>
    <dgm:pt modelId="{FE90EDC2-A06B-41C5-80DD-A59AFF1EB02D}" cxnId="{6B5C0F53-0E42-4A12-84E6-581B61029B62}" type="sibTrans">
      <dgm:prSet/>
      <dgm:spPr/>
    </dgm:pt>
    <dgm:pt modelId="{5724C8BF-CC18-4F60-A86F-4EFC6D0A0635}">
      <dgm:prSet/>
      <dgm:spPr/>
      <dgm:t>
        <a:bodyPr/>
        <a:lstStyle/>
        <a:p>
          <a:endParaRPr altLang="en-US"/>
        </a:p>
      </dgm:t>
    </dgm:pt>
    <dgm:pt modelId="{69BB3AA7-B3A3-4530-B00D-E68654ECED20}" cxnId="{7A485F78-330E-4C96-9322-011639311FED}" type="parTrans">
      <dgm:prSet/>
      <dgm:spPr/>
    </dgm:pt>
    <dgm:pt modelId="{84C7609B-2BBD-426D-9D27-B65C5E9A6589}" cxnId="{7A485F78-330E-4C96-9322-011639311FED}" type="sibTrans">
      <dgm:prSet/>
      <dgm:spPr/>
    </dgm:pt>
    <dgm:pt modelId="{CA58FE74-4619-4E47-BA6C-E0CD35AF5AC2}">
      <dgm:prSet phldrT="[Text]" phldr="0" custT="0"/>
      <dgm:spPr/>
      <dgm:t>
        <a:bodyPr vert="horz" wrap="square"/>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a:lnSpc>
              <a:spcPct val="100000"/>
            </a:lnSpc>
            <a:spcBef>
              <a:spcPct val="0"/>
            </a:spcBef>
            <a:spcAft>
              <a:spcPct val="35000"/>
            </a:spcAft>
          </a:pPr>
          <a:endParaRPr lang="id-ID" altLang="en-US"/>
        </a:p>
      </dgm:t>
    </dgm:pt>
    <dgm:pt modelId="{EBAD4DA7-135F-4F4E-9475-804E7DC205D2}" cxnId="{E9639E76-C7D0-4A73-8854-9ABF2835E410}" type="parTrans">
      <dgm:prSet/>
      <dgm:spPr/>
      <dgm:t>
        <a:bodyPr/>
        <a:lstStyle/>
        <a:p>
          <a:endParaRPr lang="en-US"/>
        </a:p>
      </dgm:t>
    </dgm:pt>
    <dgm:pt modelId="{5723A07A-E737-45B0-B84E-97FB4DE86580}" cxnId="{E9639E76-C7D0-4A73-8854-9ABF2835E410}" type="sibTrans">
      <dgm:prSet/>
      <dgm:spPr/>
      <dgm:t>
        <a:bodyPr/>
        <a:lstStyle/>
        <a:p>
          <a:endParaRPr lang="en-US"/>
        </a:p>
      </dgm:t>
    </dgm:pt>
    <dgm:pt modelId="{D3284563-CEAB-43B3-81C4-5F6C081CBB78}">
      <dgm:prSet phldrT="[Text]" phldr="0" custT="0"/>
      <dgm:spPr/>
      <dgm:t>
        <a:bodyPr vert="horz" wrap="square"/>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a:lnSpc>
              <a:spcPct val="100000"/>
            </a:lnSpc>
            <a:spcBef>
              <a:spcPct val="0"/>
            </a:spcBef>
            <a:spcAft>
              <a:spcPct val="35000"/>
            </a:spcAft>
          </a:pPr>
          <a:endParaRPr lang="id-ID" altLang="en-US"/>
        </a:p>
      </dgm:t>
    </dgm:pt>
    <dgm:pt modelId="{A2E240DA-ABFA-4A24-BE34-ABE926603D67}" cxnId="{A7DFE02E-91BD-455B-A055-5BF7E061DE16}" type="parTrans">
      <dgm:prSet/>
      <dgm:spPr/>
      <dgm:t>
        <a:bodyPr/>
        <a:lstStyle/>
        <a:p>
          <a:endParaRPr lang="en-US"/>
        </a:p>
      </dgm:t>
    </dgm:pt>
    <dgm:pt modelId="{2E43EE94-FE21-4F90-81B3-CED5B1ECC8C9}" cxnId="{A7DFE02E-91BD-455B-A055-5BF7E061DE16}" type="sibTrans">
      <dgm:prSet/>
      <dgm:spPr/>
      <dgm:t>
        <a:bodyPr/>
        <a:lstStyle/>
        <a:p>
          <a:endParaRPr lang="en-US"/>
        </a:p>
      </dgm:t>
    </dgm:pt>
    <dgm:pt modelId="{E5EECCA3-F875-4B71-92CC-9CCDFB7DBFEF}" type="pres">
      <dgm:prSet presAssocID="{26C320EB-5352-40AA-A0A9-C13066E1373C}" presName="linear" presStyleCnt="0">
        <dgm:presLayoutVars>
          <dgm:dir/>
          <dgm:animLvl val="lvl"/>
          <dgm:resizeHandles val="exact"/>
        </dgm:presLayoutVars>
      </dgm:prSet>
      <dgm:spPr/>
      <dgm:t>
        <a:bodyPr/>
        <a:lstStyle/>
        <a:p>
          <a:endParaRPr lang="en-US"/>
        </a:p>
      </dgm:t>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Lbl="node1" presStyleIdx="0" presStyleCnt="5"/>
      <dgm:spPr/>
      <dgm:t>
        <a:bodyPr/>
        <a:lstStyle/>
        <a:p>
          <a:endParaRPr lang="en-US"/>
        </a:p>
      </dgm:t>
    </dgm:pt>
    <dgm:pt modelId="{D0971512-D8E1-4E4B-89F4-FF2EB164C196}" type="pres">
      <dgm:prSet presAssocID="{773C5012-55F9-436E-B78B-2A38D8AAA0C0}" presName="parentText" presStyleLbl="node1" presStyleIdx="0" presStyleCnt="5">
        <dgm:presLayoutVars>
          <dgm:chMax val="0"/>
          <dgm:bulletEnabled val="1"/>
        </dgm:presLayoutVars>
      </dgm:prSet>
      <dgm:spPr/>
      <dgm:t>
        <a:bodyPr/>
        <a:lstStyle/>
        <a:p>
          <a:endParaRPr lang="en-US"/>
        </a:p>
      </dgm:t>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5">
        <dgm:presLayoutVars>
          <dgm:bulletEnabled val="1"/>
        </dgm:presLayoutVars>
      </dgm:prSet>
      <dgm:spPr/>
    </dgm:pt>
    <dgm:pt modelId="{5785404B-F53E-4CF2-A702-90A46E89CED8}" type="pres">
      <dgm:prSet presAssocID="{507A6FE3-4D55-4ED6-A973-429D64C5DF28}" presName="spaceBetweenRectangles" presStyleCnt="0"/>
      <dgm:spPr/>
    </dgm:pt>
    <dgm:pt modelId="{14084BEA-3873-4A36-9F6D-B877CC6388A2}" type="pres">
      <dgm:prSet presAssocID="{11B4B4C7-90D4-4683-BA61-4F318F9F8805}" presName="parentLin" presStyleCnt="0"/>
      <dgm:spPr/>
    </dgm:pt>
    <dgm:pt modelId="{9B953055-1FEE-4A5E-873A-21625A6BA9DD}" type="pres">
      <dgm:prSet presAssocID="{11B4B4C7-90D4-4683-BA61-4F318F9F8805}" presName="parentLeftMargin" presStyleLbl="node1" presStyleIdx="0" presStyleCnt="5"/>
      <dgm:spPr/>
      <dgm:t>
        <a:bodyPr/>
        <a:lstStyle/>
        <a:p>
          <a:endParaRPr lang="en-US"/>
        </a:p>
      </dgm:t>
    </dgm:pt>
    <dgm:pt modelId="{75717603-5B03-43B9-AD48-5DF75A67A691}" type="pres">
      <dgm:prSet presAssocID="{11B4B4C7-90D4-4683-BA61-4F318F9F8805}" presName="parentText" presStyleLbl="node1" presStyleIdx="1" presStyleCnt="5">
        <dgm:presLayoutVars>
          <dgm:chMax val="0"/>
          <dgm:bulletEnabled val="1"/>
        </dgm:presLayoutVars>
      </dgm:prSet>
      <dgm:spPr/>
      <dgm:t>
        <a:bodyPr/>
        <a:lstStyle/>
        <a:p>
          <a:endParaRPr lang="en-US"/>
        </a:p>
      </dgm:t>
    </dgm:pt>
    <dgm:pt modelId="{C4BE9CB8-3636-4034-B155-672AD897E192}" type="pres">
      <dgm:prSet presAssocID="{11B4B4C7-90D4-4683-BA61-4F318F9F8805}" presName="negativeSpace" presStyleCnt="0"/>
      <dgm:spPr/>
    </dgm:pt>
    <dgm:pt modelId="{2349BC44-FFE9-4776-9A91-84173F952730}" type="pres">
      <dgm:prSet presAssocID="{11B4B4C7-90D4-4683-BA61-4F318F9F8805}" presName="childText" presStyleLbl="conFgAcc1" presStyleIdx="1" presStyleCnt="5">
        <dgm:presLayoutVars>
          <dgm:bulletEnabled val="1"/>
        </dgm:presLayoutVars>
      </dgm:prSet>
      <dgm:spPr/>
    </dgm:pt>
    <dgm:pt modelId="{9AD0A430-44BD-41E9-B7EF-C8C0DB1A07B7}" type="pres">
      <dgm:prSet presAssocID="{FE90EDC2-A06B-41C5-80DD-A59AFF1EB02D}" presName="spaceBetweenRectangles" presStyleCnt="0"/>
      <dgm:spPr/>
    </dgm:pt>
    <dgm:pt modelId="{86584E24-7B3F-4A25-813D-37683DB3B391}" type="pres">
      <dgm:prSet presAssocID="{5724C8BF-CC18-4F60-A86F-4EFC6D0A0635}" presName="parentLin" presStyleCnt="0"/>
      <dgm:spPr/>
    </dgm:pt>
    <dgm:pt modelId="{4A9BBA40-1937-4CA0-9643-435BF58FF607}" type="pres">
      <dgm:prSet presAssocID="{5724C8BF-CC18-4F60-A86F-4EFC6D0A0635}" presName="parentLeftMargin" presStyleLbl="node1" presStyleIdx="1" presStyleCnt="5"/>
      <dgm:spPr/>
      <dgm:t>
        <a:bodyPr/>
        <a:lstStyle/>
        <a:p>
          <a:endParaRPr lang="en-US"/>
        </a:p>
      </dgm:t>
    </dgm:pt>
    <dgm:pt modelId="{37B9687E-743D-4882-B709-3CEF09D512B6}" type="pres">
      <dgm:prSet presAssocID="{5724C8BF-CC18-4F60-A86F-4EFC6D0A0635}" presName="parentText" presStyleLbl="node1" presStyleIdx="2" presStyleCnt="5">
        <dgm:presLayoutVars>
          <dgm:chMax val="0"/>
          <dgm:bulletEnabled val="1"/>
        </dgm:presLayoutVars>
      </dgm:prSet>
      <dgm:spPr/>
      <dgm:t>
        <a:bodyPr/>
        <a:lstStyle/>
        <a:p>
          <a:endParaRPr lang="en-US"/>
        </a:p>
      </dgm:t>
    </dgm:pt>
    <dgm:pt modelId="{473F556A-72CE-4875-BBE0-3A2CE29D8B75}" type="pres">
      <dgm:prSet presAssocID="{5724C8BF-CC18-4F60-A86F-4EFC6D0A0635}" presName="negativeSpace" presStyleCnt="0"/>
      <dgm:spPr/>
    </dgm:pt>
    <dgm:pt modelId="{235E7D64-1B24-4489-864A-E0CACCA4A029}" type="pres">
      <dgm:prSet presAssocID="{5724C8BF-CC18-4F60-A86F-4EFC6D0A0635}" presName="childText" presStyleLbl="conFgAcc1" presStyleIdx="2" presStyleCnt="5">
        <dgm:presLayoutVars>
          <dgm:bulletEnabled val="1"/>
        </dgm:presLayoutVars>
      </dgm:prSet>
      <dgm:spPr/>
    </dgm:pt>
    <dgm:pt modelId="{EAE8C1E9-7F7A-45A1-B359-033BC5A92086}" type="pres">
      <dgm:prSet presAssocID="{84C7609B-2BBD-426D-9D27-B65C5E9A6589}" presName="spaceBetweenRectangles" presStyleCnt="0"/>
      <dgm:spPr/>
    </dgm:pt>
    <dgm:pt modelId="{EF963990-07B7-4DBC-8CFE-C86D15B61BB6}" type="pres">
      <dgm:prSet presAssocID="{CA58FE74-4619-4E47-BA6C-E0CD35AF5AC2}" presName="parentLin" presStyleCnt="0"/>
      <dgm:spPr/>
    </dgm:pt>
    <dgm:pt modelId="{AEA4B341-6C57-43B8-BC42-9813D43D1335}" type="pres">
      <dgm:prSet presAssocID="{CA58FE74-4619-4E47-BA6C-E0CD35AF5AC2}" presName="parentLeftMargin" presStyleLbl="node1" presStyleIdx="2" presStyleCnt="5"/>
      <dgm:spPr/>
      <dgm:t>
        <a:bodyPr/>
        <a:lstStyle/>
        <a:p>
          <a:endParaRPr lang="en-US"/>
        </a:p>
      </dgm:t>
    </dgm:pt>
    <dgm:pt modelId="{DD07B078-3354-4F1B-9438-E4F95C4B43A6}" type="pres">
      <dgm:prSet presAssocID="{CA58FE74-4619-4E47-BA6C-E0CD35AF5AC2}" presName="parentText" presStyleLbl="node1" presStyleIdx="3" presStyleCnt="5">
        <dgm:presLayoutVars>
          <dgm:chMax val="0"/>
          <dgm:bulletEnabled val="1"/>
        </dgm:presLayoutVars>
      </dgm:prSet>
      <dgm:spPr/>
      <dgm:t>
        <a:bodyPr/>
        <a:lstStyle/>
        <a:p>
          <a:endParaRPr lang="en-US"/>
        </a:p>
      </dgm:t>
    </dgm:pt>
    <dgm:pt modelId="{98F9047E-C8BE-4990-B6F7-84F4581E1FEA}" type="pres">
      <dgm:prSet presAssocID="{CA58FE74-4619-4E47-BA6C-E0CD35AF5AC2}" presName="negativeSpace" presStyleCnt="0"/>
      <dgm:spPr/>
    </dgm:pt>
    <dgm:pt modelId="{FB20FF5F-D131-4A8A-AEBC-01A2B84D6655}" type="pres">
      <dgm:prSet presAssocID="{CA58FE74-4619-4E47-BA6C-E0CD35AF5AC2}" presName="childText" presStyleLbl="conFgAcc1" presStyleIdx="3" presStyleCnt="5">
        <dgm:presLayoutVars>
          <dgm:bulletEnabled val="1"/>
        </dgm:presLayoutVars>
      </dgm:prSet>
      <dgm:spPr/>
    </dgm:pt>
    <dgm:pt modelId="{AC1FEB9E-7ED9-4E44-9D47-B63AE5862158}"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Lbl="node1" presStyleIdx="3" presStyleCnt="5"/>
      <dgm:spPr/>
      <dgm:t>
        <a:bodyPr/>
        <a:lstStyle/>
        <a:p>
          <a:endParaRPr lang="en-US"/>
        </a:p>
      </dgm:t>
    </dgm:pt>
    <dgm:pt modelId="{F8B30F84-9FC1-4455-B8FC-CA5DC2189586}" type="pres">
      <dgm:prSet presAssocID="{D3284563-CEAB-43B3-81C4-5F6C081CBB78}" presName="parentText" presStyleLbl="node1" presStyleIdx="4" presStyleCnt="5">
        <dgm:presLayoutVars>
          <dgm:chMax val="0"/>
          <dgm:bulletEnabled val="1"/>
        </dgm:presLayoutVars>
      </dgm:prSet>
      <dgm:spPr/>
      <dgm:t>
        <a:bodyPr/>
        <a:lstStyle/>
        <a:p>
          <a:endParaRPr lang="en-US"/>
        </a:p>
      </dgm:t>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4" presStyleCnt="5">
        <dgm:presLayoutVars>
          <dgm:bulletEnabled val="1"/>
        </dgm:presLayoutVars>
      </dgm:prSet>
      <dgm:spPr/>
    </dgm:pt>
  </dgm:ptLst>
  <dgm:cxnLst>
    <dgm:cxn modelId="{6F57D491-9860-45AE-8BDA-5471E64E7B88}" type="presOf" srcId="{D3284563-CEAB-43B3-81C4-5F6C081CBB78}" destId="{09CBCBA7-E2EE-4654-BCFB-AB2C2D77E66B}" srcOrd="0" destOrd="0" presId="urn:microsoft.com/office/officeart/2005/8/layout/list1#1"/>
    <dgm:cxn modelId="{49B5A43B-7D4C-4B8C-A3CA-BE8DC6CBFF3C}" type="presOf" srcId="{D3284563-CEAB-43B3-81C4-5F6C081CBB78}" destId="{F8B30F84-9FC1-4455-B8FC-CA5DC2189586}" srcOrd="1" destOrd="0" presId="urn:microsoft.com/office/officeart/2005/8/layout/list1#1"/>
    <dgm:cxn modelId="{713596E8-F92E-4C82-BF1C-E4503EAE7190}" type="presOf" srcId="{11B4B4C7-90D4-4683-BA61-4F318F9F8805}" destId="{9B953055-1FEE-4A5E-873A-21625A6BA9DD}" srcOrd="0" destOrd="0" presId="urn:microsoft.com/office/officeart/2005/8/layout/list1#1"/>
    <dgm:cxn modelId="{3F89D95F-F828-4F5A-9068-F39A8B4F6B83}" type="presOf" srcId="{5724C8BF-CC18-4F60-A86F-4EFC6D0A0635}" destId="{4A9BBA40-1937-4CA0-9643-435BF58FF607}" srcOrd="0" destOrd="0" presId="urn:microsoft.com/office/officeart/2005/8/layout/list1#1"/>
    <dgm:cxn modelId="{EF0E8228-5A79-4356-BD66-53DE0828DF5C}" type="presOf" srcId="{773C5012-55F9-436E-B78B-2A38D8AAA0C0}" destId="{D0971512-D8E1-4E4B-89F4-FF2EB164C196}" srcOrd="1" destOrd="0" presId="urn:microsoft.com/office/officeart/2005/8/layout/list1#1"/>
    <dgm:cxn modelId="{BD4FAB36-04DC-4B21-9EA0-23F33461C72C}" type="presOf" srcId="{5724C8BF-CC18-4F60-A86F-4EFC6D0A0635}" destId="{37B9687E-743D-4882-B709-3CEF09D512B6}" srcOrd="1" destOrd="0" presId="urn:microsoft.com/office/officeart/2005/8/layout/list1#1"/>
    <dgm:cxn modelId="{4E886C28-2C7A-4B7B-88B4-A729CEFD0CEA}" type="presOf" srcId="{CA58FE74-4619-4E47-BA6C-E0CD35AF5AC2}" destId="{DD07B078-3354-4F1B-9438-E4F95C4B43A6}" srcOrd="1" destOrd="0" presId="urn:microsoft.com/office/officeart/2005/8/layout/list1#1"/>
    <dgm:cxn modelId="{A7DFE02E-91BD-455B-A055-5BF7E061DE16}" srcId="{26C320EB-5352-40AA-A0A9-C13066E1373C}" destId="{D3284563-CEAB-43B3-81C4-5F6C081CBB78}" srcOrd="4" destOrd="0" parTransId="{A2E240DA-ABFA-4A24-BE34-ABE926603D67}" sibTransId="{2E43EE94-FE21-4F90-81B3-CED5B1ECC8C9}"/>
    <dgm:cxn modelId="{6B5C0F53-0E42-4A12-84E6-581B61029B62}" srcId="{26C320EB-5352-40AA-A0A9-C13066E1373C}" destId="{11B4B4C7-90D4-4683-BA61-4F318F9F8805}" srcOrd="1" destOrd="0" parTransId="{859A0375-7722-4A95-8763-11AEC52AB02A}" sibTransId="{FE90EDC2-A06B-41C5-80DD-A59AFF1EB02D}"/>
    <dgm:cxn modelId="{D7F521EC-C469-4D48-96AC-71D543E0B29E}" type="presOf" srcId="{CA58FE74-4619-4E47-BA6C-E0CD35AF5AC2}" destId="{AEA4B341-6C57-43B8-BC42-9813D43D1335}" srcOrd="0" destOrd="0" presId="urn:microsoft.com/office/officeart/2005/8/layout/list1#1"/>
    <dgm:cxn modelId="{7A485F78-330E-4C96-9322-011639311FED}" srcId="{26C320EB-5352-40AA-A0A9-C13066E1373C}" destId="{5724C8BF-CC18-4F60-A86F-4EFC6D0A0635}" srcOrd="2" destOrd="0" parTransId="{69BB3AA7-B3A3-4530-B00D-E68654ECED20}" sibTransId="{84C7609B-2BBD-426D-9D27-B65C5E9A6589}"/>
    <dgm:cxn modelId="{05E83D51-67D8-49C7-BD1D-94B17D45E7DD}" type="presOf" srcId="{26C320EB-5352-40AA-A0A9-C13066E1373C}" destId="{E5EECCA3-F875-4B71-92CC-9CCDFB7DBFEF}" srcOrd="0" destOrd="0" presId="urn:microsoft.com/office/officeart/2005/8/layout/list1#1"/>
    <dgm:cxn modelId="{93E003B3-D55F-4EA3-84F6-42CBF4995873}" type="presOf" srcId="{11B4B4C7-90D4-4683-BA61-4F318F9F8805}" destId="{75717603-5B03-43B9-AD48-5DF75A67A691}" srcOrd="1" destOrd="0" presId="urn:microsoft.com/office/officeart/2005/8/layout/list1#1"/>
    <dgm:cxn modelId="{1967B5CD-0476-4BF2-BBB1-6CC5707D1492}" type="presOf" srcId="{773C5012-55F9-436E-B78B-2A38D8AAA0C0}" destId="{58B158CB-C1D2-4676-88E6-6B3937A00A96}" srcOrd="0" destOrd="0" presId="urn:microsoft.com/office/officeart/2005/8/layout/list1#1"/>
    <dgm:cxn modelId="{E9639E76-C7D0-4A73-8854-9ABF2835E410}" srcId="{26C320EB-5352-40AA-A0A9-C13066E1373C}" destId="{CA58FE74-4619-4E47-BA6C-E0CD35AF5AC2}" srcOrd="3" destOrd="0" parTransId="{EBAD4DA7-135F-4F4E-9475-804E7DC205D2}" sibTransId="{5723A07A-E737-45B0-B84E-97FB4DE86580}"/>
    <dgm:cxn modelId="{C568A6DE-2784-49E4-B291-B846859B9662}" srcId="{26C320EB-5352-40AA-A0A9-C13066E1373C}" destId="{773C5012-55F9-436E-B78B-2A38D8AAA0C0}" srcOrd="0" destOrd="0" parTransId="{E1399106-9BE2-43F4-9430-F473CB36780F}" sibTransId="{507A6FE3-4D55-4ED6-A973-429D64C5DF28}"/>
    <dgm:cxn modelId="{BE6DB14E-6C71-43B9-B9CF-64525AD119A2}" type="presParOf" srcId="{E5EECCA3-F875-4B71-92CC-9CCDFB7DBFEF}" destId="{667CAF5C-37C0-43B7-8B7E-02CCA3754DB9}" srcOrd="0" destOrd="0" presId="urn:microsoft.com/office/officeart/2005/8/layout/list1#1"/>
    <dgm:cxn modelId="{4B764BF1-5BD0-465B-AFD1-9109CCE5CCAD}" type="presParOf" srcId="{667CAF5C-37C0-43B7-8B7E-02CCA3754DB9}" destId="{58B158CB-C1D2-4676-88E6-6B3937A00A96}" srcOrd="0" destOrd="0" presId="urn:microsoft.com/office/officeart/2005/8/layout/list1#1"/>
    <dgm:cxn modelId="{CA614AD7-949A-4EA8-B7B7-AB130260916A}" type="presParOf" srcId="{667CAF5C-37C0-43B7-8B7E-02CCA3754DB9}" destId="{D0971512-D8E1-4E4B-89F4-FF2EB164C196}" srcOrd="1" destOrd="0" presId="urn:microsoft.com/office/officeart/2005/8/layout/list1#1"/>
    <dgm:cxn modelId="{6C8E1D20-B3C7-4060-8A6E-3748B16FDA54}" type="presParOf" srcId="{E5EECCA3-F875-4B71-92CC-9CCDFB7DBFEF}" destId="{05E10EBB-C85A-471E-9935-B48B9C39A12E}" srcOrd="1" destOrd="0" presId="urn:microsoft.com/office/officeart/2005/8/layout/list1#1"/>
    <dgm:cxn modelId="{E152F272-085D-4D35-95C1-64E4E46AEA37}" type="presParOf" srcId="{E5EECCA3-F875-4B71-92CC-9CCDFB7DBFEF}" destId="{1F055725-8984-42CB-98CB-8E7728DD5EAB}" srcOrd="2" destOrd="0" presId="urn:microsoft.com/office/officeart/2005/8/layout/list1#1"/>
    <dgm:cxn modelId="{6BC097FD-4A85-43EE-B0F3-FA2BE58132FF}" type="presParOf" srcId="{E5EECCA3-F875-4B71-92CC-9CCDFB7DBFEF}" destId="{5785404B-F53E-4CF2-A702-90A46E89CED8}" srcOrd="3" destOrd="0" presId="urn:microsoft.com/office/officeart/2005/8/layout/list1#1"/>
    <dgm:cxn modelId="{DA5F4EDA-8E0C-4E0D-9AE7-94FC149612F4}" type="presParOf" srcId="{E5EECCA3-F875-4B71-92CC-9CCDFB7DBFEF}" destId="{14084BEA-3873-4A36-9F6D-B877CC6388A2}" srcOrd="4" destOrd="0" presId="urn:microsoft.com/office/officeart/2005/8/layout/list1#1"/>
    <dgm:cxn modelId="{7E4EFB45-FA43-45B9-B0CF-F401EB66EE70}" type="presParOf" srcId="{14084BEA-3873-4A36-9F6D-B877CC6388A2}" destId="{9B953055-1FEE-4A5E-873A-21625A6BA9DD}" srcOrd="0" destOrd="0" presId="urn:microsoft.com/office/officeart/2005/8/layout/list1#1"/>
    <dgm:cxn modelId="{C1399FBC-A9BA-495A-B3F4-F4872F34B60D}" type="presParOf" srcId="{14084BEA-3873-4A36-9F6D-B877CC6388A2}" destId="{75717603-5B03-43B9-AD48-5DF75A67A691}" srcOrd="1" destOrd="0" presId="urn:microsoft.com/office/officeart/2005/8/layout/list1#1"/>
    <dgm:cxn modelId="{BEA16611-6189-4DD8-B10D-17B69A9A9AFE}" type="presParOf" srcId="{E5EECCA3-F875-4B71-92CC-9CCDFB7DBFEF}" destId="{C4BE9CB8-3636-4034-B155-672AD897E192}" srcOrd="5" destOrd="0" presId="urn:microsoft.com/office/officeart/2005/8/layout/list1#1"/>
    <dgm:cxn modelId="{F40482C6-8800-4A90-AAF0-B568397E0278}" type="presParOf" srcId="{E5EECCA3-F875-4B71-92CC-9CCDFB7DBFEF}" destId="{2349BC44-FFE9-4776-9A91-84173F952730}" srcOrd="6" destOrd="0" presId="urn:microsoft.com/office/officeart/2005/8/layout/list1#1"/>
    <dgm:cxn modelId="{D271A38D-710A-43BC-82FE-DB65DA28461B}" type="presParOf" srcId="{E5EECCA3-F875-4B71-92CC-9CCDFB7DBFEF}" destId="{9AD0A430-44BD-41E9-B7EF-C8C0DB1A07B7}" srcOrd="7" destOrd="0" presId="urn:microsoft.com/office/officeart/2005/8/layout/list1#1"/>
    <dgm:cxn modelId="{D883A6C7-2AAA-4755-8309-74E32F3D4EEC}" type="presParOf" srcId="{E5EECCA3-F875-4B71-92CC-9CCDFB7DBFEF}" destId="{86584E24-7B3F-4A25-813D-37683DB3B391}" srcOrd="8" destOrd="0" presId="urn:microsoft.com/office/officeart/2005/8/layout/list1#1"/>
    <dgm:cxn modelId="{590FF709-1392-41E6-B971-6B1E70FD0400}" type="presParOf" srcId="{86584E24-7B3F-4A25-813D-37683DB3B391}" destId="{4A9BBA40-1937-4CA0-9643-435BF58FF607}" srcOrd="0" destOrd="0" presId="urn:microsoft.com/office/officeart/2005/8/layout/list1#1"/>
    <dgm:cxn modelId="{5F3C8395-EC2E-4075-97C2-A2C0102F5DAB}" type="presParOf" srcId="{86584E24-7B3F-4A25-813D-37683DB3B391}" destId="{37B9687E-743D-4882-B709-3CEF09D512B6}" srcOrd="1" destOrd="0" presId="urn:microsoft.com/office/officeart/2005/8/layout/list1#1"/>
    <dgm:cxn modelId="{E38C9E4D-0690-4627-B727-91F1082ABEE6}" type="presParOf" srcId="{E5EECCA3-F875-4B71-92CC-9CCDFB7DBFEF}" destId="{473F556A-72CE-4875-BBE0-3A2CE29D8B75}" srcOrd="9" destOrd="0" presId="urn:microsoft.com/office/officeart/2005/8/layout/list1#1"/>
    <dgm:cxn modelId="{51F4E111-D49B-4170-846F-2DE54236AF4A}" type="presParOf" srcId="{E5EECCA3-F875-4B71-92CC-9CCDFB7DBFEF}" destId="{235E7D64-1B24-4489-864A-E0CACCA4A029}" srcOrd="10" destOrd="0" presId="urn:microsoft.com/office/officeart/2005/8/layout/list1#1"/>
    <dgm:cxn modelId="{0EA6D966-FE21-4054-8900-98BAD4A9571A}" type="presParOf" srcId="{E5EECCA3-F875-4B71-92CC-9CCDFB7DBFEF}" destId="{EAE8C1E9-7F7A-45A1-B359-033BC5A92086}" srcOrd="11" destOrd="0" presId="urn:microsoft.com/office/officeart/2005/8/layout/list1#1"/>
    <dgm:cxn modelId="{F6099E9C-B36D-46B7-8654-EA05708BC9A6}" type="presParOf" srcId="{E5EECCA3-F875-4B71-92CC-9CCDFB7DBFEF}" destId="{EF963990-07B7-4DBC-8CFE-C86D15B61BB6}" srcOrd="12" destOrd="0" presId="urn:microsoft.com/office/officeart/2005/8/layout/list1#1"/>
    <dgm:cxn modelId="{4D5DFB63-0652-4C34-9ED9-BE7ADF3AB31B}" type="presParOf" srcId="{EF963990-07B7-4DBC-8CFE-C86D15B61BB6}" destId="{AEA4B341-6C57-43B8-BC42-9813D43D1335}" srcOrd="0" destOrd="0" presId="urn:microsoft.com/office/officeart/2005/8/layout/list1#1"/>
    <dgm:cxn modelId="{563FF4FE-6D94-4B96-AC0C-6A6BC39F438D}" type="presParOf" srcId="{EF963990-07B7-4DBC-8CFE-C86D15B61BB6}" destId="{DD07B078-3354-4F1B-9438-E4F95C4B43A6}" srcOrd="1" destOrd="0" presId="urn:microsoft.com/office/officeart/2005/8/layout/list1#1"/>
    <dgm:cxn modelId="{0C2F8F5C-2491-41A0-AB0A-D7D1449ECBD1}" type="presParOf" srcId="{E5EECCA3-F875-4B71-92CC-9CCDFB7DBFEF}" destId="{98F9047E-C8BE-4990-B6F7-84F4581E1FEA}" srcOrd="13" destOrd="0" presId="urn:microsoft.com/office/officeart/2005/8/layout/list1#1"/>
    <dgm:cxn modelId="{7F090FEC-BC37-4328-8ABE-BFB031CD1A9E}" type="presParOf" srcId="{E5EECCA3-F875-4B71-92CC-9CCDFB7DBFEF}" destId="{FB20FF5F-D131-4A8A-AEBC-01A2B84D6655}" srcOrd="14" destOrd="0" presId="urn:microsoft.com/office/officeart/2005/8/layout/list1#1"/>
    <dgm:cxn modelId="{6C915139-9871-4EC2-AC58-2BD165C9EF09}" type="presParOf" srcId="{E5EECCA3-F875-4B71-92CC-9CCDFB7DBFEF}" destId="{AC1FEB9E-7ED9-4E44-9D47-B63AE5862158}" srcOrd="15" destOrd="0" presId="urn:microsoft.com/office/officeart/2005/8/layout/list1#1"/>
    <dgm:cxn modelId="{3A777D40-4E2B-4857-A775-332DAC161B69}" type="presParOf" srcId="{E5EECCA3-F875-4B71-92CC-9CCDFB7DBFEF}" destId="{04A221FB-3A34-4804-9E1E-FAA254BEF819}" srcOrd="16" destOrd="0" presId="urn:microsoft.com/office/officeart/2005/8/layout/list1#1"/>
    <dgm:cxn modelId="{51A98959-D5DD-4D7F-95FF-28D29C41F823}" type="presParOf" srcId="{04A221FB-3A34-4804-9E1E-FAA254BEF819}" destId="{09CBCBA7-E2EE-4654-BCFB-AB2C2D77E66B}" srcOrd="0" destOrd="0" presId="urn:microsoft.com/office/officeart/2005/8/layout/list1#1"/>
    <dgm:cxn modelId="{A62238B1-F959-4CDB-87F4-2184636751B6}" type="presParOf" srcId="{04A221FB-3A34-4804-9E1E-FAA254BEF819}" destId="{F8B30F84-9FC1-4455-B8FC-CA5DC2189586}" srcOrd="1" destOrd="0" presId="urn:microsoft.com/office/officeart/2005/8/layout/list1#1"/>
    <dgm:cxn modelId="{C82EB263-824C-479E-9296-D77BBF761F70}" type="presParOf" srcId="{E5EECCA3-F875-4B71-92CC-9CCDFB7DBFEF}" destId="{75AF99AA-34AA-4169-A0AA-91E0CC0C2D15}" srcOrd="17" destOrd="0" presId="urn:microsoft.com/office/officeart/2005/8/layout/list1#1"/>
    <dgm:cxn modelId="{0DA3AB3C-E803-4567-87BC-354FF12F1CCE}" type="presParOf" srcId="{E5EECCA3-F875-4B71-92CC-9CCDFB7DBFEF}" destId="{F855875C-E8B4-4273-8C6C-6A8EC3091B3C}" srcOrd="18"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C510FB-46C1-4ED6-93D1-FDC9AF9AC3A4}" type="doc">
      <dgm:prSet loTypeId="urn:microsoft.com/office/officeart/2005/8/layout/hList3" loCatId="list" qsTypeId="urn:microsoft.com/office/officeart/2005/8/quickstyle/simple1#2" qsCatId="simple" csTypeId="urn:microsoft.com/office/officeart/2005/8/colors/accent4_2#1" csCatId="accent1" phldr="0"/>
      <dgm:spPr/>
      <dgm:t>
        <a:bodyPr/>
        <a:lstStyle/>
        <a:p>
          <a:endParaRPr lang="en-US"/>
        </a:p>
      </dgm:t>
    </dgm:pt>
    <dgm:pt modelId="{6F0E105B-CE30-410A-8AA0-538CA512E025}">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5400" dirty="0" err="1">
              <a:solidFill>
                <a:srgbClr val="0070C0"/>
              </a:solidFill>
            </a:rPr>
            <a:t>Cerpen</a:t>
          </a:r>
          <a:endParaRPr lang="en-US" sz="5400" dirty="0">
            <a:solidFill>
              <a:srgbClr val="0070C0"/>
            </a:solidFill>
          </a:endParaRPr>
        </a:p>
      </dgm:t>
    </dgm:pt>
    <dgm:pt modelId="{B908471A-FA6D-4F57-8468-2C55EEE4C472}" cxnId="{69DC74E5-20DC-4564-88C5-30E8FDD09849}" type="parTrans">
      <dgm:prSet/>
      <dgm:spPr/>
      <dgm:t>
        <a:bodyPr/>
        <a:lstStyle/>
        <a:p>
          <a:endParaRPr lang="en-US"/>
        </a:p>
      </dgm:t>
    </dgm:pt>
    <dgm:pt modelId="{1450E001-3CC2-4D49-B31E-E056CF1949A3}" cxnId="{69DC74E5-20DC-4564-88C5-30E8FDD09849}" type="sibTrans">
      <dgm:prSet/>
      <dgm:spPr/>
      <dgm:t>
        <a:bodyPr/>
        <a:lstStyle/>
        <a:p>
          <a:endParaRPr lang="en-US"/>
        </a:p>
      </dgm:t>
    </dgm:pt>
    <dgm:pt modelId="{6184B367-45F7-42E7-A629-79F123ED7F40}">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id-ID" altLang="en-US"/>
        </a:p>
      </dgm:t>
    </dgm:pt>
    <dgm:pt modelId="{C37A1030-2CC0-4009-B74F-69E9239C70E2}" cxnId="{12F199DA-7CE4-4DBC-B58A-5512311FF32A}" type="parTrans">
      <dgm:prSet/>
      <dgm:spPr/>
      <dgm:t>
        <a:bodyPr/>
        <a:lstStyle/>
        <a:p>
          <a:endParaRPr lang="en-US"/>
        </a:p>
      </dgm:t>
    </dgm:pt>
    <dgm:pt modelId="{9B84F542-C722-4351-80E2-91C1A5F9AD44}" cxnId="{12F199DA-7CE4-4DBC-B58A-5512311FF32A}" type="sibTrans">
      <dgm:prSet/>
      <dgm:spPr/>
      <dgm:t>
        <a:bodyPr/>
        <a:lstStyle/>
        <a:p>
          <a:endParaRPr lang="en-US"/>
        </a:p>
      </dgm:t>
    </dgm:pt>
    <dgm:pt modelId="{B82632FF-AD34-4B16-ABC8-47800F079C2C}">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id-ID" altLang="en-US"/>
        </a:p>
      </dgm:t>
    </dgm:pt>
    <dgm:pt modelId="{B6ED550E-5A42-4620-BEE5-B9F2F3158FC4}" cxnId="{C889228A-6724-40D3-A0DE-BEA405D8B508}" type="parTrans">
      <dgm:prSet/>
      <dgm:spPr/>
      <dgm:t>
        <a:bodyPr/>
        <a:lstStyle/>
        <a:p>
          <a:endParaRPr lang="en-US"/>
        </a:p>
      </dgm:t>
    </dgm:pt>
    <dgm:pt modelId="{8C8DE27D-0D40-47B0-B54C-5E500EF88FAA}" cxnId="{C889228A-6724-40D3-A0DE-BEA405D8B508}" type="sibTrans">
      <dgm:prSet/>
      <dgm:spPr/>
      <dgm:t>
        <a:bodyPr/>
        <a:lstStyle/>
        <a:p>
          <a:endParaRPr lang="en-US"/>
        </a:p>
      </dgm:t>
    </dgm:pt>
    <dgm:pt modelId="{C9B79412-F93E-4607-B438-2065754CC30A}">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id-ID" altLang="en-US"/>
        </a:p>
      </dgm:t>
    </dgm:pt>
    <dgm:pt modelId="{C911287E-447B-4B97-8504-F5E861C16DF4}" cxnId="{695EE72F-B158-4D3D-B444-A968955F04F4}" type="parTrans">
      <dgm:prSet/>
      <dgm:spPr/>
      <dgm:t>
        <a:bodyPr/>
        <a:lstStyle/>
        <a:p>
          <a:endParaRPr lang="en-US"/>
        </a:p>
      </dgm:t>
    </dgm:pt>
    <dgm:pt modelId="{A421EE76-6F4C-468E-89B2-B8E55B0CFA83}" cxnId="{695EE72F-B158-4D3D-B444-A968955F04F4}" type="sibTrans">
      <dgm:prSet/>
      <dgm:spPr/>
      <dgm:t>
        <a:bodyPr/>
        <a:lstStyle/>
        <a:p>
          <a:endParaRPr lang="en-US"/>
        </a:p>
      </dgm:t>
    </dgm:pt>
    <dgm:pt modelId="{4A52AC56-2B7F-4F04-922B-3EE66D371CDA}" type="pres">
      <dgm:prSet presAssocID="{45C510FB-46C1-4ED6-93D1-FDC9AF9AC3A4}" presName="composite" presStyleCnt="0">
        <dgm:presLayoutVars>
          <dgm:chMax val="1"/>
          <dgm:dir/>
          <dgm:resizeHandles val="exact"/>
        </dgm:presLayoutVars>
      </dgm:prSet>
      <dgm:spPr/>
      <dgm:t>
        <a:bodyPr/>
        <a:lstStyle/>
        <a:p>
          <a:endParaRPr lang="en-US"/>
        </a:p>
      </dgm:t>
    </dgm:pt>
    <dgm:pt modelId="{864A53AF-32DA-4A7C-9949-9AA1E1DFAF48}" type="pres">
      <dgm:prSet presAssocID="{6F0E105B-CE30-410A-8AA0-538CA512E025}" presName="roof" presStyleLbl="dkBgShp" presStyleIdx="0" presStyleCnt="2"/>
      <dgm:spPr/>
      <dgm:t>
        <a:bodyPr/>
        <a:lstStyle/>
        <a:p>
          <a:endParaRPr lang="en-US"/>
        </a:p>
      </dgm:t>
    </dgm:pt>
    <dgm:pt modelId="{AAE59673-8927-4F6F-B696-89DDCB2D075E}" type="pres">
      <dgm:prSet presAssocID="{6F0E105B-CE30-410A-8AA0-538CA512E025}" presName="pillars" presStyleCnt="0"/>
      <dgm:spPr/>
    </dgm:pt>
    <dgm:pt modelId="{65D0C626-E678-4B51-98B9-40984CA4202A}" type="pres">
      <dgm:prSet presAssocID="{6F0E105B-CE30-410A-8AA0-538CA512E025}" presName="pillar1" presStyleLbl="node1" presStyleIdx="0" presStyleCnt="3">
        <dgm:presLayoutVars>
          <dgm:bulletEnabled val="1"/>
        </dgm:presLayoutVars>
      </dgm:prSet>
      <dgm:spPr/>
      <dgm:t>
        <a:bodyPr/>
        <a:lstStyle/>
        <a:p>
          <a:endParaRPr lang="en-US"/>
        </a:p>
      </dgm:t>
    </dgm:pt>
    <dgm:pt modelId="{18008A20-4C25-47E9-B65A-260C477ED446}" type="pres">
      <dgm:prSet presAssocID="{B82632FF-AD34-4B16-ABC8-47800F079C2C}" presName="pillarX" presStyleLbl="node1" presStyleIdx="1" presStyleCnt="3">
        <dgm:presLayoutVars>
          <dgm:bulletEnabled val="1"/>
        </dgm:presLayoutVars>
      </dgm:prSet>
      <dgm:spPr/>
      <dgm:t>
        <a:bodyPr/>
        <a:lstStyle/>
        <a:p>
          <a:endParaRPr lang="en-US"/>
        </a:p>
      </dgm:t>
    </dgm:pt>
    <dgm:pt modelId="{81CF33A1-7295-4740-80AE-05AA3F96CC32}" type="pres">
      <dgm:prSet presAssocID="{C9B79412-F93E-4607-B438-2065754CC30A}" presName="pillarX" presStyleLbl="node1" presStyleIdx="2" presStyleCnt="3">
        <dgm:presLayoutVars>
          <dgm:bulletEnabled val="1"/>
        </dgm:presLayoutVars>
      </dgm:prSet>
      <dgm:spPr/>
      <dgm:t>
        <a:bodyPr/>
        <a:lstStyle/>
        <a:p>
          <a:endParaRPr lang="en-US"/>
        </a:p>
      </dgm:t>
    </dgm:pt>
    <dgm:pt modelId="{831132C6-EFB2-47B4-842A-89D29CEDEEEA}" type="pres">
      <dgm:prSet presAssocID="{6F0E105B-CE30-410A-8AA0-538CA512E025}" presName="base" presStyleLbl="dkBgShp" presStyleIdx="1" presStyleCnt="2"/>
      <dgm:spPr/>
    </dgm:pt>
  </dgm:ptLst>
  <dgm:cxnLst>
    <dgm:cxn modelId="{695EE72F-B158-4D3D-B444-A968955F04F4}" srcId="{6F0E105B-CE30-410A-8AA0-538CA512E025}" destId="{C9B79412-F93E-4607-B438-2065754CC30A}" srcOrd="2" destOrd="0" parTransId="{C911287E-447B-4B97-8504-F5E861C16DF4}" sibTransId="{A421EE76-6F4C-468E-89B2-B8E55B0CFA83}"/>
    <dgm:cxn modelId="{96993A12-4632-45F9-B998-C0BAD7AE1B14}" type="presOf" srcId="{6184B367-45F7-42E7-A629-79F123ED7F40}" destId="{65D0C626-E678-4B51-98B9-40984CA4202A}" srcOrd="0" destOrd="0" presId="urn:microsoft.com/office/officeart/2005/8/layout/hList3"/>
    <dgm:cxn modelId="{24ABE5C0-6D3A-42D3-9758-1F5674FF9237}" type="presOf" srcId="{45C510FB-46C1-4ED6-93D1-FDC9AF9AC3A4}" destId="{4A52AC56-2B7F-4F04-922B-3EE66D371CDA}" srcOrd="0" destOrd="0" presId="urn:microsoft.com/office/officeart/2005/8/layout/hList3"/>
    <dgm:cxn modelId="{69DC74E5-20DC-4564-88C5-30E8FDD09849}" srcId="{45C510FB-46C1-4ED6-93D1-FDC9AF9AC3A4}" destId="{6F0E105B-CE30-410A-8AA0-538CA512E025}" srcOrd="0" destOrd="0" parTransId="{B908471A-FA6D-4F57-8468-2C55EEE4C472}" sibTransId="{1450E001-3CC2-4D49-B31E-E056CF1949A3}"/>
    <dgm:cxn modelId="{EE68FC67-10FA-4BD6-9B19-4EACA8BD2DAA}" type="presOf" srcId="{B82632FF-AD34-4B16-ABC8-47800F079C2C}" destId="{18008A20-4C25-47E9-B65A-260C477ED446}" srcOrd="0" destOrd="0" presId="urn:microsoft.com/office/officeart/2005/8/layout/hList3"/>
    <dgm:cxn modelId="{8EE26E18-1261-42E3-9114-D01710FB302C}" type="presOf" srcId="{C9B79412-F93E-4607-B438-2065754CC30A}" destId="{81CF33A1-7295-4740-80AE-05AA3F96CC32}" srcOrd="0" destOrd="0" presId="urn:microsoft.com/office/officeart/2005/8/layout/hList3"/>
    <dgm:cxn modelId="{1CF064E6-38A8-4DFB-9DD0-6F8F587C94D2}" type="presOf" srcId="{6F0E105B-CE30-410A-8AA0-538CA512E025}" destId="{864A53AF-32DA-4A7C-9949-9AA1E1DFAF48}" srcOrd="0" destOrd="0" presId="urn:microsoft.com/office/officeart/2005/8/layout/hList3"/>
    <dgm:cxn modelId="{C889228A-6724-40D3-A0DE-BEA405D8B508}" srcId="{6F0E105B-CE30-410A-8AA0-538CA512E025}" destId="{B82632FF-AD34-4B16-ABC8-47800F079C2C}" srcOrd="1" destOrd="0" parTransId="{B6ED550E-5A42-4620-BEE5-B9F2F3158FC4}" sibTransId="{8C8DE27D-0D40-47B0-B54C-5E500EF88FAA}"/>
    <dgm:cxn modelId="{12F199DA-7CE4-4DBC-B58A-5512311FF32A}" srcId="{6F0E105B-CE30-410A-8AA0-538CA512E025}" destId="{6184B367-45F7-42E7-A629-79F123ED7F40}" srcOrd="0" destOrd="0" parTransId="{C37A1030-2CC0-4009-B74F-69E9239C70E2}" sibTransId="{9B84F542-C722-4351-80E2-91C1A5F9AD44}"/>
    <dgm:cxn modelId="{7F01CE88-D181-457F-A67B-047FDE1A9ABD}" type="presParOf" srcId="{4A52AC56-2B7F-4F04-922B-3EE66D371CDA}" destId="{864A53AF-32DA-4A7C-9949-9AA1E1DFAF48}" srcOrd="0" destOrd="0" presId="urn:microsoft.com/office/officeart/2005/8/layout/hList3"/>
    <dgm:cxn modelId="{31EBEB0A-CC1A-4445-8C57-D0AF49C66167}" type="presParOf" srcId="{4A52AC56-2B7F-4F04-922B-3EE66D371CDA}" destId="{AAE59673-8927-4F6F-B696-89DDCB2D075E}" srcOrd="1" destOrd="0" presId="urn:microsoft.com/office/officeart/2005/8/layout/hList3"/>
    <dgm:cxn modelId="{563EF948-03C3-4979-BB89-9F036749CB71}" type="presParOf" srcId="{AAE59673-8927-4F6F-B696-89DDCB2D075E}" destId="{65D0C626-E678-4B51-98B9-40984CA4202A}" srcOrd="0" destOrd="0" presId="urn:microsoft.com/office/officeart/2005/8/layout/hList3"/>
    <dgm:cxn modelId="{E41B1024-B03D-4C2D-97A6-E84A78AD99B2}" type="presParOf" srcId="{AAE59673-8927-4F6F-B696-89DDCB2D075E}" destId="{18008A20-4C25-47E9-B65A-260C477ED446}" srcOrd="1" destOrd="0" presId="urn:microsoft.com/office/officeart/2005/8/layout/hList3"/>
    <dgm:cxn modelId="{AEE379E8-367C-4BA9-B159-1641181EE4BD}" type="presParOf" srcId="{AAE59673-8927-4F6F-B696-89DDCB2D075E}" destId="{81CF33A1-7295-4740-80AE-05AA3F96CC32}" srcOrd="2" destOrd="0" presId="urn:microsoft.com/office/officeart/2005/8/layout/hList3"/>
    <dgm:cxn modelId="{DBB507E3-4866-45EF-A843-B0733A77B9A3}" type="presParOf" srcId="{4A52AC56-2B7F-4F04-922B-3EE66D371CDA}" destId="{831132C6-EFB2-47B4-842A-89D29CEDEEEA}" srcOrd="2" destOrd="0" presId="urn:microsoft.com/office/officeart/2005/8/layout/h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350AB-F71E-4DA8-A330-807010B45384}" type="doc">
      <dgm:prSet loTypeId="urn:microsoft.com/office/officeart/2005/8/layout/matrix3" loCatId="matrix" qsTypeId="urn:microsoft.com/office/officeart/2005/8/quickstyle/simple1#1" qsCatId="simple" csTypeId="urn:microsoft.com/office/officeart/2005/8/colors/colorful5#1" csCatId="colorful" phldr="1"/>
      <dgm:spPr/>
      <dgm:t>
        <a:bodyPr/>
        <a:lstStyle/>
        <a:p>
          <a:endParaRPr lang="en-US"/>
        </a:p>
      </dgm:t>
    </dgm:pt>
    <dgm:pt modelId="{74F154E4-18D2-4AA8-9F28-85A27E3A0810}">
      <dgm:prSet phldrT="[Text]"/>
      <dgm:spPr/>
      <dgm:t>
        <a:bodyPr/>
        <a:lstStyle/>
        <a:p>
          <a:r>
            <a:rPr lang="en-ID" b="1" dirty="0" smtClean="0"/>
            <a:t>A. </a:t>
          </a:r>
          <a:r>
            <a:rPr lang="en-ID" b="1" dirty="0" err="1" smtClean="0"/>
            <a:t>Instruksi</a:t>
          </a:r>
          <a:r>
            <a:rPr lang="en-ID" b="1" dirty="0" smtClean="0"/>
            <a:t> </a:t>
          </a:r>
          <a:r>
            <a:rPr lang="en-ID" b="1" dirty="0" err="1" smtClean="0"/>
            <a:t>dan</a:t>
          </a:r>
          <a:r>
            <a:rPr lang="en-ID" b="1" dirty="0" smtClean="0"/>
            <a:t> </a:t>
          </a:r>
          <a:r>
            <a:rPr lang="en-ID" b="1" dirty="0" err="1" smtClean="0"/>
            <a:t>Informasi</a:t>
          </a:r>
          <a:r>
            <a:rPr lang="en-ID" b="1" dirty="0" smtClean="0"/>
            <a:t> </a:t>
          </a:r>
          <a:r>
            <a:rPr lang="en-ID" b="1" dirty="0" err="1" smtClean="0"/>
            <a:t>dalam</a:t>
          </a:r>
          <a:r>
            <a:rPr lang="en-ID" b="1" dirty="0" smtClean="0"/>
            <a:t> </a:t>
          </a:r>
          <a:r>
            <a:rPr lang="en-ID" b="1" dirty="0" err="1" smtClean="0"/>
            <a:t>Teks</a:t>
          </a:r>
          <a:r>
            <a:rPr lang="en-ID" b="1" dirty="0" smtClean="0"/>
            <a:t> </a:t>
          </a:r>
          <a:r>
            <a:rPr lang="en-ID" b="1" dirty="0" err="1" smtClean="0"/>
            <a:t>Prosedur</a:t>
          </a:r>
          <a:endParaRPr lang="en-US" b="1" dirty="0"/>
        </a:p>
      </dgm:t>
    </dgm:pt>
    <dgm:pt modelId="{7055D222-D8B2-4542-AF0C-EA304718FFCA}" cxnId="{77E3530E-2518-4521-BBA4-0376BCB1C128}" type="parTrans">
      <dgm:prSet/>
      <dgm:spPr/>
      <dgm:t>
        <a:bodyPr/>
        <a:lstStyle/>
        <a:p>
          <a:endParaRPr lang="en-US"/>
        </a:p>
      </dgm:t>
    </dgm:pt>
    <dgm:pt modelId="{E4D5E75A-57C7-4F19-AC68-D22D4CC7617E}" cxnId="{77E3530E-2518-4521-BBA4-0376BCB1C128}" type="sibTrans">
      <dgm:prSet/>
      <dgm:spPr/>
      <dgm:t>
        <a:bodyPr/>
        <a:lstStyle/>
        <a:p>
          <a:endParaRPr lang="en-US"/>
        </a:p>
      </dgm:t>
    </dgm:pt>
    <dgm:pt modelId="{CDCBD7BF-9B4E-4F08-A640-C7DBDC5F483E}">
      <dgm:prSet phldrT="[Text]"/>
      <dgm:spPr/>
      <dgm:t>
        <a:bodyPr/>
        <a:lstStyle/>
        <a:p>
          <a:pPr algn="ctr"/>
          <a:r>
            <a:rPr lang="en-ID" b="1" dirty="0" smtClean="0"/>
            <a:t>B. </a:t>
          </a:r>
          <a:r>
            <a:rPr lang="en-ID" b="1" dirty="0" err="1" smtClean="0"/>
            <a:t>Rancangan</a:t>
          </a:r>
          <a:r>
            <a:rPr lang="en-ID" b="1" dirty="0" smtClean="0"/>
            <a:t> </a:t>
          </a:r>
          <a:r>
            <a:rPr lang="en-ID" b="1" dirty="0" err="1" smtClean="0"/>
            <a:t>Pernyataan</a:t>
          </a:r>
          <a:r>
            <a:rPr lang="en-ID" b="1" dirty="0" smtClean="0"/>
            <a:t> </a:t>
          </a:r>
          <a:r>
            <a:rPr lang="en-ID" b="1" dirty="0" err="1" smtClean="0"/>
            <a:t>Umum</a:t>
          </a:r>
          <a:r>
            <a:rPr lang="en-ID" b="1" dirty="0" smtClean="0"/>
            <a:t> </a:t>
          </a:r>
          <a:r>
            <a:rPr lang="en-ID" b="1" dirty="0" err="1" smtClean="0"/>
            <a:t>dan</a:t>
          </a:r>
          <a:r>
            <a:rPr lang="en-ID" b="1" dirty="0" smtClean="0"/>
            <a:t> </a:t>
          </a:r>
          <a:r>
            <a:rPr lang="en-ID" b="1" dirty="0" err="1" smtClean="0"/>
            <a:t>Tahapan-Tahapan</a:t>
          </a:r>
          <a:r>
            <a:rPr lang="en-ID" b="1" dirty="0" smtClean="0"/>
            <a:t> </a:t>
          </a:r>
          <a:r>
            <a:rPr lang="en-ID" b="1" dirty="0" err="1" smtClean="0"/>
            <a:t>dalam</a:t>
          </a:r>
          <a:r>
            <a:rPr lang="en-ID" b="1" dirty="0" smtClean="0"/>
            <a:t> </a:t>
          </a:r>
          <a:r>
            <a:rPr lang="en-ID" b="1" dirty="0" err="1" smtClean="0"/>
            <a:t>Teks</a:t>
          </a:r>
          <a:r>
            <a:rPr lang="en-ID" b="1" dirty="0" smtClean="0"/>
            <a:t> </a:t>
          </a:r>
          <a:r>
            <a:rPr lang="en-ID" b="1" dirty="0" err="1" smtClean="0"/>
            <a:t>Prosedur</a:t>
          </a:r>
          <a:endParaRPr lang="en-US" b="1" dirty="0"/>
        </a:p>
      </dgm:t>
    </dgm:pt>
    <dgm:pt modelId="{FB4A9FD2-7E93-403B-A739-5BFBBD32D005}" cxnId="{4C6E3DCD-58C4-49DB-9D80-75259BE87E34}" type="parTrans">
      <dgm:prSet/>
      <dgm:spPr/>
      <dgm:t>
        <a:bodyPr/>
        <a:lstStyle/>
        <a:p>
          <a:endParaRPr lang="en-US"/>
        </a:p>
      </dgm:t>
    </dgm:pt>
    <dgm:pt modelId="{448F3D4B-251F-4613-A243-34403DE3D282}" cxnId="{4C6E3DCD-58C4-49DB-9D80-75259BE87E34}" type="sibTrans">
      <dgm:prSet/>
      <dgm:spPr/>
      <dgm:t>
        <a:bodyPr/>
        <a:lstStyle/>
        <a:p>
          <a:endParaRPr lang="en-US"/>
        </a:p>
      </dgm:t>
    </dgm:pt>
    <dgm:pt modelId="{E5A276CD-D25E-4BF9-83A9-161647E034A5}">
      <dgm:prSet phldrT="[Text]"/>
      <dgm:spPr/>
      <dgm:t>
        <a:bodyPr/>
        <a:lstStyle/>
        <a:p>
          <a:r>
            <a:rPr lang="en-ID" b="1" dirty="0" smtClean="0"/>
            <a:t>D. </a:t>
          </a:r>
          <a:r>
            <a:rPr lang="en-ID" b="1" dirty="0" err="1" smtClean="0"/>
            <a:t>Penyusunan</a:t>
          </a:r>
          <a:r>
            <a:rPr lang="en-ID" b="1" dirty="0" smtClean="0"/>
            <a:t> </a:t>
          </a:r>
          <a:r>
            <a:rPr lang="en-ID" b="1" dirty="0" err="1" smtClean="0"/>
            <a:t>Teks</a:t>
          </a:r>
          <a:r>
            <a:rPr lang="en-ID" b="1" dirty="0" smtClean="0"/>
            <a:t> </a:t>
          </a:r>
          <a:r>
            <a:rPr lang="en-ID" b="1" dirty="0" err="1" smtClean="0"/>
            <a:t>Prosedur</a:t>
          </a:r>
          <a:endParaRPr lang="en-US" b="1" dirty="0"/>
        </a:p>
      </dgm:t>
    </dgm:pt>
    <dgm:pt modelId="{8917EDCB-0319-4587-BFC5-C068AC07F16C}" cxnId="{4F21AA19-4EC9-48CC-A1D1-B700A4852183}" type="parTrans">
      <dgm:prSet/>
      <dgm:spPr/>
      <dgm:t>
        <a:bodyPr/>
        <a:lstStyle/>
        <a:p>
          <a:endParaRPr lang="en-US"/>
        </a:p>
      </dgm:t>
    </dgm:pt>
    <dgm:pt modelId="{3615DC99-A15C-4C9B-A8C8-1DCCBF95534A}" cxnId="{4F21AA19-4EC9-48CC-A1D1-B700A4852183}" type="sibTrans">
      <dgm:prSet/>
      <dgm:spPr/>
      <dgm:t>
        <a:bodyPr/>
        <a:lstStyle/>
        <a:p>
          <a:endParaRPr lang="en-US"/>
        </a:p>
      </dgm:t>
    </dgm:pt>
    <dgm:pt modelId="{5A067620-82F2-4724-A8B5-4D987340D8A2}">
      <dgm:prSet phldrT="[Text]"/>
      <dgm:spPr/>
      <dgm:t>
        <a:bodyPr/>
        <a:lstStyle/>
        <a:p>
          <a:r>
            <a:rPr lang="en-ID" b="1" dirty="0" smtClean="0"/>
            <a:t>C. </a:t>
          </a:r>
          <a:r>
            <a:rPr lang="en-ID" b="1" dirty="0" err="1" smtClean="0"/>
            <a:t>Struktur</a:t>
          </a:r>
          <a:r>
            <a:rPr lang="en-ID" b="1" dirty="0" smtClean="0"/>
            <a:t> </a:t>
          </a:r>
          <a:r>
            <a:rPr lang="en-ID" b="1" dirty="0" err="1" smtClean="0"/>
            <a:t>dan</a:t>
          </a:r>
          <a:r>
            <a:rPr lang="en-ID" b="1" dirty="0" smtClean="0"/>
            <a:t> </a:t>
          </a:r>
          <a:r>
            <a:rPr lang="en-ID" b="1" dirty="0" err="1" smtClean="0"/>
            <a:t>Kaidah</a:t>
          </a:r>
          <a:r>
            <a:rPr lang="en-ID" b="1" dirty="0" smtClean="0"/>
            <a:t> </a:t>
          </a:r>
          <a:r>
            <a:rPr lang="en-ID" b="1" dirty="0" err="1" smtClean="0"/>
            <a:t>Kebahasaan</a:t>
          </a:r>
          <a:r>
            <a:rPr lang="en-ID" b="1" dirty="0" smtClean="0"/>
            <a:t> </a:t>
          </a:r>
          <a:r>
            <a:rPr lang="en-ID" b="1" dirty="0" err="1" smtClean="0"/>
            <a:t>Teks</a:t>
          </a:r>
          <a:r>
            <a:rPr lang="en-ID" b="1" dirty="0" smtClean="0"/>
            <a:t> </a:t>
          </a:r>
          <a:r>
            <a:rPr lang="en-ID" b="1" dirty="0" err="1" smtClean="0"/>
            <a:t>Prosedur</a:t>
          </a:r>
          <a:endParaRPr lang="en-US" b="1" dirty="0"/>
        </a:p>
      </dgm:t>
    </dgm:pt>
    <dgm:pt modelId="{F2A949A6-758D-4CF0-9589-0D8CBE966284}" cxnId="{CB0B30EC-8242-4D2F-AB07-0844F6C85F96}" type="parTrans">
      <dgm:prSet/>
      <dgm:spPr/>
      <dgm:t>
        <a:bodyPr/>
        <a:lstStyle/>
        <a:p>
          <a:endParaRPr lang="en-US"/>
        </a:p>
      </dgm:t>
    </dgm:pt>
    <dgm:pt modelId="{D1FC18AF-31CB-4F8E-9530-6F3E5A5BAD75}" cxnId="{CB0B30EC-8242-4D2F-AB07-0844F6C85F96}" type="sibTrans">
      <dgm:prSet/>
      <dgm:spPr/>
      <dgm:t>
        <a:bodyPr/>
        <a:lstStyle/>
        <a:p>
          <a:endParaRPr lang="en-US"/>
        </a:p>
      </dgm:t>
    </dgm:pt>
    <dgm:pt modelId="{0E0BCC27-1CB5-447F-824B-8BC6F4C884FB}" type="pres">
      <dgm:prSet presAssocID="{C7D350AB-F71E-4DA8-A330-807010B45384}" presName="matrix" presStyleCnt="0">
        <dgm:presLayoutVars>
          <dgm:chMax val="1"/>
          <dgm:dir/>
          <dgm:resizeHandles val="exact"/>
        </dgm:presLayoutVars>
      </dgm:prSet>
      <dgm:spPr/>
      <dgm:t>
        <a:bodyPr/>
        <a:lstStyle/>
        <a:p>
          <a:endParaRPr lang="en-US"/>
        </a:p>
      </dgm:t>
    </dgm:pt>
    <dgm:pt modelId="{A25D4C8E-D3CE-4D23-B755-7D9FFB3F463A}" type="pres">
      <dgm:prSet presAssocID="{C7D350AB-F71E-4DA8-A330-807010B45384}" presName="diamond" presStyleLbl="bgShp" presStyleIdx="0" presStyleCnt="1" custLinFactNeighborX="-2735" custLinFactNeighborY="7812"/>
      <dgm:spPr/>
    </dgm:pt>
    <dgm:pt modelId="{DE9687CB-0774-429C-8F3B-73C3415FEFFF}" type="pres">
      <dgm:prSet presAssocID="{C7D350AB-F71E-4DA8-A330-807010B45384}" presName="quad1" presStyleLbl="node1" presStyleIdx="0" presStyleCnt="4">
        <dgm:presLayoutVars>
          <dgm:chMax val="0"/>
          <dgm:chPref val="0"/>
          <dgm:bulletEnabled val="1"/>
        </dgm:presLayoutVars>
      </dgm:prSet>
      <dgm:spPr/>
      <dgm:t>
        <a:bodyPr/>
        <a:lstStyle/>
        <a:p>
          <a:endParaRPr lang="en-US"/>
        </a:p>
      </dgm:t>
    </dgm:pt>
    <dgm:pt modelId="{7F5D05FE-B481-47CE-BFCF-A650825C1E1B}" type="pres">
      <dgm:prSet presAssocID="{C7D350AB-F71E-4DA8-A330-807010B45384}" presName="quad2" presStyleLbl="node1" presStyleIdx="1" presStyleCnt="4" custLinFactNeighborX="-2342" custLinFactNeighborY="-1823">
        <dgm:presLayoutVars>
          <dgm:chMax val="0"/>
          <dgm:chPref val="0"/>
          <dgm:bulletEnabled val="1"/>
        </dgm:presLayoutVars>
      </dgm:prSet>
      <dgm:spPr/>
      <dgm:t>
        <a:bodyPr/>
        <a:lstStyle/>
        <a:p>
          <a:endParaRPr lang="en-US"/>
        </a:p>
      </dgm:t>
    </dgm:pt>
    <dgm:pt modelId="{3EFE6A33-C22D-447F-B553-E092632E8D26}" type="pres">
      <dgm:prSet presAssocID="{C7D350AB-F71E-4DA8-A330-807010B45384}" presName="quad3" presStyleLbl="node1" presStyleIdx="2" presStyleCnt="4">
        <dgm:presLayoutVars>
          <dgm:chMax val="0"/>
          <dgm:chPref val="0"/>
          <dgm:bulletEnabled val="1"/>
        </dgm:presLayoutVars>
      </dgm:prSet>
      <dgm:spPr/>
      <dgm:t>
        <a:bodyPr/>
        <a:lstStyle/>
        <a:p>
          <a:endParaRPr lang="en-US"/>
        </a:p>
      </dgm:t>
    </dgm:pt>
    <dgm:pt modelId="{6807413E-343C-45EF-9DF4-BFE37E1B258F}" type="pres">
      <dgm:prSet presAssocID="{C7D350AB-F71E-4DA8-A330-807010B45384}" presName="quad4" presStyleLbl="node1" presStyleIdx="3" presStyleCnt="4">
        <dgm:presLayoutVars>
          <dgm:chMax val="0"/>
          <dgm:chPref val="0"/>
          <dgm:bulletEnabled val="1"/>
        </dgm:presLayoutVars>
      </dgm:prSet>
      <dgm:spPr/>
      <dgm:t>
        <a:bodyPr/>
        <a:lstStyle/>
        <a:p>
          <a:endParaRPr lang="en-US"/>
        </a:p>
      </dgm:t>
    </dgm:pt>
  </dgm:ptLst>
  <dgm:cxnLst>
    <dgm:cxn modelId="{BD3C74DC-1A1C-4097-A18F-D0A3C6574265}" type="presOf" srcId="{C7D350AB-F71E-4DA8-A330-807010B45384}" destId="{0E0BCC27-1CB5-447F-824B-8BC6F4C884FB}" srcOrd="0" destOrd="0" presId="urn:microsoft.com/office/officeart/2005/8/layout/matrix3"/>
    <dgm:cxn modelId="{CB0B30EC-8242-4D2F-AB07-0844F6C85F96}" srcId="{C7D350AB-F71E-4DA8-A330-807010B45384}" destId="{5A067620-82F2-4724-A8B5-4D987340D8A2}" srcOrd="3" destOrd="0" parTransId="{F2A949A6-758D-4CF0-9589-0D8CBE966284}" sibTransId="{D1FC18AF-31CB-4F8E-9530-6F3E5A5BAD75}"/>
    <dgm:cxn modelId="{2D3C2DA0-11DC-461F-98EA-11CF3FA3D4D8}" type="presOf" srcId="{E5A276CD-D25E-4BF9-83A9-161647E034A5}" destId="{3EFE6A33-C22D-447F-B553-E092632E8D26}" srcOrd="0" destOrd="0" presId="urn:microsoft.com/office/officeart/2005/8/layout/matrix3"/>
    <dgm:cxn modelId="{BD162C88-71D7-4206-9C08-3C909C0CCAAE}" type="presOf" srcId="{74F154E4-18D2-4AA8-9F28-85A27E3A0810}" destId="{DE9687CB-0774-429C-8F3B-73C3415FEFFF}" srcOrd="0" destOrd="0" presId="urn:microsoft.com/office/officeart/2005/8/layout/matrix3"/>
    <dgm:cxn modelId="{4C6E3DCD-58C4-49DB-9D80-75259BE87E34}" srcId="{C7D350AB-F71E-4DA8-A330-807010B45384}" destId="{CDCBD7BF-9B4E-4F08-A640-C7DBDC5F483E}" srcOrd="1" destOrd="0" parTransId="{FB4A9FD2-7E93-403B-A739-5BFBBD32D005}" sibTransId="{448F3D4B-251F-4613-A243-34403DE3D282}"/>
    <dgm:cxn modelId="{8584A7F5-FE70-484D-B99A-01466B382A8A}" type="presOf" srcId="{CDCBD7BF-9B4E-4F08-A640-C7DBDC5F483E}" destId="{7F5D05FE-B481-47CE-BFCF-A650825C1E1B}" srcOrd="0" destOrd="0" presId="urn:microsoft.com/office/officeart/2005/8/layout/matrix3"/>
    <dgm:cxn modelId="{7E6795FD-D15F-4F49-A376-02A4A0FA8619}" type="presOf" srcId="{5A067620-82F2-4724-A8B5-4D987340D8A2}" destId="{6807413E-343C-45EF-9DF4-BFE37E1B258F}" srcOrd="0" destOrd="0" presId="urn:microsoft.com/office/officeart/2005/8/layout/matrix3"/>
    <dgm:cxn modelId="{4F21AA19-4EC9-48CC-A1D1-B700A4852183}" srcId="{C7D350AB-F71E-4DA8-A330-807010B45384}" destId="{E5A276CD-D25E-4BF9-83A9-161647E034A5}" srcOrd="2" destOrd="0" parTransId="{8917EDCB-0319-4587-BFC5-C068AC07F16C}" sibTransId="{3615DC99-A15C-4C9B-A8C8-1DCCBF95534A}"/>
    <dgm:cxn modelId="{77E3530E-2518-4521-BBA4-0376BCB1C128}" srcId="{C7D350AB-F71E-4DA8-A330-807010B45384}" destId="{74F154E4-18D2-4AA8-9F28-85A27E3A0810}" srcOrd="0" destOrd="0" parTransId="{7055D222-D8B2-4542-AF0C-EA304718FFCA}" sibTransId="{E4D5E75A-57C7-4F19-AC68-D22D4CC7617E}"/>
    <dgm:cxn modelId="{926943A1-4B38-49BD-A665-8FCD98E142A1}" type="presParOf" srcId="{0E0BCC27-1CB5-447F-824B-8BC6F4C884FB}" destId="{A25D4C8E-D3CE-4D23-B755-7D9FFB3F463A}" srcOrd="0" destOrd="0" presId="urn:microsoft.com/office/officeart/2005/8/layout/matrix3"/>
    <dgm:cxn modelId="{C59FD5B7-AA19-444D-9F62-5347804719E8}" type="presParOf" srcId="{0E0BCC27-1CB5-447F-824B-8BC6F4C884FB}" destId="{DE9687CB-0774-429C-8F3B-73C3415FEFFF}" srcOrd="1" destOrd="0" presId="urn:microsoft.com/office/officeart/2005/8/layout/matrix3"/>
    <dgm:cxn modelId="{11FCC177-BBAC-4A18-B900-1D72B881B228}" type="presParOf" srcId="{0E0BCC27-1CB5-447F-824B-8BC6F4C884FB}" destId="{7F5D05FE-B481-47CE-BFCF-A650825C1E1B}" srcOrd="2" destOrd="0" presId="urn:microsoft.com/office/officeart/2005/8/layout/matrix3"/>
    <dgm:cxn modelId="{1E282129-ED8D-4412-9B2D-FF64DE502982}" type="presParOf" srcId="{0E0BCC27-1CB5-447F-824B-8BC6F4C884FB}" destId="{3EFE6A33-C22D-447F-B553-E092632E8D26}" srcOrd="3" destOrd="0" presId="urn:microsoft.com/office/officeart/2005/8/layout/matrix3"/>
    <dgm:cxn modelId="{EA6FD584-079C-42C0-862F-E5EAE3ED86FB}" type="presParOf" srcId="{0E0BCC27-1CB5-447F-824B-8BC6F4C884FB}" destId="{6807413E-343C-45EF-9DF4-BFE37E1B258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3D420A8-4FF9-403E-912C-D020E6AA4FF2}" type="doc">
      <dgm:prSet loTypeId="urn:microsoft.com/office/officeart/2005/8/layout/list1#2" loCatId="list" qsTypeId="urn:microsoft.com/office/officeart/2005/8/quickstyle/simple1#3" qsCatId="simple" csTypeId="urn:microsoft.com/office/officeart/2005/8/colors/colorful5#1" csCatId="colorful" phldr="1"/>
      <dgm:spPr/>
      <dgm:t>
        <a:bodyPr/>
        <a:lstStyle/>
        <a:p>
          <a:endParaRPr lang="id-ID"/>
        </a:p>
      </dgm:t>
    </dgm:pt>
    <dgm:pt modelId="{0FB0DCF5-8C75-45DC-BB78-EC52E1B3DE07}">
      <dgm:prSet phldrT="[Text]" phldr="0" custT="0"/>
      <dgm:spPr/>
      <dgm:t>
        <a:bodyPr vert="horz" wrap="square"/>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a:lnSpc>
              <a:spcPct val="100000"/>
            </a:lnSpc>
            <a:spcBef>
              <a:spcPct val="0"/>
            </a:spcBef>
            <a:spcAft>
              <a:spcPct val="35000"/>
            </a:spcAft>
          </a:pPr>
          <a:r>
            <a:rPr b="1">
              <a:solidFill>
                <a:schemeClr val="tx1"/>
              </a:solidFill>
              <a:sym typeface="+mn-ea"/>
            </a:rPr>
            <a:t>P</a:t>
          </a:r>
          <a:r>
            <a:rPr lang="id-ID" b="1" dirty="0" smtClean="0">
              <a:solidFill>
                <a:schemeClr val="tx1"/>
              </a:solidFill>
              <a:sym typeface="+mn-ea"/>
            </a:rPr>
            <a:t>anjang karangan lebih kurang sepuluh halaman</a:t>
          </a:r>
          <a:r>
            <a:rPr lang="en-US" altLang="id-ID" b="1" dirty="0" smtClean="0">
              <a:solidFill>
                <a:schemeClr val="tx1"/>
              </a:solidFill>
              <a:sym typeface="+mn-ea"/>
            </a:rPr>
            <a:t>.</a:t>
          </a:r>
        </a:p>
      </dgm:t>
    </dgm:pt>
    <dgm:pt modelId="{56B6A7A9-8905-478A-9C97-566CB266C512}" cxnId="{B52194EE-D301-4549-8829-0DE128C9CF41}" type="parTrans">
      <dgm:prSet/>
      <dgm:spPr/>
      <dgm:t>
        <a:bodyPr/>
        <a:lstStyle/>
        <a:p>
          <a:endParaRPr lang="id-ID"/>
        </a:p>
      </dgm:t>
    </dgm:pt>
    <dgm:pt modelId="{0738398D-07A2-42AF-A8E8-2650EF59D8F7}" cxnId="{B52194EE-D301-4549-8829-0DE128C9CF41}" type="sibTrans">
      <dgm:prSet/>
      <dgm:spPr/>
      <dgm:t>
        <a:bodyPr/>
        <a:lstStyle/>
        <a:p>
          <a:endParaRPr lang="id-ID"/>
        </a:p>
      </dgm:t>
    </dgm:pt>
    <dgm:pt modelId="{A470A56C-4324-428F-B1E6-9E1D26FB5466}">
      <dgm:prSet phldrT="[Text]" phldr="0" custT="0"/>
      <dgm:spPr/>
      <dgm:t>
        <a:bodyPr vert="horz" wrap="square"/>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a:lnSpc>
              <a:spcPct val="100000"/>
            </a:lnSpc>
            <a:spcBef>
              <a:spcPct val="0"/>
            </a:spcBef>
            <a:spcAft>
              <a:spcPct val="35000"/>
            </a:spcAft>
          </a:pPr>
          <a:r>
            <a:rPr b="1">
              <a:solidFill>
                <a:schemeClr val="tx1"/>
              </a:solidFill>
              <a:sym typeface="+mn-ea"/>
            </a:rPr>
            <a:t>H</a:t>
          </a:r>
          <a:r>
            <a:rPr lang="id-ID" b="1" dirty="0" smtClean="0">
              <a:solidFill>
                <a:schemeClr val="tx1"/>
              </a:solidFill>
              <a:sym typeface="+mn-ea"/>
            </a:rPr>
            <a:t>abis dibaca sekali </a:t>
          </a:r>
          <a:r>
            <a:rPr lang="id-ID" b="1" dirty="0" smtClean="0">
              <a:solidFill>
                <a:schemeClr val="tx1"/>
              </a:solidFill>
              <a:sym typeface="+mn-ea"/>
            </a:rPr>
            <a:t>duduk</a:t>
          </a:r>
          <a:r>
            <a:rPr lang="en-US" b="1" dirty="0" smtClean="0">
              <a:solidFill>
                <a:schemeClr val="tx1"/>
              </a:solidFill>
              <a:sym typeface="+mn-ea"/>
            </a:rPr>
            <a:t>.</a:t>
          </a:r>
          <a:endParaRPr lang="en-US" altLang="id-ID" b="1" dirty="0" smtClean="0">
            <a:sym typeface="+mn-ea"/>
          </a:endParaRPr>
        </a:p>
      </dgm:t>
    </dgm:pt>
    <dgm:pt modelId="{FA196333-36FC-4112-AD93-FF93A161028B}" cxnId="{00A3F9BC-EB56-48D2-837C-818983893091}" type="parTrans">
      <dgm:prSet/>
      <dgm:spPr/>
      <dgm:t>
        <a:bodyPr/>
        <a:lstStyle/>
        <a:p>
          <a:endParaRPr lang="id-ID"/>
        </a:p>
      </dgm:t>
    </dgm:pt>
    <dgm:pt modelId="{12B23AC9-948E-41D7-9BB9-5681481572E8}" cxnId="{00A3F9BC-EB56-48D2-837C-818983893091}" type="sibTrans">
      <dgm:prSet/>
      <dgm:spPr/>
      <dgm:t>
        <a:bodyPr/>
        <a:lstStyle/>
        <a:p>
          <a:endParaRPr lang="id-ID"/>
        </a:p>
      </dgm:t>
    </dgm:pt>
    <dgm:pt modelId="{6EA450C1-763F-450D-A52E-B5040DF30F4E}">
      <dgm:prSet phldr="0" custT="0"/>
      <dgm:spPr/>
      <dgm:t>
        <a:bodyPr vert="horz" wrap="square"/>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a:lnSpc>
              <a:spcPct val="100000"/>
            </a:lnSpc>
            <a:spcBef>
              <a:spcPct val="0"/>
            </a:spcBef>
            <a:spcAft>
              <a:spcPct val="35000"/>
            </a:spcAft>
          </a:pPr>
          <a:r>
            <a:rPr b="1">
              <a:solidFill>
                <a:schemeClr val="tx1"/>
              </a:solidFill>
              <a:sym typeface="+mn-ea"/>
            </a:rPr>
            <a:t>T</a:t>
          </a:r>
          <a:r>
            <a:rPr lang="id-ID" b="1" dirty="0" smtClean="0">
              <a:solidFill>
                <a:schemeClr val="tx1"/>
              </a:solidFill>
              <a:sym typeface="+mn-ea"/>
            </a:rPr>
            <a:t>idak menggambarkan semua kisah para tokohnya.</a:t>
          </a:r>
        </a:p>
      </dgm:t>
    </dgm:pt>
    <dgm:pt modelId="{E89B2240-137A-4863-BA40-C2B3466D8525}" cxnId="{A7324C43-027E-4917-A17F-2D4E546C90F3}" type="parTrans">
      <dgm:prSet/>
      <dgm:spPr/>
      <dgm:t>
        <a:bodyPr/>
        <a:lstStyle/>
        <a:p>
          <a:endParaRPr lang="id-ID"/>
        </a:p>
      </dgm:t>
    </dgm:pt>
    <dgm:pt modelId="{9426D870-65D3-4B3C-AA98-0BFF1A479438}" cxnId="{A7324C43-027E-4917-A17F-2D4E546C90F3}" type="sibTrans">
      <dgm:prSet/>
      <dgm:spPr/>
      <dgm:t>
        <a:bodyPr/>
        <a:lstStyle/>
        <a:p>
          <a:endParaRPr lang="id-ID"/>
        </a:p>
      </dgm:t>
    </dgm:pt>
    <dgm:pt modelId="{AAA03259-1ECF-4E8D-A842-916159961D20}">
      <dgm:prSet phldr="0" custT="0"/>
      <dgm:spPr/>
      <dgm:t>
        <a:bodyPr vert="horz" wrap="square"/>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a:lnSpc>
              <a:spcPct val="100000"/>
            </a:lnSpc>
            <a:spcBef>
              <a:spcPct val="0"/>
            </a:spcBef>
            <a:spcAft>
              <a:spcPct val="35000"/>
            </a:spcAft>
          </a:pPr>
          <a:r>
            <a:rPr b="1">
              <a:solidFill>
                <a:schemeClr val="tx1"/>
              </a:solidFill>
              <a:sym typeface="+mn-ea"/>
            </a:rPr>
            <a:t>A</a:t>
          </a:r>
          <a:r>
            <a:rPr lang="id-ID" b="1" dirty="0" smtClean="0">
              <a:solidFill>
                <a:schemeClr val="tx1"/>
              </a:solidFill>
              <a:sym typeface="+mn-ea"/>
            </a:rPr>
            <a:t>da konflik, tetapi tidak menimbulkan perubahan nasib pelaku</a:t>
          </a:r>
          <a:r>
            <a:rPr lang="en-US" altLang="id-ID" b="1" dirty="0" smtClean="0">
              <a:solidFill>
                <a:schemeClr val="tx1"/>
              </a:solidFill>
              <a:sym typeface="+mn-ea"/>
            </a:rPr>
            <a:t>.</a:t>
          </a:r>
        </a:p>
      </dgm:t>
    </dgm:pt>
    <dgm:pt modelId="{3EB26592-0DD5-4BC8-806F-1983132C2D94}" cxnId="{D11324E9-5D50-4E25-9F1E-3E7FFE966D87}" type="parTrans">
      <dgm:prSet/>
      <dgm:spPr/>
      <dgm:t>
        <a:bodyPr/>
        <a:lstStyle/>
        <a:p>
          <a:endParaRPr lang="id-ID"/>
        </a:p>
      </dgm:t>
    </dgm:pt>
    <dgm:pt modelId="{9B42C4A2-AC37-47F0-8192-994E9F351FB3}" cxnId="{D11324E9-5D50-4E25-9F1E-3E7FFE966D87}" type="sibTrans">
      <dgm:prSet/>
      <dgm:spPr/>
      <dgm:t>
        <a:bodyPr/>
        <a:lstStyle/>
        <a:p>
          <a:endParaRPr lang="id-ID"/>
        </a:p>
      </dgm:t>
    </dgm:pt>
    <dgm:pt modelId="{46DD82A0-57E6-47F8-A2A1-802DD2959605}">
      <dgm:prSet phldr="0" custT="0"/>
      <dgm:spPr/>
      <dgm:t>
        <a:bodyPr vert="horz" wrap="square"/>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a:lnSpc>
              <a:spcPct val="100000"/>
            </a:lnSpc>
            <a:spcBef>
              <a:spcPct val="0"/>
            </a:spcBef>
            <a:spcAft>
              <a:spcPct val="35000"/>
            </a:spcAft>
          </a:pPr>
          <a:r>
            <a:rPr b="1">
              <a:solidFill>
                <a:schemeClr val="tx1"/>
              </a:solidFill>
              <a:sym typeface="+mn-ea"/>
            </a:rPr>
            <a:t>H</a:t>
          </a:r>
          <a:r>
            <a:rPr lang="id-ID" b="1" dirty="0" smtClean="0">
              <a:solidFill>
                <a:schemeClr val="tx1"/>
              </a:solidFill>
              <a:sym typeface="+mn-ea"/>
            </a:rPr>
            <a:t>anya menimbulkan satu alu</a:t>
          </a:r>
          <a:r>
            <a:rPr lang="en-US" altLang="id-ID" b="1" dirty="0" smtClean="0">
              <a:solidFill>
                <a:schemeClr val="tx1"/>
              </a:solidFill>
              <a:sym typeface="+mn-ea"/>
            </a:rPr>
            <a:t>r.</a:t>
          </a:r>
        </a:p>
      </dgm:t>
    </dgm:pt>
    <dgm:pt modelId="{79616D40-F933-4B42-BF40-C5E3D06A3A1D}" cxnId="{9985D276-751B-4CF0-A8E2-3C1C6C799E0B}" type="parTrans">
      <dgm:prSet/>
      <dgm:spPr/>
      <dgm:t>
        <a:bodyPr/>
        <a:lstStyle/>
        <a:p>
          <a:endParaRPr lang="id-ID"/>
        </a:p>
      </dgm:t>
    </dgm:pt>
    <dgm:pt modelId="{229B7350-B6A6-4F59-AA9C-23F5509FAE1B}" cxnId="{9985D276-751B-4CF0-A8E2-3C1C6C799E0B}" type="sibTrans">
      <dgm:prSet/>
      <dgm:spPr/>
      <dgm:t>
        <a:bodyPr/>
        <a:lstStyle/>
        <a:p>
          <a:endParaRPr lang="id-ID"/>
        </a:p>
      </dgm:t>
    </dgm:pt>
    <dgm:pt modelId="{B1864A61-1933-468C-9447-A64CB455658B}">
      <dgm:prSet phldrT="[Text]" phldr="0" custT="0"/>
      <dgm:spPr/>
      <dgm:t>
        <a:bodyPr vert="horz" wrap="square"/>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a:lnSpc>
              <a:spcPct val="100000"/>
            </a:lnSpc>
            <a:spcBef>
              <a:spcPct val="0"/>
            </a:spcBef>
            <a:spcAft>
              <a:spcPct val="35000"/>
            </a:spcAft>
          </a:pPr>
          <a:r>
            <a:rPr b="1">
              <a:solidFill>
                <a:schemeClr val="tx1"/>
              </a:solidFill>
              <a:sym typeface="+mn-ea"/>
            </a:rPr>
            <a:t>P</a:t>
          </a:r>
          <a:r>
            <a:rPr lang="id-ID" b="1" dirty="0" smtClean="0">
              <a:solidFill>
                <a:schemeClr val="tx1"/>
              </a:solidFill>
              <a:sym typeface="+mn-ea"/>
            </a:rPr>
            <a:t>erwatakan tokoh dilukiskan secara singka</a:t>
          </a:r>
          <a:r>
            <a:rPr lang="en-US" altLang="id-ID" b="1" dirty="0" smtClean="0">
              <a:solidFill>
                <a:schemeClr val="tx1"/>
              </a:solidFill>
              <a:sym typeface="+mn-ea"/>
            </a:rPr>
            <a:t>t.</a:t>
          </a:r>
        </a:p>
      </dgm:t>
    </dgm:pt>
    <dgm:pt modelId="{6AF90CD9-6562-47A4-B391-FD57ECE7904E}" cxnId="{AF954185-DCBA-479C-AD9A-F07748B836E2}" type="parTrans">
      <dgm:prSet/>
      <dgm:spPr/>
      <dgm:t>
        <a:bodyPr/>
        <a:lstStyle/>
        <a:p>
          <a:endParaRPr lang="id-ID"/>
        </a:p>
      </dgm:t>
    </dgm:pt>
    <dgm:pt modelId="{3EB0E9DB-7BA5-48F5-AF88-830C90ABEB5E}" cxnId="{AF954185-DCBA-479C-AD9A-F07748B836E2}" type="sibTrans">
      <dgm:prSet/>
      <dgm:spPr/>
      <dgm:t>
        <a:bodyPr/>
        <a:lstStyle/>
        <a:p>
          <a:endParaRPr lang="id-ID"/>
        </a:p>
      </dgm:t>
    </dgm:pt>
    <dgm:pt modelId="{55C4BE4C-04B1-4FCA-B314-2A6BF6959517}">
      <dgm:prSet phldr="0" custT="0"/>
      <dgm:spPr/>
      <dgm:t>
        <a:bodyPr vert="horz" wrap="square"/>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a:lnSpc>
              <a:spcPct val="100000"/>
            </a:lnSpc>
            <a:spcBef>
              <a:spcPct val="0"/>
            </a:spcBef>
            <a:spcAft>
              <a:spcPct val="35000"/>
            </a:spcAft>
          </a:pPr>
          <a:r>
            <a:rPr lang="en-US" b="1">
              <a:solidFill>
                <a:schemeClr val="tx1"/>
              </a:solidFill>
            </a:rPr>
            <a:t>Menimbulkan kesan mendalam bagi pembaca.</a:t>
          </a:r>
        </a:p>
      </dgm:t>
    </dgm:pt>
    <dgm:pt modelId="{EB916F68-D431-4668-922E-C82F04C2E528}" cxnId="{FA10E9EE-BF72-48D3-B950-50112CDECA75}" type="parTrans">
      <dgm:prSet/>
      <dgm:spPr/>
    </dgm:pt>
    <dgm:pt modelId="{44F4BCE2-FDE3-4A0A-8F9E-617BC49C5160}" cxnId="{FA10E9EE-BF72-48D3-B950-50112CDECA75}" type="sibTrans">
      <dgm:prSet/>
      <dgm:spPr/>
    </dgm:pt>
    <dgm:pt modelId="{84907113-DBEC-4F79-BE29-41BA652DCC44}" type="pres">
      <dgm:prSet presAssocID="{73D420A8-4FF9-403E-912C-D020E6AA4FF2}" presName="linear" presStyleCnt="0">
        <dgm:presLayoutVars>
          <dgm:dir/>
          <dgm:animLvl val="lvl"/>
          <dgm:resizeHandles val="exact"/>
        </dgm:presLayoutVars>
      </dgm:prSet>
      <dgm:spPr/>
      <dgm:t>
        <a:bodyPr/>
        <a:lstStyle/>
        <a:p>
          <a:endParaRPr lang="id-ID"/>
        </a:p>
      </dgm:t>
    </dgm:pt>
    <dgm:pt modelId="{C9D11B3F-5528-4898-BB3A-64A9E02D20AD}" type="pres">
      <dgm:prSet presAssocID="{0FB0DCF5-8C75-45DC-BB78-EC52E1B3DE07}" presName="parentLin" presStyleCnt="0"/>
      <dgm:spPr/>
    </dgm:pt>
    <dgm:pt modelId="{7119E761-AF01-4867-A7BF-2458BD9C64AF}" type="pres">
      <dgm:prSet presAssocID="{0FB0DCF5-8C75-45DC-BB78-EC52E1B3DE07}" presName="parentLeftMargin" presStyleLbl="node1" presStyleIdx="0" presStyleCnt="7"/>
      <dgm:spPr/>
      <dgm:t>
        <a:bodyPr/>
        <a:lstStyle/>
        <a:p>
          <a:endParaRPr lang="id-ID"/>
        </a:p>
      </dgm:t>
    </dgm:pt>
    <dgm:pt modelId="{9B5D2979-E23B-483A-9C3C-97091E22563D}" type="pres">
      <dgm:prSet presAssocID="{0FB0DCF5-8C75-45DC-BB78-EC52E1B3DE07}" presName="parentText" presStyleLbl="node1" presStyleIdx="0" presStyleCnt="7" custScaleX="127830">
        <dgm:presLayoutVars>
          <dgm:chMax val="0"/>
          <dgm:bulletEnabled val="1"/>
        </dgm:presLayoutVars>
      </dgm:prSet>
      <dgm:spPr/>
      <dgm:t>
        <a:bodyPr/>
        <a:lstStyle/>
        <a:p>
          <a:endParaRPr lang="id-ID"/>
        </a:p>
      </dgm:t>
    </dgm:pt>
    <dgm:pt modelId="{B95F3E43-B797-47C4-9D56-DB6E5D4A3B8A}" type="pres">
      <dgm:prSet presAssocID="{0FB0DCF5-8C75-45DC-BB78-EC52E1B3DE07}" presName="negativeSpace" presStyleCnt="0"/>
      <dgm:spPr/>
    </dgm:pt>
    <dgm:pt modelId="{3F5874CC-5B2D-4F24-BF13-AA4B081E7470}" type="pres">
      <dgm:prSet presAssocID="{0FB0DCF5-8C75-45DC-BB78-EC52E1B3DE07}" presName="childText" presStyleLbl="conFgAcc1" presStyleIdx="0" presStyleCnt="7" custLinFactNeighborX="781" custLinFactNeighborY="12766">
        <dgm:presLayoutVars>
          <dgm:bulletEnabled val="1"/>
        </dgm:presLayoutVars>
      </dgm:prSet>
      <dgm:spPr/>
    </dgm:pt>
    <dgm:pt modelId="{0DBD6165-67B8-4592-A3C2-4DA1F873D764}" type="pres">
      <dgm:prSet presAssocID="{0738398D-07A2-42AF-A8E8-2650EF59D8F7}" presName="spaceBetweenRectangles" presStyleCnt="0"/>
      <dgm:spPr/>
    </dgm:pt>
    <dgm:pt modelId="{95E87C60-7A55-4903-B955-93548BB39CD5}" type="pres">
      <dgm:prSet presAssocID="{A470A56C-4324-428F-B1E6-9E1D26FB5466}" presName="parentLin" presStyleCnt="0"/>
      <dgm:spPr/>
    </dgm:pt>
    <dgm:pt modelId="{92DF24C5-3D5A-4B8F-9F7D-969A015C28AE}" type="pres">
      <dgm:prSet presAssocID="{A470A56C-4324-428F-B1E6-9E1D26FB5466}" presName="parentLeftMargin" presStyleLbl="node1" presStyleIdx="0" presStyleCnt="7"/>
      <dgm:spPr/>
      <dgm:t>
        <a:bodyPr/>
        <a:lstStyle/>
        <a:p>
          <a:endParaRPr lang="id-ID"/>
        </a:p>
      </dgm:t>
    </dgm:pt>
    <dgm:pt modelId="{A4D9D307-7121-4934-8184-A969A898C672}" type="pres">
      <dgm:prSet presAssocID="{A470A56C-4324-428F-B1E6-9E1D26FB5466}" presName="parentText" presStyleLbl="node1" presStyleIdx="1" presStyleCnt="7" custScaleX="126756" custLinFactNeighborX="-2597" custLinFactNeighborY="4189">
        <dgm:presLayoutVars>
          <dgm:chMax val="0"/>
          <dgm:bulletEnabled val="1"/>
        </dgm:presLayoutVars>
      </dgm:prSet>
      <dgm:spPr/>
      <dgm:t>
        <a:bodyPr/>
        <a:lstStyle/>
        <a:p>
          <a:endParaRPr lang="id-ID"/>
        </a:p>
      </dgm:t>
    </dgm:pt>
    <dgm:pt modelId="{18B04779-492D-44B2-B73C-D1C79F3A034E}" type="pres">
      <dgm:prSet presAssocID="{A470A56C-4324-428F-B1E6-9E1D26FB5466}" presName="negativeSpace" presStyleCnt="0"/>
      <dgm:spPr/>
    </dgm:pt>
    <dgm:pt modelId="{11E46E78-F84C-4105-8421-4F038B192345}" type="pres">
      <dgm:prSet presAssocID="{A470A56C-4324-428F-B1E6-9E1D26FB5466}" presName="childText" presStyleLbl="conFgAcc1" presStyleIdx="1" presStyleCnt="7">
        <dgm:presLayoutVars>
          <dgm:bulletEnabled val="1"/>
        </dgm:presLayoutVars>
      </dgm:prSet>
      <dgm:spPr/>
    </dgm:pt>
    <dgm:pt modelId="{EFAF36D7-E861-4AF1-9DF2-66857A360479}" type="pres">
      <dgm:prSet presAssocID="{12B23AC9-948E-41D7-9BB9-5681481572E8}" presName="spaceBetweenRectangles" presStyleCnt="0"/>
      <dgm:spPr/>
    </dgm:pt>
    <dgm:pt modelId="{9549F0AA-4362-4878-89A8-E9ECA5A6BA13}" type="pres">
      <dgm:prSet presAssocID="{6EA450C1-763F-450D-A52E-B5040DF30F4E}" presName="parentLin" presStyleCnt="0"/>
      <dgm:spPr/>
    </dgm:pt>
    <dgm:pt modelId="{6AC840C3-5ECF-432A-87CA-B277BC7BC2AE}" type="pres">
      <dgm:prSet presAssocID="{6EA450C1-763F-450D-A52E-B5040DF30F4E}" presName="parentLeftMargin" presStyleLbl="node1" presStyleIdx="1" presStyleCnt="7"/>
      <dgm:spPr/>
      <dgm:t>
        <a:bodyPr/>
        <a:lstStyle/>
        <a:p>
          <a:endParaRPr lang="id-ID"/>
        </a:p>
      </dgm:t>
    </dgm:pt>
    <dgm:pt modelId="{C150071D-7E1F-4EB0-AEDE-241A67DC13BC}" type="pres">
      <dgm:prSet presAssocID="{6EA450C1-763F-450D-A52E-B5040DF30F4E}" presName="parentText" presStyleLbl="node1" presStyleIdx="2" presStyleCnt="7" custScaleX="127830">
        <dgm:presLayoutVars>
          <dgm:chMax val="0"/>
          <dgm:bulletEnabled val="1"/>
        </dgm:presLayoutVars>
      </dgm:prSet>
      <dgm:spPr/>
      <dgm:t>
        <a:bodyPr/>
        <a:lstStyle/>
        <a:p>
          <a:endParaRPr lang="id-ID"/>
        </a:p>
      </dgm:t>
    </dgm:pt>
    <dgm:pt modelId="{8B9D43BF-50A0-476C-81A3-1E2ED2E557E3}" type="pres">
      <dgm:prSet presAssocID="{6EA450C1-763F-450D-A52E-B5040DF30F4E}" presName="negativeSpace" presStyleCnt="0"/>
      <dgm:spPr/>
    </dgm:pt>
    <dgm:pt modelId="{4096A046-BE80-40F1-ACD7-28AD2B2A4C66}" type="pres">
      <dgm:prSet presAssocID="{6EA450C1-763F-450D-A52E-B5040DF30F4E}" presName="childText" presStyleLbl="conFgAcc1" presStyleIdx="2" presStyleCnt="7">
        <dgm:presLayoutVars>
          <dgm:bulletEnabled val="1"/>
        </dgm:presLayoutVars>
      </dgm:prSet>
      <dgm:spPr/>
    </dgm:pt>
    <dgm:pt modelId="{F0E8A068-969F-4476-B64E-F0E1B9C04338}" type="pres">
      <dgm:prSet presAssocID="{9426D870-65D3-4B3C-AA98-0BFF1A479438}" presName="spaceBetweenRectangles" presStyleCnt="0"/>
      <dgm:spPr/>
    </dgm:pt>
    <dgm:pt modelId="{470238E2-6CA9-4D62-9AEC-2011592A7729}" type="pres">
      <dgm:prSet presAssocID="{AAA03259-1ECF-4E8D-A842-916159961D20}" presName="parentLin" presStyleCnt="0"/>
      <dgm:spPr/>
    </dgm:pt>
    <dgm:pt modelId="{53A2BF72-7285-41A1-869C-CAA954579E30}" type="pres">
      <dgm:prSet presAssocID="{AAA03259-1ECF-4E8D-A842-916159961D20}" presName="parentLeftMargin" presStyleLbl="node1" presStyleIdx="2" presStyleCnt="7"/>
      <dgm:spPr/>
      <dgm:t>
        <a:bodyPr/>
        <a:lstStyle/>
        <a:p>
          <a:endParaRPr lang="id-ID"/>
        </a:p>
      </dgm:t>
    </dgm:pt>
    <dgm:pt modelId="{3F000DB5-9407-4818-A252-F985706D873C}" type="pres">
      <dgm:prSet presAssocID="{AAA03259-1ECF-4E8D-A842-916159961D20}" presName="parentText" presStyleLbl="node1" presStyleIdx="3" presStyleCnt="7" custScaleX="127829">
        <dgm:presLayoutVars>
          <dgm:chMax val="0"/>
          <dgm:bulletEnabled val="1"/>
        </dgm:presLayoutVars>
      </dgm:prSet>
      <dgm:spPr/>
      <dgm:t>
        <a:bodyPr/>
        <a:lstStyle/>
        <a:p>
          <a:endParaRPr lang="id-ID"/>
        </a:p>
      </dgm:t>
    </dgm:pt>
    <dgm:pt modelId="{13C03330-D3B7-402F-B2D2-7F0036D996B8}" type="pres">
      <dgm:prSet presAssocID="{AAA03259-1ECF-4E8D-A842-916159961D20}" presName="negativeSpace" presStyleCnt="0"/>
      <dgm:spPr/>
    </dgm:pt>
    <dgm:pt modelId="{7A221399-98D5-45A5-ABFB-8F857275EFBC}" type="pres">
      <dgm:prSet presAssocID="{AAA03259-1ECF-4E8D-A842-916159961D20}" presName="childText" presStyleLbl="conFgAcc1" presStyleIdx="3" presStyleCnt="7">
        <dgm:presLayoutVars>
          <dgm:bulletEnabled val="1"/>
        </dgm:presLayoutVars>
      </dgm:prSet>
      <dgm:spPr/>
    </dgm:pt>
    <dgm:pt modelId="{27352928-A2CE-4437-9793-291D2F65735E}" type="pres">
      <dgm:prSet presAssocID="{9B42C4A2-AC37-47F0-8192-994E9F351FB3}" presName="spaceBetweenRectangles" presStyleCnt="0"/>
      <dgm:spPr/>
    </dgm:pt>
    <dgm:pt modelId="{EA72CBED-E076-491D-9859-E940FF1E41C5}" type="pres">
      <dgm:prSet presAssocID="{46DD82A0-57E6-47F8-A2A1-802DD2959605}" presName="parentLin" presStyleCnt="0"/>
      <dgm:spPr/>
    </dgm:pt>
    <dgm:pt modelId="{CF27BFFE-5491-43DE-A6E8-3B7D53AC7184}" type="pres">
      <dgm:prSet presAssocID="{46DD82A0-57E6-47F8-A2A1-802DD2959605}" presName="parentLeftMargin" presStyleLbl="node1" presStyleIdx="3" presStyleCnt="7"/>
      <dgm:spPr/>
      <dgm:t>
        <a:bodyPr/>
        <a:lstStyle/>
        <a:p>
          <a:endParaRPr lang="id-ID"/>
        </a:p>
      </dgm:t>
    </dgm:pt>
    <dgm:pt modelId="{971CF0D0-22BB-4718-AB96-7BE125B731CB}" type="pres">
      <dgm:prSet presAssocID="{46DD82A0-57E6-47F8-A2A1-802DD2959605}" presName="parentText" presStyleLbl="node1" presStyleIdx="4" presStyleCnt="7" custScaleX="127830">
        <dgm:presLayoutVars>
          <dgm:chMax val="0"/>
          <dgm:bulletEnabled val="1"/>
        </dgm:presLayoutVars>
      </dgm:prSet>
      <dgm:spPr/>
      <dgm:t>
        <a:bodyPr/>
        <a:lstStyle/>
        <a:p>
          <a:endParaRPr lang="id-ID"/>
        </a:p>
      </dgm:t>
    </dgm:pt>
    <dgm:pt modelId="{BFC10D39-2ECE-4575-BE5A-102AD94E5E7E}" type="pres">
      <dgm:prSet presAssocID="{46DD82A0-57E6-47F8-A2A1-802DD2959605}" presName="negativeSpace" presStyleCnt="0"/>
      <dgm:spPr/>
    </dgm:pt>
    <dgm:pt modelId="{2C4DE927-F826-4D87-A1A9-BEC7E5E767D1}" type="pres">
      <dgm:prSet presAssocID="{46DD82A0-57E6-47F8-A2A1-802DD2959605}" presName="childText" presStyleLbl="conFgAcc1" presStyleIdx="4" presStyleCnt="7">
        <dgm:presLayoutVars>
          <dgm:bulletEnabled val="1"/>
        </dgm:presLayoutVars>
      </dgm:prSet>
      <dgm:spPr/>
    </dgm:pt>
    <dgm:pt modelId="{3AF6DBB4-A012-41D8-A4A9-1CED3809AA51}" type="pres">
      <dgm:prSet presAssocID="{229B7350-B6A6-4F59-AA9C-23F5509FAE1B}" presName="spaceBetweenRectangles" presStyleCnt="0"/>
      <dgm:spPr/>
    </dgm:pt>
    <dgm:pt modelId="{88D4A5D2-A820-43E5-B059-0ED78EAD852D}" type="pres">
      <dgm:prSet presAssocID="{B1864A61-1933-468C-9447-A64CB455658B}" presName="parentLin" presStyleCnt="0"/>
      <dgm:spPr/>
    </dgm:pt>
    <dgm:pt modelId="{6E55A4C4-F4F3-443D-8150-CF258AD6E33F}" type="pres">
      <dgm:prSet presAssocID="{B1864A61-1933-468C-9447-A64CB455658B}" presName="parentLeftMargin" presStyleLbl="node1" presStyleIdx="4" presStyleCnt="7"/>
      <dgm:spPr/>
      <dgm:t>
        <a:bodyPr/>
        <a:lstStyle/>
        <a:p>
          <a:endParaRPr lang="id-ID"/>
        </a:p>
      </dgm:t>
    </dgm:pt>
    <dgm:pt modelId="{A33E2C05-A717-4B75-A19C-8E1FC1564D11}" type="pres">
      <dgm:prSet presAssocID="{B1864A61-1933-468C-9447-A64CB455658B}" presName="parentText" presStyleLbl="node1" presStyleIdx="5" presStyleCnt="7" custScaleX="127829">
        <dgm:presLayoutVars>
          <dgm:chMax val="0"/>
          <dgm:bulletEnabled val="1"/>
        </dgm:presLayoutVars>
      </dgm:prSet>
      <dgm:spPr/>
      <dgm:t>
        <a:bodyPr/>
        <a:lstStyle/>
        <a:p>
          <a:endParaRPr lang="id-ID"/>
        </a:p>
      </dgm:t>
    </dgm:pt>
    <dgm:pt modelId="{A02CDEF4-0568-454B-99F3-75E3B742851F}" type="pres">
      <dgm:prSet presAssocID="{B1864A61-1933-468C-9447-A64CB455658B}" presName="negativeSpace" presStyleCnt="0"/>
      <dgm:spPr/>
    </dgm:pt>
    <dgm:pt modelId="{731AB6DC-53EE-4DBE-989C-E8706D6B7F68}" type="pres">
      <dgm:prSet presAssocID="{B1864A61-1933-468C-9447-A64CB455658B}" presName="childText" presStyleLbl="conFgAcc1" presStyleIdx="5" presStyleCnt="7">
        <dgm:presLayoutVars>
          <dgm:bulletEnabled val="1"/>
        </dgm:presLayoutVars>
      </dgm:prSet>
      <dgm:spPr/>
    </dgm:pt>
    <dgm:pt modelId="{3AB41EC0-22E6-44F7-9929-D206F1A5C3E3}" type="pres">
      <dgm:prSet presAssocID="{3EB0E9DB-7BA5-48F5-AF88-830C90ABEB5E}" presName="spaceBetweenRectangles" presStyleCnt="0"/>
      <dgm:spPr/>
    </dgm:pt>
    <dgm:pt modelId="{A51CB480-66A3-4C1A-82CC-821F9FBD10A5}" type="pres">
      <dgm:prSet presAssocID="{55C4BE4C-04B1-4FCA-B314-2A6BF6959517}" presName="parentLin" presStyleCnt="0"/>
      <dgm:spPr/>
    </dgm:pt>
    <dgm:pt modelId="{07CE7C74-A0DC-4A54-B9FD-AA27926B93B1}" type="pres">
      <dgm:prSet presAssocID="{55C4BE4C-04B1-4FCA-B314-2A6BF6959517}" presName="parentLeftMargin" presStyleLbl="node1" presStyleIdx="5" presStyleCnt="7"/>
      <dgm:spPr/>
      <dgm:t>
        <a:bodyPr/>
        <a:lstStyle/>
        <a:p>
          <a:endParaRPr lang="en-US"/>
        </a:p>
      </dgm:t>
    </dgm:pt>
    <dgm:pt modelId="{D0CAC277-936A-464A-8510-4E3EFBCA1A46}" type="pres">
      <dgm:prSet presAssocID="{55C4BE4C-04B1-4FCA-B314-2A6BF6959517}" presName="parentText" presStyleLbl="node1" presStyleIdx="6" presStyleCnt="7">
        <dgm:presLayoutVars>
          <dgm:chMax val="0"/>
          <dgm:bulletEnabled val="1"/>
        </dgm:presLayoutVars>
      </dgm:prSet>
      <dgm:spPr/>
      <dgm:t>
        <a:bodyPr/>
        <a:lstStyle/>
        <a:p>
          <a:endParaRPr lang="en-US"/>
        </a:p>
      </dgm:t>
    </dgm:pt>
    <dgm:pt modelId="{C8AF2A58-C197-4F95-BDAB-9D35FBCB8075}" type="pres">
      <dgm:prSet presAssocID="{55C4BE4C-04B1-4FCA-B314-2A6BF6959517}" presName="negativeSpace" presStyleCnt="0"/>
      <dgm:spPr/>
    </dgm:pt>
    <dgm:pt modelId="{86024561-6FF9-44A6-A698-1C3223163A26}" type="pres">
      <dgm:prSet presAssocID="{55C4BE4C-04B1-4FCA-B314-2A6BF6959517}" presName="childText" presStyleLbl="conFgAcc1" presStyleIdx="6" presStyleCnt="7">
        <dgm:presLayoutVars>
          <dgm:bulletEnabled val="1"/>
        </dgm:presLayoutVars>
      </dgm:prSet>
      <dgm:spPr/>
    </dgm:pt>
  </dgm:ptLst>
  <dgm:cxnLst>
    <dgm:cxn modelId="{A7324C43-027E-4917-A17F-2D4E546C90F3}" srcId="{73D420A8-4FF9-403E-912C-D020E6AA4FF2}" destId="{6EA450C1-763F-450D-A52E-B5040DF30F4E}" srcOrd="2" destOrd="0" parTransId="{E89B2240-137A-4863-BA40-C2B3466D8525}" sibTransId="{9426D870-65D3-4B3C-AA98-0BFF1A479438}"/>
    <dgm:cxn modelId="{00A3F9BC-EB56-48D2-837C-818983893091}" srcId="{73D420A8-4FF9-403E-912C-D020E6AA4FF2}" destId="{A470A56C-4324-428F-B1E6-9E1D26FB5466}" srcOrd="1" destOrd="0" parTransId="{FA196333-36FC-4112-AD93-FF93A161028B}" sibTransId="{12B23AC9-948E-41D7-9BB9-5681481572E8}"/>
    <dgm:cxn modelId="{3E59FC3F-A08F-4FD4-9651-7DFC814791C0}" type="presOf" srcId="{55C4BE4C-04B1-4FCA-B314-2A6BF6959517}" destId="{D0CAC277-936A-464A-8510-4E3EFBCA1A46}" srcOrd="1" destOrd="0" presId="urn:microsoft.com/office/officeart/2005/8/layout/list1#2"/>
    <dgm:cxn modelId="{2A475D3D-11ED-43C3-B9BD-62790B467A2C}" type="presOf" srcId="{0FB0DCF5-8C75-45DC-BB78-EC52E1B3DE07}" destId="{7119E761-AF01-4867-A7BF-2458BD9C64AF}" srcOrd="0" destOrd="0" presId="urn:microsoft.com/office/officeart/2005/8/layout/list1#2"/>
    <dgm:cxn modelId="{58643DA9-90F4-4E53-9079-2BB4567A006D}" type="presOf" srcId="{0FB0DCF5-8C75-45DC-BB78-EC52E1B3DE07}" destId="{9B5D2979-E23B-483A-9C3C-97091E22563D}" srcOrd="1" destOrd="0" presId="urn:microsoft.com/office/officeart/2005/8/layout/list1#2"/>
    <dgm:cxn modelId="{AF954185-DCBA-479C-AD9A-F07748B836E2}" srcId="{73D420A8-4FF9-403E-912C-D020E6AA4FF2}" destId="{B1864A61-1933-468C-9447-A64CB455658B}" srcOrd="5" destOrd="0" parTransId="{6AF90CD9-6562-47A4-B391-FD57ECE7904E}" sibTransId="{3EB0E9DB-7BA5-48F5-AF88-830C90ABEB5E}"/>
    <dgm:cxn modelId="{B52194EE-D301-4549-8829-0DE128C9CF41}" srcId="{73D420A8-4FF9-403E-912C-D020E6AA4FF2}" destId="{0FB0DCF5-8C75-45DC-BB78-EC52E1B3DE07}" srcOrd="0" destOrd="0" parTransId="{56B6A7A9-8905-478A-9C97-566CB266C512}" sibTransId="{0738398D-07A2-42AF-A8E8-2650EF59D8F7}"/>
    <dgm:cxn modelId="{D11324E9-5D50-4E25-9F1E-3E7FFE966D87}" srcId="{73D420A8-4FF9-403E-912C-D020E6AA4FF2}" destId="{AAA03259-1ECF-4E8D-A842-916159961D20}" srcOrd="3" destOrd="0" parTransId="{3EB26592-0DD5-4BC8-806F-1983132C2D94}" sibTransId="{9B42C4A2-AC37-47F0-8192-994E9F351FB3}"/>
    <dgm:cxn modelId="{3D85C643-45F6-411D-B6A7-41588555ADAE}" type="presOf" srcId="{6EA450C1-763F-450D-A52E-B5040DF30F4E}" destId="{C150071D-7E1F-4EB0-AEDE-241A67DC13BC}" srcOrd="1" destOrd="0" presId="urn:microsoft.com/office/officeart/2005/8/layout/list1#2"/>
    <dgm:cxn modelId="{D1EE2864-650C-43C1-98C5-2F79D009B409}" type="presOf" srcId="{AAA03259-1ECF-4E8D-A842-916159961D20}" destId="{3F000DB5-9407-4818-A252-F985706D873C}" srcOrd="1" destOrd="0" presId="urn:microsoft.com/office/officeart/2005/8/layout/list1#2"/>
    <dgm:cxn modelId="{B6017FCA-2B58-4C05-AFD9-B2B44C5E7353}" type="presOf" srcId="{73D420A8-4FF9-403E-912C-D020E6AA4FF2}" destId="{84907113-DBEC-4F79-BE29-41BA652DCC44}" srcOrd="0" destOrd="0" presId="urn:microsoft.com/office/officeart/2005/8/layout/list1#2"/>
    <dgm:cxn modelId="{FBB5C74E-0395-4E12-BFB5-9329BB14F581}" type="presOf" srcId="{46DD82A0-57E6-47F8-A2A1-802DD2959605}" destId="{CF27BFFE-5491-43DE-A6E8-3B7D53AC7184}" srcOrd="0" destOrd="0" presId="urn:microsoft.com/office/officeart/2005/8/layout/list1#2"/>
    <dgm:cxn modelId="{A0FC5CFA-5530-44F9-BE20-74A9D2828F3C}" type="presOf" srcId="{B1864A61-1933-468C-9447-A64CB455658B}" destId="{6E55A4C4-F4F3-443D-8150-CF258AD6E33F}" srcOrd="0" destOrd="0" presId="urn:microsoft.com/office/officeart/2005/8/layout/list1#2"/>
    <dgm:cxn modelId="{188DD96B-5BD1-4928-8933-8032E0D4F9C1}" type="presOf" srcId="{46DD82A0-57E6-47F8-A2A1-802DD2959605}" destId="{971CF0D0-22BB-4718-AB96-7BE125B731CB}" srcOrd="1" destOrd="0" presId="urn:microsoft.com/office/officeart/2005/8/layout/list1#2"/>
    <dgm:cxn modelId="{9EE89BAD-CB7A-40E1-8843-7BAFDCBFB5C1}" type="presOf" srcId="{A470A56C-4324-428F-B1E6-9E1D26FB5466}" destId="{A4D9D307-7121-4934-8184-A969A898C672}" srcOrd="1" destOrd="0" presId="urn:microsoft.com/office/officeart/2005/8/layout/list1#2"/>
    <dgm:cxn modelId="{9985D276-751B-4CF0-A8E2-3C1C6C799E0B}" srcId="{73D420A8-4FF9-403E-912C-D020E6AA4FF2}" destId="{46DD82A0-57E6-47F8-A2A1-802DD2959605}" srcOrd="4" destOrd="0" parTransId="{79616D40-F933-4B42-BF40-C5E3D06A3A1D}" sibTransId="{229B7350-B6A6-4F59-AA9C-23F5509FAE1B}"/>
    <dgm:cxn modelId="{A8D94F41-9A42-46D5-B4B6-DCB1F395C082}" type="presOf" srcId="{AAA03259-1ECF-4E8D-A842-916159961D20}" destId="{53A2BF72-7285-41A1-869C-CAA954579E30}" srcOrd="0" destOrd="0" presId="urn:microsoft.com/office/officeart/2005/8/layout/list1#2"/>
    <dgm:cxn modelId="{5B3F9C21-B02A-4683-9316-AEE6B1BDF5D3}" type="presOf" srcId="{B1864A61-1933-468C-9447-A64CB455658B}" destId="{A33E2C05-A717-4B75-A19C-8E1FC1564D11}" srcOrd="1" destOrd="0" presId="urn:microsoft.com/office/officeart/2005/8/layout/list1#2"/>
    <dgm:cxn modelId="{96212046-E455-4E54-AF48-1103A8BE32F7}" type="presOf" srcId="{A470A56C-4324-428F-B1E6-9E1D26FB5466}" destId="{92DF24C5-3D5A-4B8F-9F7D-969A015C28AE}" srcOrd="0" destOrd="0" presId="urn:microsoft.com/office/officeart/2005/8/layout/list1#2"/>
    <dgm:cxn modelId="{FA10E9EE-BF72-48D3-B950-50112CDECA75}" srcId="{73D420A8-4FF9-403E-912C-D020E6AA4FF2}" destId="{55C4BE4C-04B1-4FCA-B314-2A6BF6959517}" srcOrd="6" destOrd="0" parTransId="{EB916F68-D431-4668-922E-C82F04C2E528}" sibTransId="{44F4BCE2-FDE3-4A0A-8F9E-617BC49C5160}"/>
    <dgm:cxn modelId="{7645F3A2-2022-43C2-83FF-B41451A92C24}" type="presOf" srcId="{55C4BE4C-04B1-4FCA-B314-2A6BF6959517}" destId="{07CE7C74-A0DC-4A54-B9FD-AA27926B93B1}" srcOrd="0" destOrd="0" presId="urn:microsoft.com/office/officeart/2005/8/layout/list1#2"/>
    <dgm:cxn modelId="{E2171855-332F-4821-B1EC-734704A0AB06}" type="presOf" srcId="{6EA450C1-763F-450D-A52E-B5040DF30F4E}" destId="{6AC840C3-5ECF-432A-87CA-B277BC7BC2AE}" srcOrd="0" destOrd="0" presId="urn:microsoft.com/office/officeart/2005/8/layout/list1#2"/>
    <dgm:cxn modelId="{E724697E-9871-480F-9EF3-A893F6378732}" type="presParOf" srcId="{84907113-DBEC-4F79-BE29-41BA652DCC44}" destId="{C9D11B3F-5528-4898-BB3A-64A9E02D20AD}" srcOrd="0" destOrd="0" presId="urn:microsoft.com/office/officeart/2005/8/layout/list1#2"/>
    <dgm:cxn modelId="{DCC76ADC-F087-4A21-9E5E-1A1C994C2579}" type="presParOf" srcId="{C9D11B3F-5528-4898-BB3A-64A9E02D20AD}" destId="{7119E761-AF01-4867-A7BF-2458BD9C64AF}" srcOrd="0" destOrd="0" presId="urn:microsoft.com/office/officeart/2005/8/layout/list1#2"/>
    <dgm:cxn modelId="{B7A31D77-B72F-49F4-A052-15A8220E4B1C}" type="presParOf" srcId="{C9D11B3F-5528-4898-BB3A-64A9E02D20AD}" destId="{9B5D2979-E23B-483A-9C3C-97091E22563D}" srcOrd="1" destOrd="0" presId="urn:microsoft.com/office/officeart/2005/8/layout/list1#2"/>
    <dgm:cxn modelId="{3CB967CB-AA95-45C5-A54D-8D1FACB9958B}" type="presParOf" srcId="{84907113-DBEC-4F79-BE29-41BA652DCC44}" destId="{B95F3E43-B797-47C4-9D56-DB6E5D4A3B8A}" srcOrd="1" destOrd="0" presId="urn:microsoft.com/office/officeart/2005/8/layout/list1#2"/>
    <dgm:cxn modelId="{A58A8517-2998-486E-A18B-107C16A5A61F}" type="presParOf" srcId="{84907113-DBEC-4F79-BE29-41BA652DCC44}" destId="{3F5874CC-5B2D-4F24-BF13-AA4B081E7470}" srcOrd="2" destOrd="0" presId="urn:microsoft.com/office/officeart/2005/8/layout/list1#2"/>
    <dgm:cxn modelId="{864F244B-2EC3-4307-8DDF-932A53F41A1D}" type="presParOf" srcId="{84907113-DBEC-4F79-BE29-41BA652DCC44}" destId="{0DBD6165-67B8-4592-A3C2-4DA1F873D764}" srcOrd="3" destOrd="0" presId="urn:microsoft.com/office/officeart/2005/8/layout/list1#2"/>
    <dgm:cxn modelId="{028F2ED4-61C2-433D-81F5-0B1D7BF4BB02}" type="presParOf" srcId="{84907113-DBEC-4F79-BE29-41BA652DCC44}" destId="{95E87C60-7A55-4903-B955-93548BB39CD5}" srcOrd="4" destOrd="0" presId="urn:microsoft.com/office/officeart/2005/8/layout/list1#2"/>
    <dgm:cxn modelId="{4E6C8EC5-2CAF-43A9-81EB-DE88C58D0F2F}" type="presParOf" srcId="{95E87C60-7A55-4903-B955-93548BB39CD5}" destId="{92DF24C5-3D5A-4B8F-9F7D-969A015C28AE}" srcOrd="0" destOrd="0" presId="urn:microsoft.com/office/officeart/2005/8/layout/list1#2"/>
    <dgm:cxn modelId="{C3DC0A23-AEA9-4E32-BC7C-322DD95C39C0}" type="presParOf" srcId="{95E87C60-7A55-4903-B955-93548BB39CD5}" destId="{A4D9D307-7121-4934-8184-A969A898C672}" srcOrd="1" destOrd="0" presId="urn:microsoft.com/office/officeart/2005/8/layout/list1#2"/>
    <dgm:cxn modelId="{69C8E9F2-F778-4CAD-9CF2-1397A2F68FAF}" type="presParOf" srcId="{84907113-DBEC-4F79-BE29-41BA652DCC44}" destId="{18B04779-492D-44B2-B73C-D1C79F3A034E}" srcOrd="5" destOrd="0" presId="urn:microsoft.com/office/officeart/2005/8/layout/list1#2"/>
    <dgm:cxn modelId="{901CB1D1-F013-42F2-AE71-32201087CCEC}" type="presParOf" srcId="{84907113-DBEC-4F79-BE29-41BA652DCC44}" destId="{11E46E78-F84C-4105-8421-4F038B192345}" srcOrd="6" destOrd="0" presId="urn:microsoft.com/office/officeart/2005/8/layout/list1#2"/>
    <dgm:cxn modelId="{A3A4A70A-BFD7-43FD-844A-1830E4E07E36}" type="presParOf" srcId="{84907113-DBEC-4F79-BE29-41BA652DCC44}" destId="{EFAF36D7-E861-4AF1-9DF2-66857A360479}" srcOrd="7" destOrd="0" presId="urn:microsoft.com/office/officeart/2005/8/layout/list1#2"/>
    <dgm:cxn modelId="{9D129E6D-EA5E-4E45-B691-53BE12C27FE9}" type="presParOf" srcId="{84907113-DBEC-4F79-BE29-41BA652DCC44}" destId="{9549F0AA-4362-4878-89A8-E9ECA5A6BA13}" srcOrd="8" destOrd="0" presId="urn:microsoft.com/office/officeart/2005/8/layout/list1#2"/>
    <dgm:cxn modelId="{C7576406-5EA1-4AF8-B151-C641EC538086}" type="presParOf" srcId="{9549F0AA-4362-4878-89A8-E9ECA5A6BA13}" destId="{6AC840C3-5ECF-432A-87CA-B277BC7BC2AE}" srcOrd="0" destOrd="0" presId="urn:microsoft.com/office/officeart/2005/8/layout/list1#2"/>
    <dgm:cxn modelId="{3D8C1202-5937-4AE0-B565-136EAF682E50}" type="presParOf" srcId="{9549F0AA-4362-4878-89A8-E9ECA5A6BA13}" destId="{C150071D-7E1F-4EB0-AEDE-241A67DC13BC}" srcOrd="1" destOrd="0" presId="urn:microsoft.com/office/officeart/2005/8/layout/list1#2"/>
    <dgm:cxn modelId="{4A0A1FDD-ED22-4909-A33A-3EB0BA7119C2}" type="presParOf" srcId="{84907113-DBEC-4F79-BE29-41BA652DCC44}" destId="{8B9D43BF-50A0-476C-81A3-1E2ED2E557E3}" srcOrd="9" destOrd="0" presId="urn:microsoft.com/office/officeart/2005/8/layout/list1#2"/>
    <dgm:cxn modelId="{E6F610C6-CF64-4119-9998-31461F9B7F50}" type="presParOf" srcId="{84907113-DBEC-4F79-BE29-41BA652DCC44}" destId="{4096A046-BE80-40F1-ACD7-28AD2B2A4C66}" srcOrd="10" destOrd="0" presId="urn:microsoft.com/office/officeart/2005/8/layout/list1#2"/>
    <dgm:cxn modelId="{441F7A3A-967C-4BFB-BC1C-D698F759387E}" type="presParOf" srcId="{84907113-DBEC-4F79-BE29-41BA652DCC44}" destId="{F0E8A068-969F-4476-B64E-F0E1B9C04338}" srcOrd="11" destOrd="0" presId="urn:microsoft.com/office/officeart/2005/8/layout/list1#2"/>
    <dgm:cxn modelId="{09E96558-DFAF-40AB-84B6-72BE55AE426C}" type="presParOf" srcId="{84907113-DBEC-4F79-BE29-41BA652DCC44}" destId="{470238E2-6CA9-4D62-9AEC-2011592A7729}" srcOrd="12" destOrd="0" presId="urn:microsoft.com/office/officeart/2005/8/layout/list1#2"/>
    <dgm:cxn modelId="{8E737F20-0259-4583-A6A5-5E3D722E22A1}" type="presParOf" srcId="{470238E2-6CA9-4D62-9AEC-2011592A7729}" destId="{53A2BF72-7285-41A1-869C-CAA954579E30}" srcOrd="0" destOrd="0" presId="urn:microsoft.com/office/officeart/2005/8/layout/list1#2"/>
    <dgm:cxn modelId="{9C024936-1646-400A-8520-32C71F732B11}" type="presParOf" srcId="{470238E2-6CA9-4D62-9AEC-2011592A7729}" destId="{3F000DB5-9407-4818-A252-F985706D873C}" srcOrd="1" destOrd="0" presId="urn:microsoft.com/office/officeart/2005/8/layout/list1#2"/>
    <dgm:cxn modelId="{D2FD1AEE-1EE4-4400-B6F0-B5AA81EC4297}" type="presParOf" srcId="{84907113-DBEC-4F79-BE29-41BA652DCC44}" destId="{13C03330-D3B7-402F-B2D2-7F0036D996B8}" srcOrd="13" destOrd="0" presId="urn:microsoft.com/office/officeart/2005/8/layout/list1#2"/>
    <dgm:cxn modelId="{2CCCB993-543B-48C9-8B71-5C88DB818698}" type="presParOf" srcId="{84907113-DBEC-4F79-BE29-41BA652DCC44}" destId="{7A221399-98D5-45A5-ABFB-8F857275EFBC}" srcOrd="14" destOrd="0" presId="urn:microsoft.com/office/officeart/2005/8/layout/list1#2"/>
    <dgm:cxn modelId="{F328F333-E3FB-400C-8891-59D5791F0516}" type="presParOf" srcId="{84907113-DBEC-4F79-BE29-41BA652DCC44}" destId="{27352928-A2CE-4437-9793-291D2F65735E}" srcOrd="15" destOrd="0" presId="urn:microsoft.com/office/officeart/2005/8/layout/list1#2"/>
    <dgm:cxn modelId="{1263F22B-5994-4C98-BA96-A0F6E4FC4D47}" type="presParOf" srcId="{84907113-DBEC-4F79-BE29-41BA652DCC44}" destId="{EA72CBED-E076-491D-9859-E940FF1E41C5}" srcOrd="16" destOrd="0" presId="urn:microsoft.com/office/officeart/2005/8/layout/list1#2"/>
    <dgm:cxn modelId="{670153C6-DCD2-4D4F-8B6B-E85A0AF58895}" type="presParOf" srcId="{EA72CBED-E076-491D-9859-E940FF1E41C5}" destId="{CF27BFFE-5491-43DE-A6E8-3B7D53AC7184}" srcOrd="0" destOrd="0" presId="urn:microsoft.com/office/officeart/2005/8/layout/list1#2"/>
    <dgm:cxn modelId="{487B80F4-E629-4921-9574-E8CBC792FBC1}" type="presParOf" srcId="{EA72CBED-E076-491D-9859-E940FF1E41C5}" destId="{971CF0D0-22BB-4718-AB96-7BE125B731CB}" srcOrd="1" destOrd="0" presId="urn:microsoft.com/office/officeart/2005/8/layout/list1#2"/>
    <dgm:cxn modelId="{627AE8B4-4C77-4F29-9438-7F8AE1C91046}" type="presParOf" srcId="{84907113-DBEC-4F79-BE29-41BA652DCC44}" destId="{BFC10D39-2ECE-4575-BE5A-102AD94E5E7E}" srcOrd="17" destOrd="0" presId="urn:microsoft.com/office/officeart/2005/8/layout/list1#2"/>
    <dgm:cxn modelId="{B6AC938A-BA95-415D-9468-7DD353CD4813}" type="presParOf" srcId="{84907113-DBEC-4F79-BE29-41BA652DCC44}" destId="{2C4DE927-F826-4D87-A1A9-BEC7E5E767D1}" srcOrd="18" destOrd="0" presId="urn:microsoft.com/office/officeart/2005/8/layout/list1#2"/>
    <dgm:cxn modelId="{03ABE243-206C-4799-9745-D90CF62F2687}" type="presParOf" srcId="{84907113-DBEC-4F79-BE29-41BA652DCC44}" destId="{3AF6DBB4-A012-41D8-A4A9-1CED3809AA51}" srcOrd="19" destOrd="0" presId="urn:microsoft.com/office/officeart/2005/8/layout/list1#2"/>
    <dgm:cxn modelId="{6FE7BC72-943F-43B7-BF90-7724CC3A4A4F}" type="presParOf" srcId="{84907113-DBEC-4F79-BE29-41BA652DCC44}" destId="{88D4A5D2-A820-43E5-B059-0ED78EAD852D}" srcOrd="20" destOrd="0" presId="urn:microsoft.com/office/officeart/2005/8/layout/list1#2"/>
    <dgm:cxn modelId="{991C4427-53F6-4A4F-A623-FB50E40B0A29}" type="presParOf" srcId="{88D4A5D2-A820-43E5-B059-0ED78EAD852D}" destId="{6E55A4C4-F4F3-443D-8150-CF258AD6E33F}" srcOrd="0" destOrd="0" presId="urn:microsoft.com/office/officeart/2005/8/layout/list1#2"/>
    <dgm:cxn modelId="{B2C1B70D-A7C1-4285-84DB-C5D2B2556EB6}" type="presParOf" srcId="{88D4A5D2-A820-43E5-B059-0ED78EAD852D}" destId="{A33E2C05-A717-4B75-A19C-8E1FC1564D11}" srcOrd="1" destOrd="0" presId="urn:microsoft.com/office/officeart/2005/8/layout/list1#2"/>
    <dgm:cxn modelId="{350B3455-1EE7-401F-8A11-EC10EBE53BD4}" type="presParOf" srcId="{84907113-DBEC-4F79-BE29-41BA652DCC44}" destId="{A02CDEF4-0568-454B-99F3-75E3B742851F}" srcOrd="21" destOrd="0" presId="urn:microsoft.com/office/officeart/2005/8/layout/list1#2"/>
    <dgm:cxn modelId="{7EA907CF-ACFD-40A5-98D7-17352347B3EF}" type="presParOf" srcId="{84907113-DBEC-4F79-BE29-41BA652DCC44}" destId="{731AB6DC-53EE-4DBE-989C-E8706D6B7F68}" srcOrd="22" destOrd="0" presId="urn:microsoft.com/office/officeart/2005/8/layout/list1#2"/>
    <dgm:cxn modelId="{7DB7005D-69D7-46FE-95DB-60098B5CD756}" type="presParOf" srcId="{84907113-DBEC-4F79-BE29-41BA652DCC44}" destId="{3AB41EC0-22E6-44F7-9929-D206F1A5C3E3}" srcOrd="23" destOrd="0" presId="urn:microsoft.com/office/officeart/2005/8/layout/list1#2"/>
    <dgm:cxn modelId="{A5B666FD-6FCE-4B6D-985E-DFBE0DF5FD03}" type="presParOf" srcId="{84907113-DBEC-4F79-BE29-41BA652DCC44}" destId="{A51CB480-66A3-4C1A-82CC-821F9FBD10A5}" srcOrd="24" destOrd="0" presId="urn:microsoft.com/office/officeart/2005/8/layout/list1#2"/>
    <dgm:cxn modelId="{70B09C9F-23F6-462C-A100-0BB990CED1D9}" type="presParOf" srcId="{A51CB480-66A3-4C1A-82CC-821F9FBD10A5}" destId="{07CE7C74-A0DC-4A54-B9FD-AA27926B93B1}" srcOrd="0" destOrd="0" presId="urn:microsoft.com/office/officeart/2005/8/layout/list1#2"/>
    <dgm:cxn modelId="{7DDA147D-26FA-4201-88C6-023BF394C275}" type="presParOf" srcId="{A51CB480-66A3-4C1A-82CC-821F9FBD10A5}" destId="{D0CAC277-936A-464A-8510-4E3EFBCA1A46}" srcOrd="1" destOrd="0" presId="urn:microsoft.com/office/officeart/2005/8/layout/list1#2"/>
    <dgm:cxn modelId="{0D68E7A9-6F3D-4B4C-BEFE-D1E5CE3C8833}" type="presParOf" srcId="{84907113-DBEC-4F79-BE29-41BA652DCC44}" destId="{C8AF2A58-C197-4F95-BDAB-9D35FBCB8075}" srcOrd="25" destOrd="0" presId="urn:microsoft.com/office/officeart/2005/8/layout/list1#2"/>
    <dgm:cxn modelId="{34817AF5-083D-40B7-8564-0DD1FC86B7DF}" type="presParOf" srcId="{84907113-DBEC-4F79-BE29-41BA652DCC44}" destId="{86024561-6FF9-44A6-A698-1C3223163A26}" srcOrd="26" destOrd="0" presId="urn:microsoft.com/office/officeart/2005/8/layout/list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1" loCatId="hierarchy" qsTypeId="urn:microsoft.com/office/officeart/2005/8/quickstyle/simple3#1" qsCatId="simple" csTypeId="urn:microsoft.com/office/officeart/2005/8/colors/colorful3#1" csCatId="accent1" phldr="0"/>
      <dgm:spPr/>
      <dgm:t>
        <a:bodyPr/>
        <a:lstStyle/>
        <a:p>
          <a:endParaRPr lang="en-US"/>
        </a:p>
      </dgm:t>
    </dgm:pt>
    <dgm:pt modelId="{47C757F0-AA23-46BE-9311-EA432CDEEAA1}">
      <dgm:prSet phldrT="[Text]" phldr="0" custT="0"/>
      <dgm:spPr/>
      <dgm:t>
        <a:bodyPr vert="horz" wrap="square"/>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a:lnSpc>
              <a:spcPct val="100000"/>
            </a:lnSpc>
            <a:spcBef>
              <a:spcPct val="0"/>
            </a:spcBef>
            <a:spcAft>
              <a:spcPct val="35000"/>
            </a:spcAft>
          </a:pPr>
          <a:r>
            <a:rPr lang="en-US" dirty="0" err="1">
              <a:solidFill>
                <a:srgbClr val="0070C0"/>
              </a:solidFill>
            </a:rPr>
            <a:t>Jenis</a:t>
          </a:r>
          <a:r>
            <a:rPr lang="en-US" dirty="0">
              <a:solidFill>
                <a:srgbClr val="0070C0"/>
              </a:solidFill>
            </a:rPr>
            <a:t> </a:t>
          </a:r>
          <a:r>
            <a:rPr lang="en-US" dirty="0" err="1">
              <a:solidFill>
                <a:srgbClr val="0070C0"/>
              </a:solidFill>
            </a:rPr>
            <a:t>Cerpen</a:t>
          </a:r>
          <a:endParaRPr lang="en-US" dirty="0">
            <a:solidFill>
              <a:srgbClr val="0070C0"/>
            </a:solidFill>
          </a:endParaRPr>
        </a:p>
      </dgm:t>
    </dgm:pt>
    <dgm:pt modelId="{AB39B06D-FE6C-48B2-B5B4-77CD0C8CF7AD}" cxnId="{82F881DE-1B88-46CA-95DE-504277F1AEE1}" type="parTrans">
      <dgm:prSet/>
      <dgm:spPr/>
      <dgm:t>
        <a:bodyPr/>
        <a:lstStyle/>
        <a:p>
          <a:endParaRPr lang="en-US"/>
        </a:p>
      </dgm:t>
    </dgm:pt>
    <dgm:pt modelId="{DF0D1C21-B79E-4875-B7FA-EF183CB48B88}" cxnId="{82F881DE-1B88-46CA-95DE-504277F1AEE1}" type="sibTrans">
      <dgm:prSet/>
      <dgm:spPr/>
      <dgm:t>
        <a:bodyPr/>
        <a:lstStyle/>
        <a:p>
          <a:endParaRPr lang="en-US"/>
        </a:p>
      </dgm:t>
    </dgm:pt>
    <dgm:pt modelId="{12714FC6-8B41-47E5-91DD-F02D34D23B93}">
      <dgm:prSet phldrT="[Text]" phldr="0" custT="0"/>
      <dgm:spPr/>
      <dgm:t>
        <a:bodyPr vert="horz" wrap="square"/>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a:lnSpc>
              <a:spcPct val="100000"/>
            </a:lnSpc>
            <a:spcBef>
              <a:spcPct val="0"/>
            </a:spcBef>
            <a:spcAft>
              <a:spcPct val="35000"/>
            </a:spcAft>
          </a:pPr>
          <a:r>
            <a:rPr lang="en-US"/>
            <a:t>Cerpen Mini</a:t>
          </a:r>
        </a:p>
      </dgm:t>
    </dgm:pt>
    <dgm:pt modelId="{EACD17F5-D793-4A43-B489-D1804D50CFEF}" cxnId="{2793110F-BAB8-4E0E-ADC0-913F8B9D6F2B}" type="parTrans">
      <dgm:prSet/>
      <dgm:spPr/>
      <dgm:t>
        <a:bodyPr/>
        <a:lstStyle/>
        <a:p>
          <a:endParaRPr lang="en-US"/>
        </a:p>
      </dgm:t>
    </dgm:pt>
    <dgm:pt modelId="{FA45D93F-0724-4936-AA45-E6762732A19D}" cxnId="{2793110F-BAB8-4E0E-ADC0-913F8B9D6F2B}" type="sibTrans">
      <dgm:prSet/>
      <dgm:spPr/>
      <dgm:t>
        <a:bodyPr/>
        <a:lstStyle/>
        <a:p>
          <a:endParaRPr lang="en-US"/>
        </a:p>
      </dgm:t>
    </dgm:pt>
    <dgm:pt modelId="{4EC42421-831D-4CD3-8215-2AF4300F9C01}">
      <dgm:prSet phldrT="[Text]" phldr="0" custT="0"/>
      <dgm:spPr/>
      <dgm:t>
        <a:bodyPr vert="horz" wrap="square"/>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a:lnSpc>
              <a:spcPct val="100000"/>
            </a:lnSpc>
            <a:spcBef>
              <a:spcPct val="0"/>
            </a:spcBef>
            <a:spcAft>
              <a:spcPct val="35000"/>
            </a:spcAft>
          </a:pPr>
          <a:r>
            <a:rPr lang="en-US"/>
            <a:t>Cerpen Ideal</a:t>
          </a:r>
        </a:p>
      </dgm:t>
    </dgm:pt>
    <dgm:pt modelId="{8D5FB264-0A5C-4C3A-85B7-453D9BD837DF}" cxnId="{8E99ACD6-71A4-4CBD-ABB6-BDC510CE1CEE}" type="parTrans">
      <dgm:prSet/>
      <dgm:spPr/>
      <dgm:t>
        <a:bodyPr/>
        <a:lstStyle/>
        <a:p>
          <a:endParaRPr lang="en-US"/>
        </a:p>
      </dgm:t>
    </dgm:pt>
    <dgm:pt modelId="{A1825131-D805-48C8-BFCE-E45C02E6F5CE}" cxnId="{8E99ACD6-71A4-4CBD-ABB6-BDC510CE1CEE}" type="sibTrans">
      <dgm:prSet/>
      <dgm:spPr/>
      <dgm:t>
        <a:bodyPr/>
        <a:lstStyle/>
        <a:p>
          <a:endParaRPr lang="en-US"/>
        </a:p>
      </dgm:t>
    </dgm:pt>
    <dgm:pt modelId="{CF717C8A-B40B-4AFF-BF49-65ABB7DF8190}">
      <dgm:prSet phldrT="[Text]" phldr="0" custT="0"/>
      <dgm:spPr/>
      <dgm:t>
        <a:bodyPr vert="horz" wrap="square"/>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a:lnSpc>
              <a:spcPct val="100000"/>
            </a:lnSpc>
            <a:spcBef>
              <a:spcPct val="0"/>
            </a:spcBef>
            <a:spcAft>
              <a:spcPct val="35000"/>
            </a:spcAft>
          </a:pPr>
          <a:r>
            <a:rPr lang="en-US"/>
            <a:t>Cerpen Panjang</a:t>
          </a:r>
        </a:p>
      </dgm:t>
    </dgm:pt>
    <dgm:pt modelId="{CCF68ADE-40B6-47D0-93C1-88EC13ADC8AC}" cxnId="{E9D9298A-3B24-44F9-91D1-0EE74D498AA7}" type="parTrans">
      <dgm:prSet/>
      <dgm:spPr/>
      <dgm:t>
        <a:bodyPr/>
        <a:lstStyle/>
        <a:p>
          <a:endParaRPr lang="en-US"/>
        </a:p>
      </dgm:t>
    </dgm:pt>
    <dgm:pt modelId="{630D3E0B-D1D7-4E1A-8193-515AA5E1866F}" cxnId="{E9D9298A-3B24-44F9-91D1-0EE74D498AA7}" type="sibTrans">
      <dgm:prSet/>
      <dgm:spPr/>
      <dgm:t>
        <a:bodyPr/>
        <a:lstStyle/>
        <a:p>
          <a:endParaRPr 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t>
        <a:bodyPr/>
        <a:lstStyle/>
        <a:p>
          <a:endParaRPr lang="en-US"/>
        </a:p>
      </dgm:t>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t>
        <a:bodyPr/>
        <a:lstStyle/>
        <a:p>
          <a:endParaRPr lang="en-US"/>
        </a:p>
      </dgm:t>
    </dgm:pt>
    <dgm:pt modelId="{AE79172D-D441-42BB-84EA-E3D989670DED}" type="pres">
      <dgm:prSet presAssocID="{47C757F0-AA23-46BE-9311-EA432CDEEAA1}" presName="rootText1" presStyleLbl="node0" presStyleIdx="0" presStyleCnt="1">
        <dgm:presLayoutVars>
          <dgm:chPref val="3"/>
        </dgm:presLayoutVars>
      </dgm:prSet>
      <dgm:spPr/>
      <dgm:t>
        <a:bodyPr/>
        <a:lstStyle/>
        <a:p>
          <a:endParaRPr lang="en-US"/>
        </a:p>
      </dgm:t>
    </dgm:pt>
    <dgm:pt modelId="{86420519-308D-4A6A-8FEA-6FB2E39BA448}" type="pres">
      <dgm:prSet presAssocID="{47C757F0-AA23-46BE-9311-EA432CDEEAA1}" presName="rootConnector1" presStyleLbl="node1" presStyleIdx="0" presStyleCnt="0"/>
      <dgm:spPr/>
      <dgm:t>
        <a:bodyPr/>
        <a:lstStyle/>
        <a:p>
          <a:endParaRPr lang="en-US"/>
        </a:p>
      </dgm:t>
    </dgm:pt>
    <dgm:pt modelId="{9A0FF10C-81C7-47CD-A320-768F2009480B}" type="pres">
      <dgm:prSet presAssocID="{47C757F0-AA23-46BE-9311-EA432CDEEAA1}" presName="hierChild2" presStyleCnt="0"/>
      <dgm:spPr/>
    </dgm:pt>
    <dgm:pt modelId="{6A259130-4455-44E0-969B-948D1249687E}" type="pres">
      <dgm:prSet presAssocID="{EACD17F5-D793-4A43-B489-D1804D50CFEF}" presName="Name37" presStyleLbl="parChTrans1D2" presStyleIdx="0" presStyleCnt="3"/>
      <dgm:spPr/>
      <dgm:t>
        <a:bodyPr/>
        <a:lstStyle/>
        <a:p>
          <a:endParaRPr lang="en-US"/>
        </a:p>
      </dgm:t>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t>
        <a:bodyPr/>
        <a:lstStyle/>
        <a:p>
          <a:endParaRPr lang="en-US"/>
        </a:p>
      </dgm:t>
    </dgm:pt>
    <dgm:pt modelId="{43B7C837-49D6-40CE-BBAB-953D9E4BA7ED}" type="pres">
      <dgm:prSet presAssocID="{12714FC6-8B41-47E5-91DD-F02D34D23B93}" presName="rootText" presStyleLbl="node2" presStyleIdx="0" presStyleCnt="3">
        <dgm:presLayoutVars>
          <dgm:chPref val="3"/>
        </dgm:presLayoutVars>
      </dgm:prSet>
      <dgm:spPr/>
      <dgm:t>
        <a:bodyPr/>
        <a:lstStyle/>
        <a:p>
          <a:endParaRPr lang="en-US"/>
        </a:p>
      </dgm:t>
    </dgm:pt>
    <dgm:pt modelId="{9A037140-9B69-4B9F-A134-F2F2EB0F2E32}" type="pres">
      <dgm:prSet presAssocID="{12714FC6-8B41-47E5-91DD-F02D34D23B93}" presName="rootConnector" presStyleLbl="node2" presStyleIdx="0" presStyleCnt="3"/>
      <dgm:spPr/>
      <dgm:t>
        <a:bodyPr/>
        <a:lstStyle/>
        <a:p>
          <a:endParaRPr lang="en-US"/>
        </a:p>
      </dgm:t>
    </dgm:pt>
    <dgm:pt modelId="{FA37AA5D-87C2-47F6-9B72-B753C073E744}" type="pres">
      <dgm:prSet presAssocID="{12714FC6-8B41-47E5-91DD-F02D34D23B93}" presName="hierChild4" presStyleCnt="0"/>
      <dgm:spPr/>
    </dgm:pt>
    <dgm:pt modelId="{A7309641-2A58-41EA-9E42-56812CF298ED}" type="pres">
      <dgm:prSet presAssocID="{12714FC6-8B41-47E5-91DD-F02D34D23B93}" presName="hierChild5" presStyleCnt="0"/>
      <dgm:spPr/>
    </dgm:pt>
    <dgm:pt modelId="{F492B679-3C8C-4E72-95A8-8B81298826E7}" type="pres">
      <dgm:prSet presAssocID="{8D5FB264-0A5C-4C3A-85B7-453D9BD837DF}" presName="Name37" presStyleLbl="parChTrans1D2" presStyleIdx="1" presStyleCnt="3"/>
      <dgm:spPr/>
      <dgm:t>
        <a:bodyPr/>
        <a:lstStyle/>
        <a:p>
          <a:endParaRPr lang="en-US"/>
        </a:p>
      </dgm:t>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t>
        <a:bodyPr/>
        <a:lstStyle/>
        <a:p>
          <a:endParaRPr lang="en-US"/>
        </a:p>
      </dgm:t>
    </dgm:pt>
    <dgm:pt modelId="{08A0D1D2-3A20-4D63-8E35-B7C8B6B16D48}" type="pres">
      <dgm:prSet presAssocID="{4EC42421-831D-4CD3-8215-2AF4300F9C01}" presName="rootText" presStyleLbl="node2" presStyleIdx="1" presStyleCnt="3">
        <dgm:presLayoutVars>
          <dgm:chPref val="3"/>
        </dgm:presLayoutVars>
      </dgm:prSet>
      <dgm:spPr/>
      <dgm:t>
        <a:bodyPr/>
        <a:lstStyle/>
        <a:p>
          <a:endParaRPr lang="en-US"/>
        </a:p>
      </dgm:t>
    </dgm:pt>
    <dgm:pt modelId="{6238C53E-A961-488B-8FBD-6EC13507B069}" type="pres">
      <dgm:prSet presAssocID="{4EC42421-831D-4CD3-8215-2AF4300F9C01}" presName="rootConnector" presStyleLbl="node2" presStyleIdx="1" presStyleCnt="3"/>
      <dgm:spPr/>
      <dgm:t>
        <a:bodyPr/>
        <a:lstStyle/>
        <a:p>
          <a:endParaRPr lang="en-US"/>
        </a:p>
      </dgm:t>
    </dgm:pt>
    <dgm:pt modelId="{A9C46FD3-3BE9-4E6E-BFF6-B0B42B13F857}" type="pres">
      <dgm:prSet presAssocID="{4EC42421-831D-4CD3-8215-2AF4300F9C01}" presName="hierChild4" presStyleCnt="0"/>
      <dgm:spPr/>
    </dgm:pt>
    <dgm:pt modelId="{A663BBFB-A120-4F5B-82EC-DB644DB9966B}" type="pres">
      <dgm:prSet presAssocID="{4EC42421-831D-4CD3-8215-2AF4300F9C01}" presName="hierChild5" presStyleCnt="0"/>
      <dgm:spPr/>
    </dgm:pt>
    <dgm:pt modelId="{AB3A8128-6C86-49B7-B5CC-0153888815E5}" type="pres">
      <dgm:prSet presAssocID="{CCF68ADE-40B6-47D0-93C1-88EC13ADC8AC}" presName="Name37" presStyleLbl="parChTrans1D2" presStyleIdx="2" presStyleCnt="3"/>
      <dgm:spPr/>
      <dgm:t>
        <a:bodyPr/>
        <a:lstStyle/>
        <a:p>
          <a:endParaRPr lang="en-US"/>
        </a:p>
      </dgm:t>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t>
        <a:bodyPr/>
        <a:lstStyle/>
        <a:p>
          <a:endParaRPr lang="en-US"/>
        </a:p>
      </dgm:t>
    </dgm:pt>
    <dgm:pt modelId="{7D64F4A3-0E55-47AC-A59B-9D5A9DC25552}" type="pres">
      <dgm:prSet presAssocID="{CF717C8A-B40B-4AFF-BF49-65ABB7DF8190}" presName="rootText" presStyleLbl="node2" presStyleIdx="2" presStyleCnt="3">
        <dgm:presLayoutVars>
          <dgm:chPref val="3"/>
        </dgm:presLayoutVars>
      </dgm:prSet>
      <dgm:spPr/>
      <dgm:t>
        <a:bodyPr/>
        <a:lstStyle/>
        <a:p>
          <a:endParaRPr lang="en-US"/>
        </a:p>
      </dgm:t>
    </dgm:pt>
    <dgm:pt modelId="{5667CB49-EC34-46BC-AD2D-72F3BD95D049}" type="pres">
      <dgm:prSet presAssocID="{CF717C8A-B40B-4AFF-BF49-65ABB7DF8190}" presName="rootConnector" presStyleLbl="node2" presStyleIdx="2" presStyleCnt="3"/>
      <dgm:spPr/>
      <dgm:t>
        <a:bodyPr/>
        <a:lstStyle/>
        <a:p>
          <a:endParaRPr lang="en-US"/>
        </a:p>
      </dgm:t>
    </dgm:pt>
    <dgm:pt modelId="{EB3A10DA-2FA4-4DAD-8341-8078D7F83716}" type="pres">
      <dgm:prSet presAssocID="{CF717C8A-B40B-4AFF-BF49-65ABB7DF8190}" presName="hierChild4" presStyleCnt="0"/>
      <dgm:spPr/>
    </dgm:pt>
    <dgm:pt modelId="{B05C5608-85C8-433E-A928-1755312B673B}" type="pres">
      <dgm:prSet presAssocID="{CF717C8A-B40B-4AFF-BF49-65ABB7DF8190}" presName="hierChild5" presStyleCnt="0"/>
      <dgm:spPr/>
    </dgm:pt>
    <dgm:pt modelId="{0E819307-1B4E-434E-BA76-D5A4192B0663}" type="pres">
      <dgm:prSet presAssocID="{47C757F0-AA23-46BE-9311-EA432CDEEAA1}" presName="hierChild3" presStyleCnt="0"/>
      <dgm:spPr/>
    </dgm:pt>
  </dgm:ptLst>
  <dgm:cxnLst>
    <dgm:cxn modelId="{AF2F800B-C64E-46A6-84C6-17437EF96E79}" type="presOf" srcId="{12714FC6-8B41-47E5-91DD-F02D34D23B93}" destId="{9A037140-9B69-4B9F-A134-F2F2EB0F2E32}" srcOrd="1" destOrd="0" presId="urn:microsoft.com/office/officeart/2005/8/layout/orgChart1#1"/>
    <dgm:cxn modelId="{B3E3BC7F-1B1E-4D21-A63F-E583CE0B4E89}" type="presOf" srcId="{4EC42421-831D-4CD3-8215-2AF4300F9C01}" destId="{08A0D1D2-3A20-4D63-8E35-B7C8B6B16D48}" srcOrd="0" destOrd="0" presId="urn:microsoft.com/office/officeart/2005/8/layout/orgChart1#1"/>
    <dgm:cxn modelId="{9F7D2E29-E2C7-4C07-A7BC-AD8376865E36}" type="presOf" srcId="{CCF68ADE-40B6-47D0-93C1-88EC13ADC8AC}" destId="{AB3A8128-6C86-49B7-B5CC-0153888815E5}" srcOrd="0" destOrd="0" presId="urn:microsoft.com/office/officeart/2005/8/layout/orgChart1#1"/>
    <dgm:cxn modelId="{57A63850-F084-4A71-A476-2293731F08EE}" type="presOf" srcId="{4EC42421-831D-4CD3-8215-2AF4300F9C01}" destId="{6238C53E-A961-488B-8FBD-6EC13507B069}" srcOrd="1" destOrd="0" presId="urn:microsoft.com/office/officeart/2005/8/layout/orgChart1#1"/>
    <dgm:cxn modelId="{8E99ACD6-71A4-4CBD-ABB6-BDC510CE1CEE}" srcId="{47C757F0-AA23-46BE-9311-EA432CDEEAA1}" destId="{4EC42421-831D-4CD3-8215-2AF4300F9C01}" srcOrd="1" destOrd="0" parTransId="{8D5FB264-0A5C-4C3A-85B7-453D9BD837DF}" sibTransId="{A1825131-D805-48C8-BFCE-E45C02E6F5CE}"/>
    <dgm:cxn modelId="{C9D2F3BA-1CB3-4078-8DF3-B9413483682E}" type="presOf" srcId="{47C757F0-AA23-46BE-9311-EA432CDEEAA1}" destId="{AE79172D-D441-42BB-84EA-E3D989670DED}" srcOrd="0" destOrd="0" presId="urn:microsoft.com/office/officeart/2005/8/layout/orgChart1#1"/>
    <dgm:cxn modelId="{4532DF3F-3315-4A26-988F-636CDF019B09}" type="presOf" srcId="{47C757F0-AA23-46BE-9311-EA432CDEEAA1}" destId="{86420519-308D-4A6A-8FEA-6FB2E39BA448}" srcOrd="1" destOrd="0" presId="urn:microsoft.com/office/officeart/2005/8/layout/orgChart1#1"/>
    <dgm:cxn modelId="{EAFAAD84-E596-40E8-B42E-B04C566FA32B}" type="presOf" srcId="{EACD17F5-D793-4A43-B489-D1804D50CFEF}" destId="{6A259130-4455-44E0-969B-948D1249687E}" srcOrd="0" destOrd="0" presId="urn:microsoft.com/office/officeart/2005/8/layout/orgChart1#1"/>
    <dgm:cxn modelId="{8F75B7D1-D6A1-4B73-9ADB-715658F954F6}" type="presOf" srcId="{CF717C8A-B40B-4AFF-BF49-65ABB7DF8190}" destId="{5667CB49-EC34-46BC-AD2D-72F3BD95D049}" srcOrd="1" destOrd="0" presId="urn:microsoft.com/office/officeart/2005/8/layout/orgChart1#1"/>
    <dgm:cxn modelId="{E9D9298A-3B24-44F9-91D1-0EE74D498AA7}" srcId="{47C757F0-AA23-46BE-9311-EA432CDEEAA1}" destId="{CF717C8A-B40B-4AFF-BF49-65ABB7DF8190}" srcOrd="2" destOrd="0" parTransId="{CCF68ADE-40B6-47D0-93C1-88EC13ADC8AC}" sibTransId="{630D3E0B-D1D7-4E1A-8193-515AA5E1866F}"/>
    <dgm:cxn modelId="{2793110F-BAB8-4E0E-ADC0-913F8B9D6F2B}" srcId="{47C757F0-AA23-46BE-9311-EA432CDEEAA1}" destId="{12714FC6-8B41-47E5-91DD-F02D34D23B93}" srcOrd="0" destOrd="0" parTransId="{EACD17F5-D793-4A43-B489-D1804D50CFEF}" sibTransId="{FA45D93F-0724-4936-AA45-E6762732A19D}"/>
    <dgm:cxn modelId="{47E7B849-7E42-4D3C-9D68-7E821924C29E}" type="presOf" srcId="{8D5FB264-0A5C-4C3A-85B7-453D9BD837DF}" destId="{F492B679-3C8C-4E72-95A8-8B81298826E7}" srcOrd="0" destOrd="0" presId="urn:microsoft.com/office/officeart/2005/8/layout/orgChart1#1"/>
    <dgm:cxn modelId="{3F2F06E1-B312-40E4-8C84-B70E3E345168}" type="presOf" srcId="{CF717C8A-B40B-4AFF-BF49-65ABB7DF8190}" destId="{7D64F4A3-0E55-47AC-A59B-9D5A9DC25552}" srcOrd="0" destOrd="0" presId="urn:microsoft.com/office/officeart/2005/8/layout/orgChart1#1"/>
    <dgm:cxn modelId="{A1102041-FAC6-412C-9505-4B3137CF3EA8}" type="presOf" srcId="{12714FC6-8B41-47E5-91DD-F02D34D23B93}" destId="{43B7C837-49D6-40CE-BBAB-953D9E4BA7ED}" srcOrd="0" destOrd="0" presId="urn:microsoft.com/office/officeart/2005/8/layout/orgChart1#1"/>
    <dgm:cxn modelId="{DA81DABA-B3F4-460E-8FB6-870B542530B5}" type="presOf" srcId="{A77D31B3-3808-4FBA-8FA4-CC8D448A173E}" destId="{E498DC9C-C5AC-4482-A26F-3B99DC5D79F0}" srcOrd="0" destOrd="0" presId="urn:microsoft.com/office/officeart/2005/8/layout/orgChart1#1"/>
    <dgm:cxn modelId="{82F881DE-1B88-46CA-95DE-504277F1AEE1}" srcId="{A77D31B3-3808-4FBA-8FA4-CC8D448A173E}" destId="{47C757F0-AA23-46BE-9311-EA432CDEEAA1}" srcOrd="0" destOrd="0" parTransId="{AB39B06D-FE6C-48B2-B5B4-77CD0C8CF7AD}" sibTransId="{DF0D1C21-B79E-4875-B7FA-EF183CB48B88}"/>
    <dgm:cxn modelId="{C082DFA9-C9E6-4B1F-9C46-C35739273EB3}" type="presParOf" srcId="{E498DC9C-C5AC-4482-A26F-3B99DC5D79F0}" destId="{F728C3E8-5128-4BB6-90CC-A86769ECE335}" srcOrd="0" destOrd="0" presId="urn:microsoft.com/office/officeart/2005/8/layout/orgChart1#1"/>
    <dgm:cxn modelId="{F5251BD5-1AC1-4844-9059-CA6911436A51}" type="presParOf" srcId="{F728C3E8-5128-4BB6-90CC-A86769ECE335}" destId="{79147750-B6BF-43FD-83A0-7ACDC9B53EFF}" srcOrd="0" destOrd="0" presId="urn:microsoft.com/office/officeart/2005/8/layout/orgChart1#1"/>
    <dgm:cxn modelId="{DD5DE72A-2B25-447C-A9BC-9242F2278B08}" type="presParOf" srcId="{79147750-B6BF-43FD-83A0-7ACDC9B53EFF}" destId="{AE79172D-D441-42BB-84EA-E3D989670DED}" srcOrd="0" destOrd="0" presId="urn:microsoft.com/office/officeart/2005/8/layout/orgChart1#1"/>
    <dgm:cxn modelId="{F092BA0B-4A9A-494D-89DC-819564ED1948}" type="presParOf" srcId="{79147750-B6BF-43FD-83A0-7ACDC9B53EFF}" destId="{86420519-308D-4A6A-8FEA-6FB2E39BA448}" srcOrd="1" destOrd="0" presId="urn:microsoft.com/office/officeart/2005/8/layout/orgChart1#1"/>
    <dgm:cxn modelId="{B556AB07-C47E-4CDD-817B-462DD2D506CC}" type="presParOf" srcId="{F728C3E8-5128-4BB6-90CC-A86769ECE335}" destId="{9A0FF10C-81C7-47CD-A320-768F2009480B}" srcOrd="1" destOrd="0" presId="urn:microsoft.com/office/officeart/2005/8/layout/orgChart1#1"/>
    <dgm:cxn modelId="{225B5645-E2AA-4ABE-B020-8724B1CF2482}" type="presParOf" srcId="{9A0FF10C-81C7-47CD-A320-768F2009480B}" destId="{6A259130-4455-44E0-969B-948D1249687E}" srcOrd="0" destOrd="0" presId="urn:microsoft.com/office/officeart/2005/8/layout/orgChart1#1"/>
    <dgm:cxn modelId="{EB67E5B0-CBE5-44D2-A076-2DF9C2E6DC5A}" type="presParOf" srcId="{9A0FF10C-81C7-47CD-A320-768F2009480B}" destId="{D6C5C065-A308-417C-8ECC-04FC2BEC646C}" srcOrd="1" destOrd="0" presId="urn:microsoft.com/office/officeart/2005/8/layout/orgChart1#1"/>
    <dgm:cxn modelId="{DFDDADEF-8688-4522-9D8F-64CFDD71DD55}" type="presParOf" srcId="{D6C5C065-A308-417C-8ECC-04FC2BEC646C}" destId="{E36491EF-5019-46FD-BC82-1BD579B9EE0E}" srcOrd="0" destOrd="0" presId="urn:microsoft.com/office/officeart/2005/8/layout/orgChart1#1"/>
    <dgm:cxn modelId="{34A02BA4-9DC9-4DA1-8AD3-EDD4473D6F1F}" type="presParOf" srcId="{E36491EF-5019-46FD-BC82-1BD579B9EE0E}" destId="{43B7C837-49D6-40CE-BBAB-953D9E4BA7ED}" srcOrd="0" destOrd="0" presId="urn:microsoft.com/office/officeart/2005/8/layout/orgChart1#1"/>
    <dgm:cxn modelId="{61F39E92-9D57-4A64-8818-95C8E216E539}" type="presParOf" srcId="{E36491EF-5019-46FD-BC82-1BD579B9EE0E}" destId="{9A037140-9B69-4B9F-A134-F2F2EB0F2E32}" srcOrd="1" destOrd="0" presId="urn:microsoft.com/office/officeart/2005/8/layout/orgChart1#1"/>
    <dgm:cxn modelId="{0E3BA7E1-E169-43DA-97FE-914D94A16B6C}" type="presParOf" srcId="{D6C5C065-A308-417C-8ECC-04FC2BEC646C}" destId="{FA37AA5D-87C2-47F6-9B72-B753C073E744}" srcOrd="1" destOrd="0" presId="urn:microsoft.com/office/officeart/2005/8/layout/orgChart1#1"/>
    <dgm:cxn modelId="{A7F916E7-CFAE-45A3-8461-96C8750D7934}" type="presParOf" srcId="{D6C5C065-A308-417C-8ECC-04FC2BEC646C}" destId="{A7309641-2A58-41EA-9E42-56812CF298ED}" srcOrd="2" destOrd="0" presId="urn:microsoft.com/office/officeart/2005/8/layout/orgChart1#1"/>
    <dgm:cxn modelId="{78107492-A8DD-4A01-8A7E-82CF5B69429E}" type="presParOf" srcId="{9A0FF10C-81C7-47CD-A320-768F2009480B}" destId="{F492B679-3C8C-4E72-95A8-8B81298826E7}" srcOrd="2" destOrd="0" presId="urn:microsoft.com/office/officeart/2005/8/layout/orgChart1#1"/>
    <dgm:cxn modelId="{AB7A52A0-A7B1-4410-8BC8-FABB096302DD}" type="presParOf" srcId="{9A0FF10C-81C7-47CD-A320-768F2009480B}" destId="{C6F584B9-7EA2-46D8-913B-8F508509ECAB}" srcOrd="3" destOrd="0" presId="urn:microsoft.com/office/officeart/2005/8/layout/orgChart1#1"/>
    <dgm:cxn modelId="{2E397513-ACE7-4F14-9E44-7BD3C6A1FE57}" type="presParOf" srcId="{C6F584B9-7EA2-46D8-913B-8F508509ECAB}" destId="{6CAD9CE6-86A1-4F7D-98A6-3AF53F55F9E3}" srcOrd="0" destOrd="0" presId="urn:microsoft.com/office/officeart/2005/8/layout/orgChart1#1"/>
    <dgm:cxn modelId="{E2B28CC5-B181-450A-9138-93784CCFEBBE}" type="presParOf" srcId="{6CAD9CE6-86A1-4F7D-98A6-3AF53F55F9E3}" destId="{08A0D1D2-3A20-4D63-8E35-B7C8B6B16D48}" srcOrd="0" destOrd="0" presId="urn:microsoft.com/office/officeart/2005/8/layout/orgChart1#1"/>
    <dgm:cxn modelId="{CCB56479-852B-4A6B-B7A0-0597193FB023}" type="presParOf" srcId="{6CAD9CE6-86A1-4F7D-98A6-3AF53F55F9E3}" destId="{6238C53E-A961-488B-8FBD-6EC13507B069}" srcOrd="1" destOrd="0" presId="urn:microsoft.com/office/officeart/2005/8/layout/orgChart1#1"/>
    <dgm:cxn modelId="{41981072-3B1B-4CA8-AE75-37D2680D163D}" type="presParOf" srcId="{C6F584B9-7EA2-46D8-913B-8F508509ECAB}" destId="{A9C46FD3-3BE9-4E6E-BFF6-B0B42B13F857}" srcOrd="1" destOrd="0" presId="urn:microsoft.com/office/officeart/2005/8/layout/orgChart1#1"/>
    <dgm:cxn modelId="{52FD834E-328C-4633-B600-47D798899040}" type="presParOf" srcId="{C6F584B9-7EA2-46D8-913B-8F508509ECAB}" destId="{A663BBFB-A120-4F5B-82EC-DB644DB9966B}" srcOrd="2" destOrd="0" presId="urn:microsoft.com/office/officeart/2005/8/layout/orgChart1#1"/>
    <dgm:cxn modelId="{77D67A0A-5491-447F-9AEC-5E9D3EF465D6}" type="presParOf" srcId="{9A0FF10C-81C7-47CD-A320-768F2009480B}" destId="{AB3A8128-6C86-49B7-B5CC-0153888815E5}" srcOrd="4" destOrd="0" presId="urn:microsoft.com/office/officeart/2005/8/layout/orgChart1#1"/>
    <dgm:cxn modelId="{AA783D5D-DC98-4A7E-89FF-0B2B7BF20759}" type="presParOf" srcId="{9A0FF10C-81C7-47CD-A320-768F2009480B}" destId="{1A917F9A-DDE6-4568-B35C-7FABCEF0A586}" srcOrd="5" destOrd="0" presId="urn:microsoft.com/office/officeart/2005/8/layout/orgChart1#1"/>
    <dgm:cxn modelId="{EE762336-0402-4CBF-AD49-21898FAA2E56}" type="presParOf" srcId="{1A917F9A-DDE6-4568-B35C-7FABCEF0A586}" destId="{FA949B67-3DB7-47FA-97C9-4A653E762F22}" srcOrd="0" destOrd="0" presId="urn:microsoft.com/office/officeart/2005/8/layout/orgChart1#1"/>
    <dgm:cxn modelId="{FB2485BB-6572-4112-A160-6E8B95945C21}" type="presParOf" srcId="{FA949B67-3DB7-47FA-97C9-4A653E762F22}" destId="{7D64F4A3-0E55-47AC-A59B-9D5A9DC25552}" srcOrd="0" destOrd="0" presId="urn:microsoft.com/office/officeart/2005/8/layout/orgChart1#1"/>
    <dgm:cxn modelId="{AAD94EB3-9BDB-48F1-B290-4793AD22D994}" type="presParOf" srcId="{FA949B67-3DB7-47FA-97C9-4A653E762F22}" destId="{5667CB49-EC34-46BC-AD2D-72F3BD95D049}" srcOrd="1" destOrd="0" presId="urn:microsoft.com/office/officeart/2005/8/layout/orgChart1#1"/>
    <dgm:cxn modelId="{99EF5057-CDA0-421A-829C-259282741AF8}" type="presParOf" srcId="{1A917F9A-DDE6-4568-B35C-7FABCEF0A586}" destId="{EB3A10DA-2FA4-4DAD-8341-8078D7F83716}" srcOrd="1" destOrd="0" presId="urn:microsoft.com/office/officeart/2005/8/layout/orgChart1#1"/>
    <dgm:cxn modelId="{9539F7A9-1B0C-4FA7-8533-7B852EFE0EB2}" type="presParOf" srcId="{1A917F9A-DDE6-4568-B35C-7FABCEF0A586}" destId="{B05C5608-85C8-433E-A928-1755312B673B}" srcOrd="2" destOrd="0" presId="urn:microsoft.com/office/officeart/2005/8/layout/orgChart1#1"/>
    <dgm:cxn modelId="{884D2BCB-24F5-42EA-9BC9-2BAA661AFB8B}" type="presParOf" srcId="{F728C3E8-5128-4BB6-90CC-A86769ECE335}" destId="{0E819307-1B4E-434E-BA76-D5A4192B0663}" srcOrd="2" destOrd="0" presId="urn:microsoft.com/office/officeart/2005/8/layout/orgChar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99E2AF5-A023-4594-9621-7CD080064E14}" type="doc">
      <dgm:prSet loTypeId="urn:microsoft.com/office/officeart/2005/8/layout/arrow1" loCatId="process" qsTypeId="urn:microsoft.com/office/officeart/2005/8/quickstyle/simple2#1" qsCatId="simple" csTypeId="urn:microsoft.com/office/officeart/2005/8/colors/colorful1#1" csCatId="colorful" phldr="1"/>
      <dgm:spPr/>
      <dgm:t>
        <a:bodyPr/>
        <a:lstStyle/>
        <a:p>
          <a:endParaRPr lang="id-ID"/>
        </a:p>
      </dgm:t>
    </dgm:pt>
    <dgm:pt modelId="{BDEE0FB3-BF86-473E-A04F-9D25112840C3}">
      <dgm:prSet phldrT="[Text]"/>
      <dgm:spPr/>
      <dgm:t>
        <a:bodyPr/>
        <a:lstStyle/>
        <a:p>
          <a:endParaRPr lang="id-ID" dirty="0"/>
        </a:p>
      </dgm:t>
    </dgm:pt>
    <dgm:pt modelId="{AA355EDA-AE14-4393-AF98-AF56D2AB6BEF}" cxnId="{786270C4-E2DA-4892-B474-104AB9EE6AEF}" type="parTrans">
      <dgm:prSet/>
      <dgm:spPr/>
      <dgm:t>
        <a:bodyPr/>
        <a:lstStyle/>
        <a:p>
          <a:endParaRPr lang="id-ID"/>
        </a:p>
      </dgm:t>
    </dgm:pt>
    <dgm:pt modelId="{A94C954B-16CF-4DFF-8DD5-43E2E28012E1}" cxnId="{786270C4-E2DA-4892-B474-104AB9EE6AEF}" type="sibTrans">
      <dgm:prSet/>
      <dgm:spPr/>
      <dgm:t>
        <a:bodyPr/>
        <a:lstStyle/>
        <a:p>
          <a:endParaRPr lang="id-ID"/>
        </a:p>
      </dgm:t>
    </dgm:pt>
    <dgm:pt modelId="{C0DC58BB-2328-4E9D-A9E1-0CA6D1872026}">
      <dgm:prSet phldrT="[Text]"/>
      <dgm:spPr/>
      <dgm:t>
        <a:bodyPr/>
        <a:lstStyle/>
        <a:p>
          <a:endParaRPr lang="id-ID" dirty="0"/>
        </a:p>
      </dgm:t>
    </dgm:pt>
    <dgm:pt modelId="{1DEF1D1D-E309-4403-A468-C3C1E3FB1129}" cxnId="{27534D5E-1FDB-4563-80D0-3DD8E6A65095}" type="parTrans">
      <dgm:prSet/>
      <dgm:spPr/>
      <dgm:t>
        <a:bodyPr/>
        <a:lstStyle/>
        <a:p>
          <a:endParaRPr lang="id-ID"/>
        </a:p>
      </dgm:t>
    </dgm:pt>
    <dgm:pt modelId="{9B4389DF-DDB2-4208-8587-7EF2751E9D78}" cxnId="{27534D5E-1FDB-4563-80D0-3DD8E6A65095}" type="sibTrans">
      <dgm:prSet/>
      <dgm:spPr/>
      <dgm:t>
        <a:bodyPr/>
        <a:lstStyle/>
        <a:p>
          <a:endParaRPr lang="id-ID"/>
        </a:p>
      </dgm:t>
    </dgm:pt>
    <dgm:pt modelId="{A80AB836-8B21-4019-BE34-C40DAC0220F8}" type="pres">
      <dgm:prSet presAssocID="{599E2AF5-A023-4594-9621-7CD080064E14}" presName="cycle" presStyleCnt="0">
        <dgm:presLayoutVars>
          <dgm:dir/>
          <dgm:resizeHandles val="exact"/>
        </dgm:presLayoutVars>
      </dgm:prSet>
      <dgm:spPr/>
      <dgm:t>
        <a:bodyPr/>
        <a:lstStyle/>
        <a:p>
          <a:endParaRPr lang="id-ID"/>
        </a:p>
      </dgm:t>
    </dgm:pt>
    <dgm:pt modelId="{B1C4ECEB-1730-4644-9719-89DF8C7988C9}" type="pres">
      <dgm:prSet presAssocID="{BDEE0FB3-BF86-473E-A04F-9D25112840C3}" presName="arrow" presStyleLbl="node1" presStyleIdx="0" presStyleCnt="2">
        <dgm:presLayoutVars>
          <dgm:bulletEnabled val="1"/>
        </dgm:presLayoutVars>
      </dgm:prSet>
      <dgm:spPr/>
      <dgm:t>
        <a:bodyPr/>
        <a:lstStyle/>
        <a:p>
          <a:endParaRPr lang="id-ID"/>
        </a:p>
      </dgm:t>
    </dgm:pt>
    <dgm:pt modelId="{1B38F8AA-1DC5-4BB1-8E5B-B396256AF760}" type="pres">
      <dgm:prSet presAssocID="{C0DC58BB-2328-4E9D-A9E1-0CA6D1872026}" presName="arrow" presStyleLbl="node1" presStyleIdx="1" presStyleCnt="2">
        <dgm:presLayoutVars>
          <dgm:bulletEnabled val="1"/>
        </dgm:presLayoutVars>
      </dgm:prSet>
      <dgm:spPr/>
      <dgm:t>
        <a:bodyPr/>
        <a:lstStyle/>
        <a:p>
          <a:endParaRPr lang="id-ID"/>
        </a:p>
      </dgm:t>
    </dgm:pt>
  </dgm:ptLst>
  <dgm:cxnLst>
    <dgm:cxn modelId="{25CB2C2E-608F-4271-8149-14528AA933E2}" type="presOf" srcId="{599E2AF5-A023-4594-9621-7CD080064E14}" destId="{A80AB836-8B21-4019-BE34-C40DAC0220F8}" srcOrd="0" destOrd="0" presId="urn:microsoft.com/office/officeart/2005/8/layout/arrow1"/>
    <dgm:cxn modelId="{786270C4-E2DA-4892-B474-104AB9EE6AEF}" srcId="{599E2AF5-A023-4594-9621-7CD080064E14}" destId="{BDEE0FB3-BF86-473E-A04F-9D25112840C3}" srcOrd="0" destOrd="0" parTransId="{AA355EDA-AE14-4393-AF98-AF56D2AB6BEF}" sibTransId="{A94C954B-16CF-4DFF-8DD5-43E2E28012E1}"/>
    <dgm:cxn modelId="{C9BD32CC-C8DB-4EE3-AD2B-6A58B5656040}" type="presOf" srcId="{C0DC58BB-2328-4E9D-A9E1-0CA6D1872026}" destId="{1B38F8AA-1DC5-4BB1-8E5B-B396256AF760}" srcOrd="0" destOrd="0" presId="urn:microsoft.com/office/officeart/2005/8/layout/arrow1"/>
    <dgm:cxn modelId="{C68A932F-3069-4DA2-B809-1EECF7192697}" type="presOf" srcId="{BDEE0FB3-BF86-473E-A04F-9D25112840C3}" destId="{B1C4ECEB-1730-4644-9719-89DF8C7988C9}" srcOrd="0" destOrd="0" presId="urn:microsoft.com/office/officeart/2005/8/layout/arrow1"/>
    <dgm:cxn modelId="{27534D5E-1FDB-4563-80D0-3DD8E6A65095}" srcId="{599E2AF5-A023-4594-9621-7CD080064E14}" destId="{C0DC58BB-2328-4E9D-A9E1-0CA6D1872026}" srcOrd="1" destOrd="0" parTransId="{1DEF1D1D-E309-4403-A468-C3C1E3FB1129}" sibTransId="{9B4389DF-DDB2-4208-8587-7EF2751E9D78}"/>
    <dgm:cxn modelId="{3D7ED47B-0286-4213-BE81-E169B4FC9C9B}" type="presParOf" srcId="{A80AB836-8B21-4019-BE34-C40DAC0220F8}" destId="{B1C4ECEB-1730-4644-9719-89DF8C7988C9}" srcOrd="0" destOrd="0" presId="urn:microsoft.com/office/officeart/2005/8/layout/arrow1"/>
    <dgm:cxn modelId="{7A4BEF02-D09C-4FA0-BA7B-DE244CCDE57D}" type="presParOf" srcId="{A80AB836-8B21-4019-BE34-C40DAC0220F8}" destId="{1B38F8AA-1DC5-4BB1-8E5B-B396256AF760}" srcOrd="1" destOrd="0" presId="urn:microsoft.com/office/officeart/2005/8/layout/arrow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068C167-2C01-4B0B-81C4-726248B418D0}" type="doc">
      <dgm:prSet loTypeId="urn:microsoft.com/office/officeart/2005/8/layout/radial4#1" loCatId="relationship" qsTypeId="urn:microsoft.com/office/officeart/2005/8/quickstyle/simple5#1" qsCatId="simple" csTypeId="urn:microsoft.com/office/officeart/2005/8/colors/colorful1#2" csCatId="accent1" phldr="0"/>
      <dgm:spPr/>
      <dgm:t>
        <a:bodyPr/>
        <a:lstStyle/>
        <a:p>
          <a:endParaRPr lang="en-US"/>
        </a:p>
      </dgm:t>
    </dgm:pt>
    <dgm:pt modelId="{1D7F6E08-72A6-46CC-8870-C881D1493500}">
      <dgm:prSet phldrT="[Text]" phldr="0" custT="0"/>
      <dgm:spPr/>
      <dgm:t>
        <a:bodyPr vert="horz" wrap="square"/>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a:lnSpc>
              <a:spcPct val="100000"/>
            </a:lnSpc>
            <a:spcBef>
              <a:spcPct val="0"/>
            </a:spcBef>
            <a:spcAft>
              <a:spcPct val="35000"/>
            </a:spcAft>
          </a:pPr>
          <a:r>
            <a:rPr lang="en-US" dirty="0" err="1">
              <a:solidFill>
                <a:srgbClr val="C00000"/>
              </a:solidFill>
            </a:rPr>
            <a:t>Unsur</a:t>
          </a:r>
          <a:r>
            <a:rPr lang="en-US" dirty="0">
              <a:solidFill>
                <a:srgbClr val="C00000"/>
              </a:solidFill>
            </a:rPr>
            <a:t> </a:t>
          </a:r>
          <a:r>
            <a:rPr lang="en-US" dirty="0" err="1">
              <a:solidFill>
                <a:srgbClr val="C00000"/>
              </a:solidFill>
            </a:rPr>
            <a:t>Kebahasaan</a:t>
          </a:r>
          <a:r>
            <a:rPr lang="en-US" dirty="0">
              <a:solidFill>
                <a:srgbClr val="C00000"/>
              </a:solidFill>
            </a:rPr>
            <a:t> </a:t>
          </a:r>
          <a:r>
            <a:rPr lang="en-US" dirty="0" err="1">
              <a:solidFill>
                <a:srgbClr val="C00000"/>
              </a:solidFill>
            </a:rPr>
            <a:t>Cerpen</a:t>
          </a:r>
          <a:endParaRPr lang="en-US" dirty="0">
            <a:solidFill>
              <a:srgbClr val="C00000"/>
            </a:solidFill>
          </a:endParaRPr>
        </a:p>
      </dgm:t>
    </dgm:pt>
    <dgm:pt modelId="{59A2FE02-4165-4339-BF9A-AEAE1424E52B}" cxnId="{B57E9C0A-B0EB-4C86-BDD0-2E22253FB317}" type="parTrans">
      <dgm:prSet/>
      <dgm:spPr/>
      <dgm:t>
        <a:bodyPr/>
        <a:lstStyle/>
        <a:p>
          <a:endParaRPr lang="en-US"/>
        </a:p>
      </dgm:t>
    </dgm:pt>
    <dgm:pt modelId="{E44612D1-CAFE-4D30-B4AA-78C3474158AA}" cxnId="{B57E9C0A-B0EB-4C86-BDD0-2E22253FB317}" type="sibTrans">
      <dgm:prSet/>
      <dgm:spPr/>
      <dgm:t>
        <a:bodyPr/>
        <a:lstStyle/>
        <a:p>
          <a:endParaRPr lang="en-US"/>
        </a:p>
      </dgm:t>
    </dgm:pt>
    <dgm:pt modelId="{D15727BE-4BB4-41E2-BFCD-1CE00CE9A014}">
      <dgm:prSet phldrT="[Text]" phldr="0" custT="0"/>
      <dgm:spPr/>
      <dgm:t>
        <a:bodyPr vert="horz" wrap="square"/>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a:lnSpc>
              <a:spcPct val="100000"/>
            </a:lnSpc>
            <a:spcBef>
              <a:spcPct val="0"/>
            </a:spcBef>
            <a:spcAft>
              <a:spcPct val="35000"/>
            </a:spcAft>
          </a:pPr>
          <a:r>
            <a:rPr lang="en-US"/>
            <a:t>Keterangan Waktu</a:t>
          </a:r>
        </a:p>
      </dgm:t>
    </dgm:pt>
    <dgm:pt modelId="{1F3BA15B-B772-426D-8549-F05D47B0B0FC}" cxnId="{38E5D444-C3F7-457B-93AF-0E524C01551E}" type="parTrans">
      <dgm:prSet/>
      <dgm:spPr/>
      <dgm:t>
        <a:bodyPr/>
        <a:lstStyle/>
        <a:p>
          <a:endParaRPr lang="en-US"/>
        </a:p>
      </dgm:t>
    </dgm:pt>
    <dgm:pt modelId="{021F6AB3-21C2-4079-A40A-CA1B5C51BD93}" cxnId="{38E5D444-C3F7-457B-93AF-0E524C01551E}" type="sibTrans">
      <dgm:prSet/>
      <dgm:spPr/>
      <dgm:t>
        <a:bodyPr/>
        <a:lstStyle/>
        <a:p>
          <a:endParaRPr lang="en-US"/>
        </a:p>
      </dgm:t>
    </dgm:pt>
    <dgm:pt modelId="{24DAAE02-02E7-4412-8074-A0C4CAA380D7}">
      <dgm:prSet phldrT="[Text]" phldr="0" custT="0"/>
      <dgm:spPr/>
      <dgm:t>
        <a:bodyPr vert="horz" wrap="square"/>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a:lnSpc>
              <a:spcPct val="100000"/>
            </a:lnSpc>
            <a:spcBef>
              <a:spcPct val="0"/>
            </a:spcBef>
            <a:spcAft>
              <a:spcPct val="35000"/>
            </a:spcAft>
          </a:pPr>
          <a:r>
            <a:rPr lang="en-US"/>
            <a:t>Verba Aksi</a:t>
          </a:r>
        </a:p>
      </dgm:t>
    </dgm:pt>
    <dgm:pt modelId="{A85E77B5-A1A5-43C8-9868-413E99F101A0}" cxnId="{1F94C7CD-5E3E-4C42-A384-FD347E1F15A4}" type="parTrans">
      <dgm:prSet/>
      <dgm:spPr/>
      <dgm:t>
        <a:bodyPr/>
        <a:lstStyle/>
        <a:p>
          <a:endParaRPr lang="en-US"/>
        </a:p>
      </dgm:t>
    </dgm:pt>
    <dgm:pt modelId="{E253A3F8-AA58-4BB8-A0BD-0BB7ECC546C3}" cxnId="{1F94C7CD-5E3E-4C42-A384-FD347E1F15A4}" type="sibTrans">
      <dgm:prSet/>
      <dgm:spPr/>
      <dgm:t>
        <a:bodyPr/>
        <a:lstStyle/>
        <a:p>
          <a:endParaRPr lang="en-US"/>
        </a:p>
      </dgm:t>
    </dgm:pt>
    <dgm:pt modelId="{A5880797-7454-4E44-8518-F4D8354F0963}">
      <dgm:prSet phldrT="[Text]" phldr="0" custT="0"/>
      <dgm:spPr/>
      <dgm:t>
        <a:bodyPr vert="horz" wrap="square"/>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a:lnSpc>
              <a:spcPct val="100000"/>
            </a:lnSpc>
            <a:spcBef>
              <a:spcPct val="0"/>
            </a:spcBef>
            <a:spcAft>
              <a:spcPct val="35000"/>
            </a:spcAft>
          </a:pPr>
          <a:r>
            <a:rPr lang="en-US"/>
            <a:t>Dialog</a:t>
          </a:r>
        </a:p>
      </dgm:t>
    </dgm:pt>
    <dgm:pt modelId="{96CD46E7-D239-40C7-B5C4-376FEEE43C15}" cxnId="{D7F2FA0C-B14D-4830-8544-75B063D9222E}" type="parTrans">
      <dgm:prSet/>
      <dgm:spPr/>
      <dgm:t>
        <a:bodyPr/>
        <a:lstStyle/>
        <a:p>
          <a:endParaRPr lang="en-US"/>
        </a:p>
      </dgm:t>
    </dgm:pt>
    <dgm:pt modelId="{0076998F-56E1-4A10-A709-E2811BD7C4FB}" cxnId="{D7F2FA0C-B14D-4830-8544-75B063D9222E}" type="sibTrans">
      <dgm:prSet/>
      <dgm:spPr/>
      <dgm:t>
        <a:bodyPr/>
        <a:lstStyle/>
        <a:p>
          <a:endParaRPr lang="en-US"/>
        </a:p>
      </dgm:t>
    </dgm:pt>
    <dgm:pt modelId="{CF42B0CB-CDDD-42A1-B3A1-FBB34F262C63}" type="pres">
      <dgm:prSet presAssocID="{6068C167-2C01-4B0B-81C4-726248B418D0}" presName="cycle" presStyleCnt="0">
        <dgm:presLayoutVars>
          <dgm:chMax val="1"/>
          <dgm:dir/>
          <dgm:animLvl val="ctr"/>
          <dgm:resizeHandles val="exact"/>
        </dgm:presLayoutVars>
      </dgm:prSet>
      <dgm:spPr/>
      <dgm:t>
        <a:bodyPr/>
        <a:lstStyle/>
        <a:p>
          <a:endParaRPr lang="en-US"/>
        </a:p>
      </dgm:t>
    </dgm:pt>
    <dgm:pt modelId="{B52502C2-594A-4A13-A5FF-5CD5841BD847}" type="pres">
      <dgm:prSet presAssocID="{1D7F6E08-72A6-46CC-8870-C881D1493500}" presName="centerShape" presStyleLbl="node0" presStyleIdx="0" presStyleCnt="1"/>
      <dgm:spPr/>
      <dgm:t>
        <a:bodyPr/>
        <a:lstStyle/>
        <a:p>
          <a:endParaRPr lang="en-US"/>
        </a:p>
      </dgm:t>
    </dgm:pt>
    <dgm:pt modelId="{B849A6F3-9933-4C36-AF65-6098308CBC3C}" type="pres">
      <dgm:prSet presAssocID="{1F3BA15B-B772-426D-8549-F05D47B0B0FC}" presName="parTrans" presStyleLbl="bgSibTrans2D1" presStyleIdx="0" presStyleCnt="3"/>
      <dgm:spPr/>
      <dgm:t>
        <a:bodyPr/>
        <a:lstStyle/>
        <a:p>
          <a:endParaRPr lang="en-US"/>
        </a:p>
      </dgm:t>
    </dgm:pt>
    <dgm:pt modelId="{B1756079-1332-4090-9A47-D2C0EDB7FB22}" type="pres">
      <dgm:prSet presAssocID="{D15727BE-4BB4-41E2-BFCD-1CE00CE9A014}" presName="node" presStyleLbl="node1" presStyleIdx="0" presStyleCnt="3">
        <dgm:presLayoutVars>
          <dgm:bulletEnabled val="1"/>
        </dgm:presLayoutVars>
      </dgm:prSet>
      <dgm:spPr/>
      <dgm:t>
        <a:bodyPr/>
        <a:lstStyle/>
        <a:p>
          <a:endParaRPr lang="en-US"/>
        </a:p>
      </dgm:t>
    </dgm:pt>
    <dgm:pt modelId="{8A478794-BDE0-4AD6-9479-89CDBFC37EB7}" type="pres">
      <dgm:prSet presAssocID="{A85E77B5-A1A5-43C8-9868-413E99F101A0}" presName="parTrans" presStyleLbl="bgSibTrans2D1" presStyleIdx="1" presStyleCnt="3"/>
      <dgm:spPr/>
      <dgm:t>
        <a:bodyPr/>
        <a:lstStyle/>
        <a:p>
          <a:endParaRPr lang="en-US"/>
        </a:p>
      </dgm:t>
    </dgm:pt>
    <dgm:pt modelId="{3868CDED-247C-4EE9-95A2-ED400A267946}" type="pres">
      <dgm:prSet presAssocID="{24DAAE02-02E7-4412-8074-A0C4CAA380D7}" presName="node" presStyleLbl="node1" presStyleIdx="1" presStyleCnt="3">
        <dgm:presLayoutVars>
          <dgm:bulletEnabled val="1"/>
        </dgm:presLayoutVars>
      </dgm:prSet>
      <dgm:spPr/>
      <dgm:t>
        <a:bodyPr/>
        <a:lstStyle/>
        <a:p>
          <a:endParaRPr lang="en-US"/>
        </a:p>
      </dgm:t>
    </dgm:pt>
    <dgm:pt modelId="{D0718308-59AC-43E6-A882-4828EE4494C2}" type="pres">
      <dgm:prSet presAssocID="{96CD46E7-D239-40C7-B5C4-376FEEE43C15}" presName="parTrans" presStyleLbl="bgSibTrans2D1" presStyleIdx="2" presStyleCnt="3"/>
      <dgm:spPr/>
      <dgm:t>
        <a:bodyPr/>
        <a:lstStyle/>
        <a:p>
          <a:endParaRPr lang="en-US"/>
        </a:p>
      </dgm:t>
    </dgm:pt>
    <dgm:pt modelId="{5E0D0BC9-3E91-4623-8C1A-C4A70EB3594B}" type="pres">
      <dgm:prSet presAssocID="{A5880797-7454-4E44-8518-F4D8354F0963}" presName="node" presStyleLbl="node1" presStyleIdx="2" presStyleCnt="3">
        <dgm:presLayoutVars>
          <dgm:bulletEnabled val="1"/>
        </dgm:presLayoutVars>
      </dgm:prSet>
      <dgm:spPr/>
      <dgm:t>
        <a:bodyPr/>
        <a:lstStyle/>
        <a:p>
          <a:endParaRPr lang="en-US"/>
        </a:p>
      </dgm:t>
    </dgm:pt>
  </dgm:ptLst>
  <dgm:cxnLst>
    <dgm:cxn modelId="{B21F2C05-B965-450F-9ED1-8D9BB408AE00}" type="presOf" srcId="{1D7F6E08-72A6-46CC-8870-C881D1493500}" destId="{B52502C2-594A-4A13-A5FF-5CD5841BD847}" srcOrd="0" destOrd="0" presId="urn:microsoft.com/office/officeart/2005/8/layout/radial4#1"/>
    <dgm:cxn modelId="{1F94C7CD-5E3E-4C42-A384-FD347E1F15A4}" srcId="{1D7F6E08-72A6-46CC-8870-C881D1493500}" destId="{24DAAE02-02E7-4412-8074-A0C4CAA380D7}" srcOrd="1" destOrd="0" parTransId="{A85E77B5-A1A5-43C8-9868-413E99F101A0}" sibTransId="{E253A3F8-AA58-4BB8-A0BD-0BB7ECC546C3}"/>
    <dgm:cxn modelId="{D7F2FA0C-B14D-4830-8544-75B063D9222E}" srcId="{1D7F6E08-72A6-46CC-8870-C881D1493500}" destId="{A5880797-7454-4E44-8518-F4D8354F0963}" srcOrd="2" destOrd="0" parTransId="{96CD46E7-D239-40C7-B5C4-376FEEE43C15}" sibTransId="{0076998F-56E1-4A10-A709-E2811BD7C4FB}"/>
    <dgm:cxn modelId="{504B4139-96CE-4710-9496-32B6C6E462AC}" type="presOf" srcId="{24DAAE02-02E7-4412-8074-A0C4CAA380D7}" destId="{3868CDED-247C-4EE9-95A2-ED400A267946}" srcOrd="0" destOrd="0" presId="urn:microsoft.com/office/officeart/2005/8/layout/radial4#1"/>
    <dgm:cxn modelId="{56CFAE98-5D90-4472-944F-A2ACCF9344AC}" type="presOf" srcId="{96CD46E7-D239-40C7-B5C4-376FEEE43C15}" destId="{D0718308-59AC-43E6-A882-4828EE4494C2}" srcOrd="0" destOrd="0" presId="urn:microsoft.com/office/officeart/2005/8/layout/radial4#1"/>
    <dgm:cxn modelId="{5828CF4E-1626-4D94-9865-CB2B987BD541}" type="presOf" srcId="{D15727BE-4BB4-41E2-BFCD-1CE00CE9A014}" destId="{B1756079-1332-4090-9A47-D2C0EDB7FB22}" srcOrd="0" destOrd="0" presId="urn:microsoft.com/office/officeart/2005/8/layout/radial4#1"/>
    <dgm:cxn modelId="{5ABD0577-2B53-40AF-A0D3-58D7F2C548BC}" type="presOf" srcId="{A85E77B5-A1A5-43C8-9868-413E99F101A0}" destId="{8A478794-BDE0-4AD6-9479-89CDBFC37EB7}" srcOrd="0" destOrd="0" presId="urn:microsoft.com/office/officeart/2005/8/layout/radial4#1"/>
    <dgm:cxn modelId="{B57E9C0A-B0EB-4C86-BDD0-2E22253FB317}" srcId="{6068C167-2C01-4B0B-81C4-726248B418D0}" destId="{1D7F6E08-72A6-46CC-8870-C881D1493500}" srcOrd="0" destOrd="0" parTransId="{59A2FE02-4165-4339-BF9A-AEAE1424E52B}" sibTransId="{E44612D1-CAFE-4D30-B4AA-78C3474158AA}"/>
    <dgm:cxn modelId="{C8C55D3C-C621-4542-BCF7-A6B2ED995E04}" type="presOf" srcId="{6068C167-2C01-4B0B-81C4-726248B418D0}" destId="{CF42B0CB-CDDD-42A1-B3A1-FBB34F262C63}" srcOrd="0" destOrd="0" presId="urn:microsoft.com/office/officeart/2005/8/layout/radial4#1"/>
    <dgm:cxn modelId="{17796530-9FB1-4BE7-B77A-CD49D12C05B2}" type="presOf" srcId="{A5880797-7454-4E44-8518-F4D8354F0963}" destId="{5E0D0BC9-3E91-4623-8C1A-C4A70EB3594B}" srcOrd="0" destOrd="0" presId="urn:microsoft.com/office/officeart/2005/8/layout/radial4#1"/>
    <dgm:cxn modelId="{09C54C07-058E-461C-BE38-C280418159F1}" type="presOf" srcId="{1F3BA15B-B772-426D-8549-F05D47B0B0FC}" destId="{B849A6F3-9933-4C36-AF65-6098308CBC3C}" srcOrd="0" destOrd="0" presId="urn:microsoft.com/office/officeart/2005/8/layout/radial4#1"/>
    <dgm:cxn modelId="{38E5D444-C3F7-457B-93AF-0E524C01551E}" srcId="{1D7F6E08-72A6-46CC-8870-C881D1493500}" destId="{D15727BE-4BB4-41E2-BFCD-1CE00CE9A014}" srcOrd="0" destOrd="0" parTransId="{1F3BA15B-B772-426D-8549-F05D47B0B0FC}" sibTransId="{021F6AB3-21C2-4079-A40A-CA1B5C51BD93}"/>
    <dgm:cxn modelId="{191376DF-C361-4E8C-92D1-61FDD8D562A7}" type="presParOf" srcId="{CF42B0CB-CDDD-42A1-B3A1-FBB34F262C63}" destId="{B52502C2-594A-4A13-A5FF-5CD5841BD847}" srcOrd="0" destOrd="0" presId="urn:microsoft.com/office/officeart/2005/8/layout/radial4#1"/>
    <dgm:cxn modelId="{C6DF350A-CB30-44D5-9213-4DA90C2FFBB1}" type="presParOf" srcId="{CF42B0CB-CDDD-42A1-B3A1-FBB34F262C63}" destId="{B849A6F3-9933-4C36-AF65-6098308CBC3C}" srcOrd="1" destOrd="0" presId="urn:microsoft.com/office/officeart/2005/8/layout/radial4#1"/>
    <dgm:cxn modelId="{B4FA3F2E-5A3C-4E7F-9081-B81820C44D16}" type="presParOf" srcId="{CF42B0CB-CDDD-42A1-B3A1-FBB34F262C63}" destId="{B1756079-1332-4090-9A47-D2C0EDB7FB22}" srcOrd="2" destOrd="0" presId="urn:microsoft.com/office/officeart/2005/8/layout/radial4#1"/>
    <dgm:cxn modelId="{A2B4A005-FB09-46A8-A581-2DF5233EBFFF}" type="presParOf" srcId="{CF42B0CB-CDDD-42A1-B3A1-FBB34F262C63}" destId="{8A478794-BDE0-4AD6-9479-89CDBFC37EB7}" srcOrd="3" destOrd="0" presId="urn:microsoft.com/office/officeart/2005/8/layout/radial4#1"/>
    <dgm:cxn modelId="{0073E311-D6C6-4A30-8AAD-3B48DCDA301B}" type="presParOf" srcId="{CF42B0CB-CDDD-42A1-B3A1-FBB34F262C63}" destId="{3868CDED-247C-4EE9-95A2-ED400A267946}" srcOrd="4" destOrd="0" presId="urn:microsoft.com/office/officeart/2005/8/layout/radial4#1"/>
    <dgm:cxn modelId="{DC83C0BF-4476-4E6E-A901-FD6C536C995E}" type="presParOf" srcId="{CF42B0CB-CDDD-42A1-B3A1-FBB34F262C63}" destId="{D0718308-59AC-43E6-A882-4828EE4494C2}" srcOrd="5" destOrd="0" presId="urn:microsoft.com/office/officeart/2005/8/layout/radial4#1"/>
    <dgm:cxn modelId="{F9A7EBC9-FEC6-403C-9314-D079EF82876A}" type="presParOf" srcId="{CF42B0CB-CDDD-42A1-B3A1-FBB34F262C63}" destId="{5E0D0BC9-3E91-4623-8C1A-C4A70EB3594B}" srcOrd="6" destOrd="0" presId="urn:microsoft.com/office/officeart/2005/8/layout/radial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7D350AB-F71E-4DA8-A330-807010B45384}" type="doc">
      <dgm:prSet loTypeId="urn:microsoft.com/office/officeart/2005/8/layout/matrix3" loCatId="matrix" qsTypeId="urn:microsoft.com/office/officeart/2005/8/quickstyle/simple1#1" qsCatId="simple" csTypeId="urn:microsoft.com/office/officeart/2005/8/colors/colorful5#1" csCatId="colorful" phldr="1"/>
      <dgm:spPr/>
      <dgm:t>
        <a:bodyPr/>
        <a:lstStyle/>
        <a:p>
          <a:endParaRPr lang="en-US"/>
        </a:p>
      </dgm:t>
    </dgm:pt>
    <dgm:pt modelId="{74F154E4-18D2-4AA8-9F28-85A27E3A0810}">
      <dgm:prSet phldrT="[Text]"/>
      <dgm:spPr/>
      <dgm:t>
        <a:bodyPr/>
        <a:lstStyle/>
        <a:p>
          <a:r>
            <a:rPr lang="en-ID" b="1" dirty="0" smtClean="0"/>
            <a:t>A. </a:t>
          </a:r>
          <a:r>
            <a:rPr lang="en-ID" b="1" dirty="0" err="1" smtClean="0"/>
            <a:t>Butir-butir</a:t>
          </a:r>
          <a:r>
            <a:rPr lang="en-ID" b="1" dirty="0" smtClean="0"/>
            <a:t> </a:t>
          </a:r>
          <a:r>
            <a:rPr lang="en-ID" b="1" dirty="0" err="1" smtClean="0"/>
            <a:t>penting</a:t>
          </a:r>
          <a:r>
            <a:rPr lang="en-ID" b="1" dirty="0" smtClean="0"/>
            <a:t> </a:t>
          </a:r>
          <a:r>
            <a:rPr lang="en-ID" b="1" dirty="0" err="1" smtClean="0"/>
            <a:t>buku</a:t>
          </a:r>
          <a:r>
            <a:rPr lang="en-ID" b="1" dirty="0" smtClean="0"/>
            <a:t> </a:t>
          </a:r>
          <a:r>
            <a:rPr lang="en-ID" b="1" dirty="0" err="1" smtClean="0"/>
            <a:t>fiksi</a:t>
          </a:r>
          <a:r>
            <a:rPr lang="en-ID" b="1" dirty="0" smtClean="0"/>
            <a:t> , </a:t>
          </a:r>
          <a:r>
            <a:rPr lang="en-ID" b="1" dirty="0" err="1" smtClean="0"/>
            <a:t>dan</a:t>
          </a:r>
          <a:r>
            <a:rPr lang="en-ID" b="1" dirty="0" smtClean="0"/>
            <a:t> </a:t>
          </a:r>
          <a:r>
            <a:rPr lang="en-ID" b="1" dirty="0" err="1" smtClean="0"/>
            <a:t>nilai-nilai</a:t>
          </a:r>
          <a:r>
            <a:rPr lang="en-ID" b="1" dirty="0" smtClean="0"/>
            <a:t> </a:t>
          </a:r>
          <a:r>
            <a:rPr lang="en-ID" b="1" dirty="0" err="1" smtClean="0"/>
            <a:t>buku</a:t>
          </a:r>
          <a:r>
            <a:rPr lang="en-ID" b="1" dirty="0" smtClean="0"/>
            <a:t> </a:t>
          </a:r>
          <a:r>
            <a:rPr lang="en-ID" b="1" dirty="0" err="1" smtClean="0"/>
            <a:t>fiksi</a:t>
          </a:r>
          <a:endParaRPr lang="en-US" b="1" dirty="0"/>
        </a:p>
      </dgm:t>
    </dgm:pt>
    <dgm:pt modelId="{7055D222-D8B2-4542-AF0C-EA304718FFCA}" cxnId="{77E3530E-2518-4521-BBA4-0376BCB1C128}" type="parTrans">
      <dgm:prSet/>
      <dgm:spPr/>
      <dgm:t>
        <a:bodyPr/>
        <a:lstStyle/>
        <a:p>
          <a:endParaRPr lang="en-US"/>
        </a:p>
      </dgm:t>
    </dgm:pt>
    <dgm:pt modelId="{E4D5E75A-57C7-4F19-AC68-D22D4CC7617E}" cxnId="{77E3530E-2518-4521-BBA4-0376BCB1C128}" type="sibTrans">
      <dgm:prSet/>
      <dgm:spPr/>
      <dgm:t>
        <a:bodyPr/>
        <a:lstStyle/>
        <a:p>
          <a:endParaRPr lang="en-US"/>
        </a:p>
      </dgm:t>
    </dgm:pt>
    <dgm:pt modelId="{CDCBD7BF-9B4E-4F08-A640-C7DBDC5F483E}">
      <dgm:prSet phldrT="[Text]" custT="1"/>
      <dgm:spPr/>
      <dgm:t>
        <a:bodyPr/>
        <a:lstStyle/>
        <a:p>
          <a:pPr algn="ctr"/>
          <a:r>
            <a:rPr lang="en-ID" sz="1400" b="1" dirty="0" smtClean="0"/>
            <a:t>B. </a:t>
          </a:r>
          <a:r>
            <a:rPr lang="en-ID" sz="1400" b="1" dirty="0" err="1" smtClean="0"/>
            <a:t>Kesan</a:t>
          </a:r>
          <a:r>
            <a:rPr lang="en-ID" sz="1400" b="1" dirty="0" smtClean="0"/>
            <a:t> </a:t>
          </a:r>
          <a:r>
            <a:rPr lang="en-ID" sz="1400" b="1" dirty="0" err="1" smtClean="0"/>
            <a:t>Pribadi</a:t>
          </a:r>
          <a:r>
            <a:rPr lang="en-ID" sz="1400" b="1" dirty="0" smtClean="0"/>
            <a:t> </a:t>
          </a:r>
          <a:r>
            <a:rPr lang="en-ID" sz="1400" b="1" dirty="0" err="1" smtClean="0"/>
            <a:t>terhadap</a:t>
          </a:r>
          <a:r>
            <a:rPr lang="en-ID" sz="1400" b="1" dirty="0" smtClean="0"/>
            <a:t> </a:t>
          </a:r>
          <a:r>
            <a:rPr lang="en-ID" sz="1400" b="1" dirty="0" err="1" smtClean="0"/>
            <a:t>Buku</a:t>
          </a:r>
          <a:r>
            <a:rPr lang="en-ID" sz="1400" b="1" dirty="0" smtClean="0"/>
            <a:t> </a:t>
          </a:r>
          <a:r>
            <a:rPr lang="en-ID" sz="1400" b="1" dirty="0" err="1" smtClean="0"/>
            <a:t>Ilmiah</a:t>
          </a:r>
          <a:r>
            <a:rPr lang="en-ID" sz="1400" b="1" dirty="0" smtClean="0"/>
            <a:t> yang </a:t>
          </a:r>
          <a:r>
            <a:rPr lang="en-ID" sz="1400" b="1" dirty="0" err="1" smtClean="0"/>
            <a:t>Dibaca</a:t>
          </a:r>
          <a:endParaRPr lang="en-US" sz="1100" b="1" dirty="0"/>
        </a:p>
      </dgm:t>
    </dgm:pt>
    <dgm:pt modelId="{FB4A9FD2-7E93-403B-A739-5BFBBD32D005}" cxnId="{4C6E3DCD-58C4-49DB-9D80-75259BE87E34}" type="parTrans">
      <dgm:prSet/>
      <dgm:spPr/>
      <dgm:t>
        <a:bodyPr/>
        <a:lstStyle/>
        <a:p>
          <a:endParaRPr lang="en-US"/>
        </a:p>
      </dgm:t>
    </dgm:pt>
    <dgm:pt modelId="{448F3D4B-251F-4613-A243-34403DE3D282}" cxnId="{4C6E3DCD-58C4-49DB-9D80-75259BE87E34}" type="sibTrans">
      <dgm:prSet/>
      <dgm:spPr/>
      <dgm:t>
        <a:bodyPr/>
        <a:lstStyle/>
        <a:p>
          <a:endParaRPr lang="en-US"/>
        </a:p>
      </dgm:t>
    </dgm:pt>
    <dgm:pt modelId="{E5A276CD-D25E-4BF9-83A9-161647E034A5}">
      <dgm:prSet phldrT="[Text]" custT="1"/>
      <dgm:spPr/>
      <dgm:t>
        <a:bodyPr/>
        <a:lstStyle/>
        <a:p>
          <a:r>
            <a:rPr lang="en-ID" sz="1400" b="1" dirty="0" smtClean="0"/>
            <a:t>C.  </a:t>
          </a:r>
          <a:r>
            <a:rPr lang="en-ID" sz="1400" b="1" dirty="0" err="1" smtClean="0"/>
            <a:t>Pesan</a:t>
          </a:r>
          <a:r>
            <a:rPr lang="en-ID" sz="1400" b="1" dirty="0" smtClean="0"/>
            <a:t> </a:t>
          </a:r>
          <a:r>
            <a:rPr lang="en-ID" sz="1400" b="1" dirty="0" err="1" smtClean="0"/>
            <a:t>Buku</a:t>
          </a:r>
          <a:r>
            <a:rPr lang="en-ID" sz="1400" b="1" dirty="0" smtClean="0"/>
            <a:t> </a:t>
          </a:r>
          <a:r>
            <a:rPr lang="en-ID" sz="1400" b="1" dirty="0" err="1" smtClean="0"/>
            <a:t>Fiksi</a:t>
          </a:r>
          <a:r>
            <a:rPr lang="en-ID" sz="1400" b="1" dirty="0" smtClean="0"/>
            <a:t> yang </a:t>
          </a:r>
          <a:r>
            <a:rPr lang="en-ID" sz="1400" b="1" dirty="0" err="1" smtClean="0"/>
            <a:t>Dibaca</a:t>
          </a:r>
          <a:endParaRPr lang="en-US" sz="1400" b="1" dirty="0"/>
        </a:p>
      </dgm:t>
    </dgm:pt>
    <dgm:pt modelId="{8917EDCB-0319-4587-BFC5-C068AC07F16C}" cxnId="{4F21AA19-4EC9-48CC-A1D1-B700A4852183}" type="parTrans">
      <dgm:prSet/>
      <dgm:spPr/>
      <dgm:t>
        <a:bodyPr/>
        <a:lstStyle/>
        <a:p>
          <a:endParaRPr lang="en-US"/>
        </a:p>
      </dgm:t>
    </dgm:pt>
    <dgm:pt modelId="{3615DC99-A15C-4C9B-A8C8-1DCCBF95534A}" cxnId="{4F21AA19-4EC9-48CC-A1D1-B700A4852183}" type="sibTrans">
      <dgm:prSet/>
      <dgm:spPr/>
      <dgm:t>
        <a:bodyPr/>
        <a:lstStyle/>
        <a:p>
          <a:endParaRPr lang="en-US"/>
        </a:p>
      </dgm:t>
    </dgm:pt>
    <dgm:pt modelId="{5A067620-82F2-4724-A8B5-4D987340D8A2}">
      <dgm:prSet phldrT="[Text]" custT="1"/>
      <dgm:spPr/>
      <dgm:t>
        <a:bodyPr/>
        <a:lstStyle/>
        <a:p>
          <a:r>
            <a:rPr lang="en-ID" sz="1400" b="1" dirty="0" smtClean="0"/>
            <a:t>D. </a:t>
          </a:r>
          <a:r>
            <a:rPr lang="en-ID" sz="1400" b="1" dirty="0" err="1" smtClean="0"/>
            <a:t>Ulasan</a:t>
          </a:r>
          <a:r>
            <a:rPr lang="en-ID" sz="1400" b="1" dirty="0" smtClean="0"/>
            <a:t> </a:t>
          </a:r>
          <a:r>
            <a:rPr lang="en-ID" sz="1400" b="1" dirty="0" err="1" smtClean="0"/>
            <a:t>Buku</a:t>
          </a:r>
          <a:r>
            <a:rPr lang="en-ID" sz="1400" b="1" dirty="0" smtClean="0"/>
            <a:t> </a:t>
          </a:r>
          <a:r>
            <a:rPr lang="en-ID" sz="1400" b="1" dirty="0" err="1" smtClean="0"/>
            <a:t>FIksi</a:t>
          </a:r>
          <a:endParaRPr lang="en-US" sz="1800" b="1" dirty="0"/>
        </a:p>
      </dgm:t>
    </dgm:pt>
    <dgm:pt modelId="{F2A949A6-758D-4CF0-9589-0D8CBE966284}" cxnId="{CB0B30EC-8242-4D2F-AB07-0844F6C85F96}" type="parTrans">
      <dgm:prSet/>
      <dgm:spPr/>
      <dgm:t>
        <a:bodyPr/>
        <a:lstStyle/>
        <a:p>
          <a:endParaRPr lang="en-US"/>
        </a:p>
      </dgm:t>
    </dgm:pt>
    <dgm:pt modelId="{D1FC18AF-31CB-4F8E-9530-6F3E5A5BAD75}" cxnId="{CB0B30EC-8242-4D2F-AB07-0844F6C85F96}" type="sibTrans">
      <dgm:prSet/>
      <dgm:spPr/>
      <dgm:t>
        <a:bodyPr/>
        <a:lstStyle/>
        <a:p>
          <a:endParaRPr lang="en-US"/>
        </a:p>
      </dgm:t>
    </dgm:pt>
    <dgm:pt modelId="{0E0BCC27-1CB5-447F-824B-8BC6F4C884FB}" type="pres">
      <dgm:prSet presAssocID="{C7D350AB-F71E-4DA8-A330-807010B45384}" presName="matrix" presStyleCnt="0">
        <dgm:presLayoutVars>
          <dgm:chMax val="1"/>
          <dgm:dir/>
          <dgm:resizeHandles val="exact"/>
        </dgm:presLayoutVars>
      </dgm:prSet>
      <dgm:spPr/>
      <dgm:t>
        <a:bodyPr/>
        <a:lstStyle/>
        <a:p>
          <a:endParaRPr lang="en-US"/>
        </a:p>
      </dgm:t>
    </dgm:pt>
    <dgm:pt modelId="{A25D4C8E-D3CE-4D23-B755-7D9FFB3F463A}" type="pres">
      <dgm:prSet presAssocID="{C7D350AB-F71E-4DA8-A330-807010B45384}" presName="diamond" presStyleLbl="bgShp" presStyleIdx="0" presStyleCnt="1" custLinFactNeighborX="-2735" custLinFactNeighborY="7812"/>
      <dgm:spPr/>
    </dgm:pt>
    <dgm:pt modelId="{DE9687CB-0774-429C-8F3B-73C3415FEFFF}" type="pres">
      <dgm:prSet presAssocID="{C7D350AB-F71E-4DA8-A330-807010B45384}" presName="quad1" presStyleLbl="node1" presStyleIdx="0" presStyleCnt="4">
        <dgm:presLayoutVars>
          <dgm:chMax val="0"/>
          <dgm:chPref val="0"/>
          <dgm:bulletEnabled val="1"/>
        </dgm:presLayoutVars>
      </dgm:prSet>
      <dgm:spPr/>
      <dgm:t>
        <a:bodyPr/>
        <a:lstStyle/>
        <a:p>
          <a:endParaRPr lang="en-US"/>
        </a:p>
      </dgm:t>
    </dgm:pt>
    <dgm:pt modelId="{7F5D05FE-B481-47CE-BFCF-A650825C1E1B}" type="pres">
      <dgm:prSet presAssocID="{C7D350AB-F71E-4DA8-A330-807010B45384}" presName="quad2" presStyleLbl="node1" presStyleIdx="1" presStyleCnt="4" custLinFactNeighborX="-2342" custLinFactNeighborY="-1823">
        <dgm:presLayoutVars>
          <dgm:chMax val="0"/>
          <dgm:chPref val="0"/>
          <dgm:bulletEnabled val="1"/>
        </dgm:presLayoutVars>
      </dgm:prSet>
      <dgm:spPr/>
      <dgm:t>
        <a:bodyPr/>
        <a:lstStyle/>
        <a:p>
          <a:endParaRPr lang="en-US"/>
        </a:p>
      </dgm:t>
    </dgm:pt>
    <dgm:pt modelId="{3EFE6A33-C22D-447F-B553-E092632E8D26}" type="pres">
      <dgm:prSet presAssocID="{C7D350AB-F71E-4DA8-A330-807010B45384}" presName="quad3" presStyleLbl="node1" presStyleIdx="2" presStyleCnt="4">
        <dgm:presLayoutVars>
          <dgm:chMax val="0"/>
          <dgm:chPref val="0"/>
          <dgm:bulletEnabled val="1"/>
        </dgm:presLayoutVars>
      </dgm:prSet>
      <dgm:spPr/>
      <dgm:t>
        <a:bodyPr/>
        <a:lstStyle/>
        <a:p>
          <a:endParaRPr lang="en-US"/>
        </a:p>
      </dgm:t>
    </dgm:pt>
    <dgm:pt modelId="{6807413E-343C-45EF-9DF4-BFE37E1B258F}" type="pres">
      <dgm:prSet presAssocID="{C7D350AB-F71E-4DA8-A330-807010B45384}" presName="quad4" presStyleLbl="node1" presStyleIdx="3" presStyleCnt="4">
        <dgm:presLayoutVars>
          <dgm:chMax val="0"/>
          <dgm:chPref val="0"/>
          <dgm:bulletEnabled val="1"/>
        </dgm:presLayoutVars>
      </dgm:prSet>
      <dgm:spPr/>
      <dgm:t>
        <a:bodyPr/>
        <a:lstStyle/>
        <a:p>
          <a:endParaRPr lang="en-US"/>
        </a:p>
      </dgm:t>
    </dgm:pt>
  </dgm:ptLst>
  <dgm:cxnLst>
    <dgm:cxn modelId="{243F2D34-9D48-41F0-A03F-D5B5A5825C15}" type="presOf" srcId="{5A067620-82F2-4724-A8B5-4D987340D8A2}" destId="{6807413E-343C-45EF-9DF4-BFE37E1B258F}" srcOrd="0" destOrd="0" presId="urn:microsoft.com/office/officeart/2005/8/layout/matrix3"/>
    <dgm:cxn modelId="{D4EAACEA-2F7A-4D94-B545-E1B3B5B31C73}" type="presOf" srcId="{C7D350AB-F71E-4DA8-A330-807010B45384}" destId="{0E0BCC27-1CB5-447F-824B-8BC6F4C884FB}" srcOrd="0" destOrd="0" presId="urn:microsoft.com/office/officeart/2005/8/layout/matrix3"/>
    <dgm:cxn modelId="{CB0B30EC-8242-4D2F-AB07-0844F6C85F96}" srcId="{C7D350AB-F71E-4DA8-A330-807010B45384}" destId="{5A067620-82F2-4724-A8B5-4D987340D8A2}" srcOrd="3" destOrd="0" parTransId="{F2A949A6-758D-4CF0-9589-0D8CBE966284}" sibTransId="{D1FC18AF-31CB-4F8E-9530-6F3E5A5BAD75}"/>
    <dgm:cxn modelId="{4C6E3DCD-58C4-49DB-9D80-75259BE87E34}" srcId="{C7D350AB-F71E-4DA8-A330-807010B45384}" destId="{CDCBD7BF-9B4E-4F08-A640-C7DBDC5F483E}" srcOrd="1" destOrd="0" parTransId="{FB4A9FD2-7E93-403B-A739-5BFBBD32D005}" sibTransId="{448F3D4B-251F-4613-A243-34403DE3D282}"/>
    <dgm:cxn modelId="{3F34E33C-0404-43DD-833A-B7AECF0B6544}" type="presOf" srcId="{CDCBD7BF-9B4E-4F08-A640-C7DBDC5F483E}" destId="{7F5D05FE-B481-47CE-BFCF-A650825C1E1B}" srcOrd="0" destOrd="0" presId="urn:microsoft.com/office/officeart/2005/8/layout/matrix3"/>
    <dgm:cxn modelId="{E4B1F2BA-3BE7-4C6D-A5DB-5269252D3D83}" type="presOf" srcId="{E5A276CD-D25E-4BF9-83A9-161647E034A5}" destId="{3EFE6A33-C22D-447F-B553-E092632E8D26}" srcOrd="0" destOrd="0" presId="urn:microsoft.com/office/officeart/2005/8/layout/matrix3"/>
    <dgm:cxn modelId="{4F21AA19-4EC9-48CC-A1D1-B700A4852183}" srcId="{C7D350AB-F71E-4DA8-A330-807010B45384}" destId="{E5A276CD-D25E-4BF9-83A9-161647E034A5}" srcOrd="2" destOrd="0" parTransId="{8917EDCB-0319-4587-BFC5-C068AC07F16C}" sibTransId="{3615DC99-A15C-4C9B-A8C8-1DCCBF95534A}"/>
    <dgm:cxn modelId="{77E3530E-2518-4521-BBA4-0376BCB1C128}" srcId="{C7D350AB-F71E-4DA8-A330-807010B45384}" destId="{74F154E4-18D2-4AA8-9F28-85A27E3A0810}" srcOrd="0" destOrd="0" parTransId="{7055D222-D8B2-4542-AF0C-EA304718FFCA}" sibTransId="{E4D5E75A-57C7-4F19-AC68-D22D4CC7617E}"/>
    <dgm:cxn modelId="{89622783-AEF8-4CE3-BF3D-33C1CB0C65F4}" type="presOf" srcId="{74F154E4-18D2-4AA8-9F28-85A27E3A0810}" destId="{DE9687CB-0774-429C-8F3B-73C3415FEFFF}" srcOrd="0" destOrd="0" presId="urn:microsoft.com/office/officeart/2005/8/layout/matrix3"/>
    <dgm:cxn modelId="{50C06C7D-53C1-4672-8DEA-CF8D864E4BC7}" type="presParOf" srcId="{0E0BCC27-1CB5-447F-824B-8BC6F4C884FB}" destId="{A25D4C8E-D3CE-4D23-B755-7D9FFB3F463A}" srcOrd="0" destOrd="0" presId="urn:microsoft.com/office/officeart/2005/8/layout/matrix3"/>
    <dgm:cxn modelId="{660FEFDA-B0EB-4A1F-B79D-EE79EA123CA4}" type="presParOf" srcId="{0E0BCC27-1CB5-447F-824B-8BC6F4C884FB}" destId="{DE9687CB-0774-429C-8F3B-73C3415FEFFF}" srcOrd="1" destOrd="0" presId="urn:microsoft.com/office/officeart/2005/8/layout/matrix3"/>
    <dgm:cxn modelId="{3C1B3F81-5916-41AE-BDA3-EB6CDD33C89A}" type="presParOf" srcId="{0E0BCC27-1CB5-447F-824B-8BC6F4C884FB}" destId="{7F5D05FE-B481-47CE-BFCF-A650825C1E1B}" srcOrd="2" destOrd="0" presId="urn:microsoft.com/office/officeart/2005/8/layout/matrix3"/>
    <dgm:cxn modelId="{D0CD4CDB-5C2A-4EAC-B82E-CC786802D314}" type="presParOf" srcId="{0E0BCC27-1CB5-447F-824B-8BC6F4C884FB}" destId="{3EFE6A33-C22D-447F-B553-E092632E8D26}" srcOrd="3" destOrd="0" presId="urn:microsoft.com/office/officeart/2005/8/layout/matrix3"/>
    <dgm:cxn modelId="{7E92FFB1-B46F-4342-94DC-7E9C56B92C97}" type="presParOf" srcId="{0E0BCC27-1CB5-447F-824B-8BC6F4C884FB}" destId="{6807413E-343C-45EF-9DF4-BFE37E1B258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7105E8C-6DD0-424C-9DDA-82FD0C318533}" type="doc">
      <dgm:prSet loTypeId="urn:microsoft.com/office/officeart/2005/8/layout/hList6" loCatId="list" qsTypeId="urn:microsoft.com/office/officeart/2005/8/quickstyle/simple1#2" qsCatId="simple" csTypeId="urn:microsoft.com/office/officeart/2005/8/colors/colorful5#2" csCatId="colorful" phldr="1"/>
      <dgm:spPr/>
      <dgm:t>
        <a:bodyPr/>
        <a:lstStyle/>
        <a:p>
          <a:endParaRPr lang="en-US"/>
        </a:p>
      </dgm:t>
    </dgm:pt>
    <dgm:pt modelId="{4BE3E14C-1885-420A-A528-FB65573B7A1F}">
      <dgm:prSet phldrT="[Text]"/>
      <dgm:spPr/>
      <dgm:t>
        <a:bodyPr/>
        <a:lstStyle/>
        <a:p>
          <a:r>
            <a:rPr lang="en-ID" dirty="0" err="1" smtClean="0"/>
            <a:t>Ciri-ciri</a:t>
          </a:r>
          <a:r>
            <a:rPr lang="en-ID" dirty="0" smtClean="0"/>
            <a:t> </a:t>
          </a:r>
          <a:r>
            <a:rPr lang="en-ID" dirty="0" err="1" smtClean="0"/>
            <a:t>buku</a:t>
          </a:r>
          <a:r>
            <a:rPr lang="en-ID" dirty="0" smtClean="0"/>
            <a:t> </a:t>
          </a:r>
          <a:r>
            <a:rPr lang="en-ID" dirty="0" err="1" smtClean="0"/>
            <a:t>fiksi</a:t>
          </a:r>
          <a:r>
            <a:rPr lang="en-ID" dirty="0" smtClean="0"/>
            <a:t>:</a:t>
          </a:r>
          <a:endParaRPr lang="en-US" dirty="0"/>
        </a:p>
      </dgm:t>
    </dgm:pt>
    <dgm:pt modelId="{FF84A191-6D05-4098-9B97-563826315A0D}" cxnId="{CFDD2006-783F-41B8-97DE-C84A7420506B}" type="parTrans">
      <dgm:prSet/>
      <dgm:spPr/>
      <dgm:t>
        <a:bodyPr/>
        <a:lstStyle/>
        <a:p>
          <a:endParaRPr lang="en-US"/>
        </a:p>
      </dgm:t>
    </dgm:pt>
    <dgm:pt modelId="{532DC3C2-157B-4D05-9ED0-B65151B59604}" cxnId="{CFDD2006-783F-41B8-97DE-C84A7420506B}" type="sibTrans">
      <dgm:prSet/>
      <dgm:spPr/>
      <dgm:t>
        <a:bodyPr/>
        <a:lstStyle/>
        <a:p>
          <a:endParaRPr lang="en-US"/>
        </a:p>
      </dgm:t>
    </dgm:pt>
    <dgm:pt modelId="{23DBF6A2-4303-41BB-A7C9-5A3C295EEF7E}">
      <dgm:prSet phldrT="[Text]"/>
      <dgm:spPr/>
      <dgm:t>
        <a:bodyPr/>
        <a:lstStyle/>
        <a:p>
          <a:r>
            <a:rPr lang="en-US" dirty="0" smtClean="0"/>
            <a:t>1. </a:t>
          </a:r>
          <a:r>
            <a:rPr lang="en-US" dirty="0" err="1" smtClean="0"/>
            <a:t>Menggunakan</a:t>
          </a:r>
          <a:r>
            <a:rPr lang="en-US" dirty="0" smtClean="0"/>
            <a:t> </a:t>
          </a:r>
          <a:r>
            <a:rPr lang="en-US" dirty="0" err="1" smtClean="0"/>
            <a:t>gaya</a:t>
          </a:r>
          <a:r>
            <a:rPr lang="en-US" dirty="0" smtClean="0"/>
            <a:t> </a:t>
          </a:r>
          <a:r>
            <a:rPr lang="en-US" dirty="0" err="1" smtClean="0"/>
            <a:t>bahasa</a:t>
          </a:r>
          <a:endParaRPr lang="en-US" dirty="0"/>
        </a:p>
      </dgm:t>
    </dgm:pt>
    <dgm:pt modelId="{382B1228-076B-4B93-AF58-EB15D4E20E67}" cxnId="{1AEBCFE1-9CF4-4198-AB35-B41C7DF51C17}" type="parTrans">
      <dgm:prSet/>
      <dgm:spPr/>
      <dgm:t>
        <a:bodyPr/>
        <a:lstStyle/>
        <a:p>
          <a:endParaRPr lang="en-US"/>
        </a:p>
      </dgm:t>
    </dgm:pt>
    <dgm:pt modelId="{526F06D7-0EED-40C5-8E63-EB53BBED6018}" cxnId="{1AEBCFE1-9CF4-4198-AB35-B41C7DF51C17}" type="sibTrans">
      <dgm:prSet/>
      <dgm:spPr/>
      <dgm:t>
        <a:bodyPr/>
        <a:lstStyle/>
        <a:p>
          <a:endParaRPr lang="en-US"/>
        </a:p>
      </dgm:t>
    </dgm:pt>
    <dgm:pt modelId="{13F9DC5A-0714-4D9F-9D2D-62010033831F}">
      <dgm:prSet phldrT="[Text]"/>
      <dgm:spPr/>
      <dgm:t>
        <a:bodyPr/>
        <a:lstStyle/>
        <a:p>
          <a:r>
            <a:rPr lang="en-US" dirty="0" smtClean="0"/>
            <a:t>2. </a:t>
          </a:r>
          <a:r>
            <a:rPr lang="en-US" dirty="0" err="1" smtClean="0"/>
            <a:t>Menggunakan</a:t>
          </a:r>
          <a:r>
            <a:rPr lang="en-US" dirty="0" smtClean="0"/>
            <a:t> </a:t>
          </a:r>
          <a:r>
            <a:rPr lang="en-US" dirty="0" err="1" smtClean="0"/>
            <a:t>kata-kata</a:t>
          </a:r>
          <a:r>
            <a:rPr lang="en-US" dirty="0" smtClean="0"/>
            <a:t> </a:t>
          </a:r>
          <a:r>
            <a:rPr lang="en-US" dirty="0" err="1" smtClean="0"/>
            <a:t>bersifat</a:t>
          </a:r>
          <a:r>
            <a:rPr lang="en-US" dirty="0" smtClean="0"/>
            <a:t> </a:t>
          </a:r>
          <a:r>
            <a:rPr lang="en-US" dirty="0" err="1" smtClean="0"/>
            <a:t>konotatif</a:t>
          </a:r>
          <a:endParaRPr lang="en-US" dirty="0"/>
        </a:p>
      </dgm:t>
    </dgm:pt>
    <dgm:pt modelId="{9DB3D36F-F946-45E0-9B7D-BAAE431A98C5}" cxnId="{4E69F8CE-A66D-4E11-9900-A6B390DFC4F2}" type="parTrans">
      <dgm:prSet/>
      <dgm:spPr/>
      <dgm:t>
        <a:bodyPr/>
        <a:lstStyle/>
        <a:p>
          <a:endParaRPr lang="en-US"/>
        </a:p>
      </dgm:t>
    </dgm:pt>
    <dgm:pt modelId="{1BE2DED6-770C-410C-91C9-FF453ACA7EF3}" cxnId="{4E69F8CE-A66D-4E11-9900-A6B390DFC4F2}" type="sibTrans">
      <dgm:prSet/>
      <dgm:spPr/>
      <dgm:t>
        <a:bodyPr/>
        <a:lstStyle/>
        <a:p>
          <a:endParaRPr lang="en-US"/>
        </a:p>
      </dgm:t>
    </dgm:pt>
    <dgm:pt modelId="{C93AA816-2399-4C61-9CF3-E5481317B88C}">
      <dgm:prSet phldrT="[Text]"/>
      <dgm:spPr/>
      <dgm:t>
        <a:bodyPr/>
        <a:lstStyle/>
        <a:p>
          <a:r>
            <a:rPr lang="en-ID" dirty="0" smtClean="0"/>
            <a:t>3. </a:t>
          </a:r>
          <a:r>
            <a:rPr lang="en-US" dirty="0" err="1" smtClean="0"/>
            <a:t>Berdasarkan</a:t>
          </a:r>
          <a:r>
            <a:rPr lang="en-US" dirty="0" smtClean="0"/>
            <a:t> </a:t>
          </a:r>
          <a:r>
            <a:rPr lang="en-US" dirty="0" err="1" smtClean="0"/>
            <a:t>imajinasi</a:t>
          </a:r>
          <a:r>
            <a:rPr lang="en-US" dirty="0" smtClean="0"/>
            <a:t> </a:t>
          </a:r>
          <a:r>
            <a:rPr lang="en-US" dirty="0" err="1" smtClean="0"/>
            <a:t>atau</a:t>
          </a:r>
          <a:r>
            <a:rPr lang="en-US" dirty="0" smtClean="0"/>
            <a:t> </a:t>
          </a:r>
          <a:r>
            <a:rPr lang="en-US" dirty="0" err="1" smtClean="0"/>
            <a:t>khayalan</a:t>
          </a:r>
          <a:endParaRPr lang="en-US" dirty="0"/>
        </a:p>
      </dgm:t>
    </dgm:pt>
    <dgm:pt modelId="{352A38B7-D1A1-4EDA-82A2-0C85D9DE8135}" cxnId="{AC33E5C8-B0F7-47CD-9152-D855145A3CBA}" type="parTrans">
      <dgm:prSet/>
      <dgm:spPr/>
      <dgm:t>
        <a:bodyPr/>
        <a:lstStyle/>
        <a:p>
          <a:endParaRPr lang="en-US"/>
        </a:p>
      </dgm:t>
    </dgm:pt>
    <dgm:pt modelId="{CF068D5A-BB3B-4643-8877-2DFE7A18D318}" cxnId="{AC33E5C8-B0F7-47CD-9152-D855145A3CBA}" type="sibTrans">
      <dgm:prSet/>
      <dgm:spPr/>
      <dgm:t>
        <a:bodyPr/>
        <a:lstStyle/>
        <a:p>
          <a:endParaRPr lang="en-US"/>
        </a:p>
      </dgm:t>
    </dgm:pt>
    <dgm:pt modelId="{7D4FFAA7-721E-43A9-BBCF-010A610024CE}">
      <dgm:prSet phldrT="[Text]"/>
      <dgm:spPr/>
      <dgm:t>
        <a:bodyPr/>
        <a:lstStyle/>
        <a:p>
          <a:r>
            <a:rPr lang="en-US" dirty="0" err="1" smtClean="0"/>
            <a:t>Ciri-ciri</a:t>
          </a:r>
          <a:r>
            <a:rPr lang="en-US" dirty="0" smtClean="0"/>
            <a:t> </a:t>
          </a:r>
          <a:r>
            <a:rPr lang="en-US" dirty="0" err="1" smtClean="0"/>
            <a:t>buku</a:t>
          </a:r>
          <a:r>
            <a:rPr lang="en-US" dirty="0" smtClean="0"/>
            <a:t> </a:t>
          </a:r>
          <a:r>
            <a:rPr lang="en-US" dirty="0" err="1" smtClean="0"/>
            <a:t>nonfiksi</a:t>
          </a:r>
          <a:r>
            <a:rPr lang="en-US" dirty="0" smtClean="0"/>
            <a:t> :</a:t>
          </a:r>
          <a:endParaRPr lang="en-US" dirty="0"/>
        </a:p>
      </dgm:t>
    </dgm:pt>
    <dgm:pt modelId="{C63E8765-1638-4C88-8DBB-35A00204C1DC}" cxnId="{60A7C8E2-176D-4F16-9AFA-972A6A9A376D}" type="parTrans">
      <dgm:prSet/>
      <dgm:spPr/>
      <dgm:t>
        <a:bodyPr/>
        <a:lstStyle/>
        <a:p>
          <a:endParaRPr lang="en-US"/>
        </a:p>
      </dgm:t>
    </dgm:pt>
    <dgm:pt modelId="{A14BDF70-0352-4162-A95F-368B96094198}" cxnId="{60A7C8E2-176D-4F16-9AFA-972A6A9A376D}" type="sibTrans">
      <dgm:prSet/>
      <dgm:spPr/>
      <dgm:t>
        <a:bodyPr/>
        <a:lstStyle/>
        <a:p>
          <a:endParaRPr lang="en-US"/>
        </a:p>
      </dgm:t>
    </dgm:pt>
    <dgm:pt modelId="{392BE365-A9B8-43FC-9A5B-7F3F144ABA7B}">
      <dgm:prSet phldrT="[Text]"/>
      <dgm:spPr/>
      <dgm:t>
        <a:bodyPr/>
        <a:lstStyle/>
        <a:p>
          <a:r>
            <a:rPr lang="en-ID" dirty="0" smtClean="0"/>
            <a:t>1. </a:t>
          </a:r>
          <a:r>
            <a:rPr lang="en-US" dirty="0" err="1" smtClean="0"/>
            <a:t>Menggunakan</a:t>
          </a:r>
          <a:r>
            <a:rPr lang="en-US" dirty="0" smtClean="0"/>
            <a:t> </a:t>
          </a:r>
          <a:r>
            <a:rPr lang="en-US" dirty="0" err="1" smtClean="0"/>
            <a:t>gaya</a:t>
          </a:r>
          <a:r>
            <a:rPr lang="en-US" dirty="0" smtClean="0"/>
            <a:t> </a:t>
          </a:r>
          <a:r>
            <a:rPr lang="en-US" dirty="0" err="1" smtClean="0"/>
            <a:t>bahasa</a:t>
          </a:r>
          <a:r>
            <a:rPr lang="en-US" dirty="0" smtClean="0"/>
            <a:t> </a:t>
          </a:r>
          <a:r>
            <a:rPr lang="en-US" dirty="0" smtClean="0"/>
            <a:t>formal</a:t>
          </a:r>
          <a:endParaRPr lang="en-US" dirty="0"/>
        </a:p>
      </dgm:t>
    </dgm:pt>
    <dgm:pt modelId="{08628044-EEE4-4F39-A5B6-5A812D658156}" cxnId="{8AFFBCBA-4D15-46DE-9F05-F4AFF1679526}" type="parTrans">
      <dgm:prSet/>
      <dgm:spPr/>
      <dgm:t>
        <a:bodyPr/>
        <a:lstStyle/>
        <a:p>
          <a:endParaRPr lang="en-US"/>
        </a:p>
      </dgm:t>
    </dgm:pt>
    <dgm:pt modelId="{642B4F28-F63B-412F-96CB-10F8F63A9AD1}" cxnId="{8AFFBCBA-4D15-46DE-9F05-F4AFF1679526}" type="sibTrans">
      <dgm:prSet/>
      <dgm:spPr/>
      <dgm:t>
        <a:bodyPr/>
        <a:lstStyle/>
        <a:p>
          <a:endParaRPr lang="en-US"/>
        </a:p>
      </dgm:t>
    </dgm:pt>
    <dgm:pt modelId="{3B46E68E-4BF6-4AE1-87CC-3C0FDEA68CB6}">
      <dgm:prSet phldrT="[Text]"/>
      <dgm:spPr/>
      <dgm:t>
        <a:bodyPr/>
        <a:lstStyle/>
        <a:p>
          <a:r>
            <a:rPr lang="en-ID" dirty="0" smtClean="0"/>
            <a:t>2. </a:t>
          </a:r>
          <a:r>
            <a:rPr lang="en-US" dirty="0" err="1" smtClean="0"/>
            <a:t>Menggunakan</a:t>
          </a:r>
          <a:r>
            <a:rPr lang="en-US" dirty="0" smtClean="0"/>
            <a:t> </a:t>
          </a:r>
          <a:r>
            <a:rPr lang="en-US" dirty="0" err="1" smtClean="0"/>
            <a:t>kata-kata</a:t>
          </a:r>
          <a:r>
            <a:rPr lang="en-US" dirty="0" smtClean="0"/>
            <a:t> </a:t>
          </a:r>
          <a:r>
            <a:rPr lang="en-US" dirty="0" err="1" smtClean="0"/>
            <a:t>bersifat</a:t>
          </a:r>
          <a:r>
            <a:rPr lang="en-US" dirty="0" smtClean="0"/>
            <a:t> </a:t>
          </a:r>
          <a:r>
            <a:rPr lang="en-US" dirty="0" err="1" smtClean="0"/>
            <a:t>denotatif</a:t>
          </a:r>
          <a:endParaRPr lang="en-US" dirty="0"/>
        </a:p>
      </dgm:t>
    </dgm:pt>
    <dgm:pt modelId="{3A7E3573-BD77-4EB7-9D60-C85C5762D8ED}" cxnId="{80C4E1EA-1678-4B46-907C-C20A145A46A4}" type="parTrans">
      <dgm:prSet/>
      <dgm:spPr/>
      <dgm:t>
        <a:bodyPr/>
        <a:lstStyle/>
        <a:p>
          <a:endParaRPr lang="en-US"/>
        </a:p>
      </dgm:t>
    </dgm:pt>
    <dgm:pt modelId="{95BFC465-FCDE-482D-B536-D2B35F69CBF8}" cxnId="{80C4E1EA-1678-4B46-907C-C20A145A46A4}" type="sibTrans">
      <dgm:prSet/>
      <dgm:spPr/>
      <dgm:t>
        <a:bodyPr/>
        <a:lstStyle/>
        <a:p>
          <a:endParaRPr lang="en-US"/>
        </a:p>
      </dgm:t>
    </dgm:pt>
    <dgm:pt modelId="{30BCA5BF-976C-4988-A652-83F29493E4B4}">
      <dgm:prSet phldrT="[Text]"/>
      <dgm:spPr/>
      <dgm:t>
        <a:bodyPr/>
        <a:lstStyle/>
        <a:p>
          <a:r>
            <a:rPr lang="en-ID" dirty="0" smtClean="0"/>
            <a:t>3. </a:t>
          </a:r>
          <a:r>
            <a:rPr lang="en-US" dirty="0" err="1" smtClean="0"/>
            <a:t>Berdasarkan</a:t>
          </a:r>
          <a:r>
            <a:rPr lang="en-US" dirty="0" smtClean="0"/>
            <a:t> </a:t>
          </a:r>
          <a:r>
            <a:rPr lang="en-US" dirty="0" err="1" smtClean="0"/>
            <a:t>fakta</a:t>
          </a:r>
          <a:endParaRPr lang="en-US" dirty="0"/>
        </a:p>
      </dgm:t>
    </dgm:pt>
    <dgm:pt modelId="{CE25964B-F826-45DF-9788-70E8C67B7112}" cxnId="{6DDD94D1-26A4-4414-9CE1-A34650B43F90}" type="parTrans">
      <dgm:prSet/>
      <dgm:spPr/>
    </dgm:pt>
    <dgm:pt modelId="{F8A32772-4DB8-4C1C-80CC-EB56CAF1E3CA}" cxnId="{6DDD94D1-26A4-4414-9CE1-A34650B43F90}" type="sibTrans">
      <dgm:prSet/>
      <dgm:spPr/>
    </dgm:pt>
    <dgm:pt modelId="{59759B79-D14C-416E-81C1-62F9F8179CC3}">
      <dgm:prSet phldrT="[Text]"/>
      <dgm:spPr/>
      <dgm:t>
        <a:bodyPr/>
        <a:lstStyle/>
        <a:p>
          <a:r>
            <a:rPr lang="en-ID" dirty="0" smtClean="0"/>
            <a:t>4. </a:t>
          </a:r>
          <a:r>
            <a:rPr lang="en-US" dirty="0" err="1" smtClean="0"/>
            <a:t>Berbentuk</a:t>
          </a:r>
          <a:r>
            <a:rPr lang="en-US" dirty="0" smtClean="0"/>
            <a:t> </a:t>
          </a:r>
          <a:r>
            <a:rPr lang="en-US" dirty="0" err="1" smtClean="0"/>
            <a:t>tulisan</a:t>
          </a:r>
          <a:r>
            <a:rPr lang="en-US" dirty="0" smtClean="0"/>
            <a:t> </a:t>
          </a:r>
          <a:r>
            <a:rPr lang="en-US" dirty="0" err="1" smtClean="0"/>
            <a:t>ilmiah</a:t>
          </a:r>
          <a:r>
            <a:rPr lang="en-US" dirty="0" smtClean="0"/>
            <a:t> </a:t>
          </a:r>
          <a:r>
            <a:rPr lang="en-US" dirty="0" err="1" smtClean="0"/>
            <a:t>populer</a:t>
          </a:r>
          <a:endParaRPr lang="en-US" dirty="0"/>
        </a:p>
      </dgm:t>
    </dgm:pt>
    <dgm:pt modelId="{0A0517EB-A26E-4F48-A9DA-11F37EB748AD}" cxnId="{600D6E56-8AAC-45DB-B52A-4D224579037A}" type="parTrans">
      <dgm:prSet/>
      <dgm:spPr/>
    </dgm:pt>
    <dgm:pt modelId="{82BC55D6-BF5B-458F-AFF2-26131112E3D7}" cxnId="{600D6E56-8AAC-45DB-B52A-4D224579037A}" type="sibTrans">
      <dgm:prSet/>
      <dgm:spPr/>
    </dgm:pt>
    <dgm:pt modelId="{4B0D9357-CBC5-4E7F-94E6-8FCE42D3E9D7}">
      <dgm:prSet phldrT="[Text]"/>
      <dgm:spPr/>
      <dgm:t>
        <a:bodyPr/>
        <a:lstStyle/>
        <a:p>
          <a:r>
            <a:rPr lang="en-ID" dirty="0" smtClean="0"/>
            <a:t>5. </a:t>
          </a:r>
          <a:r>
            <a:rPr lang="en-US" dirty="0" err="1" smtClean="0"/>
            <a:t>Berupa</a:t>
          </a:r>
          <a:r>
            <a:rPr lang="en-US" dirty="0" smtClean="0"/>
            <a:t> </a:t>
          </a:r>
          <a:r>
            <a:rPr lang="en-US" dirty="0" err="1" smtClean="0"/>
            <a:t>ide</a:t>
          </a:r>
          <a:r>
            <a:rPr lang="en-US" dirty="0" smtClean="0"/>
            <a:t> </a:t>
          </a:r>
          <a:r>
            <a:rPr lang="en-US" dirty="0" err="1" smtClean="0"/>
            <a:t>baru</a:t>
          </a:r>
          <a:r>
            <a:rPr lang="en-US" dirty="0" smtClean="0"/>
            <a:t> </a:t>
          </a:r>
          <a:r>
            <a:rPr lang="en-US" dirty="0" err="1" smtClean="0"/>
            <a:t>atau</a:t>
          </a:r>
          <a:r>
            <a:rPr lang="en-US" dirty="0" smtClean="0"/>
            <a:t> </a:t>
          </a:r>
          <a:r>
            <a:rPr lang="en-US" dirty="0" err="1" smtClean="0"/>
            <a:t>menyempurnakan</a:t>
          </a:r>
          <a:r>
            <a:rPr lang="en-US" dirty="0" smtClean="0"/>
            <a:t> </a:t>
          </a:r>
          <a:r>
            <a:rPr lang="en-US" dirty="0" err="1" smtClean="0"/>
            <a:t>ide</a:t>
          </a:r>
          <a:r>
            <a:rPr lang="en-US" dirty="0" smtClean="0"/>
            <a:t> yang </a:t>
          </a:r>
          <a:r>
            <a:rPr lang="en-US" dirty="0" err="1" smtClean="0"/>
            <a:t>pernah</a:t>
          </a:r>
          <a:r>
            <a:rPr lang="en-US" dirty="0" smtClean="0"/>
            <a:t> </a:t>
          </a:r>
          <a:r>
            <a:rPr lang="en-US" dirty="0" err="1" smtClean="0"/>
            <a:t>ditulis</a:t>
          </a:r>
          <a:r>
            <a:rPr lang="en-US" dirty="0" smtClean="0"/>
            <a:t> </a:t>
          </a:r>
          <a:r>
            <a:rPr lang="en-US" dirty="0" err="1" smtClean="0"/>
            <a:t>sebelumnya</a:t>
          </a:r>
          <a:endParaRPr lang="en-US" dirty="0"/>
        </a:p>
      </dgm:t>
    </dgm:pt>
    <dgm:pt modelId="{C30CB186-5195-4791-A190-78C46825777F}" cxnId="{6986647F-F2A0-405D-B1E2-948D21DB071F}" type="parTrans">
      <dgm:prSet/>
      <dgm:spPr/>
    </dgm:pt>
    <dgm:pt modelId="{008737B2-932E-4BA4-A3AD-F03FBD181729}" cxnId="{6986647F-F2A0-405D-B1E2-948D21DB071F}" type="sibTrans">
      <dgm:prSet/>
      <dgm:spPr/>
    </dgm:pt>
    <dgm:pt modelId="{1013D265-5010-413B-8769-20A4070B8B10}" type="pres">
      <dgm:prSet presAssocID="{E7105E8C-6DD0-424C-9DDA-82FD0C318533}" presName="Name0" presStyleCnt="0">
        <dgm:presLayoutVars>
          <dgm:dir/>
          <dgm:resizeHandles val="exact"/>
        </dgm:presLayoutVars>
      </dgm:prSet>
      <dgm:spPr/>
      <dgm:t>
        <a:bodyPr/>
        <a:lstStyle/>
        <a:p>
          <a:endParaRPr lang="en-US"/>
        </a:p>
      </dgm:t>
    </dgm:pt>
    <dgm:pt modelId="{DB5B3E00-2427-42FE-9040-ECC0451A0992}" type="pres">
      <dgm:prSet presAssocID="{4BE3E14C-1885-420A-A528-FB65573B7A1F}" presName="node" presStyleLbl="node1" presStyleIdx="0" presStyleCnt="2">
        <dgm:presLayoutVars>
          <dgm:bulletEnabled val="1"/>
        </dgm:presLayoutVars>
      </dgm:prSet>
      <dgm:spPr/>
      <dgm:t>
        <a:bodyPr/>
        <a:lstStyle/>
        <a:p>
          <a:endParaRPr lang="en-US"/>
        </a:p>
      </dgm:t>
    </dgm:pt>
    <dgm:pt modelId="{55CE04CA-DCBD-4B39-AA41-E916BF9002E8}" type="pres">
      <dgm:prSet presAssocID="{532DC3C2-157B-4D05-9ED0-B65151B59604}" presName="sibTrans" presStyleCnt="0"/>
      <dgm:spPr/>
    </dgm:pt>
    <dgm:pt modelId="{7109C934-D1B1-4DDA-A25D-2E74DABA17EF}" type="pres">
      <dgm:prSet presAssocID="{7D4FFAA7-721E-43A9-BBCF-010A610024CE}" presName="node" presStyleLbl="node1" presStyleIdx="1" presStyleCnt="2">
        <dgm:presLayoutVars>
          <dgm:bulletEnabled val="1"/>
        </dgm:presLayoutVars>
      </dgm:prSet>
      <dgm:spPr/>
      <dgm:t>
        <a:bodyPr/>
        <a:lstStyle/>
        <a:p>
          <a:endParaRPr lang="en-US"/>
        </a:p>
      </dgm:t>
    </dgm:pt>
  </dgm:ptLst>
  <dgm:cxnLst>
    <dgm:cxn modelId="{6793AEE3-19FB-4795-B058-75D86499CED9}" type="presOf" srcId="{392BE365-A9B8-43FC-9A5B-7F3F144ABA7B}" destId="{7109C934-D1B1-4DDA-A25D-2E74DABA17EF}" srcOrd="0" destOrd="1" presId="urn:microsoft.com/office/officeart/2005/8/layout/hList6"/>
    <dgm:cxn modelId="{50A8B49F-E53A-4F91-AEB8-566F869B2EA1}" type="presOf" srcId="{30BCA5BF-976C-4988-A652-83F29493E4B4}" destId="{7109C934-D1B1-4DDA-A25D-2E74DABA17EF}" srcOrd="0" destOrd="3" presId="urn:microsoft.com/office/officeart/2005/8/layout/hList6"/>
    <dgm:cxn modelId="{AB9EEF4C-F4F7-48E7-AB43-2D8DBE86372E}" type="presOf" srcId="{13F9DC5A-0714-4D9F-9D2D-62010033831F}" destId="{DB5B3E00-2427-42FE-9040-ECC0451A0992}" srcOrd="0" destOrd="2" presId="urn:microsoft.com/office/officeart/2005/8/layout/hList6"/>
    <dgm:cxn modelId="{CC894209-48ED-4168-A1F2-6D525FDD6542}" type="presOf" srcId="{4B0D9357-CBC5-4E7F-94E6-8FCE42D3E9D7}" destId="{7109C934-D1B1-4DDA-A25D-2E74DABA17EF}" srcOrd="0" destOrd="5" presId="urn:microsoft.com/office/officeart/2005/8/layout/hList6"/>
    <dgm:cxn modelId="{63B5C29E-AE05-4419-95A4-35A8AF88B14B}" type="presOf" srcId="{59759B79-D14C-416E-81C1-62F9F8179CC3}" destId="{7109C934-D1B1-4DDA-A25D-2E74DABA17EF}" srcOrd="0" destOrd="4" presId="urn:microsoft.com/office/officeart/2005/8/layout/hList6"/>
    <dgm:cxn modelId="{1AEBCFE1-9CF4-4198-AB35-B41C7DF51C17}" srcId="{4BE3E14C-1885-420A-A528-FB65573B7A1F}" destId="{23DBF6A2-4303-41BB-A7C9-5A3C295EEF7E}" srcOrd="0" destOrd="0" parTransId="{382B1228-076B-4B93-AF58-EB15D4E20E67}" sibTransId="{526F06D7-0EED-40C5-8E63-EB53BBED6018}"/>
    <dgm:cxn modelId="{6986647F-F2A0-405D-B1E2-948D21DB071F}" srcId="{7D4FFAA7-721E-43A9-BBCF-010A610024CE}" destId="{4B0D9357-CBC5-4E7F-94E6-8FCE42D3E9D7}" srcOrd="4" destOrd="0" parTransId="{C30CB186-5195-4791-A190-78C46825777F}" sibTransId="{008737B2-932E-4BA4-A3AD-F03FBD181729}"/>
    <dgm:cxn modelId="{5DDFA0A1-4CCC-4693-B88A-2B5D3C285A46}" type="presOf" srcId="{4BE3E14C-1885-420A-A528-FB65573B7A1F}" destId="{DB5B3E00-2427-42FE-9040-ECC0451A0992}" srcOrd="0" destOrd="0" presId="urn:microsoft.com/office/officeart/2005/8/layout/hList6"/>
    <dgm:cxn modelId="{C04D40F1-D418-4568-8EBD-B6A9FC6753C6}" type="presOf" srcId="{7D4FFAA7-721E-43A9-BBCF-010A610024CE}" destId="{7109C934-D1B1-4DDA-A25D-2E74DABA17EF}" srcOrd="0" destOrd="0" presId="urn:microsoft.com/office/officeart/2005/8/layout/hList6"/>
    <dgm:cxn modelId="{8AFFBCBA-4D15-46DE-9F05-F4AFF1679526}" srcId="{7D4FFAA7-721E-43A9-BBCF-010A610024CE}" destId="{392BE365-A9B8-43FC-9A5B-7F3F144ABA7B}" srcOrd="0" destOrd="0" parTransId="{08628044-EEE4-4F39-A5B6-5A812D658156}" sibTransId="{642B4F28-F63B-412F-96CB-10F8F63A9AD1}"/>
    <dgm:cxn modelId="{A361FB93-3064-4990-80C3-EEE5916BE5EB}" type="presOf" srcId="{E7105E8C-6DD0-424C-9DDA-82FD0C318533}" destId="{1013D265-5010-413B-8769-20A4070B8B10}" srcOrd="0" destOrd="0" presId="urn:microsoft.com/office/officeart/2005/8/layout/hList6"/>
    <dgm:cxn modelId="{4E920CEA-B355-4B44-A25B-6468729ECEAC}" type="presOf" srcId="{23DBF6A2-4303-41BB-A7C9-5A3C295EEF7E}" destId="{DB5B3E00-2427-42FE-9040-ECC0451A0992}" srcOrd="0" destOrd="1" presId="urn:microsoft.com/office/officeart/2005/8/layout/hList6"/>
    <dgm:cxn modelId="{AC33E5C8-B0F7-47CD-9152-D855145A3CBA}" srcId="{4BE3E14C-1885-420A-A528-FB65573B7A1F}" destId="{C93AA816-2399-4C61-9CF3-E5481317B88C}" srcOrd="2" destOrd="0" parTransId="{352A38B7-D1A1-4EDA-82A2-0C85D9DE8135}" sibTransId="{CF068D5A-BB3B-4643-8877-2DFE7A18D318}"/>
    <dgm:cxn modelId="{80C4E1EA-1678-4B46-907C-C20A145A46A4}" srcId="{7D4FFAA7-721E-43A9-BBCF-010A610024CE}" destId="{3B46E68E-4BF6-4AE1-87CC-3C0FDEA68CB6}" srcOrd="1" destOrd="0" parTransId="{3A7E3573-BD77-4EB7-9D60-C85C5762D8ED}" sibTransId="{95BFC465-FCDE-482D-B536-D2B35F69CBF8}"/>
    <dgm:cxn modelId="{73480A5F-EEAC-4CF9-9E7A-A0D8D889F3E7}" type="presOf" srcId="{3B46E68E-4BF6-4AE1-87CC-3C0FDEA68CB6}" destId="{7109C934-D1B1-4DDA-A25D-2E74DABA17EF}" srcOrd="0" destOrd="2" presId="urn:microsoft.com/office/officeart/2005/8/layout/hList6"/>
    <dgm:cxn modelId="{EB84CEEB-A189-49FE-9297-B0D110E20E33}" type="presOf" srcId="{C93AA816-2399-4C61-9CF3-E5481317B88C}" destId="{DB5B3E00-2427-42FE-9040-ECC0451A0992}" srcOrd="0" destOrd="3" presId="urn:microsoft.com/office/officeart/2005/8/layout/hList6"/>
    <dgm:cxn modelId="{6DDD94D1-26A4-4414-9CE1-A34650B43F90}" srcId="{7D4FFAA7-721E-43A9-BBCF-010A610024CE}" destId="{30BCA5BF-976C-4988-A652-83F29493E4B4}" srcOrd="2" destOrd="0" parTransId="{CE25964B-F826-45DF-9788-70E8C67B7112}" sibTransId="{F8A32772-4DB8-4C1C-80CC-EB56CAF1E3CA}"/>
    <dgm:cxn modelId="{600D6E56-8AAC-45DB-B52A-4D224579037A}" srcId="{7D4FFAA7-721E-43A9-BBCF-010A610024CE}" destId="{59759B79-D14C-416E-81C1-62F9F8179CC3}" srcOrd="3" destOrd="0" parTransId="{0A0517EB-A26E-4F48-A9DA-11F37EB748AD}" sibTransId="{82BC55D6-BF5B-458F-AFF2-26131112E3D7}"/>
    <dgm:cxn modelId="{CFDD2006-783F-41B8-97DE-C84A7420506B}" srcId="{E7105E8C-6DD0-424C-9DDA-82FD0C318533}" destId="{4BE3E14C-1885-420A-A528-FB65573B7A1F}" srcOrd="0" destOrd="0" parTransId="{FF84A191-6D05-4098-9B97-563826315A0D}" sibTransId="{532DC3C2-157B-4D05-9ED0-B65151B59604}"/>
    <dgm:cxn modelId="{60A7C8E2-176D-4F16-9AFA-972A6A9A376D}" srcId="{E7105E8C-6DD0-424C-9DDA-82FD0C318533}" destId="{7D4FFAA7-721E-43A9-BBCF-010A610024CE}" srcOrd="1" destOrd="0" parTransId="{C63E8765-1638-4C88-8DBB-35A00204C1DC}" sibTransId="{A14BDF70-0352-4162-A95F-368B96094198}"/>
    <dgm:cxn modelId="{4E69F8CE-A66D-4E11-9900-A6B390DFC4F2}" srcId="{4BE3E14C-1885-420A-A528-FB65573B7A1F}" destId="{13F9DC5A-0714-4D9F-9D2D-62010033831F}" srcOrd="1" destOrd="0" parTransId="{9DB3D36F-F946-45E0-9B7D-BAAE431A98C5}" sibTransId="{1BE2DED6-770C-410C-91C9-FF453ACA7EF3}"/>
    <dgm:cxn modelId="{0FA49CD6-53BD-4A74-AE83-B820B155A67F}" type="presParOf" srcId="{1013D265-5010-413B-8769-20A4070B8B10}" destId="{DB5B3E00-2427-42FE-9040-ECC0451A0992}" srcOrd="0" destOrd="0" presId="urn:microsoft.com/office/officeart/2005/8/layout/hList6"/>
    <dgm:cxn modelId="{70C3419C-46C3-4671-95E2-4983783A408A}" type="presParOf" srcId="{1013D265-5010-413B-8769-20A4070B8B10}" destId="{55CE04CA-DCBD-4B39-AA41-E916BF9002E8}" srcOrd="1" destOrd="0" presId="urn:microsoft.com/office/officeart/2005/8/layout/hList6"/>
    <dgm:cxn modelId="{8BC414EB-CD4D-47A5-ABEC-4C48ADCE7237}" type="presParOf" srcId="{1013D265-5010-413B-8769-20A4070B8B10}" destId="{7109C934-D1B1-4DDA-A25D-2E74DABA17EF}" srcOrd="2"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D39B6AF-807E-413A-8E56-F439977E28EE}" type="doc">
      <dgm:prSet loTypeId="urn:microsoft.com/office/officeart/2005/8/layout/hierarchy3#1" loCatId="list" qsTypeId="urn:microsoft.com/office/officeart/2005/8/quickstyle/simple1#3" qsCatId="simple" csTypeId="urn:microsoft.com/office/officeart/2005/8/colors/colorful1#1" csCatId="colorful" phldr="1"/>
      <dgm:spPr/>
      <dgm:t>
        <a:bodyPr/>
        <a:lstStyle/>
        <a:p>
          <a:endParaRPr lang="en-US"/>
        </a:p>
      </dgm:t>
    </dgm:pt>
    <dgm:pt modelId="{DDAE0086-A575-41A2-920C-D8F2E54496B6}">
      <dgm:prSet phldrT="[Text]"/>
      <dgm:spPr/>
      <dgm:t>
        <a:bodyPr/>
        <a:lstStyle/>
        <a:p>
          <a:r>
            <a:rPr lang="en-ID" dirty="0" err="1" smtClean="0"/>
            <a:t>Buku</a:t>
          </a:r>
          <a:r>
            <a:rPr lang="en-ID" dirty="0" smtClean="0"/>
            <a:t> </a:t>
          </a:r>
          <a:r>
            <a:rPr lang="en-ID" dirty="0" err="1" smtClean="0"/>
            <a:t>Fiksi</a:t>
          </a:r>
          <a:endParaRPr lang="en-US" dirty="0"/>
        </a:p>
      </dgm:t>
    </dgm:pt>
    <dgm:pt modelId="{CD70AE6F-90C6-4D12-8A2C-8CA968C6D331}" cxnId="{E9FFFD5D-C375-4700-9997-D8B7991697DB}" type="parTrans">
      <dgm:prSet/>
      <dgm:spPr/>
      <dgm:t>
        <a:bodyPr/>
        <a:lstStyle/>
        <a:p>
          <a:endParaRPr lang="en-US"/>
        </a:p>
      </dgm:t>
    </dgm:pt>
    <dgm:pt modelId="{34324459-19A3-45B1-992B-527469D06E22}" cxnId="{E9FFFD5D-C375-4700-9997-D8B7991697DB}" type="sibTrans">
      <dgm:prSet/>
      <dgm:spPr/>
      <dgm:t>
        <a:bodyPr/>
        <a:lstStyle/>
        <a:p>
          <a:endParaRPr lang="en-US"/>
        </a:p>
      </dgm:t>
    </dgm:pt>
    <dgm:pt modelId="{9088931B-87C1-4A3E-8905-AE3E7F2F549D}">
      <dgm:prSet phldrT="[Text]"/>
      <dgm:spPr/>
      <dgm:t>
        <a:bodyPr/>
        <a:lstStyle/>
        <a:p>
          <a:r>
            <a:rPr lang="en-US" dirty="0" smtClean="0"/>
            <a:t>Novel</a:t>
          </a:r>
        </a:p>
      </dgm:t>
    </dgm:pt>
    <dgm:pt modelId="{E09D320E-058B-4588-A8C4-631965E2E2DF}" cxnId="{F94D9C49-CCDA-445C-8AAA-274C68F9AD66}" type="parTrans">
      <dgm:prSet/>
      <dgm:spPr/>
      <dgm:t>
        <a:bodyPr/>
        <a:lstStyle/>
        <a:p>
          <a:endParaRPr lang="en-US"/>
        </a:p>
      </dgm:t>
    </dgm:pt>
    <dgm:pt modelId="{5DFB4248-67C4-48E6-82B7-C77B7E500126}" cxnId="{F94D9C49-CCDA-445C-8AAA-274C68F9AD66}" type="sibTrans">
      <dgm:prSet/>
      <dgm:spPr/>
      <dgm:t>
        <a:bodyPr/>
        <a:lstStyle/>
        <a:p>
          <a:endParaRPr lang="en-US"/>
        </a:p>
      </dgm:t>
    </dgm:pt>
    <dgm:pt modelId="{45E2A584-DD62-4401-B9F7-8F71FE0357E1}">
      <dgm:prSet phldrT="[Text]"/>
      <dgm:spPr/>
      <dgm:t>
        <a:bodyPr/>
        <a:lstStyle/>
        <a:p>
          <a:r>
            <a:rPr lang="en-ID" dirty="0" err="1" smtClean="0"/>
            <a:t>Buku</a:t>
          </a:r>
          <a:r>
            <a:rPr lang="en-ID" dirty="0" smtClean="0"/>
            <a:t> </a:t>
          </a:r>
          <a:r>
            <a:rPr lang="en-ID" dirty="0" err="1" smtClean="0"/>
            <a:t>Nonfiksi</a:t>
          </a:r>
          <a:endParaRPr lang="en-US" dirty="0"/>
        </a:p>
      </dgm:t>
    </dgm:pt>
    <dgm:pt modelId="{77052197-F76F-4DDC-BEC4-8D4920191764}" cxnId="{ABD39FAE-0BE7-4A09-A8EA-C5B0CD9F2BEA}" type="parTrans">
      <dgm:prSet/>
      <dgm:spPr/>
      <dgm:t>
        <a:bodyPr/>
        <a:lstStyle/>
        <a:p>
          <a:endParaRPr lang="en-US"/>
        </a:p>
      </dgm:t>
    </dgm:pt>
    <dgm:pt modelId="{52249829-A32A-4F03-AD17-F83251D99FB0}" cxnId="{ABD39FAE-0BE7-4A09-A8EA-C5B0CD9F2BEA}" type="sibTrans">
      <dgm:prSet/>
      <dgm:spPr/>
      <dgm:t>
        <a:bodyPr/>
        <a:lstStyle/>
        <a:p>
          <a:endParaRPr lang="en-US"/>
        </a:p>
      </dgm:t>
    </dgm:pt>
    <dgm:pt modelId="{8A46B080-E572-4CA0-909F-42E7E4A1C46D}">
      <dgm:prSet phldrT="[Text]"/>
      <dgm:spPr/>
      <dgm:t>
        <a:bodyPr/>
        <a:lstStyle/>
        <a:p>
          <a:r>
            <a:rPr lang="en-US" dirty="0" err="1" smtClean="0"/>
            <a:t>Buku</a:t>
          </a:r>
          <a:r>
            <a:rPr lang="en-US" dirty="0" smtClean="0"/>
            <a:t> </a:t>
          </a:r>
          <a:r>
            <a:rPr lang="en-US" dirty="0" err="1" smtClean="0"/>
            <a:t>nonfiksi</a:t>
          </a:r>
          <a:r>
            <a:rPr lang="en-US" dirty="0" smtClean="0"/>
            <a:t> </a:t>
          </a:r>
          <a:r>
            <a:rPr lang="en-US" dirty="0" err="1" smtClean="0"/>
            <a:t>pengetahuan</a:t>
          </a:r>
          <a:endParaRPr lang="en-US" dirty="0"/>
        </a:p>
      </dgm:t>
    </dgm:pt>
    <dgm:pt modelId="{FA858139-5628-4793-81A2-C88A202E4428}" cxnId="{063F58D7-5FEF-4EC9-A001-870A8901CC1E}" type="parTrans">
      <dgm:prSet/>
      <dgm:spPr/>
      <dgm:t>
        <a:bodyPr/>
        <a:lstStyle/>
        <a:p>
          <a:endParaRPr lang="en-US"/>
        </a:p>
      </dgm:t>
    </dgm:pt>
    <dgm:pt modelId="{7894E07C-3267-4A5D-8A56-B3EBB89660AC}" cxnId="{063F58D7-5FEF-4EC9-A001-870A8901CC1E}" type="sibTrans">
      <dgm:prSet/>
      <dgm:spPr/>
      <dgm:t>
        <a:bodyPr/>
        <a:lstStyle/>
        <a:p>
          <a:endParaRPr lang="en-US"/>
        </a:p>
      </dgm:t>
    </dgm:pt>
    <dgm:pt modelId="{CFE73F4A-F206-4DA2-9BA3-EBDC39F4FFF3}">
      <dgm:prSet phldrT="[Text]"/>
      <dgm:spPr/>
      <dgm:t>
        <a:bodyPr/>
        <a:lstStyle/>
        <a:p>
          <a:r>
            <a:rPr lang="en-US" dirty="0" smtClean="0"/>
            <a:t>Roman</a:t>
          </a:r>
        </a:p>
      </dgm:t>
    </dgm:pt>
    <dgm:pt modelId="{C68D6248-A1E2-4E80-B191-DDB2738E5E78}" cxnId="{654BBC8A-ABBB-4325-9C5B-191C6A35F46D}" type="parTrans">
      <dgm:prSet/>
      <dgm:spPr/>
      <dgm:t>
        <a:bodyPr/>
        <a:lstStyle/>
        <a:p>
          <a:endParaRPr lang="en-US"/>
        </a:p>
      </dgm:t>
    </dgm:pt>
    <dgm:pt modelId="{FF124D27-B4FA-45B5-BBFB-4F06EDA1664B}" cxnId="{654BBC8A-ABBB-4325-9C5B-191C6A35F46D}" type="sibTrans">
      <dgm:prSet/>
      <dgm:spPr/>
      <dgm:t>
        <a:bodyPr/>
        <a:lstStyle/>
        <a:p>
          <a:endParaRPr lang="en-US"/>
        </a:p>
      </dgm:t>
    </dgm:pt>
    <dgm:pt modelId="{FF765683-AF33-4F77-9A60-CDDF723ECFE5}">
      <dgm:prSet phldrT="[Text]"/>
      <dgm:spPr/>
      <dgm:t>
        <a:bodyPr/>
        <a:lstStyle/>
        <a:p>
          <a:r>
            <a:rPr lang="en-US" dirty="0" smtClean="0"/>
            <a:t>Kumpulan </a:t>
          </a:r>
          <a:r>
            <a:rPr lang="en-US" dirty="0" err="1" smtClean="0"/>
            <a:t>cerpen</a:t>
          </a:r>
          <a:endParaRPr lang="en-US" dirty="0" smtClean="0"/>
        </a:p>
      </dgm:t>
    </dgm:pt>
    <dgm:pt modelId="{094E1AF5-1BC9-48FA-ADBF-F56BDA2EC35A}" cxnId="{76FB0B8E-B026-45BC-8681-CD58137245DC}" type="parTrans">
      <dgm:prSet/>
      <dgm:spPr/>
      <dgm:t>
        <a:bodyPr/>
        <a:lstStyle/>
        <a:p>
          <a:endParaRPr lang="en-US"/>
        </a:p>
      </dgm:t>
    </dgm:pt>
    <dgm:pt modelId="{EB43E084-EAC1-482B-886A-25A29C70465B}" cxnId="{76FB0B8E-B026-45BC-8681-CD58137245DC}" type="sibTrans">
      <dgm:prSet/>
      <dgm:spPr/>
      <dgm:t>
        <a:bodyPr/>
        <a:lstStyle/>
        <a:p>
          <a:endParaRPr lang="en-US"/>
        </a:p>
      </dgm:t>
    </dgm:pt>
    <dgm:pt modelId="{F2E7316A-2281-4587-94F6-73C73295D505}">
      <dgm:prSet phldrT="[Text]"/>
      <dgm:spPr/>
      <dgm:t>
        <a:bodyPr/>
        <a:lstStyle/>
        <a:p>
          <a:r>
            <a:rPr lang="en-US" dirty="0" smtClean="0"/>
            <a:t>Kumpulan </a:t>
          </a:r>
          <a:r>
            <a:rPr lang="en-US" dirty="0" err="1" smtClean="0"/>
            <a:t>puisi</a:t>
          </a:r>
          <a:endParaRPr lang="en-US" dirty="0" smtClean="0"/>
        </a:p>
      </dgm:t>
    </dgm:pt>
    <dgm:pt modelId="{9D3D2C24-5F17-49CF-AA93-55B9F11BCD87}" cxnId="{AA7C24F9-CAEA-4780-88F6-BF8CF3D7CB3D}" type="parTrans">
      <dgm:prSet/>
      <dgm:spPr/>
      <dgm:t>
        <a:bodyPr/>
        <a:lstStyle/>
        <a:p>
          <a:endParaRPr lang="en-US"/>
        </a:p>
      </dgm:t>
    </dgm:pt>
    <dgm:pt modelId="{D2A5B5A8-2CF2-4457-ACDC-0CE7613501DC}" cxnId="{AA7C24F9-CAEA-4780-88F6-BF8CF3D7CB3D}" type="sibTrans">
      <dgm:prSet/>
      <dgm:spPr/>
      <dgm:t>
        <a:bodyPr/>
        <a:lstStyle/>
        <a:p>
          <a:endParaRPr lang="en-US"/>
        </a:p>
      </dgm:t>
    </dgm:pt>
    <dgm:pt modelId="{FD7CB700-F1FD-445C-9701-B154D639BF48}">
      <dgm:prSet phldrT="[Text]"/>
      <dgm:spPr/>
      <dgm:t>
        <a:bodyPr/>
        <a:lstStyle/>
        <a:p>
          <a:r>
            <a:rPr lang="en-US" dirty="0" smtClean="0"/>
            <a:t>Drama </a:t>
          </a:r>
          <a:endParaRPr lang="en-US" dirty="0"/>
        </a:p>
      </dgm:t>
    </dgm:pt>
    <dgm:pt modelId="{AD5A5C32-461E-4417-8F15-21208FB27F4C}" cxnId="{19BE4F33-4FDF-4434-8A41-51D1AECE020A}" type="parTrans">
      <dgm:prSet/>
      <dgm:spPr/>
      <dgm:t>
        <a:bodyPr/>
        <a:lstStyle/>
        <a:p>
          <a:endParaRPr lang="en-US"/>
        </a:p>
      </dgm:t>
    </dgm:pt>
    <dgm:pt modelId="{A0AA7F1F-E1D6-4598-97E3-4F89BCF363A4}" cxnId="{19BE4F33-4FDF-4434-8A41-51D1AECE020A}" type="sibTrans">
      <dgm:prSet/>
      <dgm:spPr/>
      <dgm:t>
        <a:bodyPr/>
        <a:lstStyle/>
        <a:p>
          <a:endParaRPr lang="en-US"/>
        </a:p>
      </dgm:t>
    </dgm:pt>
    <dgm:pt modelId="{6F46F893-F765-4463-BD18-5F33B1BCDEF7}">
      <dgm:prSet/>
      <dgm:spPr/>
      <dgm:t>
        <a:bodyPr/>
        <a:lstStyle/>
        <a:p>
          <a:r>
            <a:rPr lang="en-US" dirty="0" err="1" smtClean="0"/>
            <a:t>Buku</a:t>
          </a:r>
          <a:r>
            <a:rPr lang="en-US" dirty="0" smtClean="0"/>
            <a:t> </a:t>
          </a:r>
          <a:r>
            <a:rPr lang="en-US" dirty="0" err="1" smtClean="0"/>
            <a:t>pengayaan</a:t>
          </a:r>
          <a:r>
            <a:rPr lang="en-US" dirty="0" smtClean="0"/>
            <a:t> </a:t>
          </a:r>
          <a:r>
            <a:rPr lang="en-US" dirty="0" err="1" smtClean="0"/>
            <a:t>keterampilan</a:t>
          </a:r>
          <a:endParaRPr lang="en-US" dirty="0"/>
        </a:p>
      </dgm:t>
    </dgm:pt>
    <dgm:pt modelId="{DF1F4DE8-EBAB-4EC6-ABEB-142008F4A344}" cxnId="{08209763-CFA3-4568-A02A-546D6F536557}" type="parTrans">
      <dgm:prSet/>
      <dgm:spPr/>
      <dgm:t>
        <a:bodyPr/>
        <a:lstStyle/>
        <a:p>
          <a:endParaRPr lang="en-US"/>
        </a:p>
      </dgm:t>
    </dgm:pt>
    <dgm:pt modelId="{D9A81F48-3078-4DD0-8E13-110B0B5910FC}" cxnId="{08209763-CFA3-4568-A02A-546D6F536557}" type="sibTrans">
      <dgm:prSet/>
      <dgm:spPr/>
      <dgm:t>
        <a:bodyPr/>
        <a:lstStyle/>
        <a:p>
          <a:endParaRPr lang="en-US"/>
        </a:p>
      </dgm:t>
    </dgm:pt>
    <dgm:pt modelId="{5A0C6241-E22E-4B14-BE0D-21EA54896DB8}">
      <dgm:prSet/>
      <dgm:spPr/>
      <dgm:t>
        <a:bodyPr/>
        <a:lstStyle/>
        <a:p>
          <a:r>
            <a:rPr lang="en-US" dirty="0" err="1" smtClean="0"/>
            <a:t>Buku</a:t>
          </a:r>
          <a:r>
            <a:rPr lang="en-US" dirty="0" smtClean="0"/>
            <a:t> </a:t>
          </a:r>
          <a:r>
            <a:rPr lang="en-US" dirty="0" err="1" smtClean="0"/>
            <a:t>pengayaan</a:t>
          </a:r>
          <a:r>
            <a:rPr lang="en-US" dirty="0" smtClean="0"/>
            <a:t> </a:t>
          </a:r>
          <a:r>
            <a:rPr lang="en-US" dirty="0" err="1" smtClean="0"/>
            <a:t>kepribadian</a:t>
          </a:r>
          <a:endParaRPr lang="en-US" dirty="0"/>
        </a:p>
      </dgm:t>
    </dgm:pt>
    <dgm:pt modelId="{5BBCC58B-6C17-4989-9345-5D37F84C5624}" cxnId="{56D111BF-F96A-40FE-8CA6-84F760E1C01B}" type="parTrans">
      <dgm:prSet/>
      <dgm:spPr/>
      <dgm:t>
        <a:bodyPr/>
        <a:lstStyle/>
        <a:p>
          <a:endParaRPr lang="en-US"/>
        </a:p>
      </dgm:t>
    </dgm:pt>
    <dgm:pt modelId="{F72E77B0-3931-4532-9715-86AD57BAAD4C}" cxnId="{56D111BF-F96A-40FE-8CA6-84F760E1C01B}" type="sibTrans">
      <dgm:prSet/>
      <dgm:spPr/>
      <dgm:t>
        <a:bodyPr/>
        <a:lstStyle/>
        <a:p>
          <a:endParaRPr lang="en-US"/>
        </a:p>
      </dgm:t>
    </dgm:pt>
    <dgm:pt modelId="{07BCE28D-1321-457B-B149-284830DB8704}" type="pres">
      <dgm:prSet presAssocID="{0D39B6AF-807E-413A-8E56-F439977E28EE}" presName="diagram" presStyleCnt="0">
        <dgm:presLayoutVars>
          <dgm:chPref val="1"/>
          <dgm:dir/>
          <dgm:animOne val="branch"/>
          <dgm:animLvl val="lvl"/>
          <dgm:resizeHandles/>
        </dgm:presLayoutVars>
      </dgm:prSet>
      <dgm:spPr/>
      <dgm:t>
        <a:bodyPr/>
        <a:lstStyle/>
        <a:p>
          <a:endParaRPr lang="en-US"/>
        </a:p>
      </dgm:t>
    </dgm:pt>
    <dgm:pt modelId="{1E46D54E-8625-4A88-8099-249AC69D9D7E}" type="pres">
      <dgm:prSet presAssocID="{DDAE0086-A575-41A2-920C-D8F2E54496B6}" presName="root" presStyleCnt="0"/>
      <dgm:spPr/>
    </dgm:pt>
    <dgm:pt modelId="{3DAE4DF0-0F49-4BCA-A76E-39E51B3CD4FD}" type="pres">
      <dgm:prSet presAssocID="{DDAE0086-A575-41A2-920C-D8F2E54496B6}" presName="rootComposite" presStyleCnt="0"/>
      <dgm:spPr/>
    </dgm:pt>
    <dgm:pt modelId="{FBB9239C-880F-48AB-B577-71D9F0CDAA4C}" type="pres">
      <dgm:prSet presAssocID="{DDAE0086-A575-41A2-920C-D8F2E54496B6}" presName="rootText" presStyleLbl="node1" presStyleIdx="0" presStyleCnt="2" custScaleX="104483"/>
      <dgm:spPr/>
      <dgm:t>
        <a:bodyPr/>
        <a:lstStyle/>
        <a:p>
          <a:endParaRPr lang="en-US"/>
        </a:p>
      </dgm:t>
    </dgm:pt>
    <dgm:pt modelId="{72818283-65DC-4525-A366-0BDAE64EF9C6}" type="pres">
      <dgm:prSet presAssocID="{DDAE0086-A575-41A2-920C-D8F2E54496B6}" presName="rootConnector" presStyleLbl="node1" presStyleIdx="0" presStyleCnt="2"/>
      <dgm:spPr/>
      <dgm:t>
        <a:bodyPr/>
        <a:lstStyle/>
        <a:p>
          <a:endParaRPr lang="en-US"/>
        </a:p>
      </dgm:t>
    </dgm:pt>
    <dgm:pt modelId="{FAB1A2FA-F488-4C53-87A2-6145D3506D10}" type="pres">
      <dgm:prSet presAssocID="{DDAE0086-A575-41A2-920C-D8F2E54496B6}" presName="childShape" presStyleCnt="0"/>
      <dgm:spPr/>
    </dgm:pt>
    <dgm:pt modelId="{95BCF17C-EB4B-40BB-B8E0-35E9F2DF6AE8}" type="pres">
      <dgm:prSet presAssocID="{E09D320E-058B-4588-A8C4-631965E2E2DF}" presName="Name13" presStyleLbl="parChTrans1D2" presStyleIdx="0" presStyleCnt="8"/>
      <dgm:spPr/>
      <dgm:t>
        <a:bodyPr/>
        <a:lstStyle/>
        <a:p>
          <a:endParaRPr lang="en-US"/>
        </a:p>
      </dgm:t>
    </dgm:pt>
    <dgm:pt modelId="{90FD865A-205B-4072-8811-70B963E2AB8B}" type="pres">
      <dgm:prSet presAssocID="{9088931B-87C1-4A3E-8905-AE3E7F2F549D}" presName="childText" presStyleLbl="bgAcc1" presStyleIdx="0" presStyleCnt="8">
        <dgm:presLayoutVars>
          <dgm:bulletEnabled val="1"/>
        </dgm:presLayoutVars>
      </dgm:prSet>
      <dgm:spPr/>
      <dgm:t>
        <a:bodyPr/>
        <a:lstStyle/>
        <a:p>
          <a:endParaRPr lang="en-US"/>
        </a:p>
      </dgm:t>
    </dgm:pt>
    <dgm:pt modelId="{FD3C26B3-EEE5-4F86-B453-DCECDA387362}" type="pres">
      <dgm:prSet presAssocID="{C68D6248-A1E2-4E80-B191-DDB2738E5E78}" presName="Name13" presStyleLbl="parChTrans1D2" presStyleIdx="1" presStyleCnt="8"/>
      <dgm:spPr/>
      <dgm:t>
        <a:bodyPr/>
        <a:lstStyle/>
        <a:p>
          <a:endParaRPr lang="en-US"/>
        </a:p>
      </dgm:t>
    </dgm:pt>
    <dgm:pt modelId="{EBEED7EE-2801-4479-8CD8-EF482348123F}" type="pres">
      <dgm:prSet presAssocID="{CFE73F4A-F206-4DA2-9BA3-EBDC39F4FFF3}" presName="childText" presStyleLbl="bgAcc1" presStyleIdx="1" presStyleCnt="8">
        <dgm:presLayoutVars>
          <dgm:bulletEnabled val="1"/>
        </dgm:presLayoutVars>
      </dgm:prSet>
      <dgm:spPr/>
      <dgm:t>
        <a:bodyPr/>
        <a:lstStyle/>
        <a:p>
          <a:endParaRPr lang="en-US"/>
        </a:p>
      </dgm:t>
    </dgm:pt>
    <dgm:pt modelId="{7BC3802C-507B-4BEC-A32E-D63D996EEE8C}" type="pres">
      <dgm:prSet presAssocID="{094E1AF5-1BC9-48FA-ADBF-F56BDA2EC35A}" presName="Name13" presStyleLbl="parChTrans1D2" presStyleIdx="2" presStyleCnt="8"/>
      <dgm:spPr/>
      <dgm:t>
        <a:bodyPr/>
        <a:lstStyle/>
        <a:p>
          <a:endParaRPr lang="en-US"/>
        </a:p>
      </dgm:t>
    </dgm:pt>
    <dgm:pt modelId="{5210B9C2-FBA3-443B-81F0-7321DFA6B649}" type="pres">
      <dgm:prSet presAssocID="{FF765683-AF33-4F77-9A60-CDDF723ECFE5}" presName="childText" presStyleLbl="bgAcc1" presStyleIdx="2" presStyleCnt="8">
        <dgm:presLayoutVars>
          <dgm:bulletEnabled val="1"/>
        </dgm:presLayoutVars>
      </dgm:prSet>
      <dgm:spPr/>
      <dgm:t>
        <a:bodyPr/>
        <a:lstStyle/>
        <a:p>
          <a:endParaRPr lang="en-US"/>
        </a:p>
      </dgm:t>
    </dgm:pt>
    <dgm:pt modelId="{83553498-27E5-4F35-9D3D-95268976B372}" type="pres">
      <dgm:prSet presAssocID="{9D3D2C24-5F17-49CF-AA93-55B9F11BCD87}" presName="Name13" presStyleLbl="parChTrans1D2" presStyleIdx="3" presStyleCnt="8"/>
      <dgm:spPr/>
      <dgm:t>
        <a:bodyPr/>
        <a:lstStyle/>
        <a:p>
          <a:endParaRPr lang="en-US"/>
        </a:p>
      </dgm:t>
    </dgm:pt>
    <dgm:pt modelId="{FB446A57-BEB2-4704-8CE5-4ABC2F727A1D}" type="pres">
      <dgm:prSet presAssocID="{F2E7316A-2281-4587-94F6-73C73295D505}" presName="childText" presStyleLbl="bgAcc1" presStyleIdx="3" presStyleCnt="8">
        <dgm:presLayoutVars>
          <dgm:bulletEnabled val="1"/>
        </dgm:presLayoutVars>
      </dgm:prSet>
      <dgm:spPr/>
      <dgm:t>
        <a:bodyPr/>
        <a:lstStyle/>
        <a:p>
          <a:endParaRPr lang="en-US"/>
        </a:p>
      </dgm:t>
    </dgm:pt>
    <dgm:pt modelId="{C8F304C3-E05E-4886-86A0-6A68EB4C9B78}" type="pres">
      <dgm:prSet presAssocID="{AD5A5C32-461E-4417-8F15-21208FB27F4C}" presName="Name13" presStyleLbl="parChTrans1D2" presStyleIdx="4" presStyleCnt="8"/>
      <dgm:spPr/>
      <dgm:t>
        <a:bodyPr/>
        <a:lstStyle/>
        <a:p>
          <a:endParaRPr lang="en-US"/>
        </a:p>
      </dgm:t>
    </dgm:pt>
    <dgm:pt modelId="{EA32061E-05FD-401A-AB6D-25F4DDA278A4}" type="pres">
      <dgm:prSet presAssocID="{FD7CB700-F1FD-445C-9701-B154D639BF48}" presName="childText" presStyleLbl="bgAcc1" presStyleIdx="4" presStyleCnt="8">
        <dgm:presLayoutVars>
          <dgm:bulletEnabled val="1"/>
        </dgm:presLayoutVars>
      </dgm:prSet>
      <dgm:spPr/>
      <dgm:t>
        <a:bodyPr/>
        <a:lstStyle/>
        <a:p>
          <a:endParaRPr lang="en-US"/>
        </a:p>
      </dgm:t>
    </dgm:pt>
    <dgm:pt modelId="{F9E25061-26B9-4A17-A9BE-1DEAC9F3EA57}" type="pres">
      <dgm:prSet presAssocID="{45E2A584-DD62-4401-B9F7-8F71FE0357E1}" presName="root" presStyleCnt="0"/>
      <dgm:spPr/>
    </dgm:pt>
    <dgm:pt modelId="{E74995A9-549B-4681-9448-356E44DEFFCB}" type="pres">
      <dgm:prSet presAssocID="{45E2A584-DD62-4401-B9F7-8F71FE0357E1}" presName="rootComposite" presStyleCnt="0"/>
      <dgm:spPr/>
    </dgm:pt>
    <dgm:pt modelId="{8FAF2C5F-47AE-49CC-8759-FEA24134F416}" type="pres">
      <dgm:prSet presAssocID="{45E2A584-DD62-4401-B9F7-8F71FE0357E1}" presName="rootText" presStyleLbl="node1" presStyleIdx="1" presStyleCnt="2"/>
      <dgm:spPr/>
      <dgm:t>
        <a:bodyPr/>
        <a:lstStyle/>
        <a:p>
          <a:endParaRPr lang="en-US"/>
        </a:p>
      </dgm:t>
    </dgm:pt>
    <dgm:pt modelId="{6F90DF9B-E6BA-4BA8-B5F0-959FA815214B}" type="pres">
      <dgm:prSet presAssocID="{45E2A584-DD62-4401-B9F7-8F71FE0357E1}" presName="rootConnector" presStyleLbl="node1" presStyleIdx="1" presStyleCnt="2"/>
      <dgm:spPr/>
      <dgm:t>
        <a:bodyPr/>
        <a:lstStyle/>
        <a:p>
          <a:endParaRPr lang="en-US"/>
        </a:p>
      </dgm:t>
    </dgm:pt>
    <dgm:pt modelId="{FDEE0732-EB2D-46C6-9C1A-3251E71B4063}" type="pres">
      <dgm:prSet presAssocID="{45E2A584-DD62-4401-B9F7-8F71FE0357E1}" presName="childShape" presStyleCnt="0"/>
      <dgm:spPr/>
    </dgm:pt>
    <dgm:pt modelId="{25DE643A-0EFB-4790-B9CF-81E6CACBF2D8}" type="pres">
      <dgm:prSet presAssocID="{FA858139-5628-4793-81A2-C88A202E4428}" presName="Name13" presStyleLbl="parChTrans1D2" presStyleIdx="5" presStyleCnt="8"/>
      <dgm:spPr/>
      <dgm:t>
        <a:bodyPr/>
        <a:lstStyle/>
        <a:p>
          <a:endParaRPr lang="en-US"/>
        </a:p>
      </dgm:t>
    </dgm:pt>
    <dgm:pt modelId="{E22EC103-A7BB-4FDB-9394-E7174C109879}" type="pres">
      <dgm:prSet presAssocID="{8A46B080-E572-4CA0-909F-42E7E4A1C46D}" presName="childText" presStyleLbl="bgAcc1" presStyleIdx="5" presStyleCnt="8" custScaleX="195619">
        <dgm:presLayoutVars>
          <dgm:bulletEnabled val="1"/>
        </dgm:presLayoutVars>
      </dgm:prSet>
      <dgm:spPr/>
      <dgm:t>
        <a:bodyPr/>
        <a:lstStyle/>
        <a:p>
          <a:endParaRPr lang="en-US"/>
        </a:p>
      </dgm:t>
    </dgm:pt>
    <dgm:pt modelId="{44803476-DAFD-453C-BA47-F97EF044C4DC}" type="pres">
      <dgm:prSet presAssocID="{DF1F4DE8-EBAB-4EC6-ABEB-142008F4A344}" presName="Name13" presStyleLbl="parChTrans1D2" presStyleIdx="6" presStyleCnt="8"/>
      <dgm:spPr/>
      <dgm:t>
        <a:bodyPr/>
        <a:lstStyle/>
        <a:p>
          <a:endParaRPr lang="en-US"/>
        </a:p>
      </dgm:t>
    </dgm:pt>
    <dgm:pt modelId="{8193CFEF-1059-4B9B-826E-D037095A06FB}" type="pres">
      <dgm:prSet presAssocID="{6F46F893-F765-4463-BD18-5F33B1BCDEF7}" presName="childText" presStyleLbl="bgAcc1" presStyleIdx="6" presStyleCnt="8" custScaleX="195620">
        <dgm:presLayoutVars>
          <dgm:bulletEnabled val="1"/>
        </dgm:presLayoutVars>
      </dgm:prSet>
      <dgm:spPr/>
      <dgm:t>
        <a:bodyPr/>
        <a:lstStyle/>
        <a:p>
          <a:endParaRPr lang="en-US"/>
        </a:p>
      </dgm:t>
    </dgm:pt>
    <dgm:pt modelId="{F22E138E-ED29-45CE-8213-F778DA69283E}" type="pres">
      <dgm:prSet presAssocID="{5BBCC58B-6C17-4989-9345-5D37F84C5624}" presName="Name13" presStyleLbl="parChTrans1D2" presStyleIdx="7" presStyleCnt="8"/>
      <dgm:spPr/>
      <dgm:t>
        <a:bodyPr/>
        <a:lstStyle/>
        <a:p>
          <a:endParaRPr lang="en-US"/>
        </a:p>
      </dgm:t>
    </dgm:pt>
    <dgm:pt modelId="{D2A627CD-27B4-4DDD-97C3-6D7B9BE7325A}" type="pres">
      <dgm:prSet presAssocID="{5A0C6241-E22E-4B14-BE0D-21EA54896DB8}" presName="childText" presStyleLbl="bgAcc1" presStyleIdx="7" presStyleCnt="8" custScaleX="195619">
        <dgm:presLayoutVars>
          <dgm:bulletEnabled val="1"/>
        </dgm:presLayoutVars>
      </dgm:prSet>
      <dgm:spPr/>
      <dgm:t>
        <a:bodyPr/>
        <a:lstStyle/>
        <a:p>
          <a:endParaRPr lang="en-US"/>
        </a:p>
      </dgm:t>
    </dgm:pt>
  </dgm:ptLst>
  <dgm:cxnLst>
    <dgm:cxn modelId="{2790D7A4-32C3-4C16-8F8B-7967EFDE599C}" type="presOf" srcId="{DF1F4DE8-EBAB-4EC6-ABEB-142008F4A344}" destId="{44803476-DAFD-453C-BA47-F97EF044C4DC}" srcOrd="0" destOrd="0" presId="urn:microsoft.com/office/officeart/2005/8/layout/hierarchy3#1"/>
    <dgm:cxn modelId="{063F58D7-5FEF-4EC9-A001-870A8901CC1E}" srcId="{45E2A584-DD62-4401-B9F7-8F71FE0357E1}" destId="{8A46B080-E572-4CA0-909F-42E7E4A1C46D}" srcOrd="0" destOrd="0" parTransId="{FA858139-5628-4793-81A2-C88A202E4428}" sibTransId="{7894E07C-3267-4A5D-8A56-B3EBB89660AC}"/>
    <dgm:cxn modelId="{533C0DE1-6550-4B67-927E-A7DB0DD87BA9}" type="presOf" srcId="{5BBCC58B-6C17-4989-9345-5D37F84C5624}" destId="{F22E138E-ED29-45CE-8213-F778DA69283E}" srcOrd="0" destOrd="0" presId="urn:microsoft.com/office/officeart/2005/8/layout/hierarchy3#1"/>
    <dgm:cxn modelId="{1E063F92-8C9C-4FD2-8126-6C01C6558BA3}" type="presOf" srcId="{FA858139-5628-4793-81A2-C88A202E4428}" destId="{25DE643A-0EFB-4790-B9CF-81E6CACBF2D8}" srcOrd="0" destOrd="0" presId="urn:microsoft.com/office/officeart/2005/8/layout/hierarchy3#1"/>
    <dgm:cxn modelId="{CA7B5691-0651-48CE-A47A-8F85B4FAFF9E}" type="presOf" srcId="{6F46F893-F765-4463-BD18-5F33B1BCDEF7}" destId="{8193CFEF-1059-4B9B-826E-D037095A06FB}" srcOrd="0" destOrd="0" presId="urn:microsoft.com/office/officeart/2005/8/layout/hierarchy3#1"/>
    <dgm:cxn modelId="{D7A763B3-3590-4A30-9768-0C393141F5CD}" type="presOf" srcId="{F2E7316A-2281-4587-94F6-73C73295D505}" destId="{FB446A57-BEB2-4704-8CE5-4ABC2F727A1D}" srcOrd="0" destOrd="0" presId="urn:microsoft.com/office/officeart/2005/8/layout/hierarchy3#1"/>
    <dgm:cxn modelId="{E9FFFD5D-C375-4700-9997-D8B7991697DB}" srcId="{0D39B6AF-807E-413A-8E56-F439977E28EE}" destId="{DDAE0086-A575-41A2-920C-D8F2E54496B6}" srcOrd="0" destOrd="0" parTransId="{CD70AE6F-90C6-4D12-8A2C-8CA968C6D331}" sibTransId="{34324459-19A3-45B1-992B-527469D06E22}"/>
    <dgm:cxn modelId="{C0D8A66B-4657-462C-82C2-362A3E873817}" type="presOf" srcId="{8A46B080-E572-4CA0-909F-42E7E4A1C46D}" destId="{E22EC103-A7BB-4FDB-9394-E7174C109879}" srcOrd="0" destOrd="0" presId="urn:microsoft.com/office/officeart/2005/8/layout/hierarchy3#1"/>
    <dgm:cxn modelId="{900AB445-5324-40FC-A698-68FA79C0B9CE}" type="presOf" srcId="{CFE73F4A-F206-4DA2-9BA3-EBDC39F4FFF3}" destId="{EBEED7EE-2801-4479-8CD8-EF482348123F}" srcOrd="0" destOrd="0" presId="urn:microsoft.com/office/officeart/2005/8/layout/hierarchy3#1"/>
    <dgm:cxn modelId="{654BBC8A-ABBB-4325-9C5B-191C6A35F46D}" srcId="{DDAE0086-A575-41A2-920C-D8F2E54496B6}" destId="{CFE73F4A-F206-4DA2-9BA3-EBDC39F4FFF3}" srcOrd="1" destOrd="0" parTransId="{C68D6248-A1E2-4E80-B191-DDB2738E5E78}" sibTransId="{FF124D27-B4FA-45B5-BBFB-4F06EDA1664B}"/>
    <dgm:cxn modelId="{AD546DCC-5B99-4199-BB64-4A958B6707F5}" type="presOf" srcId="{0D39B6AF-807E-413A-8E56-F439977E28EE}" destId="{07BCE28D-1321-457B-B149-284830DB8704}" srcOrd="0" destOrd="0" presId="urn:microsoft.com/office/officeart/2005/8/layout/hierarchy3#1"/>
    <dgm:cxn modelId="{6888215F-A2EC-4927-B01C-8E9A1B40081E}" type="presOf" srcId="{9088931B-87C1-4A3E-8905-AE3E7F2F549D}" destId="{90FD865A-205B-4072-8811-70B963E2AB8B}" srcOrd="0" destOrd="0" presId="urn:microsoft.com/office/officeart/2005/8/layout/hierarchy3#1"/>
    <dgm:cxn modelId="{08209763-CFA3-4568-A02A-546D6F536557}" srcId="{45E2A584-DD62-4401-B9F7-8F71FE0357E1}" destId="{6F46F893-F765-4463-BD18-5F33B1BCDEF7}" srcOrd="1" destOrd="0" parTransId="{DF1F4DE8-EBAB-4EC6-ABEB-142008F4A344}" sibTransId="{D9A81F48-3078-4DD0-8E13-110B0B5910FC}"/>
    <dgm:cxn modelId="{107F8FD4-A22D-4083-A4D9-E83924BFC79F}" type="presOf" srcId="{E09D320E-058B-4588-A8C4-631965E2E2DF}" destId="{95BCF17C-EB4B-40BB-B8E0-35E9F2DF6AE8}" srcOrd="0" destOrd="0" presId="urn:microsoft.com/office/officeart/2005/8/layout/hierarchy3#1"/>
    <dgm:cxn modelId="{14A89B83-DEC9-46FB-B772-290EE8C782B5}" type="presOf" srcId="{FF765683-AF33-4F77-9A60-CDDF723ECFE5}" destId="{5210B9C2-FBA3-443B-81F0-7321DFA6B649}" srcOrd="0" destOrd="0" presId="urn:microsoft.com/office/officeart/2005/8/layout/hierarchy3#1"/>
    <dgm:cxn modelId="{4DC43DCB-39EC-4E2C-9650-482E00EE9029}" type="presOf" srcId="{C68D6248-A1E2-4E80-B191-DDB2738E5E78}" destId="{FD3C26B3-EEE5-4F86-B453-DCECDA387362}" srcOrd="0" destOrd="0" presId="urn:microsoft.com/office/officeart/2005/8/layout/hierarchy3#1"/>
    <dgm:cxn modelId="{19BE4F33-4FDF-4434-8A41-51D1AECE020A}" srcId="{DDAE0086-A575-41A2-920C-D8F2E54496B6}" destId="{FD7CB700-F1FD-445C-9701-B154D639BF48}" srcOrd="4" destOrd="0" parTransId="{AD5A5C32-461E-4417-8F15-21208FB27F4C}" sibTransId="{A0AA7F1F-E1D6-4598-97E3-4F89BCF363A4}"/>
    <dgm:cxn modelId="{44D28220-F473-49E4-93CF-BBD91AA5514B}" type="presOf" srcId="{FD7CB700-F1FD-445C-9701-B154D639BF48}" destId="{EA32061E-05FD-401A-AB6D-25F4DDA278A4}" srcOrd="0" destOrd="0" presId="urn:microsoft.com/office/officeart/2005/8/layout/hierarchy3#1"/>
    <dgm:cxn modelId="{3D539EFA-80D0-4EE2-A12B-E486BAF8E255}" type="presOf" srcId="{9D3D2C24-5F17-49CF-AA93-55B9F11BCD87}" destId="{83553498-27E5-4F35-9D3D-95268976B372}" srcOrd="0" destOrd="0" presId="urn:microsoft.com/office/officeart/2005/8/layout/hierarchy3#1"/>
    <dgm:cxn modelId="{78B15478-80D0-4158-9BF3-83985F510B8F}" type="presOf" srcId="{094E1AF5-1BC9-48FA-ADBF-F56BDA2EC35A}" destId="{7BC3802C-507B-4BEC-A32E-D63D996EEE8C}" srcOrd="0" destOrd="0" presId="urn:microsoft.com/office/officeart/2005/8/layout/hierarchy3#1"/>
    <dgm:cxn modelId="{CF58089E-C81C-4623-B055-A59CCB668850}" type="presOf" srcId="{DDAE0086-A575-41A2-920C-D8F2E54496B6}" destId="{72818283-65DC-4525-A366-0BDAE64EF9C6}" srcOrd="1" destOrd="0" presId="urn:microsoft.com/office/officeart/2005/8/layout/hierarchy3#1"/>
    <dgm:cxn modelId="{15163796-E359-488F-96A6-5AAF8DD173FE}" type="presOf" srcId="{AD5A5C32-461E-4417-8F15-21208FB27F4C}" destId="{C8F304C3-E05E-4886-86A0-6A68EB4C9B78}" srcOrd="0" destOrd="0" presId="urn:microsoft.com/office/officeart/2005/8/layout/hierarchy3#1"/>
    <dgm:cxn modelId="{ABD39FAE-0BE7-4A09-A8EA-C5B0CD9F2BEA}" srcId="{0D39B6AF-807E-413A-8E56-F439977E28EE}" destId="{45E2A584-DD62-4401-B9F7-8F71FE0357E1}" srcOrd="1" destOrd="0" parTransId="{77052197-F76F-4DDC-BEC4-8D4920191764}" sibTransId="{52249829-A32A-4F03-AD17-F83251D99FB0}"/>
    <dgm:cxn modelId="{50823802-2086-46F9-B0C9-4CA038C99398}" type="presOf" srcId="{45E2A584-DD62-4401-B9F7-8F71FE0357E1}" destId="{8FAF2C5F-47AE-49CC-8759-FEA24134F416}" srcOrd="0" destOrd="0" presId="urn:microsoft.com/office/officeart/2005/8/layout/hierarchy3#1"/>
    <dgm:cxn modelId="{76FB0B8E-B026-45BC-8681-CD58137245DC}" srcId="{DDAE0086-A575-41A2-920C-D8F2E54496B6}" destId="{FF765683-AF33-4F77-9A60-CDDF723ECFE5}" srcOrd="2" destOrd="0" parTransId="{094E1AF5-1BC9-48FA-ADBF-F56BDA2EC35A}" sibTransId="{EB43E084-EAC1-482B-886A-25A29C70465B}"/>
    <dgm:cxn modelId="{DBC89F7B-2CC0-43A8-928C-03509305B6D5}" type="presOf" srcId="{45E2A584-DD62-4401-B9F7-8F71FE0357E1}" destId="{6F90DF9B-E6BA-4BA8-B5F0-959FA815214B}" srcOrd="1" destOrd="0" presId="urn:microsoft.com/office/officeart/2005/8/layout/hierarchy3#1"/>
    <dgm:cxn modelId="{F94D9C49-CCDA-445C-8AAA-274C68F9AD66}" srcId="{DDAE0086-A575-41A2-920C-D8F2E54496B6}" destId="{9088931B-87C1-4A3E-8905-AE3E7F2F549D}" srcOrd="0" destOrd="0" parTransId="{E09D320E-058B-4588-A8C4-631965E2E2DF}" sibTransId="{5DFB4248-67C4-48E6-82B7-C77B7E500126}"/>
    <dgm:cxn modelId="{BE41B62F-0FD3-431C-86B7-26F87D55AB88}" type="presOf" srcId="{DDAE0086-A575-41A2-920C-D8F2E54496B6}" destId="{FBB9239C-880F-48AB-B577-71D9F0CDAA4C}" srcOrd="0" destOrd="0" presId="urn:microsoft.com/office/officeart/2005/8/layout/hierarchy3#1"/>
    <dgm:cxn modelId="{280FF3F3-55AC-4168-BCC8-9331BA807A4C}" type="presOf" srcId="{5A0C6241-E22E-4B14-BE0D-21EA54896DB8}" destId="{D2A627CD-27B4-4DDD-97C3-6D7B9BE7325A}" srcOrd="0" destOrd="0" presId="urn:microsoft.com/office/officeart/2005/8/layout/hierarchy3#1"/>
    <dgm:cxn modelId="{AA7C24F9-CAEA-4780-88F6-BF8CF3D7CB3D}" srcId="{DDAE0086-A575-41A2-920C-D8F2E54496B6}" destId="{F2E7316A-2281-4587-94F6-73C73295D505}" srcOrd="3" destOrd="0" parTransId="{9D3D2C24-5F17-49CF-AA93-55B9F11BCD87}" sibTransId="{D2A5B5A8-2CF2-4457-ACDC-0CE7613501DC}"/>
    <dgm:cxn modelId="{56D111BF-F96A-40FE-8CA6-84F760E1C01B}" srcId="{45E2A584-DD62-4401-B9F7-8F71FE0357E1}" destId="{5A0C6241-E22E-4B14-BE0D-21EA54896DB8}" srcOrd="2" destOrd="0" parTransId="{5BBCC58B-6C17-4989-9345-5D37F84C5624}" sibTransId="{F72E77B0-3931-4532-9715-86AD57BAAD4C}"/>
    <dgm:cxn modelId="{C4879C31-B0A7-4410-9713-FC3D151627E4}" type="presParOf" srcId="{07BCE28D-1321-457B-B149-284830DB8704}" destId="{1E46D54E-8625-4A88-8099-249AC69D9D7E}" srcOrd="0" destOrd="0" presId="urn:microsoft.com/office/officeart/2005/8/layout/hierarchy3#1"/>
    <dgm:cxn modelId="{2A54AE43-085C-4DF8-9C7A-E4392F8133A8}" type="presParOf" srcId="{1E46D54E-8625-4A88-8099-249AC69D9D7E}" destId="{3DAE4DF0-0F49-4BCA-A76E-39E51B3CD4FD}" srcOrd="0" destOrd="0" presId="urn:microsoft.com/office/officeart/2005/8/layout/hierarchy3#1"/>
    <dgm:cxn modelId="{608CA83A-4F59-4D11-8E38-6DD824F2AAF6}" type="presParOf" srcId="{3DAE4DF0-0F49-4BCA-A76E-39E51B3CD4FD}" destId="{FBB9239C-880F-48AB-B577-71D9F0CDAA4C}" srcOrd="0" destOrd="0" presId="urn:microsoft.com/office/officeart/2005/8/layout/hierarchy3#1"/>
    <dgm:cxn modelId="{705F2416-A9A4-48EC-A4BB-37034569B076}" type="presParOf" srcId="{3DAE4DF0-0F49-4BCA-A76E-39E51B3CD4FD}" destId="{72818283-65DC-4525-A366-0BDAE64EF9C6}" srcOrd="1" destOrd="0" presId="urn:microsoft.com/office/officeart/2005/8/layout/hierarchy3#1"/>
    <dgm:cxn modelId="{ADD94A2B-DC42-4EDC-A410-65E910A1896C}" type="presParOf" srcId="{1E46D54E-8625-4A88-8099-249AC69D9D7E}" destId="{FAB1A2FA-F488-4C53-87A2-6145D3506D10}" srcOrd="1" destOrd="0" presId="urn:microsoft.com/office/officeart/2005/8/layout/hierarchy3#1"/>
    <dgm:cxn modelId="{FA9D9B49-1EEF-4406-8E05-B766F513201E}" type="presParOf" srcId="{FAB1A2FA-F488-4C53-87A2-6145D3506D10}" destId="{95BCF17C-EB4B-40BB-B8E0-35E9F2DF6AE8}" srcOrd="0" destOrd="0" presId="urn:microsoft.com/office/officeart/2005/8/layout/hierarchy3#1"/>
    <dgm:cxn modelId="{56D73C09-3BC6-4080-8CFE-58A0506C337F}" type="presParOf" srcId="{FAB1A2FA-F488-4C53-87A2-6145D3506D10}" destId="{90FD865A-205B-4072-8811-70B963E2AB8B}" srcOrd="1" destOrd="0" presId="urn:microsoft.com/office/officeart/2005/8/layout/hierarchy3#1"/>
    <dgm:cxn modelId="{5ED652D3-811D-4962-9F31-6ABF1AA8182E}" type="presParOf" srcId="{FAB1A2FA-F488-4C53-87A2-6145D3506D10}" destId="{FD3C26B3-EEE5-4F86-B453-DCECDA387362}" srcOrd="2" destOrd="0" presId="urn:microsoft.com/office/officeart/2005/8/layout/hierarchy3#1"/>
    <dgm:cxn modelId="{515F5DBD-6427-44C0-968A-130C9FB7A22B}" type="presParOf" srcId="{FAB1A2FA-F488-4C53-87A2-6145D3506D10}" destId="{EBEED7EE-2801-4479-8CD8-EF482348123F}" srcOrd="3" destOrd="0" presId="urn:microsoft.com/office/officeart/2005/8/layout/hierarchy3#1"/>
    <dgm:cxn modelId="{74D2FE66-7A60-42FA-9BAB-BB96D7495962}" type="presParOf" srcId="{FAB1A2FA-F488-4C53-87A2-6145D3506D10}" destId="{7BC3802C-507B-4BEC-A32E-D63D996EEE8C}" srcOrd="4" destOrd="0" presId="urn:microsoft.com/office/officeart/2005/8/layout/hierarchy3#1"/>
    <dgm:cxn modelId="{90577AE6-7C7F-43D4-A463-B9253A8AC631}" type="presParOf" srcId="{FAB1A2FA-F488-4C53-87A2-6145D3506D10}" destId="{5210B9C2-FBA3-443B-81F0-7321DFA6B649}" srcOrd="5" destOrd="0" presId="urn:microsoft.com/office/officeart/2005/8/layout/hierarchy3#1"/>
    <dgm:cxn modelId="{853AE953-0222-4172-9B23-63C086C78EDA}" type="presParOf" srcId="{FAB1A2FA-F488-4C53-87A2-6145D3506D10}" destId="{83553498-27E5-4F35-9D3D-95268976B372}" srcOrd="6" destOrd="0" presId="urn:microsoft.com/office/officeart/2005/8/layout/hierarchy3#1"/>
    <dgm:cxn modelId="{A5BC1BA4-2125-4FC5-BC8C-7E8AF76ECEAD}" type="presParOf" srcId="{FAB1A2FA-F488-4C53-87A2-6145D3506D10}" destId="{FB446A57-BEB2-4704-8CE5-4ABC2F727A1D}" srcOrd="7" destOrd="0" presId="urn:microsoft.com/office/officeart/2005/8/layout/hierarchy3#1"/>
    <dgm:cxn modelId="{D0BE4E52-28B8-4056-B995-3F4A71357E7D}" type="presParOf" srcId="{FAB1A2FA-F488-4C53-87A2-6145D3506D10}" destId="{C8F304C3-E05E-4886-86A0-6A68EB4C9B78}" srcOrd="8" destOrd="0" presId="urn:microsoft.com/office/officeart/2005/8/layout/hierarchy3#1"/>
    <dgm:cxn modelId="{01395EF8-152B-4DEF-9FD2-0E2C92056DF8}" type="presParOf" srcId="{FAB1A2FA-F488-4C53-87A2-6145D3506D10}" destId="{EA32061E-05FD-401A-AB6D-25F4DDA278A4}" srcOrd="9" destOrd="0" presId="urn:microsoft.com/office/officeart/2005/8/layout/hierarchy3#1"/>
    <dgm:cxn modelId="{E662C75A-DAA6-433F-82B8-5E38D026F7AF}" type="presParOf" srcId="{07BCE28D-1321-457B-B149-284830DB8704}" destId="{F9E25061-26B9-4A17-A9BE-1DEAC9F3EA57}" srcOrd="1" destOrd="0" presId="urn:microsoft.com/office/officeart/2005/8/layout/hierarchy3#1"/>
    <dgm:cxn modelId="{BDB51FE3-ED33-4C7C-94FC-2E885DF966D0}" type="presParOf" srcId="{F9E25061-26B9-4A17-A9BE-1DEAC9F3EA57}" destId="{E74995A9-549B-4681-9448-356E44DEFFCB}" srcOrd="0" destOrd="0" presId="urn:microsoft.com/office/officeart/2005/8/layout/hierarchy3#1"/>
    <dgm:cxn modelId="{224BEAAA-24A0-430A-9609-8AC93D16F4E7}" type="presParOf" srcId="{E74995A9-549B-4681-9448-356E44DEFFCB}" destId="{8FAF2C5F-47AE-49CC-8759-FEA24134F416}" srcOrd="0" destOrd="0" presId="urn:microsoft.com/office/officeart/2005/8/layout/hierarchy3#1"/>
    <dgm:cxn modelId="{42259C53-B85A-4E89-AD6C-E29F1307B327}" type="presParOf" srcId="{E74995A9-549B-4681-9448-356E44DEFFCB}" destId="{6F90DF9B-E6BA-4BA8-B5F0-959FA815214B}" srcOrd="1" destOrd="0" presId="urn:microsoft.com/office/officeart/2005/8/layout/hierarchy3#1"/>
    <dgm:cxn modelId="{3CE60124-E5DC-455B-A0C0-501E90417299}" type="presParOf" srcId="{F9E25061-26B9-4A17-A9BE-1DEAC9F3EA57}" destId="{FDEE0732-EB2D-46C6-9C1A-3251E71B4063}" srcOrd="1" destOrd="0" presId="urn:microsoft.com/office/officeart/2005/8/layout/hierarchy3#1"/>
    <dgm:cxn modelId="{FA903F5B-952E-4A84-8F2B-8CA6C004493E}" type="presParOf" srcId="{FDEE0732-EB2D-46C6-9C1A-3251E71B4063}" destId="{25DE643A-0EFB-4790-B9CF-81E6CACBF2D8}" srcOrd="0" destOrd="0" presId="urn:microsoft.com/office/officeart/2005/8/layout/hierarchy3#1"/>
    <dgm:cxn modelId="{E7BD07E7-35D6-4284-A8F3-977B6144D7A6}" type="presParOf" srcId="{FDEE0732-EB2D-46C6-9C1A-3251E71B4063}" destId="{E22EC103-A7BB-4FDB-9394-E7174C109879}" srcOrd="1" destOrd="0" presId="urn:microsoft.com/office/officeart/2005/8/layout/hierarchy3#1"/>
    <dgm:cxn modelId="{8687725E-1845-4544-B378-FB3C18F76C6D}" type="presParOf" srcId="{FDEE0732-EB2D-46C6-9C1A-3251E71B4063}" destId="{44803476-DAFD-453C-BA47-F97EF044C4DC}" srcOrd="2" destOrd="0" presId="urn:microsoft.com/office/officeart/2005/8/layout/hierarchy3#1"/>
    <dgm:cxn modelId="{031A2B93-05D8-462D-9803-BADFA3216DE9}" type="presParOf" srcId="{FDEE0732-EB2D-46C6-9C1A-3251E71B4063}" destId="{8193CFEF-1059-4B9B-826E-D037095A06FB}" srcOrd="3" destOrd="0" presId="urn:microsoft.com/office/officeart/2005/8/layout/hierarchy3#1"/>
    <dgm:cxn modelId="{D4AC73CB-3B2C-4724-9AA6-5F75236B96A3}" type="presParOf" srcId="{FDEE0732-EB2D-46C6-9C1A-3251E71B4063}" destId="{F22E138E-ED29-45CE-8213-F778DA69283E}" srcOrd="4" destOrd="0" presId="urn:microsoft.com/office/officeart/2005/8/layout/hierarchy3#1"/>
    <dgm:cxn modelId="{B8979406-6AD7-4AFB-BF24-F1EF8CEBC31B}" type="presParOf" srcId="{FDEE0732-EB2D-46C6-9C1A-3251E71B4063}" destId="{D2A627CD-27B4-4DDD-97C3-6D7B9BE7325A}" srcOrd="5" destOrd="0" presId="urn:microsoft.com/office/officeart/2005/8/layout/hierarchy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EB3D63A-A0C0-408D-94C2-27E438C851E5}" type="doc">
      <dgm:prSet loTypeId="urn:microsoft.com/office/officeart/2005/8/layout/pyramid2#1" loCatId="list" qsTypeId="urn:microsoft.com/office/officeart/2005/8/quickstyle/simple1#4" qsCatId="simple" csTypeId="urn:microsoft.com/office/officeart/2005/8/colors/colorful5#3" csCatId="colorful" phldr="1"/>
      <dgm:spPr/>
    </dgm:pt>
    <dgm:pt modelId="{A694B94E-3223-4377-94A6-99324B8E78C6}">
      <dgm:prSet phldrT="[Text]"/>
      <dgm:spPr/>
      <dgm:t>
        <a:bodyPr/>
        <a:lstStyle/>
        <a:p>
          <a:r>
            <a:rPr lang="en-US" dirty="0" err="1" smtClean="0"/>
            <a:t>Kover</a:t>
          </a:r>
          <a:r>
            <a:rPr lang="en-US" dirty="0" smtClean="0"/>
            <a:t> </a:t>
          </a:r>
          <a:r>
            <a:rPr lang="en-US" dirty="0" err="1" smtClean="0"/>
            <a:t>buku</a:t>
          </a:r>
          <a:r>
            <a:rPr lang="en-US" dirty="0" smtClean="0"/>
            <a:t> </a:t>
          </a:r>
          <a:r>
            <a:rPr lang="en-US" dirty="0" err="1" smtClean="0"/>
            <a:t>atau</a:t>
          </a:r>
          <a:r>
            <a:rPr lang="en-US" dirty="0" smtClean="0"/>
            <a:t> </a:t>
          </a:r>
          <a:r>
            <a:rPr lang="en-US" dirty="0" err="1" smtClean="0"/>
            <a:t>sampul</a:t>
          </a:r>
          <a:r>
            <a:rPr lang="en-US" dirty="0" smtClean="0"/>
            <a:t> </a:t>
          </a:r>
          <a:r>
            <a:rPr lang="en-US" dirty="0" err="1" smtClean="0"/>
            <a:t>buku</a:t>
          </a:r>
          <a:endParaRPr lang="en-US" dirty="0"/>
        </a:p>
      </dgm:t>
    </dgm:pt>
    <dgm:pt modelId="{0A3C54AF-2C4B-4FD6-ACB7-25DCFF2FE462}" cxnId="{8635ADCC-95AF-41F7-9E4E-75FD03E8CBD6}" type="parTrans">
      <dgm:prSet/>
      <dgm:spPr/>
    </dgm:pt>
    <dgm:pt modelId="{C81EFC46-7D24-48BC-9630-A2C2180DF8B5}" cxnId="{8635ADCC-95AF-41F7-9E4E-75FD03E8CBD6}" type="sibTrans">
      <dgm:prSet/>
      <dgm:spPr/>
    </dgm:pt>
    <dgm:pt modelId="{C816DF2F-01D0-4266-AE22-C1437F340A78}">
      <dgm:prSet phldrT="[Text]"/>
      <dgm:spPr/>
      <dgm:t>
        <a:bodyPr/>
        <a:lstStyle/>
        <a:p>
          <a:r>
            <a:rPr lang="en-US" dirty="0" err="1" smtClean="0"/>
            <a:t>Kata</a:t>
          </a:r>
          <a:r>
            <a:rPr lang="en-US" dirty="0" smtClean="0"/>
            <a:t> </a:t>
          </a:r>
          <a:r>
            <a:rPr lang="en-US" dirty="0" err="1" smtClean="0"/>
            <a:t>pengantar</a:t>
          </a:r>
          <a:r>
            <a:rPr lang="en-US" dirty="0" smtClean="0"/>
            <a:t> </a:t>
          </a:r>
          <a:endParaRPr lang="en-US" dirty="0"/>
        </a:p>
      </dgm:t>
    </dgm:pt>
    <dgm:pt modelId="{C8E5BE65-653A-40F6-8367-0A65F754DE48}" cxnId="{31D21A9C-DEB9-44FC-9488-B5FE17F02267}" type="parTrans">
      <dgm:prSet/>
      <dgm:spPr/>
    </dgm:pt>
    <dgm:pt modelId="{C5AD61B2-D835-434D-BF65-3E268BB40FD2}" cxnId="{31D21A9C-DEB9-44FC-9488-B5FE17F02267}" type="sibTrans">
      <dgm:prSet/>
      <dgm:spPr/>
    </dgm:pt>
    <dgm:pt modelId="{7D13364E-0021-4F9A-8AED-0F889BEB0E74}">
      <dgm:prSet phldrT="[Text]"/>
      <dgm:spPr/>
      <dgm:t>
        <a:bodyPr/>
        <a:lstStyle/>
        <a:p>
          <a:r>
            <a:rPr lang="en-US" dirty="0" err="1" smtClean="0"/>
            <a:t>Daftar</a:t>
          </a:r>
          <a:r>
            <a:rPr lang="en-US" dirty="0" smtClean="0"/>
            <a:t> </a:t>
          </a:r>
          <a:r>
            <a:rPr lang="en-US" dirty="0" err="1" smtClean="0"/>
            <a:t>isi</a:t>
          </a:r>
          <a:r>
            <a:rPr lang="en-US" dirty="0" smtClean="0"/>
            <a:t> </a:t>
          </a:r>
          <a:endParaRPr lang="en-US" dirty="0"/>
        </a:p>
      </dgm:t>
    </dgm:pt>
    <dgm:pt modelId="{0CFBF484-9344-48B2-AAB0-00B4755AD7CF}" cxnId="{2F5790E7-CFC8-43AB-99F1-D072F6FB354C}" type="parTrans">
      <dgm:prSet/>
      <dgm:spPr/>
    </dgm:pt>
    <dgm:pt modelId="{C10398DE-7C6B-4305-81B9-027840A9EDA5}" cxnId="{2F5790E7-CFC8-43AB-99F1-D072F6FB354C}" type="sibTrans">
      <dgm:prSet/>
      <dgm:spPr/>
    </dgm:pt>
    <dgm:pt modelId="{622E123C-86D6-4C94-AFC1-C7C2E0A57F2A}">
      <dgm:prSet phldrT="[Text]"/>
      <dgm:spPr/>
      <dgm:t>
        <a:bodyPr/>
        <a:lstStyle/>
        <a:p>
          <a:r>
            <a:rPr lang="en-US" dirty="0" err="1" smtClean="0"/>
            <a:t>Isi</a:t>
          </a:r>
          <a:r>
            <a:rPr lang="en-US" dirty="0" smtClean="0"/>
            <a:t> </a:t>
          </a:r>
          <a:r>
            <a:rPr lang="en-US" dirty="0" err="1" smtClean="0"/>
            <a:t>buku</a:t>
          </a:r>
          <a:endParaRPr lang="en-US" dirty="0"/>
        </a:p>
      </dgm:t>
    </dgm:pt>
    <dgm:pt modelId="{B0E1F514-9552-42BA-81EF-679856D7A97E}" cxnId="{E5D2E324-775E-415A-8E18-381EE2884DA3}" type="parTrans">
      <dgm:prSet/>
      <dgm:spPr/>
    </dgm:pt>
    <dgm:pt modelId="{8DDEFFCE-15FA-4B1A-8364-F2DA7F9C5767}" cxnId="{E5D2E324-775E-415A-8E18-381EE2884DA3}" type="sibTrans">
      <dgm:prSet/>
      <dgm:spPr/>
    </dgm:pt>
    <dgm:pt modelId="{9FD7C46B-2D3B-4195-8ECD-7FC19AEB0794}">
      <dgm:prSet phldrT="[Text]"/>
      <dgm:spPr/>
      <dgm:t>
        <a:bodyPr/>
        <a:lstStyle/>
        <a:p>
          <a:r>
            <a:rPr lang="en-US" dirty="0" err="1" smtClean="0"/>
            <a:t>Daftar</a:t>
          </a:r>
          <a:r>
            <a:rPr lang="en-US" dirty="0" smtClean="0"/>
            <a:t> </a:t>
          </a:r>
          <a:r>
            <a:rPr lang="en-US" dirty="0" err="1" smtClean="0"/>
            <a:t>pustaka</a:t>
          </a:r>
          <a:r>
            <a:rPr lang="en-US" dirty="0" smtClean="0"/>
            <a:t> </a:t>
          </a:r>
          <a:endParaRPr lang="en-US" dirty="0"/>
        </a:p>
      </dgm:t>
    </dgm:pt>
    <dgm:pt modelId="{066C82D7-0346-4B3B-925A-735E73EF91E8}" cxnId="{BF117632-28EA-4C23-B807-A20287894C25}" type="parTrans">
      <dgm:prSet/>
      <dgm:spPr/>
    </dgm:pt>
    <dgm:pt modelId="{61F975CA-6F6A-4978-95D9-CC9578327636}" cxnId="{BF117632-28EA-4C23-B807-A20287894C25}" type="sibTrans">
      <dgm:prSet/>
      <dgm:spPr/>
    </dgm:pt>
    <dgm:pt modelId="{326F4F74-D830-4E36-8ED1-5A99170BAF65}">
      <dgm:prSet phldrT="[Text]"/>
      <dgm:spPr/>
      <dgm:t>
        <a:bodyPr/>
        <a:lstStyle/>
        <a:p>
          <a:r>
            <a:rPr lang="en-US" dirty="0" err="1" smtClean="0"/>
            <a:t>Glosarium</a:t>
          </a:r>
          <a:endParaRPr lang="en-US" dirty="0"/>
        </a:p>
      </dgm:t>
    </dgm:pt>
    <dgm:pt modelId="{A9FE6577-CBD2-4BA9-BD50-12A4DC14D149}" cxnId="{0EE34B93-F6DF-46FF-8998-8B643BE16F28}" type="parTrans">
      <dgm:prSet/>
      <dgm:spPr/>
    </dgm:pt>
    <dgm:pt modelId="{6CC31869-904B-45A0-A744-844A4E8269CA}" cxnId="{0EE34B93-F6DF-46FF-8998-8B643BE16F28}" type="sibTrans">
      <dgm:prSet/>
      <dgm:spPr/>
    </dgm:pt>
    <dgm:pt modelId="{49DFD27F-F9FD-4ED4-9DE2-6ECEC742C751}">
      <dgm:prSet phldrT="[Text]"/>
      <dgm:spPr/>
      <dgm:t>
        <a:bodyPr/>
        <a:lstStyle/>
        <a:p>
          <a:r>
            <a:rPr lang="en-US" dirty="0" err="1" smtClean="0"/>
            <a:t>Indeks</a:t>
          </a:r>
          <a:r>
            <a:rPr lang="en-US" dirty="0" smtClean="0"/>
            <a:t> </a:t>
          </a:r>
          <a:endParaRPr lang="en-US" dirty="0"/>
        </a:p>
      </dgm:t>
    </dgm:pt>
    <dgm:pt modelId="{E29BE849-1142-4676-A249-20D77D2F811A}" cxnId="{39B8284F-C343-4E58-B96B-4055CE76FE49}" type="parTrans">
      <dgm:prSet/>
      <dgm:spPr/>
    </dgm:pt>
    <dgm:pt modelId="{8C178EFB-5FC5-4BB4-AA07-B00FA102C1BC}" cxnId="{39B8284F-C343-4E58-B96B-4055CE76FE49}" type="sibTrans">
      <dgm:prSet/>
      <dgm:spPr/>
    </dgm:pt>
    <dgm:pt modelId="{F156C2BB-A5D4-435C-8610-C39548C801FA}" type="pres">
      <dgm:prSet presAssocID="{2EB3D63A-A0C0-408D-94C2-27E438C851E5}" presName="compositeShape" presStyleCnt="0">
        <dgm:presLayoutVars>
          <dgm:dir/>
          <dgm:resizeHandles/>
        </dgm:presLayoutVars>
      </dgm:prSet>
      <dgm:spPr/>
    </dgm:pt>
    <dgm:pt modelId="{00DEC6B7-E8C0-45ED-868A-2AFE35FC42CC}" type="pres">
      <dgm:prSet presAssocID="{2EB3D63A-A0C0-408D-94C2-27E438C851E5}" presName="pyramid" presStyleLbl="node1" presStyleIdx="0" presStyleCnt="1"/>
      <dgm:spPr/>
    </dgm:pt>
    <dgm:pt modelId="{E3DE8513-6571-413C-ADE8-D03D54D49819}" type="pres">
      <dgm:prSet presAssocID="{2EB3D63A-A0C0-408D-94C2-27E438C851E5}" presName="theList" presStyleCnt="0"/>
      <dgm:spPr/>
    </dgm:pt>
    <dgm:pt modelId="{9C14BB39-15E6-4AA6-91DB-17837C61EDAB}" type="pres">
      <dgm:prSet presAssocID="{A694B94E-3223-4377-94A6-99324B8E78C6}" presName="aNode" presStyleLbl="fgAcc1" presStyleIdx="0" presStyleCnt="7">
        <dgm:presLayoutVars>
          <dgm:bulletEnabled val="1"/>
        </dgm:presLayoutVars>
      </dgm:prSet>
      <dgm:spPr/>
      <dgm:t>
        <a:bodyPr/>
        <a:lstStyle/>
        <a:p>
          <a:endParaRPr lang="en-US"/>
        </a:p>
      </dgm:t>
    </dgm:pt>
    <dgm:pt modelId="{D01F65B5-1457-4380-B2BD-B4C762240E7D}" type="pres">
      <dgm:prSet presAssocID="{A694B94E-3223-4377-94A6-99324B8E78C6}" presName="aSpace" presStyleCnt="0"/>
      <dgm:spPr/>
    </dgm:pt>
    <dgm:pt modelId="{F35BB883-2993-4CCE-994D-E82496BBB618}" type="pres">
      <dgm:prSet presAssocID="{C816DF2F-01D0-4266-AE22-C1437F340A78}" presName="aNode" presStyleLbl="fgAcc1" presStyleIdx="1" presStyleCnt="7">
        <dgm:presLayoutVars>
          <dgm:bulletEnabled val="1"/>
        </dgm:presLayoutVars>
      </dgm:prSet>
      <dgm:spPr/>
      <dgm:t>
        <a:bodyPr/>
        <a:lstStyle/>
        <a:p>
          <a:endParaRPr lang="en-US"/>
        </a:p>
      </dgm:t>
    </dgm:pt>
    <dgm:pt modelId="{F914AB4B-115F-4F4A-8420-1B7E8578BF15}" type="pres">
      <dgm:prSet presAssocID="{C816DF2F-01D0-4266-AE22-C1437F340A78}" presName="aSpace" presStyleCnt="0"/>
      <dgm:spPr/>
    </dgm:pt>
    <dgm:pt modelId="{59BEC433-6731-4052-8ECB-CCB92C1BCE50}" type="pres">
      <dgm:prSet presAssocID="{7D13364E-0021-4F9A-8AED-0F889BEB0E74}" presName="aNode" presStyleLbl="fgAcc1" presStyleIdx="2" presStyleCnt="7">
        <dgm:presLayoutVars>
          <dgm:bulletEnabled val="1"/>
        </dgm:presLayoutVars>
      </dgm:prSet>
      <dgm:spPr/>
      <dgm:t>
        <a:bodyPr/>
        <a:lstStyle/>
        <a:p>
          <a:endParaRPr lang="en-US"/>
        </a:p>
      </dgm:t>
    </dgm:pt>
    <dgm:pt modelId="{A84F85B0-3E3D-47E5-9D3C-F2D75596C6B3}" type="pres">
      <dgm:prSet presAssocID="{7D13364E-0021-4F9A-8AED-0F889BEB0E74}" presName="aSpace" presStyleCnt="0"/>
      <dgm:spPr/>
    </dgm:pt>
    <dgm:pt modelId="{AD9E1F57-E8D8-4071-B583-D918113A76E0}" type="pres">
      <dgm:prSet presAssocID="{622E123C-86D6-4C94-AFC1-C7C2E0A57F2A}" presName="aNode" presStyleLbl="fgAcc1" presStyleIdx="3" presStyleCnt="7">
        <dgm:presLayoutVars>
          <dgm:bulletEnabled val="1"/>
        </dgm:presLayoutVars>
      </dgm:prSet>
      <dgm:spPr/>
      <dgm:t>
        <a:bodyPr/>
        <a:lstStyle/>
        <a:p>
          <a:endParaRPr lang="en-US"/>
        </a:p>
      </dgm:t>
    </dgm:pt>
    <dgm:pt modelId="{6870D855-18E4-40D5-987E-A1150F07DB0B}" type="pres">
      <dgm:prSet presAssocID="{622E123C-86D6-4C94-AFC1-C7C2E0A57F2A}" presName="aSpace" presStyleCnt="0"/>
      <dgm:spPr/>
    </dgm:pt>
    <dgm:pt modelId="{1DFF36F3-98B0-4C6C-A6B3-F1DEAA5E486A}" type="pres">
      <dgm:prSet presAssocID="{9FD7C46B-2D3B-4195-8ECD-7FC19AEB0794}" presName="aNode" presStyleLbl="fgAcc1" presStyleIdx="4" presStyleCnt="7">
        <dgm:presLayoutVars>
          <dgm:bulletEnabled val="1"/>
        </dgm:presLayoutVars>
      </dgm:prSet>
      <dgm:spPr/>
      <dgm:t>
        <a:bodyPr/>
        <a:lstStyle/>
        <a:p>
          <a:endParaRPr lang="en-US"/>
        </a:p>
      </dgm:t>
    </dgm:pt>
    <dgm:pt modelId="{C85925C4-2733-437C-B11F-D76ED4D861B3}" type="pres">
      <dgm:prSet presAssocID="{9FD7C46B-2D3B-4195-8ECD-7FC19AEB0794}" presName="aSpace" presStyleCnt="0"/>
      <dgm:spPr/>
    </dgm:pt>
    <dgm:pt modelId="{28225119-C2D2-444E-A413-5A1A5B7FBB3F}" type="pres">
      <dgm:prSet presAssocID="{326F4F74-D830-4E36-8ED1-5A99170BAF65}" presName="aNode" presStyleLbl="fgAcc1" presStyleIdx="5" presStyleCnt="7">
        <dgm:presLayoutVars>
          <dgm:bulletEnabled val="1"/>
        </dgm:presLayoutVars>
      </dgm:prSet>
      <dgm:spPr/>
      <dgm:t>
        <a:bodyPr/>
        <a:lstStyle/>
        <a:p>
          <a:endParaRPr lang="en-US"/>
        </a:p>
      </dgm:t>
    </dgm:pt>
    <dgm:pt modelId="{7BED78DF-9491-4020-A52D-6DF52861E596}" type="pres">
      <dgm:prSet presAssocID="{326F4F74-D830-4E36-8ED1-5A99170BAF65}" presName="aSpace" presStyleCnt="0"/>
      <dgm:spPr/>
    </dgm:pt>
    <dgm:pt modelId="{EE86D703-1BAA-4333-905B-1B1874D3E04A}" type="pres">
      <dgm:prSet presAssocID="{49DFD27F-F9FD-4ED4-9DE2-6ECEC742C751}" presName="aNode" presStyleLbl="fgAcc1" presStyleIdx="6" presStyleCnt="7">
        <dgm:presLayoutVars>
          <dgm:bulletEnabled val="1"/>
        </dgm:presLayoutVars>
      </dgm:prSet>
      <dgm:spPr/>
      <dgm:t>
        <a:bodyPr/>
        <a:lstStyle/>
        <a:p>
          <a:endParaRPr lang="en-US"/>
        </a:p>
      </dgm:t>
    </dgm:pt>
    <dgm:pt modelId="{9AA1BDBB-6F55-4931-9D3C-36A857465C39}" type="pres">
      <dgm:prSet presAssocID="{49DFD27F-F9FD-4ED4-9DE2-6ECEC742C751}" presName="aSpace" presStyleCnt="0"/>
      <dgm:spPr/>
    </dgm:pt>
  </dgm:ptLst>
  <dgm:cxnLst>
    <dgm:cxn modelId="{F7373BF9-8637-47D1-8E65-8E2480716E04}" type="presOf" srcId="{9FD7C46B-2D3B-4195-8ECD-7FC19AEB0794}" destId="{1DFF36F3-98B0-4C6C-A6B3-F1DEAA5E486A}" srcOrd="0" destOrd="0" presId="urn:microsoft.com/office/officeart/2005/8/layout/pyramid2#1"/>
    <dgm:cxn modelId="{F007A6C4-4BCE-49C7-8F7B-25504A61CA91}" type="presOf" srcId="{49DFD27F-F9FD-4ED4-9DE2-6ECEC742C751}" destId="{EE86D703-1BAA-4333-905B-1B1874D3E04A}" srcOrd="0" destOrd="0" presId="urn:microsoft.com/office/officeart/2005/8/layout/pyramid2#1"/>
    <dgm:cxn modelId="{0EE34B93-F6DF-46FF-8998-8B643BE16F28}" srcId="{2EB3D63A-A0C0-408D-94C2-27E438C851E5}" destId="{326F4F74-D830-4E36-8ED1-5A99170BAF65}" srcOrd="5" destOrd="0" parTransId="{A9FE6577-CBD2-4BA9-BD50-12A4DC14D149}" sibTransId="{6CC31869-904B-45A0-A744-844A4E8269CA}"/>
    <dgm:cxn modelId="{BF117632-28EA-4C23-B807-A20287894C25}" srcId="{2EB3D63A-A0C0-408D-94C2-27E438C851E5}" destId="{9FD7C46B-2D3B-4195-8ECD-7FC19AEB0794}" srcOrd="4" destOrd="0" parTransId="{066C82D7-0346-4B3B-925A-735E73EF91E8}" sibTransId="{61F975CA-6F6A-4978-95D9-CC9578327636}"/>
    <dgm:cxn modelId="{CC43C1F7-3D5C-4EB1-98EB-60578AE42B8C}" type="presOf" srcId="{622E123C-86D6-4C94-AFC1-C7C2E0A57F2A}" destId="{AD9E1F57-E8D8-4071-B583-D918113A76E0}" srcOrd="0" destOrd="0" presId="urn:microsoft.com/office/officeart/2005/8/layout/pyramid2#1"/>
    <dgm:cxn modelId="{A579BAB1-E6DD-4070-BF9B-733DF03E26C5}" type="presOf" srcId="{A694B94E-3223-4377-94A6-99324B8E78C6}" destId="{9C14BB39-15E6-4AA6-91DB-17837C61EDAB}" srcOrd="0" destOrd="0" presId="urn:microsoft.com/office/officeart/2005/8/layout/pyramid2#1"/>
    <dgm:cxn modelId="{2F5790E7-CFC8-43AB-99F1-D072F6FB354C}" srcId="{2EB3D63A-A0C0-408D-94C2-27E438C851E5}" destId="{7D13364E-0021-4F9A-8AED-0F889BEB0E74}" srcOrd="2" destOrd="0" parTransId="{0CFBF484-9344-48B2-AAB0-00B4755AD7CF}" sibTransId="{C10398DE-7C6B-4305-81B9-027840A9EDA5}"/>
    <dgm:cxn modelId="{31D21A9C-DEB9-44FC-9488-B5FE17F02267}" srcId="{2EB3D63A-A0C0-408D-94C2-27E438C851E5}" destId="{C816DF2F-01D0-4266-AE22-C1437F340A78}" srcOrd="1" destOrd="0" parTransId="{C8E5BE65-653A-40F6-8367-0A65F754DE48}" sibTransId="{C5AD61B2-D835-434D-BF65-3E268BB40FD2}"/>
    <dgm:cxn modelId="{34B72D7F-9833-46AB-81C9-1F2BB614E8E6}" type="presOf" srcId="{326F4F74-D830-4E36-8ED1-5A99170BAF65}" destId="{28225119-C2D2-444E-A413-5A1A5B7FBB3F}" srcOrd="0" destOrd="0" presId="urn:microsoft.com/office/officeart/2005/8/layout/pyramid2#1"/>
    <dgm:cxn modelId="{39B8284F-C343-4E58-B96B-4055CE76FE49}" srcId="{2EB3D63A-A0C0-408D-94C2-27E438C851E5}" destId="{49DFD27F-F9FD-4ED4-9DE2-6ECEC742C751}" srcOrd="6" destOrd="0" parTransId="{E29BE849-1142-4676-A249-20D77D2F811A}" sibTransId="{8C178EFB-5FC5-4BB4-AA07-B00FA102C1BC}"/>
    <dgm:cxn modelId="{8635ADCC-95AF-41F7-9E4E-75FD03E8CBD6}" srcId="{2EB3D63A-A0C0-408D-94C2-27E438C851E5}" destId="{A694B94E-3223-4377-94A6-99324B8E78C6}" srcOrd="0" destOrd="0" parTransId="{0A3C54AF-2C4B-4FD6-ACB7-25DCFF2FE462}" sibTransId="{C81EFC46-7D24-48BC-9630-A2C2180DF8B5}"/>
    <dgm:cxn modelId="{E5D2E324-775E-415A-8E18-381EE2884DA3}" srcId="{2EB3D63A-A0C0-408D-94C2-27E438C851E5}" destId="{622E123C-86D6-4C94-AFC1-C7C2E0A57F2A}" srcOrd="3" destOrd="0" parTransId="{B0E1F514-9552-42BA-81EF-679856D7A97E}" sibTransId="{8DDEFFCE-15FA-4B1A-8364-F2DA7F9C5767}"/>
    <dgm:cxn modelId="{86EE0B3A-7D0D-4FB5-8898-74DABE123752}" type="presOf" srcId="{C816DF2F-01D0-4266-AE22-C1437F340A78}" destId="{F35BB883-2993-4CCE-994D-E82496BBB618}" srcOrd="0" destOrd="0" presId="urn:microsoft.com/office/officeart/2005/8/layout/pyramid2#1"/>
    <dgm:cxn modelId="{E5167BC8-EC86-4AB1-8AB0-52F9BD8B3F55}" type="presOf" srcId="{7D13364E-0021-4F9A-8AED-0F889BEB0E74}" destId="{59BEC433-6731-4052-8ECB-CCB92C1BCE50}" srcOrd="0" destOrd="0" presId="urn:microsoft.com/office/officeart/2005/8/layout/pyramid2#1"/>
    <dgm:cxn modelId="{BCC88349-A9F3-4E3A-B4CA-02FF1338A44E}" type="presOf" srcId="{2EB3D63A-A0C0-408D-94C2-27E438C851E5}" destId="{F156C2BB-A5D4-435C-8610-C39548C801FA}" srcOrd="0" destOrd="0" presId="urn:microsoft.com/office/officeart/2005/8/layout/pyramid2#1"/>
    <dgm:cxn modelId="{E29CEC70-C612-4901-A381-674D31D1C80E}" type="presParOf" srcId="{F156C2BB-A5D4-435C-8610-C39548C801FA}" destId="{00DEC6B7-E8C0-45ED-868A-2AFE35FC42CC}" srcOrd="0" destOrd="0" presId="urn:microsoft.com/office/officeart/2005/8/layout/pyramid2#1"/>
    <dgm:cxn modelId="{B3D3D787-19C8-4D63-85C7-6059F9F1635F}" type="presParOf" srcId="{F156C2BB-A5D4-435C-8610-C39548C801FA}" destId="{E3DE8513-6571-413C-ADE8-D03D54D49819}" srcOrd="1" destOrd="0" presId="urn:microsoft.com/office/officeart/2005/8/layout/pyramid2#1"/>
    <dgm:cxn modelId="{73F81059-4D6A-4AAC-8C94-497D1BD975F7}" type="presParOf" srcId="{E3DE8513-6571-413C-ADE8-D03D54D49819}" destId="{9C14BB39-15E6-4AA6-91DB-17837C61EDAB}" srcOrd="0" destOrd="0" presId="urn:microsoft.com/office/officeart/2005/8/layout/pyramid2#1"/>
    <dgm:cxn modelId="{AC410B96-39E2-48BE-9BBC-63864443005F}" type="presParOf" srcId="{E3DE8513-6571-413C-ADE8-D03D54D49819}" destId="{D01F65B5-1457-4380-B2BD-B4C762240E7D}" srcOrd="1" destOrd="0" presId="urn:microsoft.com/office/officeart/2005/8/layout/pyramid2#1"/>
    <dgm:cxn modelId="{E30BE8F5-B0BE-4FD7-9EA4-D10856FEED40}" type="presParOf" srcId="{E3DE8513-6571-413C-ADE8-D03D54D49819}" destId="{F35BB883-2993-4CCE-994D-E82496BBB618}" srcOrd="2" destOrd="0" presId="urn:microsoft.com/office/officeart/2005/8/layout/pyramid2#1"/>
    <dgm:cxn modelId="{22813D2C-228E-41E6-8C66-B05CCEF8E14F}" type="presParOf" srcId="{E3DE8513-6571-413C-ADE8-D03D54D49819}" destId="{F914AB4B-115F-4F4A-8420-1B7E8578BF15}" srcOrd="3" destOrd="0" presId="urn:microsoft.com/office/officeart/2005/8/layout/pyramid2#1"/>
    <dgm:cxn modelId="{CB2BDB34-E428-43CE-ADD9-A19F7C4B0973}" type="presParOf" srcId="{E3DE8513-6571-413C-ADE8-D03D54D49819}" destId="{59BEC433-6731-4052-8ECB-CCB92C1BCE50}" srcOrd="4" destOrd="0" presId="urn:microsoft.com/office/officeart/2005/8/layout/pyramid2#1"/>
    <dgm:cxn modelId="{CDE7F9ED-8CEB-49FB-A00C-D5C9EBE5BA58}" type="presParOf" srcId="{E3DE8513-6571-413C-ADE8-D03D54D49819}" destId="{A84F85B0-3E3D-47E5-9D3C-F2D75596C6B3}" srcOrd="5" destOrd="0" presId="urn:microsoft.com/office/officeart/2005/8/layout/pyramid2#1"/>
    <dgm:cxn modelId="{958FF03F-5AB8-45C1-B69F-B382EAC8D8C1}" type="presParOf" srcId="{E3DE8513-6571-413C-ADE8-D03D54D49819}" destId="{AD9E1F57-E8D8-4071-B583-D918113A76E0}" srcOrd="6" destOrd="0" presId="urn:microsoft.com/office/officeart/2005/8/layout/pyramid2#1"/>
    <dgm:cxn modelId="{B1966219-352A-4402-9D9B-BCDDD7E33931}" type="presParOf" srcId="{E3DE8513-6571-413C-ADE8-D03D54D49819}" destId="{6870D855-18E4-40D5-987E-A1150F07DB0B}" srcOrd="7" destOrd="0" presId="urn:microsoft.com/office/officeart/2005/8/layout/pyramid2#1"/>
    <dgm:cxn modelId="{8957E98A-3F09-46F5-9760-26AE64AB198C}" type="presParOf" srcId="{E3DE8513-6571-413C-ADE8-D03D54D49819}" destId="{1DFF36F3-98B0-4C6C-A6B3-F1DEAA5E486A}" srcOrd="8" destOrd="0" presId="urn:microsoft.com/office/officeart/2005/8/layout/pyramid2#1"/>
    <dgm:cxn modelId="{16D63114-5C02-4A6E-A8EB-E2D868B3A90F}" type="presParOf" srcId="{E3DE8513-6571-413C-ADE8-D03D54D49819}" destId="{C85925C4-2733-437C-B11F-D76ED4D861B3}" srcOrd="9" destOrd="0" presId="urn:microsoft.com/office/officeart/2005/8/layout/pyramid2#1"/>
    <dgm:cxn modelId="{9AF9F006-4FE7-4D22-B0AB-4C3A464ACF08}" type="presParOf" srcId="{E3DE8513-6571-413C-ADE8-D03D54D49819}" destId="{28225119-C2D2-444E-A413-5A1A5B7FBB3F}" srcOrd="10" destOrd="0" presId="urn:microsoft.com/office/officeart/2005/8/layout/pyramid2#1"/>
    <dgm:cxn modelId="{812794A0-ECF6-4FC5-B33C-693143437BCD}" type="presParOf" srcId="{E3DE8513-6571-413C-ADE8-D03D54D49819}" destId="{7BED78DF-9491-4020-A52D-6DF52861E596}" srcOrd="11" destOrd="0" presId="urn:microsoft.com/office/officeart/2005/8/layout/pyramid2#1"/>
    <dgm:cxn modelId="{FF338AE1-61C0-456E-822C-B8230A829EF7}" type="presParOf" srcId="{E3DE8513-6571-413C-ADE8-D03D54D49819}" destId="{EE86D703-1BAA-4333-905B-1B1874D3E04A}" srcOrd="12" destOrd="0" presId="urn:microsoft.com/office/officeart/2005/8/layout/pyramid2#1"/>
    <dgm:cxn modelId="{3C3619AE-5F5E-4F92-A3D2-019C6016A7F7}" type="presParOf" srcId="{E3DE8513-6571-413C-ADE8-D03D54D49819}" destId="{9AA1BDBB-6F55-4931-9D3C-36A857465C39}" srcOrd="13" destOrd="0" presId="urn:microsoft.com/office/officeart/2005/8/layout/pyramid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EC4FFFD-0B47-4EB7-8CDD-DF1E7C36563A}" type="doc">
      <dgm:prSet loTypeId="urn:microsoft.com/office/officeart/2005/8/layout/hList1" loCatId="list" qsTypeId="urn:microsoft.com/office/officeart/2005/8/quickstyle/simple1#5" qsCatId="simple" csTypeId="urn:microsoft.com/office/officeart/2005/8/colors/colorful5#4" csCatId="colorful" phldr="1"/>
      <dgm:spPr/>
      <dgm:t>
        <a:bodyPr/>
        <a:lstStyle/>
        <a:p>
          <a:endParaRPr lang="en-US"/>
        </a:p>
      </dgm:t>
    </dgm:pt>
    <dgm:pt modelId="{68BF6489-E3C6-4565-ACCB-FA2D3E175DDA}">
      <dgm:prSet phldrT="[Text]"/>
      <dgm:spPr/>
      <dgm:t>
        <a:bodyPr/>
        <a:lstStyle/>
        <a:p>
          <a:r>
            <a:rPr lang="en-ID" dirty="0" err="1" smtClean="0"/>
            <a:t>Unsur</a:t>
          </a:r>
          <a:r>
            <a:rPr lang="en-ID" dirty="0" smtClean="0"/>
            <a:t> </a:t>
          </a:r>
          <a:r>
            <a:rPr lang="en-ID" dirty="0" err="1" smtClean="0"/>
            <a:t>Intrinsik</a:t>
          </a:r>
          <a:r>
            <a:rPr lang="en-ID" dirty="0" smtClean="0"/>
            <a:t> </a:t>
          </a:r>
          <a:r>
            <a:rPr lang="en-ID" dirty="0" err="1" smtClean="0"/>
            <a:t>Buku</a:t>
          </a:r>
          <a:r>
            <a:rPr lang="en-ID" dirty="0" smtClean="0"/>
            <a:t> </a:t>
          </a:r>
          <a:r>
            <a:rPr lang="en-ID" dirty="0" err="1" smtClean="0"/>
            <a:t>Fiksi</a:t>
          </a:r>
          <a:endParaRPr lang="en-US" dirty="0"/>
        </a:p>
      </dgm:t>
    </dgm:pt>
    <dgm:pt modelId="{E8443B32-5515-4A68-A613-2AC306363BE7}" cxnId="{18B835C6-84BB-400E-82DF-EF56FA0CD9E1}" type="parTrans">
      <dgm:prSet/>
      <dgm:spPr/>
      <dgm:t>
        <a:bodyPr/>
        <a:lstStyle/>
        <a:p>
          <a:endParaRPr lang="en-US"/>
        </a:p>
      </dgm:t>
    </dgm:pt>
    <dgm:pt modelId="{8C084A53-4EB2-4766-8B79-A9E082925FD1}" cxnId="{18B835C6-84BB-400E-82DF-EF56FA0CD9E1}" type="sibTrans">
      <dgm:prSet/>
      <dgm:spPr/>
      <dgm:t>
        <a:bodyPr/>
        <a:lstStyle/>
        <a:p>
          <a:endParaRPr lang="en-US"/>
        </a:p>
      </dgm:t>
    </dgm:pt>
    <dgm:pt modelId="{279E1FCA-8205-4F5B-A7D1-A9FFA1E208F8}">
      <dgm:prSet phldrT="[Text]"/>
      <dgm:spPr/>
      <dgm:t>
        <a:bodyPr/>
        <a:lstStyle/>
        <a:p>
          <a:r>
            <a:rPr lang="en-US" dirty="0" err="1" smtClean="0"/>
            <a:t>Tema</a:t>
          </a:r>
          <a:endParaRPr lang="en-US" dirty="0"/>
        </a:p>
      </dgm:t>
    </dgm:pt>
    <dgm:pt modelId="{6C3821B8-0849-463C-A6E8-317F652B6397}" cxnId="{4B3D15EB-2034-4590-AA24-71066102F69B}" type="parTrans">
      <dgm:prSet/>
      <dgm:spPr/>
      <dgm:t>
        <a:bodyPr/>
        <a:lstStyle/>
        <a:p>
          <a:endParaRPr lang="en-US"/>
        </a:p>
      </dgm:t>
    </dgm:pt>
    <dgm:pt modelId="{0256F318-D3EF-4660-9982-5F8957BCDCED}" cxnId="{4B3D15EB-2034-4590-AA24-71066102F69B}" type="sibTrans">
      <dgm:prSet/>
      <dgm:spPr/>
      <dgm:t>
        <a:bodyPr/>
        <a:lstStyle/>
        <a:p>
          <a:endParaRPr lang="en-US"/>
        </a:p>
      </dgm:t>
    </dgm:pt>
    <dgm:pt modelId="{9152AF67-7DEC-44A7-82D0-1C222C761BB6}">
      <dgm:prSet phldrT="[Text]"/>
      <dgm:spPr/>
      <dgm:t>
        <a:bodyPr/>
        <a:lstStyle/>
        <a:p>
          <a:r>
            <a:rPr lang="en-US" dirty="0" err="1" smtClean="0"/>
            <a:t>Tokoh</a:t>
          </a:r>
          <a:r>
            <a:rPr lang="en-US" dirty="0" smtClean="0"/>
            <a:t>/</a:t>
          </a:r>
          <a:r>
            <a:rPr lang="en-US" dirty="0" err="1" smtClean="0"/>
            <a:t>Penokohan</a:t>
          </a:r>
          <a:endParaRPr lang="en-US" dirty="0"/>
        </a:p>
      </dgm:t>
    </dgm:pt>
    <dgm:pt modelId="{9F867E66-62D2-42DD-86BC-6983281B7DD9}" cxnId="{866278A8-4555-4535-85D8-C1F0B125F8ED}" type="parTrans">
      <dgm:prSet/>
      <dgm:spPr/>
      <dgm:t>
        <a:bodyPr/>
        <a:lstStyle/>
        <a:p>
          <a:endParaRPr lang="en-US"/>
        </a:p>
      </dgm:t>
    </dgm:pt>
    <dgm:pt modelId="{583A2E91-22C6-4162-8792-E6064942D6A7}" cxnId="{866278A8-4555-4535-85D8-C1F0B125F8ED}" type="sibTrans">
      <dgm:prSet/>
      <dgm:spPr/>
      <dgm:t>
        <a:bodyPr/>
        <a:lstStyle/>
        <a:p>
          <a:endParaRPr lang="en-US"/>
        </a:p>
      </dgm:t>
    </dgm:pt>
    <dgm:pt modelId="{6DD49D90-4CB6-4992-9B16-884411AA3784}">
      <dgm:prSet phldrT="[Text]"/>
      <dgm:spPr/>
      <dgm:t>
        <a:bodyPr/>
        <a:lstStyle/>
        <a:p>
          <a:r>
            <a:rPr lang="en-ID" dirty="0" err="1" smtClean="0"/>
            <a:t>Unsur</a:t>
          </a:r>
          <a:r>
            <a:rPr lang="en-ID" dirty="0" smtClean="0"/>
            <a:t> </a:t>
          </a:r>
          <a:r>
            <a:rPr lang="en-ID" dirty="0" err="1" smtClean="0"/>
            <a:t>Ekstrinsik</a:t>
          </a:r>
          <a:r>
            <a:rPr lang="en-ID" dirty="0" smtClean="0"/>
            <a:t> </a:t>
          </a:r>
          <a:r>
            <a:rPr lang="en-ID" dirty="0" err="1" smtClean="0"/>
            <a:t>Buku</a:t>
          </a:r>
          <a:r>
            <a:rPr lang="en-ID" dirty="0" smtClean="0"/>
            <a:t> </a:t>
          </a:r>
          <a:r>
            <a:rPr lang="en-ID" dirty="0" err="1" smtClean="0"/>
            <a:t>Fiksi</a:t>
          </a:r>
          <a:endParaRPr lang="en-US" dirty="0"/>
        </a:p>
      </dgm:t>
    </dgm:pt>
    <dgm:pt modelId="{63B8C231-E92F-4640-84A2-D34F8586040B}" cxnId="{A2403E89-F838-4159-B5B9-61BA90837AB9}" type="parTrans">
      <dgm:prSet/>
      <dgm:spPr/>
      <dgm:t>
        <a:bodyPr/>
        <a:lstStyle/>
        <a:p>
          <a:endParaRPr lang="en-US"/>
        </a:p>
      </dgm:t>
    </dgm:pt>
    <dgm:pt modelId="{EDF3596B-5216-4AA5-92BB-3DA1701D9BAD}" cxnId="{A2403E89-F838-4159-B5B9-61BA90837AB9}" type="sibTrans">
      <dgm:prSet/>
      <dgm:spPr/>
      <dgm:t>
        <a:bodyPr/>
        <a:lstStyle/>
        <a:p>
          <a:endParaRPr lang="en-US"/>
        </a:p>
      </dgm:t>
    </dgm:pt>
    <dgm:pt modelId="{5B5A18DC-9E0C-49F8-8B64-46079DD990C8}">
      <dgm:prSet phldrT="[Text]"/>
      <dgm:spPr/>
      <dgm:t>
        <a:bodyPr/>
        <a:lstStyle/>
        <a:p>
          <a:r>
            <a:rPr lang="en-US" dirty="0" err="1" smtClean="0"/>
            <a:t>Bahasa</a:t>
          </a:r>
          <a:endParaRPr lang="en-US" dirty="0"/>
        </a:p>
      </dgm:t>
    </dgm:pt>
    <dgm:pt modelId="{BEDBA65F-0C6C-4355-B1F2-0307A1068225}" cxnId="{DE07D6EB-4EF6-416A-820C-E5573CDFFA4B}" type="parTrans">
      <dgm:prSet/>
      <dgm:spPr/>
      <dgm:t>
        <a:bodyPr/>
        <a:lstStyle/>
        <a:p>
          <a:endParaRPr lang="en-US"/>
        </a:p>
      </dgm:t>
    </dgm:pt>
    <dgm:pt modelId="{221161D2-8F2D-4A2F-856A-55EA5C47CD23}" cxnId="{DE07D6EB-4EF6-416A-820C-E5573CDFFA4B}" type="sibTrans">
      <dgm:prSet/>
      <dgm:spPr/>
      <dgm:t>
        <a:bodyPr/>
        <a:lstStyle/>
        <a:p>
          <a:endParaRPr lang="en-US"/>
        </a:p>
      </dgm:t>
    </dgm:pt>
    <dgm:pt modelId="{E0D767F0-E232-4C0A-BA9A-1F8F01117039}">
      <dgm:prSet phldrT="[Text]"/>
      <dgm:spPr/>
      <dgm:t>
        <a:bodyPr/>
        <a:lstStyle/>
        <a:p>
          <a:r>
            <a:rPr lang="en-US" dirty="0" err="1" smtClean="0"/>
            <a:t>Amanat</a:t>
          </a:r>
          <a:endParaRPr lang="en-US" dirty="0"/>
        </a:p>
      </dgm:t>
    </dgm:pt>
    <dgm:pt modelId="{5DD2C486-41BF-4836-B621-EB29BA494521}" cxnId="{F193B673-D11A-4CE0-B84E-5D00F5B8C08E}" type="parTrans">
      <dgm:prSet/>
      <dgm:spPr/>
      <dgm:t>
        <a:bodyPr/>
        <a:lstStyle/>
        <a:p>
          <a:endParaRPr lang="en-US"/>
        </a:p>
      </dgm:t>
    </dgm:pt>
    <dgm:pt modelId="{5FABE1A6-0EC1-423B-AE7B-E9C378FD947C}" cxnId="{F193B673-D11A-4CE0-B84E-5D00F5B8C08E}" type="sibTrans">
      <dgm:prSet/>
      <dgm:spPr/>
      <dgm:t>
        <a:bodyPr/>
        <a:lstStyle/>
        <a:p>
          <a:endParaRPr lang="en-US"/>
        </a:p>
      </dgm:t>
    </dgm:pt>
    <dgm:pt modelId="{1A97281E-416F-423D-B994-04538A082A07}">
      <dgm:prSet phldrT="[Text]"/>
      <dgm:spPr/>
      <dgm:t>
        <a:bodyPr/>
        <a:lstStyle/>
        <a:p>
          <a:r>
            <a:rPr lang="en-US" dirty="0" err="1" smtClean="0"/>
            <a:t>Sudut</a:t>
          </a:r>
          <a:r>
            <a:rPr lang="en-US" dirty="0" smtClean="0"/>
            <a:t> Pandang</a:t>
          </a:r>
          <a:endParaRPr lang="en-US" dirty="0"/>
        </a:p>
      </dgm:t>
    </dgm:pt>
    <dgm:pt modelId="{8FF1E8DE-5747-4737-8C82-28DE1E42F583}" cxnId="{FD3289FF-758E-49CA-9BDF-B6D350464C70}" type="parTrans">
      <dgm:prSet/>
      <dgm:spPr/>
      <dgm:t>
        <a:bodyPr/>
        <a:lstStyle/>
        <a:p>
          <a:endParaRPr lang="en-US"/>
        </a:p>
      </dgm:t>
    </dgm:pt>
    <dgm:pt modelId="{275F5F4B-DB8E-4998-8A32-A161AFB27A1D}" cxnId="{FD3289FF-758E-49CA-9BDF-B6D350464C70}" type="sibTrans">
      <dgm:prSet/>
      <dgm:spPr/>
      <dgm:t>
        <a:bodyPr/>
        <a:lstStyle/>
        <a:p>
          <a:endParaRPr lang="en-US"/>
        </a:p>
      </dgm:t>
    </dgm:pt>
    <dgm:pt modelId="{47B843B9-2615-49DF-858E-2DFAEDB9FE7F}">
      <dgm:prSet phldrT="[Text]"/>
      <dgm:spPr/>
      <dgm:t>
        <a:bodyPr/>
        <a:lstStyle/>
        <a:p>
          <a:r>
            <a:rPr lang="en-US" dirty="0" err="1" smtClean="0"/>
            <a:t>Latar</a:t>
          </a:r>
          <a:endParaRPr lang="en-US" dirty="0"/>
        </a:p>
      </dgm:t>
    </dgm:pt>
    <dgm:pt modelId="{D044BD7C-998E-4187-9C88-CB423FD1A481}" cxnId="{86EC8A02-C769-4DBA-BCFA-38215A97354F}" type="parTrans">
      <dgm:prSet/>
      <dgm:spPr/>
      <dgm:t>
        <a:bodyPr/>
        <a:lstStyle/>
        <a:p>
          <a:endParaRPr lang="en-US"/>
        </a:p>
      </dgm:t>
    </dgm:pt>
    <dgm:pt modelId="{358C7ECE-0E06-47E9-B338-C9C94EFC1EBA}" cxnId="{86EC8A02-C769-4DBA-BCFA-38215A97354F}" type="sibTrans">
      <dgm:prSet/>
      <dgm:spPr/>
      <dgm:t>
        <a:bodyPr/>
        <a:lstStyle/>
        <a:p>
          <a:endParaRPr lang="en-US"/>
        </a:p>
      </dgm:t>
    </dgm:pt>
    <dgm:pt modelId="{458936BB-2753-4035-BE53-17450434C717}">
      <dgm:prSet phldrT="[Text]"/>
      <dgm:spPr/>
      <dgm:t>
        <a:bodyPr/>
        <a:lstStyle/>
        <a:p>
          <a:r>
            <a:rPr lang="en-US" dirty="0" err="1" smtClean="0"/>
            <a:t>Latar</a:t>
          </a:r>
          <a:r>
            <a:rPr lang="en-US" dirty="0" smtClean="0"/>
            <a:t> </a:t>
          </a:r>
          <a:r>
            <a:rPr lang="en-US" dirty="0" err="1" smtClean="0"/>
            <a:t>Belakang</a:t>
          </a:r>
          <a:r>
            <a:rPr lang="en-US" dirty="0" smtClean="0"/>
            <a:t> </a:t>
          </a:r>
          <a:r>
            <a:rPr lang="en-US" dirty="0" err="1" smtClean="0"/>
            <a:t>Pengarang</a:t>
          </a:r>
          <a:endParaRPr lang="en-US" dirty="0"/>
        </a:p>
      </dgm:t>
    </dgm:pt>
    <dgm:pt modelId="{90BC7D1C-0902-41F5-BD99-947043D34BA5}" cxnId="{3701339E-F137-4B2D-AD52-5DE48B09A59B}" type="parTrans">
      <dgm:prSet/>
      <dgm:spPr/>
      <dgm:t>
        <a:bodyPr/>
        <a:lstStyle/>
        <a:p>
          <a:endParaRPr lang="en-US"/>
        </a:p>
      </dgm:t>
    </dgm:pt>
    <dgm:pt modelId="{F9749410-5CE4-435F-ADC3-599312F21F8D}" cxnId="{3701339E-F137-4B2D-AD52-5DE48B09A59B}" type="sibTrans">
      <dgm:prSet/>
      <dgm:spPr/>
      <dgm:t>
        <a:bodyPr/>
        <a:lstStyle/>
        <a:p>
          <a:endParaRPr lang="en-US"/>
        </a:p>
      </dgm:t>
    </dgm:pt>
    <dgm:pt modelId="{FB2BFBBD-B002-49CD-8C39-EFAA8DA4936B}">
      <dgm:prSet phldrT="[Text]"/>
      <dgm:spPr/>
      <dgm:t>
        <a:bodyPr/>
        <a:lstStyle/>
        <a:p>
          <a:r>
            <a:rPr lang="en-US" dirty="0" err="1" smtClean="0"/>
            <a:t>Nilai-Nilai</a:t>
          </a:r>
          <a:r>
            <a:rPr lang="en-US" dirty="0" smtClean="0"/>
            <a:t> </a:t>
          </a:r>
          <a:r>
            <a:rPr lang="en-US" dirty="0" err="1" smtClean="0"/>
            <a:t>dalam</a:t>
          </a:r>
          <a:r>
            <a:rPr lang="en-US" dirty="0" smtClean="0"/>
            <a:t> </a:t>
          </a:r>
          <a:r>
            <a:rPr lang="en-US" dirty="0" err="1" smtClean="0"/>
            <a:t>Karya</a:t>
          </a:r>
          <a:r>
            <a:rPr lang="en-US" dirty="0" smtClean="0"/>
            <a:t> </a:t>
          </a:r>
          <a:r>
            <a:rPr lang="en-US" dirty="0" err="1" smtClean="0"/>
            <a:t>Sastra</a:t>
          </a:r>
          <a:endParaRPr lang="en-US" dirty="0"/>
        </a:p>
      </dgm:t>
    </dgm:pt>
    <dgm:pt modelId="{E02C54A7-7628-4004-9B14-948358865D1F}" cxnId="{990C2983-AA16-41F0-A6C7-33A0A6FB8BF7}" type="parTrans">
      <dgm:prSet/>
      <dgm:spPr/>
      <dgm:t>
        <a:bodyPr/>
        <a:lstStyle/>
        <a:p>
          <a:endParaRPr lang="en-US"/>
        </a:p>
      </dgm:t>
    </dgm:pt>
    <dgm:pt modelId="{E947245E-8BB4-4B65-94DA-D41FBE7927DF}" cxnId="{990C2983-AA16-41F0-A6C7-33A0A6FB8BF7}" type="sibTrans">
      <dgm:prSet/>
      <dgm:spPr/>
      <dgm:t>
        <a:bodyPr/>
        <a:lstStyle/>
        <a:p>
          <a:endParaRPr lang="en-US"/>
        </a:p>
      </dgm:t>
    </dgm:pt>
    <dgm:pt modelId="{7C304DC2-9D15-4693-A479-B65E7B7A1862}" type="pres">
      <dgm:prSet presAssocID="{2EC4FFFD-0B47-4EB7-8CDD-DF1E7C36563A}" presName="Name0" presStyleCnt="0">
        <dgm:presLayoutVars>
          <dgm:dir/>
          <dgm:animLvl val="lvl"/>
          <dgm:resizeHandles val="exact"/>
        </dgm:presLayoutVars>
      </dgm:prSet>
      <dgm:spPr/>
      <dgm:t>
        <a:bodyPr/>
        <a:lstStyle/>
        <a:p>
          <a:endParaRPr lang="en-US"/>
        </a:p>
      </dgm:t>
    </dgm:pt>
    <dgm:pt modelId="{37F4C8F2-74CA-4F40-8D50-29889BC57F6F}" type="pres">
      <dgm:prSet presAssocID="{68BF6489-E3C6-4565-ACCB-FA2D3E175DDA}" presName="composite" presStyleCnt="0"/>
      <dgm:spPr/>
    </dgm:pt>
    <dgm:pt modelId="{62844575-6BD2-417D-8E2B-309CA55B8B72}" type="pres">
      <dgm:prSet presAssocID="{68BF6489-E3C6-4565-ACCB-FA2D3E175DDA}" presName="parTx" presStyleLbl="alignNode1" presStyleIdx="0" presStyleCnt="2">
        <dgm:presLayoutVars>
          <dgm:chMax val="0"/>
          <dgm:chPref val="0"/>
          <dgm:bulletEnabled val="1"/>
        </dgm:presLayoutVars>
      </dgm:prSet>
      <dgm:spPr/>
      <dgm:t>
        <a:bodyPr/>
        <a:lstStyle/>
        <a:p>
          <a:endParaRPr lang="en-US"/>
        </a:p>
      </dgm:t>
    </dgm:pt>
    <dgm:pt modelId="{06A46063-D245-468F-8C63-BA37356F1664}" type="pres">
      <dgm:prSet presAssocID="{68BF6489-E3C6-4565-ACCB-FA2D3E175DDA}" presName="desTx" presStyleLbl="alignAccFollowNode1" presStyleIdx="0" presStyleCnt="2">
        <dgm:presLayoutVars>
          <dgm:bulletEnabled val="1"/>
        </dgm:presLayoutVars>
      </dgm:prSet>
      <dgm:spPr/>
      <dgm:t>
        <a:bodyPr/>
        <a:lstStyle/>
        <a:p>
          <a:endParaRPr lang="en-US"/>
        </a:p>
      </dgm:t>
    </dgm:pt>
    <dgm:pt modelId="{1C6F9CF5-E34C-44DE-B0CB-559E54D12635}" type="pres">
      <dgm:prSet presAssocID="{8C084A53-4EB2-4766-8B79-A9E082925FD1}" presName="space" presStyleCnt="0"/>
      <dgm:spPr/>
    </dgm:pt>
    <dgm:pt modelId="{4479C233-4FA6-4489-A6ED-A82FF1C4D030}" type="pres">
      <dgm:prSet presAssocID="{6DD49D90-4CB6-4992-9B16-884411AA3784}" presName="composite" presStyleCnt="0"/>
      <dgm:spPr/>
    </dgm:pt>
    <dgm:pt modelId="{A1D5782A-DB51-4436-B15A-6AC34D93C8E6}" type="pres">
      <dgm:prSet presAssocID="{6DD49D90-4CB6-4992-9B16-884411AA3784}" presName="parTx" presStyleLbl="alignNode1" presStyleIdx="1" presStyleCnt="2">
        <dgm:presLayoutVars>
          <dgm:chMax val="0"/>
          <dgm:chPref val="0"/>
          <dgm:bulletEnabled val="1"/>
        </dgm:presLayoutVars>
      </dgm:prSet>
      <dgm:spPr/>
      <dgm:t>
        <a:bodyPr/>
        <a:lstStyle/>
        <a:p>
          <a:endParaRPr lang="en-US"/>
        </a:p>
      </dgm:t>
    </dgm:pt>
    <dgm:pt modelId="{3F4ABA9F-E6D1-4C6D-AC23-9C20850D3D04}" type="pres">
      <dgm:prSet presAssocID="{6DD49D90-4CB6-4992-9B16-884411AA3784}" presName="desTx" presStyleLbl="alignAccFollowNode1" presStyleIdx="1" presStyleCnt="2">
        <dgm:presLayoutVars>
          <dgm:bulletEnabled val="1"/>
        </dgm:presLayoutVars>
      </dgm:prSet>
      <dgm:spPr/>
      <dgm:t>
        <a:bodyPr/>
        <a:lstStyle/>
        <a:p>
          <a:endParaRPr lang="en-US"/>
        </a:p>
      </dgm:t>
    </dgm:pt>
  </dgm:ptLst>
  <dgm:cxnLst>
    <dgm:cxn modelId="{876229FA-621B-4D12-B10B-B9C8A5EE10F2}" type="presOf" srcId="{6DD49D90-4CB6-4992-9B16-884411AA3784}" destId="{A1D5782A-DB51-4436-B15A-6AC34D93C8E6}" srcOrd="0" destOrd="0" presId="urn:microsoft.com/office/officeart/2005/8/layout/hList1"/>
    <dgm:cxn modelId="{CA01EF7C-E547-4F18-BA49-27392D314080}" type="presOf" srcId="{68BF6489-E3C6-4565-ACCB-FA2D3E175DDA}" destId="{62844575-6BD2-417D-8E2B-309CA55B8B72}" srcOrd="0" destOrd="0" presId="urn:microsoft.com/office/officeart/2005/8/layout/hList1"/>
    <dgm:cxn modelId="{D78F6804-DBEB-4A65-A83B-3CA54AB96809}" type="presOf" srcId="{E0D767F0-E232-4C0A-BA9A-1F8F01117039}" destId="{06A46063-D245-468F-8C63-BA37356F1664}" srcOrd="0" destOrd="1" presId="urn:microsoft.com/office/officeart/2005/8/layout/hList1"/>
    <dgm:cxn modelId="{F193B673-D11A-4CE0-B84E-5D00F5B8C08E}" srcId="{68BF6489-E3C6-4565-ACCB-FA2D3E175DDA}" destId="{E0D767F0-E232-4C0A-BA9A-1F8F01117039}" srcOrd="1" destOrd="0" parTransId="{5DD2C486-41BF-4836-B621-EB29BA494521}" sibTransId="{5FABE1A6-0EC1-423B-AE7B-E9C378FD947C}"/>
    <dgm:cxn modelId="{547016CD-67AA-4A09-9AC5-20632F020BAD}" type="presOf" srcId="{279E1FCA-8205-4F5B-A7D1-A9FFA1E208F8}" destId="{06A46063-D245-468F-8C63-BA37356F1664}" srcOrd="0" destOrd="0" presId="urn:microsoft.com/office/officeart/2005/8/layout/hList1"/>
    <dgm:cxn modelId="{A2403E89-F838-4159-B5B9-61BA90837AB9}" srcId="{2EC4FFFD-0B47-4EB7-8CDD-DF1E7C36563A}" destId="{6DD49D90-4CB6-4992-9B16-884411AA3784}" srcOrd="1" destOrd="0" parTransId="{63B8C231-E92F-4640-84A2-D34F8586040B}" sibTransId="{EDF3596B-5216-4AA5-92BB-3DA1701D9BAD}"/>
    <dgm:cxn modelId="{044E1DA7-35DE-4863-BC3E-57EBF01A6D62}" type="presOf" srcId="{1A97281E-416F-423D-B994-04538A082A07}" destId="{06A46063-D245-468F-8C63-BA37356F1664}" srcOrd="0" destOrd="3" presId="urn:microsoft.com/office/officeart/2005/8/layout/hList1"/>
    <dgm:cxn modelId="{990C2983-AA16-41F0-A6C7-33A0A6FB8BF7}" srcId="{6DD49D90-4CB6-4992-9B16-884411AA3784}" destId="{FB2BFBBD-B002-49CD-8C39-EFAA8DA4936B}" srcOrd="2" destOrd="0" parTransId="{E02C54A7-7628-4004-9B14-948358865D1F}" sibTransId="{E947245E-8BB4-4B65-94DA-D41FBE7927DF}"/>
    <dgm:cxn modelId="{50544BF8-CECD-4EAF-A4B9-16D7F2E6691B}" type="presOf" srcId="{FB2BFBBD-B002-49CD-8C39-EFAA8DA4936B}" destId="{3F4ABA9F-E6D1-4C6D-AC23-9C20850D3D04}" srcOrd="0" destOrd="2" presId="urn:microsoft.com/office/officeart/2005/8/layout/hList1"/>
    <dgm:cxn modelId="{B4E23BFB-FA8A-475B-BF4F-27724D32FF4D}" type="presOf" srcId="{47B843B9-2615-49DF-858E-2DFAEDB9FE7F}" destId="{06A46063-D245-468F-8C63-BA37356F1664}" srcOrd="0" destOrd="4" presId="urn:microsoft.com/office/officeart/2005/8/layout/hList1"/>
    <dgm:cxn modelId="{990CE2F5-1A7E-47BB-A12E-33D9F32F5670}" type="presOf" srcId="{5B5A18DC-9E0C-49F8-8B64-46079DD990C8}" destId="{3F4ABA9F-E6D1-4C6D-AC23-9C20850D3D04}" srcOrd="0" destOrd="0" presId="urn:microsoft.com/office/officeart/2005/8/layout/hList1"/>
    <dgm:cxn modelId="{3701339E-F137-4B2D-AD52-5DE48B09A59B}" srcId="{6DD49D90-4CB6-4992-9B16-884411AA3784}" destId="{458936BB-2753-4035-BE53-17450434C717}" srcOrd="1" destOrd="0" parTransId="{90BC7D1C-0902-41F5-BD99-947043D34BA5}" sibTransId="{F9749410-5CE4-435F-ADC3-599312F21F8D}"/>
    <dgm:cxn modelId="{5E636BD9-8113-480C-9EB2-5EE711C6D1BF}" type="presOf" srcId="{9152AF67-7DEC-44A7-82D0-1C222C761BB6}" destId="{06A46063-D245-468F-8C63-BA37356F1664}" srcOrd="0" destOrd="2" presId="urn:microsoft.com/office/officeart/2005/8/layout/hList1"/>
    <dgm:cxn modelId="{DE07D6EB-4EF6-416A-820C-E5573CDFFA4B}" srcId="{6DD49D90-4CB6-4992-9B16-884411AA3784}" destId="{5B5A18DC-9E0C-49F8-8B64-46079DD990C8}" srcOrd="0" destOrd="0" parTransId="{BEDBA65F-0C6C-4355-B1F2-0307A1068225}" sibTransId="{221161D2-8F2D-4A2F-856A-55EA5C47CD23}"/>
    <dgm:cxn modelId="{FD3289FF-758E-49CA-9BDF-B6D350464C70}" srcId="{68BF6489-E3C6-4565-ACCB-FA2D3E175DDA}" destId="{1A97281E-416F-423D-B994-04538A082A07}" srcOrd="3" destOrd="0" parTransId="{8FF1E8DE-5747-4737-8C82-28DE1E42F583}" sibTransId="{275F5F4B-DB8E-4998-8A32-A161AFB27A1D}"/>
    <dgm:cxn modelId="{866278A8-4555-4535-85D8-C1F0B125F8ED}" srcId="{68BF6489-E3C6-4565-ACCB-FA2D3E175DDA}" destId="{9152AF67-7DEC-44A7-82D0-1C222C761BB6}" srcOrd="2" destOrd="0" parTransId="{9F867E66-62D2-42DD-86BC-6983281B7DD9}" sibTransId="{583A2E91-22C6-4162-8792-E6064942D6A7}"/>
    <dgm:cxn modelId="{D375A132-CE33-4BF1-8A1C-9057DADBD52C}" type="presOf" srcId="{2EC4FFFD-0B47-4EB7-8CDD-DF1E7C36563A}" destId="{7C304DC2-9D15-4693-A479-B65E7B7A1862}" srcOrd="0" destOrd="0" presId="urn:microsoft.com/office/officeart/2005/8/layout/hList1"/>
    <dgm:cxn modelId="{18B835C6-84BB-400E-82DF-EF56FA0CD9E1}" srcId="{2EC4FFFD-0B47-4EB7-8CDD-DF1E7C36563A}" destId="{68BF6489-E3C6-4565-ACCB-FA2D3E175DDA}" srcOrd="0" destOrd="0" parTransId="{E8443B32-5515-4A68-A613-2AC306363BE7}" sibTransId="{8C084A53-4EB2-4766-8B79-A9E082925FD1}"/>
    <dgm:cxn modelId="{86EC8A02-C769-4DBA-BCFA-38215A97354F}" srcId="{68BF6489-E3C6-4565-ACCB-FA2D3E175DDA}" destId="{47B843B9-2615-49DF-858E-2DFAEDB9FE7F}" srcOrd="4" destOrd="0" parTransId="{D044BD7C-998E-4187-9C88-CB423FD1A481}" sibTransId="{358C7ECE-0E06-47E9-B338-C9C94EFC1EBA}"/>
    <dgm:cxn modelId="{4B3D15EB-2034-4590-AA24-71066102F69B}" srcId="{68BF6489-E3C6-4565-ACCB-FA2D3E175DDA}" destId="{279E1FCA-8205-4F5B-A7D1-A9FFA1E208F8}" srcOrd="0" destOrd="0" parTransId="{6C3821B8-0849-463C-A6E8-317F652B6397}" sibTransId="{0256F318-D3EF-4660-9982-5F8957BCDCED}"/>
    <dgm:cxn modelId="{5174C134-4FBA-40A6-9685-16372E55BF49}" type="presOf" srcId="{458936BB-2753-4035-BE53-17450434C717}" destId="{3F4ABA9F-E6D1-4C6D-AC23-9C20850D3D04}" srcOrd="0" destOrd="1" presId="urn:microsoft.com/office/officeart/2005/8/layout/hList1"/>
    <dgm:cxn modelId="{06D5487B-D3A6-444B-9BCE-DDF39C7216FD}" type="presParOf" srcId="{7C304DC2-9D15-4693-A479-B65E7B7A1862}" destId="{37F4C8F2-74CA-4F40-8D50-29889BC57F6F}" srcOrd="0" destOrd="0" presId="urn:microsoft.com/office/officeart/2005/8/layout/hList1"/>
    <dgm:cxn modelId="{F344D793-BBE0-4E0A-AD9B-41D15B4D9BF1}" type="presParOf" srcId="{37F4C8F2-74CA-4F40-8D50-29889BC57F6F}" destId="{62844575-6BD2-417D-8E2B-309CA55B8B72}" srcOrd="0" destOrd="0" presId="urn:microsoft.com/office/officeart/2005/8/layout/hList1"/>
    <dgm:cxn modelId="{81DCE043-9779-4CED-9C6E-6AEA06224D69}" type="presParOf" srcId="{37F4C8F2-74CA-4F40-8D50-29889BC57F6F}" destId="{06A46063-D245-468F-8C63-BA37356F1664}" srcOrd="1" destOrd="0" presId="urn:microsoft.com/office/officeart/2005/8/layout/hList1"/>
    <dgm:cxn modelId="{CDCE8EB2-C1A6-4A47-BCCD-D49D19B0B613}" type="presParOf" srcId="{7C304DC2-9D15-4693-A479-B65E7B7A1862}" destId="{1C6F9CF5-E34C-44DE-B0CB-559E54D12635}" srcOrd="1" destOrd="0" presId="urn:microsoft.com/office/officeart/2005/8/layout/hList1"/>
    <dgm:cxn modelId="{32A8E0E0-16FD-4D79-8E77-229E18B955D5}" type="presParOf" srcId="{7C304DC2-9D15-4693-A479-B65E7B7A1862}" destId="{4479C233-4FA6-4489-A6ED-A82FF1C4D030}" srcOrd="2" destOrd="0" presId="urn:microsoft.com/office/officeart/2005/8/layout/hList1"/>
    <dgm:cxn modelId="{435B6ACE-DAFF-4253-AE3D-82AB12F92066}" type="presParOf" srcId="{4479C233-4FA6-4489-A6ED-A82FF1C4D030}" destId="{A1D5782A-DB51-4436-B15A-6AC34D93C8E6}" srcOrd="0" destOrd="0" presId="urn:microsoft.com/office/officeart/2005/8/layout/hList1"/>
    <dgm:cxn modelId="{E4B94517-3E74-4931-A70A-738E6BBF04F3}" type="presParOf" srcId="{4479C233-4FA6-4489-A6ED-A82FF1C4D030}" destId="{3F4ABA9F-E6D1-4C6D-AC23-9C20850D3D04}"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21867F7-E959-48F4-8E9B-D356F930719B}" type="doc">
      <dgm:prSet loTypeId="urn:microsoft.com/office/officeart/2005/8/layout/vList3" loCatId="list" qsTypeId="urn:microsoft.com/office/officeart/2005/8/quickstyle/simple1#6" qsCatId="simple" csTypeId="urn:microsoft.com/office/officeart/2005/8/colors/colorful5#5" csCatId="colorful" phldr="1"/>
      <dgm:spPr/>
    </dgm:pt>
    <dgm:pt modelId="{9020E8F5-18C7-4923-8AFA-C9A612065630}">
      <dgm:prSet phldrT="[Text]"/>
      <dgm:spPr/>
      <dgm:t>
        <a:bodyPr/>
        <a:lstStyle/>
        <a:p>
          <a:r>
            <a:rPr lang="en-US" dirty="0" err="1" smtClean="0"/>
            <a:t>Menentukan</a:t>
          </a:r>
          <a:r>
            <a:rPr lang="en-US" dirty="0" smtClean="0"/>
            <a:t> </a:t>
          </a:r>
          <a:r>
            <a:rPr lang="en-US" dirty="0" err="1" smtClean="0"/>
            <a:t>informasi</a:t>
          </a:r>
          <a:r>
            <a:rPr lang="en-US" dirty="0" smtClean="0"/>
            <a:t> </a:t>
          </a:r>
          <a:r>
            <a:rPr lang="en-US" dirty="0" err="1" smtClean="0"/>
            <a:t>menarik</a:t>
          </a:r>
          <a:r>
            <a:rPr lang="en-US" dirty="0" smtClean="0"/>
            <a:t> </a:t>
          </a:r>
          <a:r>
            <a:rPr lang="en-US" dirty="0" err="1" smtClean="0"/>
            <a:t>dalam</a:t>
          </a:r>
          <a:r>
            <a:rPr lang="en-US" dirty="0" smtClean="0"/>
            <a:t> </a:t>
          </a:r>
          <a:r>
            <a:rPr lang="en-US" dirty="0" err="1" smtClean="0"/>
            <a:t>buku</a:t>
          </a:r>
          <a:r>
            <a:rPr lang="en-US" dirty="0" smtClean="0"/>
            <a:t> </a:t>
          </a:r>
          <a:r>
            <a:rPr lang="en-US" dirty="0" err="1" smtClean="0"/>
            <a:t>pengayaan</a:t>
          </a:r>
          <a:r>
            <a:rPr lang="en-US" dirty="0" smtClean="0"/>
            <a:t> yang </a:t>
          </a:r>
          <a:r>
            <a:rPr lang="en-US" dirty="0" err="1" smtClean="0"/>
            <a:t>dibaca</a:t>
          </a:r>
          <a:r>
            <a:rPr lang="en-US" dirty="0" smtClean="0"/>
            <a:t>.</a:t>
          </a:r>
          <a:endParaRPr lang="en-US" dirty="0"/>
        </a:p>
      </dgm:t>
    </dgm:pt>
    <dgm:pt modelId="{21CBB3CB-7D25-4A46-A762-2B41585B90CC}" cxnId="{1BC998A0-90B1-4A15-9D57-7867A15A1BDC}" type="parTrans">
      <dgm:prSet/>
      <dgm:spPr/>
      <dgm:t>
        <a:bodyPr/>
        <a:lstStyle/>
        <a:p>
          <a:endParaRPr lang="en-US"/>
        </a:p>
      </dgm:t>
    </dgm:pt>
    <dgm:pt modelId="{A48B3B87-78F9-4F36-9D63-9EDA89A89400}" cxnId="{1BC998A0-90B1-4A15-9D57-7867A15A1BDC}" type="sibTrans">
      <dgm:prSet/>
      <dgm:spPr/>
      <dgm:t>
        <a:bodyPr/>
        <a:lstStyle/>
        <a:p>
          <a:endParaRPr lang="en-US"/>
        </a:p>
      </dgm:t>
    </dgm:pt>
    <dgm:pt modelId="{B10925AB-7D24-4629-B96F-227F8EBEF607}">
      <dgm:prSet phldrT="[Text]"/>
      <dgm:spPr/>
      <dgm:t>
        <a:bodyPr/>
        <a:lstStyle/>
        <a:p>
          <a:r>
            <a:rPr lang="en-US" dirty="0" err="1" smtClean="0"/>
            <a:t>Menyimpulkan</a:t>
          </a:r>
          <a:r>
            <a:rPr lang="en-US" dirty="0" smtClean="0"/>
            <a:t> </a:t>
          </a:r>
          <a:r>
            <a:rPr lang="en-US" dirty="0" err="1" smtClean="0"/>
            <a:t>isi</a:t>
          </a:r>
          <a:r>
            <a:rPr lang="en-US" dirty="0" smtClean="0"/>
            <a:t> </a:t>
          </a:r>
          <a:r>
            <a:rPr lang="en-US" dirty="0" err="1" smtClean="0"/>
            <a:t>buku</a:t>
          </a:r>
          <a:r>
            <a:rPr lang="en-US" dirty="0" smtClean="0"/>
            <a:t> </a:t>
          </a:r>
          <a:r>
            <a:rPr lang="en-US" dirty="0" err="1" smtClean="0"/>
            <a:t>dengan</a:t>
          </a:r>
          <a:r>
            <a:rPr lang="en-US" dirty="0" smtClean="0"/>
            <a:t> </a:t>
          </a:r>
          <a:r>
            <a:rPr lang="en-US" dirty="0" err="1" smtClean="0"/>
            <a:t>mengemukakan</a:t>
          </a:r>
          <a:r>
            <a:rPr lang="en-US" dirty="0" smtClean="0"/>
            <a:t> </a:t>
          </a:r>
          <a:r>
            <a:rPr lang="en-US" dirty="0" err="1" smtClean="0"/>
            <a:t>aspek</a:t>
          </a:r>
          <a:r>
            <a:rPr lang="en-US" dirty="0" smtClean="0"/>
            <a:t> </a:t>
          </a:r>
          <a:r>
            <a:rPr lang="en-US" dirty="0" err="1" smtClean="0"/>
            <a:t>menarik</a:t>
          </a:r>
          <a:r>
            <a:rPr lang="en-US" dirty="0" smtClean="0"/>
            <a:t> </a:t>
          </a:r>
          <a:r>
            <a:rPr lang="en-US" dirty="0" err="1" smtClean="0"/>
            <a:t>dalam</a:t>
          </a:r>
          <a:r>
            <a:rPr lang="en-US" dirty="0" smtClean="0"/>
            <a:t> </a:t>
          </a:r>
          <a:r>
            <a:rPr lang="en-US" dirty="0" err="1" smtClean="0"/>
            <a:t>buku</a:t>
          </a:r>
          <a:r>
            <a:rPr lang="en-US" dirty="0" smtClean="0"/>
            <a:t> </a:t>
          </a:r>
          <a:r>
            <a:rPr lang="en-US" dirty="0" err="1" smtClean="0"/>
            <a:t>pengayaan</a:t>
          </a:r>
          <a:r>
            <a:rPr lang="en-US" dirty="0" smtClean="0"/>
            <a:t> </a:t>
          </a:r>
          <a:r>
            <a:rPr lang="en-US" dirty="0" err="1" smtClean="0"/>
            <a:t>disertai</a:t>
          </a:r>
          <a:r>
            <a:rPr lang="en-US" dirty="0" smtClean="0"/>
            <a:t> </a:t>
          </a:r>
          <a:r>
            <a:rPr lang="en-US" dirty="0" err="1" smtClean="0"/>
            <a:t>alasan</a:t>
          </a:r>
          <a:r>
            <a:rPr lang="en-US" dirty="0" smtClean="0"/>
            <a:t>.</a:t>
          </a:r>
          <a:endParaRPr lang="en-US" dirty="0"/>
        </a:p>
      </dgm:t>
    </dgm:pt>
    <dgm:pt modelId="{65330871-B373-4118-A6F9-A5FC9FAF8FFE}" cxnId="{6170A682-4895-48A5-AEF1-AAEDF7333B37}" type="parTrans">
      <dgm:prSet/>
      <dgm:spPr/>
      <dgm:t>
        <a:bodyPr/>
        <a:lstStyle/>
        <a:p>
          <a:endParaRPr lang="en-US"/>
        </a:p>
      </dgm:t>
    </dgm:pt>
    <dgm:pt modelId="{8EFBB035-1163-4F8F-A371-D41297814DEC}" cxnId="{6170A682-4895-48A5-AEF1-AAEDF7333B37}" type="sibTrans">
      <dgm:prSet/>
      <dgm:spPr/>
      <dgm:t>
        <a:bodyPr/>
        <a:lstStyle/>
        <a:p>
          <a:endParaRPr lang="en-US"/>
        </a:p>
      </dgm:t>
    </dgm:pt>
    <dgm:pt modelId="{79638C7A-E4A5-431F-B86D-40B963532BA2}">
      <dgm:prSet phldrT="[Text]"/>
      <dgm:spPr/>
      <dgm:t>
        <a:bodyPr/>
        <a:lstStyle/>
        <a:p>
          <a:r>
            <a:rPr lang="en-US" dirty="0" err="1" smtClean="0"/>
            <a:t>Menyampaikan</a:t>
          </a:r>
          <a:r>
            <a:rPr lang="en-US" dirty="0" smtClean="0"/>
            <a:t> </a:t>
          </a:r>
          <a:r>
            <a:rPr lang="en-US" dirty="0" err="1" smtClean="0"/>
            <a:t>isi</a:t>
          </a:r>
          <a:r>
            <a:rPr lang="en-US" dirty="0" smtClean="0"/>
            <a:t> </a:t>
          </a:r>
          <a:r>
            <a:rPr lang="en-US" dirty="0" err="1" smtClean="0"/>
            <a:t>buku</a:t>
          </a:r>
          <a:r>
            <a:rPr lang="en-US" dirty="0" smtClean="0"/>
            <a:t> </a:t>
          </a:r>
          <a:r>
            <a:rPr lang="en-US" dirty="0" err="1" smtClean="0"/>
            <a:t>dan</a:t>
          </a:r>
          <a:r>
            <a:rPr lang="en-US" dirty="0" smtClean="0"/>
            <a:t> </a:t>
          </a:r>
          <a:r>
            <a:rPr lang="en-US" dirty="0" err="1" smtClean="0"/>
            <a:t>aspek</a:t>
          </a:r>
          <a:r>
            <a:rPr lang="en-US" dirty="0" smtClean="0"/>
            <a:t> </a:t>
          </a:r>
          <a:r>
            <a:rPr lang="en-US" dirty="0" err="1" smtClean="0"/>
            <a:t>menarik</a:t>
          </a:r>
          <a:r>
            <a:rPr lang="en-US" dirty="0" smtClean="0"/>
            <a:t> </a:t>
          </a:r>
          <a:r>
            <a:rPr lang="en-US" dirty="0" err="1" smtClean="0"/>
            <a:t>dengan</a:t>
          </a:r>
          <a:r>
            <a:rPr lang="en-US" dirty="0" smtClean="0"/>
            <a:t> </a:t>
          </a:r>
          <a:r>
            <a:rPr lang="en-US" dirty="0" err="1" smtClean="0"/>
            <a:t>memperhatikan</a:t>
          </a:r>
          <a:r>
            <a:rPr lang="en-US" dirty="0" smtClean="0"/>
            <a:t> </a:t>
          </a:r>
          <a:r>
            <a:rPr lang="en-US" dirty="0" err="1" smtClean="0"/>
            <a:t>penggunaan</a:t>
          </a:r>
          <a:r>
            <a:rPr lang="en-US" dirty="0" smtClean="0"/>
            <a:t> </a:t>
          </a:r>
          <a:r>
            <a:rPr lang="en-US" dirty="0" err="1" smtClean="0"/>
            <a:t>bahasa</a:t>
          </a:r>
          <a:r>
            <a:rPr lang="en-US" dirty="0" smtClean="0"/>
            <a:t> Indonesia yang </a:t>
          </a:r>
          <a:r>
            <a:rPr lang="en-US" dirty="0" err="1" smtClean="0"/>
            <a:t>baik</a:t>
          </a:r>
          <a:r>
            <a:rPr lang="en-US" dirty="0" smtClean="0"/>
            <a:t> </a:t>
          </a:r>
          <a:r>
            <a:rPr lang="en-US" dirty="0" err="1" smtClean="0"/>
            <a:t>dan</a:t>
          </a:r>
          <a:r>
            <a:rPr lang="en-US" dirty="0" smtClean="0"/>
            <a:t> </a:t>
          </a:r>
          <a:r>
            <a:rPr lang="en-US" dirty="0" err="1" smtClean="0"/>
            <a:t>benar</a:t>
          </a:r>
          <a:r>
            <a:rPr lang="en-US" dirty="0" smtClean="0"/>
            <a:t>.</a:t>
          </a:r>
          <a:endParaRPr lang="en-US" dirty="0"/>
        </a:p>
      </dgm:t>
    </dgm:pt>
    <dgm:pt modelId="{0EA270B9-3869-4F7D-A2C5-56B627A0672C}" cxnId="{B43BC348-0442-42C8-BE4C-3AAA429177A4}" type="parTrans">
      <dgm:prSet/>
      <dgm:spPr/>
      <dgm:t>
        <a:bodyPr/>
        <a:lstStyle/>
        <a:p>
          <a:endParaRPr lang="en-US"/>
        </a:p>
      </dgm:t>
    </dgm:pt>
    <dgm:pt modelId="{C761C8A0-0A6C-495A-9AF2-2BDE1BC2D85A}" cxnId="{B43BC348-0442-42C8-BE4C-3AAA429177A4}" type="sibTrans">
      <dgm:prSet/>
      <dgm:spPr/>
      <dgm:t>
        <a:bodyPr/>
        <a:lstStyle/>
        <a:p>
          <a:endParaRPr lang="en-US"/>
        </a:p>
      </dgm:t>
    </dgm:pt>
    <dgm:pt modelId="{4031D009-5705-492A-B972-CC4904131F9D}" type="pres">
      <dgm:prSet presAssocID="{D21867F7-E959-48F4-8E9B-D356F930719B}" presName="linearFlow" presStyleCnt="0">
        <dgm:presLayoutVars>
          <dgm:dir/>
          <dgm:resizeHandles val="exact"/>
        </dgm:presLayoutVars>
      </dgm:prSet>
      <dgm:spPr/>
    </dgm:pt>
    <dgm:pt modelId="{E5264D27-B601-4B5E-BE0C-2B7CADA021F8}" type="pres">
      <dgm:prSet presAssocID="{9020E8F5-18C7-4923-8AFA-C9A612065630}" presName="composite" presStyleCnt="0"/>
      <dgm:spPr/>
    </dgm:pt>
    <dgm:pt modelId="{392CF4B0-83A1-4113-81DA-400169D3849C}" type="pres">
      <dgm:prSet presAssocID="{9020E8F5-18C7-4923-8AFA-C9A612065630}" presName="imgShp" presStyleLbl="fgImgPlace1" presStyleIdx="0" presStyleCnt="3"/>
      <dgm:spPr/>
    </dgm:pt>
    <dgm:pt modelId="{3F35C328-8459-440E-9F2A-89C2679D1078}" type="pres">
      <dgm:prSet presAssocID="{9020E8F5-18C7-4923-8AFA-C9A612065630}" presName="txShp" presStyleLbl="node1" presStyleIdx="0" presStyleCnt="3">
        <dgm:presLayoutVars>
          <dgm:bulletEnabled val="1"/>
        </dgm:presLayoutVars>
      </dgm:prSet>
      <dgm:spPr/>
      <dgm:t>
        <a:bodyPr/>
        <a:lstStyle/>
        <a:p>
          <a:endParaRPr lang="en-US"/>
        </a:p>
      </dgm:t>
    </dgm:pt>
    <dgm:pt modelId="{6C9674D7-1B31-4E48-9449-DF7F265A6DC7}" type="pres">
      <dgm:prSet presAssocID="{A48B3B87-78F9-4F36-9D63-9EDA89A89400}" presName="spacing" presStyleCnt="0"/>
      <dgm:spPr/>
    </dgm:pt>
    <dgm:pt modelId="{2EA3E573-26AA-479E-80B8-C248EEF9B8A4}" type="pres">
      <dgm:prSet presAssocID="{B10925AB-7D24-4629-B96F-227F8EBEF607}" presName="composite" presStyleCnt="0"/>
      <dgm:spPr/>
    </dgm:pt>
    <dgm:pt modelId="{55864678-6517-4A80-AF20-3770E3D79C55}" type="pres">
      <dgm:prSet presAssocID="{B10925AB-7D24-4629-B96F-227F8EBEF607}" presName="imgShp" presStyleLbl="fgImgPlace1" presStyleIdx="1" presStyleCnt="3"/>
      <dgm:spPr/>
    </dgm:pt>
    <dgm:pt modelId="{7105316B-6A17-4AE0-859D-E64AFDC3EEB5}" type="pres">
      <dgm:prSet presAssocID="{B10925AB-7D24-4629-B96F-227F8EBEF607}" presName="txShp" presStyleLbl="node1" presStyleIdx="1" presStyleCnt="3">
        <dgm:presLayoutVars>
          <dgm:bulletEnabled val="1"/>
        </dgm:presLayoutVars>
      </dgm:prSet>
      <dgm:spPr/>
      <dgm:t>
        <a:bodyPr/>
        <a:lstStyle/>
        <a:p>
          <a:endParaRPr lang="en-US"/>
        </a:p>
      </dgm:t>
    </dgm:pt>
    <dgm:pt modelId="{45F1413D-71AD-4325-B3FC-2F5DF699CBFB}" type="pres">
      <dgm:prSet presAssocID="{8EFBB035-1163-4F8F-A371-D41297814DEC}" presName="spacing" presStyleCnt="0"/>
      <dgm:spPr/>
    </dgm:pt>
    <dgm:pt modelId="{010BAC12-6D31-4271-8B0F-02B7FDD1E9BC}" type="pres">
      <dgm:prSet presAssocID="{79638C7A-E4A5-431F-B86D-40B963532BA2}" presName="composite" presStyleCnt="0"/>
      <dgm:spPr/>
    </dgm:pt>
    <dgm:pt modelId="{EF227398-BB78-4805-BB7D-ADAADC20C554}" type="pres">
      <dgm:prSet presAssocID="{79638C7A-E4A5-431F-B86D-40B963532BA2}" presName="imgShp" presStyleLbl="fgImgPlace1" presStyleIdx="2" presStyleCnt="3"/>
      <dgm:spPr/>
    </dgm:pt>
    <dgm:pt modelId="{5AD28D89-056C-40FE-9897-17ABCC347A63}" type="pres">
      <dgm:prSet presAssocID="{79638C7A-E4A5-431F-B86D-40B963532BA2}" presName="txShp" presStyleLbl="node1" presStyleIdx="2" presStyleCnt="3">
        <dgm:presLayoutVars>
          <dgm:bulletEnabled val="1"/>
        </dgm:presLayoutVars>
      </dgm:prSet>
      <dgm:spPr/>
      <dgm:t>
        <a:bodyPr/>
        <a:lstStyle/>
        <a:p>
          <a:endParaRPr lang="en-US"/>
        </a:p>
      </dgm:t>
    </dgm:pt>
  </dgm:ptLst>
  <dgm:cxnLst>
    <dgm:cxn modelId="{6170A682-4895-48A5-AEF1-AAEDF7333B37}" srcId="{D21867F7-E959-48F4-8E9B-D356F930719B}" destId="{B10925AB-7D24-4629-B96F-227F8EBEF607}" srcOrd="1" destOrd="0" parTransId="{65330871-B373-4118-A6F9-A5FC9FAF8FFE}" sibTransId="{8EFBB035-1163-4F8F-A371-D41297814DEC}"/>
    <dgm:cxn modelId="{1BC998A0-90B1-4A15-9D57-7867A15A1BDC}" srcId="{D21867F7-E959-48F4-8E9B-D356F930719B}" destId="{9020E8F5-18C7-4923-8AFA-C9A612065630}" srcOrd="0" destOrd="0" parTransId="{21CBB3CB-7D25-4A46-A762-2B41585B90CC}" sibTransId="{A48B3B87-78F9-4F36-9D63-9EDA89A89400}"/>
    <dgm:cxn modelId="{EFB8A954-81C3-4C1D-A2F5-CB43C4562455}" type="presOf" srcId="{B10925AB-7D24-4629-B96F-227F8EBEF607}" destId="{7105316B-6A17-4AE0-859D-E64AFDC3EEB5}" srcOrd="0" destOrd="0" presId="urn:microsoft.com/office/officeart/2005/8/layout/vList3"/>
    <dgm:cxn modelId="{84FA155B-F69A-4CF8-A15D-0889267EAB75}" type="presOf" srcId="{9020E8F5-18C7-4923-8AFA-C9A612065630}" destId="{3F35C328-8459-440E-9F2A-89C2679D1078}" srcOrd="0" destOrd="0" presId="urn:microsoft.com/office/officeart/2005/8/layout/vList3"/>
    <dgm:cxn modelId="{AF03AB9B-D3E6-44E3-AAA4-FFC46C52C8BF}" type="presOf" srcId="{D21867F7-E959-48F4-8E9B-D356F930719B}" destId="{4031D009-5705-492A-B972-CC4904131F9D}" srcOrd="0" destOrd="0" presId="urn:microsoft.com/office/officeart/2005/8/layout/vList3"/>
    <dgm:cxn modelId="{ACD32791-F160-433C-A2D9-83E412664CCE}" type="presOf" srcId="{79638C7A-E4A5-431F-B86D-40B963532BA2}" destId="{5AD28D89-056C-40FE-9897-17ABCC347A63}" srcOrd="0" destOrd="0" presId="urn:microsoft.com/office/officeart/2005/8/layout/vList3"/>
    <dgm:cxn modelId="{B43BC348-0442-42C8-BE4C-3AAA429177A4}" srcId="{D21867F7-E959-48F4-8E9B-D356F930719B}" destId="{79638C7A-E4A5-431F-B86D-40B963532BA2}" srcOrd="2" destOrd="0" parTransId="{0EA270B9-3869-4F7D-A2C5-56B627A0672C}" sibTransId="{C761C8A0-0A6C-495A-9AF2-2BDE1BC2D85A}"/>
    <dgm:cxn modelId="{0CC7F9E7-EC40-4CDE-B45C-21E28DFF5ED6}" type="presParOf" srcId="{4031D009-5705-492A-B972-CC4904131F9D}" destId="{E5264D27-B601-4B5E-BE0C-2B7CADA021F8}" srcOrd="0" destOrd="0" presId="urn:microsoft.com/office/officeart/2005/8/layout/vList3"/>
    <dgm:cxn modelId="{47016A4C-51FE-4C83-ABEE-CC4AB6267C0B}" type="presParOf" srcId="{E5264D27-B601-4B5E-BE0C-2B7CADA021F8}" destId="{392CF4B0-83A1-4113-81DA-400169D3849C}" srcOrd="0" destOrd="0" presId="urn:microsoft.com/office/officeart/2005/8/layout/vList3"/>
    <dgm:cxn modelId="{240703F3-30A8-4EF7-B27B-1D04097F299A}" type="presParOf" srcId="{E5264D27-B601-4B5E-BE0C-2B7CADA021F8}" destId="{3F35C328-8459-440E-9F2A-89C2679D1078}" srcOrd="1" destOrd="0" presId="urn:microsoft.com/office/officeart/2005/8/layout/vList3"/>
    <dgm:cxn modelId="{09185E77-2A58-4FC3-A2EA-D633D7D3A46F}" type="presParOf" srcId="{4031D009-5705-492A-B972-CC4904131F9D}" destId="{6C9674D7-1B31-4E48-9449-DF7F265A6DC7}" srcOrd="1" destOrd="0" presId="urn:microsoft.com/office/officeart/2005/8/layout/vList3"/>
    <dgm:cxn modelId="{DE5D1248-31D5-4045-8899-552BCF5B9333}" type="presParOf" srcId="{4031D009-5705-492A-B972-CC4904131F9D}" destId="{2EA3E573-26AA-479E-80B8-C248EEF9B8A4}" srcOrd="2" destOrd="0" presId="urn:microsoft.com/office/officeart/2005/8/layout/vList3"/>
    <dgm:cxn modelId="{0E120E92-A1A6-4BDE-A62E-92AE91AC1AF3}" type="presParOf" srcId="{2EA3E573-26AA-479E-80B8-C248EEF9B8A4}" destId="{55864678-6517-4A80-AF20-3770E3D79C55}" srcOrd="0" destOrd="0" presId="urn:microsoft.com/office/officeart/2005/8/layout/vList3"/>
    <dgm:cxn modelId="{06935991-D869-4B6F-93B9-8BCF19EB7427}" type="presParOf" srcId="{2EA3E573-26AA-479E-80B8-C248EEF9B8A4}" destId="{7105316B-6A17-4AE0-859D-E64AFDC3EEB5}" srcOrd="1" destOrd="0" presId="urn:microsoft.com/office/officeart/2005/8/layout/vList3"/>
    <dgm:cxn modelId="{778730B0-A399-4922-BB94-FD2ADCA15E08}" type="presParOf" srcId="{4031D009-5705-492A-B972-CC4904131F9D}" destId="{45F1413D-71AD-4325-B3FC-2F5DF699CBFB}" srcOrd="3" destOrd="0" presId="urn:microsoft.com/office/officeart/2005/8/layout/vList3"/>
    <dgm:cxn modelId="{BC6FBCC1-2DB6-4DB9-837D-54666855264E}" type="presParOf" srcId="{4031D009-5705-492A-B972-CC4904131F9D}" destId="{010BAC12-6D31-4271-8B0F-02B7FDD1E9BC}" srcOrd="4" destOrd="0" presId="urn:microsoft.com/office/officeart/2005/8/layout/vList3"/>
    <dgm:cxn modelId="{C170F914-0C81-4024-AE9B-8113282850E9}" type="presParOf" srcId="{010BAC12-6D31-4271-8B0F-02B7FDD1E9BC}" destId="{EF227398-BB78-4805-BB7D-ADAADC20C554}" srcOrd="0" destOrd="0" presId="urn:microsoft.com/office/officeart/2005/8/layout/vList3"/>
    <dgm:cxn modelId="{26843950-3098-4891-937A-3067CBCE697A}" type="presParOf" srcId="{010BAC12-6D31-4271-8B0F-02B7FDD1E9BC}" destId="{5AD28D89-056C-40FE-9897-17ABCC347A63}" srcOrd="1"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31F492-A9F3-4DB0-B9D3-A2E43F9E1215}" type="doc">
      <dgm:prSet loTypeId="urn:microsoft.com/office/officeart/2005/8/layout/vProcess5" loCatId="process" qsTypeId="urn:microsoft.com/office/officeart/2005/8/quickstyle/simple1#2" qsCatId="simple" csTypeId="urn:microsoft.com/office/officeart/2005/8/colors/colorful3#1" csCatId="colorful" phldr="1"/>
      <dgm:spPr/>
      <dgm:t>
        <a:bodyPr/>
        <a:lstStyle/>
        <a:p>
          <a:endParaRPr lang="en-US"/>
        </a:p>
      </dgm:t>
    </dgm:pt>
    <dgm:pt modelId="{29BAD3BB-BEDB-4F68-ABB8-D8361D7359EA}">
      <dgm:prSet phldrT="[Text]" custT="1"/>
      <dgm:spPr/>
      <dgm:t>
        <a:bodyPr/>
        <a:lstStyle/>
        <a:p>
          <a:r>
            <a:rPr lang="en-ID" sz="1800" b="1" dirty="0" err="1" smtClean="0"/>
            <a:t>Bagian</a:t>
          </a:r>
          <a:r>
            <a:rPr lang="en-ID" sz="1800" b="1" dirty="0" smtClean="0"/>
            <a:t> </a:t>
          </a:r>
          <a:r>
            <a:rPr lang="en-ID" sz="1800" b="1" dirty="0" err="1" smtClean="0"/>
            <a:t>Tujuan</a:t>
          </a:r>
          <a:endParaRPr lang="en-US" sz="1800" b="1" dirty="0" smtClean="0"/>
        </a:p>
        <a:p>
          <a:r>
            <a:rPr lang="en-ID" sz="1600" dirty="0" err="1" smtClean="0"/>
            <a:t>Bagian</a:t>
          </a:r>
          <a:r>
            <a:rPr lang="en-ID" sz="1600" dirty="0" smtClean="0"/>
            <a:t> </a:t>
          </a:r>
          <a:r>
            <a:rPr lang="en-ID" sz="1600" dirty="0" err="1" smtClean="0"/>
            <a:t>tujuan</a:t>
          </a:r>
          <a:r>
            <a:rPr lang="en-ID" sz="1600" dirty="0" smtClean="0"/>
            <a:t> </a:t>
          </a:r>
          <a:r>
            <a:rPr lang="en-ID" sz="1600" dirty="0" err="1" smtClean="0"/>
            <a:t>teks</a:t>
          </a:r>
          <a:r>
            <a:rPr lang="en-ID" sz="1600" dirty="0" smtClean="0"/>
            <a:t> </a:t>
          </a:r>
          <a:r>
            <a:rPr lang="en-ID" sz="1600" dirty="0" err="1" smtClean="0"/>
            <a:t>prosedur</a:t>
          </a:r>
          <a:r>
            <a:rPr lang="en-ID" sz="1600" dirty="0" smtClean="0"/>
            <a:t> </a:t>
          </a:r>
          <a:r>
            <a:rPr lang="en-ID" sz="1600" dirty="0" err="1" smtClean="0"/>
            <a:t>dapat</a:t>
          </a:r>
          <a:r>
            <a:rPr lang="en-ID" sz="1600" dirty="0" smtClean="0"/>
            <a:t> </a:t>
          </a:r>
          <a:r>
            <a:rPr lang="en-ID" sz="1600" dirty="0" err="1" smtClean="0"/>
            <a:t>berupa</a:t>
          </a:r>
          <a:r>
            <a:rPr lang="en-ID" sz="1600" dirty="0" smtClean="0"/>
            <a:t> </a:t>
          </a:r>
          <a:r>
            <a:rPr lang="en-ID" sz="1600" dirty="0" err="1" smtClean="0"/>
            <a:t>judul</a:t>
          </a:r>
          <a:r>
            <a:rPr lang="en-ID" sz="1600" dirty="0" smtClean="0"/>
            <a:t> </a:t>
          </a:r>
          <a:r>
            <a:rPr lang="en-ID" sz="1600" dirty="0" err="1" smtClean="0"/>
            <a:t>dan</a:t>
          </a:r>
          <a:r>
            <a:rPr lang="en-ID" sz="1600" dirty="0" smtClean="0"/>
            <a:t> </a:t>
          </a:r>
          <a:r>
            <a:rPr lang="en-ID" sz="1600" dirty="0" err="1" smtClean="0"/>
            <a:t>berisikan</a:t>
          </a:r>
          <a:r>
            <a:rPr lang="en-ID" sz="1600" dirty="0" smtClean="0"/>
            <a:t> </a:t>
          </a:r>
          <a:r>
            <a:rPr lang="en-ID" sz="1600" dirty="0" err="1" smtClean="0"/>
            <a:t>tujuan</a:t>
          </a:r>
          <a:r>
            <a:rPr lang="en-ID" sz="1600" dirty="0" smtClean="0"/>
            <a:t> </a:t>
          </a:r>
          <a:r>
            <a:rPr lang="en-ID" sz="1600" dirty="0" err="1" smtClean="0"/>
            <a:t>pembuatan</a:t>
          </a:r>
          <a:r>
            <a:rPr lang="en-ID" sz="1600" dirty="0" smtClean="0"/>
            <a:t> </a:t>
          </a:r>
          <a:r>
            <a:rPr lang="en-ID" sz="1600" dirty="0" err="1" smtClean="0"/>
            <a:t>teks</a:t>
          </a:r>
          <a:r>
            <a:rPr lang="en-ID" sz="1600" dirty="0" smtClean="0"/>
            <a:t> </a:t>
          </a:r>
          <a:r>
            <a:rPr lang="en-ID" sz="1600" dirty="0" err="1" smtClean="0"/>
            <a:t>prosedur</a:t>
          </a:r>
          <a:r>
            <a:rPr lang="en-ID" sz="1600" dirty="0" smtClean="0"/>
            <a:t>. </a:t>
          </a:r>
          <a:endParaRPr lang="en-US" sz="1600" dirty="0"/>
        </a:p>
      </dgm:t>
    </dgm:pt>
    <dgm:pt modelId="{C263862B-5F3E-4176-885D-C1C3C21B6D46}" cxnId="{C5FD806F-DDF3-4B72-A172-1BF5736FA32C}" type="parTrans">
      <dgm:prSet/>
      <dgm:spPr/>
      <dgm:t>
        <a:bodyPr/>
        <a:lstStyle/>
        <a:p>
          <a:endParaRPr lang="en-US"/>
        </a:p>
      </dgm:t>
    </dgm:pt>
    <dgm:pt modelId="{9726252E-7C7B-4EBD-8C6C-3B1C25B71B5D}" cxnId="{C5FD806F-DDF3-4B72-A172-1BF5736FA32C}" type="sibTrans">
      <dgm:prSet/>
      <dgm:spPr/>
      <dgm:t>
        <a:bodyPr/>
        <a:lstStyle/>
        <a:p>
          <a:endParaRPr lang="en-US"/>
        </a:p>
      </dgm:t>
    </dgm:pt>
    <dgm:pt modelId="{E85C1A3F-98CD-4B2B-864F-85171E10CE7D}">
      <dgm:prSet phldrT="[Text]" custT="1"/>
      <dgm:spPr/>
      <dgm:t>
        <a:bodyPr/>
        <a:lstStyle/>
        <a:p>
          <a:r>
            <a:rPr lang="en-ID" sz="1600" b="1" dirty="0" err="1" smtClean="0"/>
            <a:t>Bagian</a:t>
          </a:r>
          <a:r>
            <a:rPr lang="en-ID" sz="1600" b="1" dirty="0" smtClean="0"/>
            <a:t> Material</a:t>
          </a:r>
          <a:endParaRPr lang="en-US" sz="1600" b="1" dirty="0" smtClean="0"/>
        </a:p>
        <a:p>
          <a:r>
            <a:rPr lang="en-ID" sz="1400" dirty="0" err="1" smtClean="0"/>
            <a:t>Bagian</a:t>
          </a:r>
          <a:r>
            <a:rPr lang="en-ID" sz="1400" dirty="0" smtClean="0"/>
            <a:t> </a:t>
          </a:r>
          <a:r>
            <a:rPr lang="en-ID" sz="1400" dirty="0" err="1" smtClean="0"/>
            <a:t>ini</a:t>
          </a:r>
          <a:r>
            <a:rPr lang="en-ID" sz="1400" dirty="0" smtClean="0"/>
            <a:t> </a:t>
          </a:r>
          <a:r>
            <a:rPr lang="en-ID" sz="1400" dirty="0" err="1" smtClean="0"/>
            <a:t>berisikan</a:t>
          </a:r>
          <a:r>
            <a:rPr lang="en-ID" sz="1400" dirty="0" smtClean="0"/>
            <a:t> </a:t>
          </a:r>
          <a:r>
            <a:rPr lang="en-ID" sz="1400" dirty="0" err="1" smtClean="0"/>
            <a:t>bahan-bahan</a:t>
          </a:r>
          <a:r>
            <a:rPr lang="en-ID" sz="1400" dirty="0" smtClean="0"/>
            <a:t>, </a:t>
          </a:r>
          <a:r>
            <a:rPr lang="en-ID" sz="1400" dirty="0" err="1" smtClean="0"/>
            <a:t>alat-alat</a:t>
          </a:r>
          <a:r>
            <a:rPr lang="en-ID" sz="1400" dirty="0" smtClean="0"/>
            <a:t>, </a:t>
          </a:r>
          <a:r>
            <a:rPr lang="en-ID" sz="1400" dirty="0" err="1" smtClean="0"/>
            <a:t>atau</a:t>
          </a:r>
          <a:r>
            <a:rPr lang="en-ID" sz="1400" dirty="0" smtClean="0"/>
            <a:t> material yang </a:t>
          </a:r>
          <a:r>
            <a:rPr lang="en-ID" sz="1400" dirty="0" err="1" smtClean="0"/>
            <a:t>diperlukan</a:t>
          </a:r>
          <a:r>
            <a:rPr lang="en-ID" sz="1400" dirty="0" smtClean="0"/>
            <a:t>. </a:t>
          </a:r>
          <a:r>
            <a:rPr lang="en-ID" sz="1400" dirty="0" err="1" smtClean="0"/>
            <a:t>Akan</a:t>
          </a:r>
          <a:r>
            <a:rPr lang="en-ID" sz="1400" dirty="0" smtClean="0"/>
            <a:t> </a:t>
          </a:r>
          <a:r>
            <a:rPr lang="en-ID" sz="1400" dirty="0" err="1" smtClean="0"/>
            <a:t>tetapi</a:t>
          </a:r>
          <a:r>
            <a:rPr lang="en-ID" sz="1400" dirty="0" smtClean="0"/>
            <a:t>, </a:t>
          </a:r>
          <a:r>
            <a:rPr lang="en-ID" sz="1400" dirty="0" err="1" smtClean="0"/>
            <a:t>tidak</a:t>
          </a:r>
          <a:r>
            <a:rPr lang="en-ID" sz="1400" dirty="0" smtClean="0"/>
            <a:t> </a:t>
          </a:r>
          <a:r>
            <a:rPr lang="en-ID" sz="1400" dirty="0" err="1" smtClean="0"/>
            <a:t>semua</a:t>
          </a:r>
          <a:r>
            <a:rPr lang="en-ID" sz="1400" dirty="0" smtClean="0"/>
            <a:t> </a:t>
          </a:r>
          <a:r>
            <a:rPr lang="en-ID" sz="1400" dirty="0" err="1" smtClean="0"/>
            <a:t>teks</a:t>
          </a:r>
          <a:r>
            <a:rPr lang="en-ID" sz="1400" dirty="0" smtClean="0"/>
            <a:t> </a:t>
          </a:r>
          <a:r>
            <a:rPr lang="en-ID" sz="1400" dirty="0" err="1" smtClean="0"/>
            <a:t>prosedur</a:t>
          </a:r>
          <a:r>
            <a:rPr lang="en-ID" sz="1400" dirty="0" smtClean="0"/>
            <a:t> </a:t>
          </a:r>
          <a:r>
            <a:rPr lang="en-ID" sz="1400" dirty="0" err="1" smtClean="0"/>
            <a:t>terdapat</a:t>
          </a:r>
          <a:r>
            <a:rPr lang="en-ID" sz="1400" dirty="0" smtClean="0"/>
            <a:t> </a:t>
          </a:r>
          <a:r>
            <a:rPr lang="en-ID" sz="1400" dirty="0" err="1" smtClean="0"/>
            <a:t>bagian</a:t>
          </a:r>
          <a:r>
            <a:rPr lang="en-ID" sz="1400" dirty="0" smtClean="0"/>
            <a:t> </a:t>
          </a:r>
          <a:r>
            <a:rPr lang="en-ID" sz="1400" dirty="0" err="1" smtClean="0"/>
            <a:t>ini</a:t>
          </a:r>
          <a:r>
            <a:rPr lang="en-ID" sz="1400" dirty="0" smtClean="0"/>
            <a:t>. </a:t>
          </a:r>
          <a:r>
            <a:rPr lang="en-ID" sz="1400" dirty="0" err="1" smtClean="0"/>
            <a:t>Pada</a:t>
          </a:r>
          <a:r>
            <a:rPr lang="en-ID" sz="1400" dirty="0" smtClean="0"/>
            <a:t> </a:t>
          </a:r>
          <a:r>
            <a:rPr lang="en-ID" sz="1400" dirty="0" err="1" smtClean="0"/>
            <a:t>umumnya</a:t>
          </a:r>
          <a:r>
            <a:rPr lang="en-ID" sz="1400" dirty="0" smtClean="0"/>
            <a:t> </a:t>
          </a:r>
          <a:r>
            <a:rPr lang="en-ID" sz="1400" dirty="0" err="1" smtClean="0"/>
            <a:t>penggunaan</a:t>
          </a:r>
          <a:r>
            <a:rPr lang="en-ID" sz="1400" dirty="0" smtClean="0"/>
            <a:t> </a:t>
          </a:r>
          <a:r>
            <a:rPr lang="en-ID" sz="1400" dirty="0" err="1" smtClean="0"/>
            <a:t>bagian</a:t>
          </a:r>
          <a:r>
            <a:rPr lang="en-ID" sz="1400" dirty="0" smtClean="0"/>
            <a:t> material </a:t>
          </a:r>
          <a:r>
            <a:rPr lang="en-ID" sz="1400" dirty="0" err="1" smtClean="0"/>
            <a:t>terdapat</a:t>
          </a:r>
          <a:r>
            <a:rPr lang="en-ID" sz="1400" dirty="0" smtClean="0"/>
            <a:t> </a:t>
          </a:r>
          <a:r>
            <a:rPr lang="en-ID" sz="1400" dirty="0" err="1" smtClean="0"/>
            <a:t>pada</a:t>
          </a:r>
          <a:r>
            <a:rPr lang="en-ID" sz="1400" dirty="0" smtClean="0"/>
            <a:t> </a:t>
          </a:r>
          <a:r>
            <a:rPr lang="en-ID" sz="1400" dirty="0" err="1" smtClean="0"/>
            <a:t>teks</a:t>
          </a:r>
          <a:r>
            <a:rPr lang="en-ID" sz="1400" dirty="0" smtClean="0"/>
            <a:t> </a:t>
          </a:r>
          <a:r>
            <a:rPr lang="en-ID" sz="1400" dirty="0" err="1" smtClean="0"/>
            <a:t>prosedur</a:t>
          </a:r>
          <a:r>
            <a:rPr lang="en-ID" sz="1400" dirty="0" smtClean="0"/>
            <a:t> </a:t>
          </a:r>
          <a:r>
            <a:rPr lang="en-ID" sz="1400" dirty="0" err="1" smtClean="0"/>
            <a:t>tentang</a:t>
          </a:r>
          <a:r>
            <a:rPr lang="en-ID" sz="1400" dirty="0" smtClean="0"/>
            <a:t> </a:t>
          </a:r>
          <a:r>
            <a:rPr lang="en-ID" sz="1400" dirty="0" err="1" smtClean="0"/>
            <a:t>pembuatan</a:t>
          </a:r>
          <a:r>
            <a:rPr lang="en-ID" sz="1400" dirty="0" smtClean="0"/>
            <a:t> </a:t>
          </a:r>
          <a:r>
            <a:rPr lang="en-ID" sz="1400" dirty="0" err="1" smtClean="0"/>
            <a:t>barang</a:t>
          </a:r>
          <a:r>
            <a:rPr lang="en-ID" sz="1400" dirty="0" smtClean="0"/>
            <a:t> </a:t>
          </a:r>
          <a:r>
            <a:rPr lang="en-ID" sz="1400" dirty="0" err="1" smtClean="0"/>
            <a:t>atau</a:t>
          </a:r>
          <a:r>
            <a:rPr lang="en-ID" sz="1400" dirty="0" smtClean="0"/>
            <a:t> </a:t>
          </a:r>
          <a:r>
            <a:rPr lang="en-ID" sz="1400" dirty="0" err="1" smtClean="0"/>
            <a:t>makanan</a:t>
          </a:r>
          <a:r>
            <a:rPr lang="en-ID" sz="1400" dirty="0" smtClean="0"/>
            <a:t>.</a:t>
          </a:r>
          <a:endParaRPr lang="en-US" sz="1400" dirty="0"/>
        </a:p>
      </dgm:t>
    </dgm:pt>
    <dgm:pt modelId="{DE20199B-5ABD-407C-8C23-1B83A804C9D4}" cxnId="{3EBEEDE0-CDDD-43A7-B093-D55E4030068E}" type="parTrans">
      <dgm:prSet/>
      <dgm:spPr/>
      <dgm:t>
        <a:bodyPr/>
        <a:lstStyle/>
        <a:p>
          <a:endParaRPr lang="en-US"/>
        </a:p>
      </dgm:t>
    </dgm:pt>
    <dgm:pt modelId="{1907C635-B1D9-4D23-9BD5-F8BC09DC4760}" cxnId="{3EBEEDE0-CDDD-43A7-B093-D55E4030068E}" type="sibTrans">
      <dgm:prSet/>
      <dgm:spPr/>
      <dgm:t>
        <a:bodyPr/>
        <a:lstStyle/>
        <a:p>
          <a:endParaRPr lang="en-US"/>
        </a:p>
      </dgm:t>
    </dgm:pt>
    <dgm:pt modelId="{78BB04E3-ABDC-46C0-AB88-716657F3D794}">
      <dgm:prSet phldrT="[Text]" custT="1"/>
      <dgm:spPr/>
      <dgm:t>
        <a:bodyPr/>
        <a:lstStyle/>
        <a:p>
          <a:r>
            <a:rPr lang="en-ID" sz="1600" b="1" dirty="0" err="1" smtClean="0"/>
            <a:t>Bagian</a:t>
          </a:r>
          <a:r>
            <a:rPr lang="en-ID" sz="1600" b="1" dirty="0" smtClean="0"/>
            <a:t> </a:t>
          </a:r>
          <a:r>
            <a:rPr lang="en-ID" sz="1600" b="1" dirty="0" err="1" smtClean="0"/>
            <a:t>Langkah-Langkah</a:t>
          </a:r>
          <a:endParaRPr lang="en-US" sz="1600" b="1" dirty="0" smtClean="0"/>
        </a:p>
        <a:p>
          <a:r>
            <a:rPr lang="en-ID" sz="1400" dirty="0" err="1" smtClean="0"/>
            <a:t>Bagian</a:t>
          </a:r>
          <a:r>
            <a:rPr lang="en-ID" sz="1400" dirty="0" smtClean="0"/>
            <a:t> </a:t>
          </a:r>
          <a:r>
            <a:rPr lang="en-ID" sz="1400" dirty="0" err="1" smtClean="0"/>
            <a:t>ini</a:t>
          </a:r>
          <a:r>
            <a:rPr lang="en-ID" sz="1400" dirty="0" smtClean="0"/>
            <a:t> </a:t>
          </a:r>
          <a:r>
            <a:rPr lang="en-ID" sz="1400" dirty="0" err="1" smtClean="0"/>
            <a:t>berisikan</a:t>
          </a:r>
          <a:r>
            <a:rPr lang="en-ID" sz="1400" dirty="0" smtClean="0"/>
            <a:t> </a:t>
          </a:r>
          <a:r>
            <a:rPr lang="en-ID" sz="1400" dirty="0" err="1" smtClean="0"/>
            <a:t>langkah-langkah</a:t>
          </a:r>
          <a:r>
            <a:rPr lang="en-ID" sz="1400" dirty="0" smtClean="0"/>
            <a:t> yang </a:t>
          </a:r>
          <a:r>
            <a:rPr lang="en-ID" sz="1400" dirty="0" err="1" smtClean="0"/>
            <a:t>harus</a:t>
          </a:r>
          <a:r>
            <a:rPr lang="en-ID" sz="1400" dirty="0" smtClean="0"/>
            <a:t> </a:t>
          </a:r>
          <a:r>
            <a:rPr lang="en-ID" sz="1400" dirty="0" err="1" smtClean="0"/>
            <a:t>ditempuh</a:t>
          </a:r>
          <a:r>
            <a:rPr lang="en-ID" sz="1400" dirty="0" smtClean="0"/>
            <a:t> </a:t>
          </a:r>
          <a:r>
            <a:rPr lang="en-ID" sz="1400" dirty="0" err="1" smtClean="0"/>
            <a:t>untuk</a:t>
          </a:r>
          <a:r>
            <a:rPr lang="en-ID" sz="1400" dirty="0" smtClean="0"/>
            <a:t> </a:t>
          </a:r>
          <a:r>
            <a:rPr lang="en-ID" sz="1400" dirty="0" err="1" smtClean="0"/>
            <a:t>memperoleh</a:t>
          </a:r>
          <a:r>
            <a:rPr lang="en-ID" sz="1400" dirty="0" smtClean="0"/>
            <a:t> </a:t>
          </a:r>
          <a:r>
            <a:rPr lang="en-ID" sz="1400" dirty="0" err="1" smtClean="0"/>
            <a:t>hasil</a:t>
          </a:r>
          <a:r>
            <a:rPr lang="en-ID" sz="1400" dirty="0" smtClean="0"/>
            <a:t> </a:t>
          </a:r>
          <a:r>
            <a:rPr lang="en-ID" sz="1400" dirty="0" err="1" smtClean="0"/>
            <a:t>sesuai</a:t>
          </a:r>
          <a:r>
            <a:rPr lang="en-ID" sz="1400" dirty="0" smtClean="0"/>
            <a:t> </a:t>
          </a:r>
          <a:r>
            <a:rPr lang="en-ID" sz="1400" dirty="0" err="1" smtClean="0"/>
            <a:t>dengan</a:t>
          </a:r>
          <a:r>
            <a:rPr lang="en-ID" sz="1400" dirty="0" smtClean="0"/>
            <a:t> </a:t>
          </a:r>
          <a:r>
            <a:rPr lang="en-ID" sz="1400" dirty="0" err="1" smtClean="0"/>
            <a:t>tujuan</a:t>
          </a:r>
          <a:r>
            <a:rPr lang="en-ID" sz="1400" dirty="0" smtClean="0"/>
            <a:t> </a:t>
          </a:r>
          <a:r>
            <a:rPr lang="en-ID" sz="1400" dirty="0" err="1" smtClean="0"/>
            <a:t>teks</a:t>
          </a:r>
          <a:r>
            <a:rPr lang="en-ID" sz="1400" dirty="0" smtClean="0"/>
            <a:t> </a:t>
          </a:r>
          <a:r>
            <a:rPr lang="en-ID" sz="1400" dirty="0" err="1" smtClean="0"/>
            <a:t>prosedur</a:t>
          </a:r>
          <a:r>
            <a:rPr lang="en-ID" sz="1400" dirty="0" smtClean="0"/>
            <a:t>.</a:t>
          </a:r>
          <a:endParaRPr lang="en-US" sz="1400" dirty="0"/>
        </a:p>
      </dgm:t>
    </dgm:pt>
    <dgm:pt modelId="{EC47DAAA-B058-4F23-85F4-EC3920DA4C54}" cxnId="{8A439D07-729E-4D22-9D50-82A1E9CA55D0}" type="parTrans">
      <dgm:prSet/>
      <dgm:spPr/>
      <dgm:t>
        <a:bodyPr/>
        <a:lstStyle/>
        <a:p>
          <a:endParaRPr lang="en-US"/>
        </a:p>
      </dgm:t>
    </dgm:pt>
    <dgm:pt modelId="{1B5BC1BA-E592-4742-87D7-4D8FE9BAA432}" cxnId="{8A439D07-729E-4D22-9D50-82A1E9CA55D0}" type="sibTrans">
      <dgm:prSet/>
      <dgm:spPr/>
      <dgm:t>
        <a:bodyPr/>
        <a:lstStyle/>
        <a:p>
          <a:endParaRPr lang="en-US"/>
        </a:p>
      </dgm:t>
    </dgm:pt>
    <dgm:pt modelId="{94DCA1D2-8B8C-4E19-BDA1-CBA8155FC616}" type="pres">
      <dgm:prSet presAssocID="{F531F492-A9F3-4DB0-B9D3-A2E43F9E1215}" presName="outerComposite" presStyleCnt="0">
        <dgm:presLayoutVars>
          <dgm:chMax val="5"/>
          <dgm:dir/>
          <dgm:resizeHandles val="exact"/>
        </dgm:presLayoutVars>
      </dgm:prSet>
      <dgm:spPr/>
      <dgm:t>
        <a:bodyPr/>
        <a:lstStyle/>
        <a:p>
          <a:endParaRPr lang="en-US"/>
        </a:p>
      </dgm:t>
    </dgm:pt>
    <dgm:pt modelId="{1D9B35D5-17F4-446F-B85B-97C1A5117A86}" type="pres">
      <dgm:prSet presAssocID="{F531F492-A9F3-4DB0-B9D3-A2E43F9E1215}" presName="dummyMaxCanvas" presStyleCnt="0">
        <dgm:presLayoutVars/>
      </dgm:prSet>
      <dgm:spPr/>
    </dgm:pt>
    <dgm:pt modelId="{249F6FC0-8BB3-4D15-A45F-869A3DD0F183}" type="pres">
      <dgm:prSet presAssocID="{F531F492-A9F3-4DB0-B9D3-A2E43F9E1215}" presName="ThreeNodes_1" presStyleLbl="node1" presStyleIdx="0" presStyleCnt="3">
        <dgm:presLayoutVars>
          <dgm:bulletEnabled val="1"/>
        </dgm:presLayoutVars>
      </dgm:prSet>
      <dgm:spPr/>
      <dgm:t>
        <a:bodyPr/>
        <a:lstStyle/>
        <a:p>
          <a:endParaRPr lang="en-US"/>
        </a:p>
      </dgm:t>
    </dgm:pt>
    <dgm:pt modelId="{142A3435-0DA1-48EB-BE68-5A164EBBAD8F}" type="pres">
      <dgm:prSet presAssocID="{F531F492-A9F3-4DB0-B9D3-A2E43F9E1215}" presName="ThreeNodes_2" presStyleLbl="node1" presStyleIdx="1" presStyleCnt="3" custScaleY="124183">
        <dgm:presLayoutVars>
          <dgm:bulletEnabled val="1"/>
        </dgm:presLayoutVars>
      </dgm:prSet>
      <dgm:spPr/>
      <dgm:t>
        <a:bodyPr/>
        <a:lstStyle/>
        <a:p>
          <a:endParaRPr lang="en-US"/>
        </a:p>
      </dgm:t>
    </dgm:pt>
    <dgm:pt modelId="{5B7993AB-1FBC-40C6-8CA4-989DD93C7331}" type="pres">
      <dgm:prSet presAssocID="{F531F492-A9F3-4DB0-B9D3-A2E43F9E1215}" presName="ThreeNodes_3" presStyleLbl="node1" presStyleIdx="2" presStyleCnt="3">
        <dgm:presLayoutVars>
          <dgm:bulletEnabled val="1"/>
        </dgm:presLayoutVars>
      </dgm:prSet>
      <dgm:spPr/>
      <dgm:t>
        <a:bodyPr/>
        <a:lstStyle/>
        <a:p>
          <a:endParaRPr lang="en-US"/>
        </a:p>
      </dgm:t>
    </dgm:pt>
    <dgm:pt modelId="{07AD842A-5CDE-45CC-9FE4-63A0A9AC442C}" type="pres">
      <dgm:prSet presAssocID="{F531F492-A9F3-4DB0-B9D3-A2E43F9E1215}" presName="ThreeConn_1-2" presStyleLbl="fgAccFollowNode1" presStyleIdx="0" presStyleCnt="2">
        <dgm:presLayoutVars>
          <dgm:bulletEnabled val="1"/>
        </dgm:presLayoutVars>
      </dgm:prSet>
      <dgm:spPr/>
      <dgm:t>
        <a:bodyPr/>
        <a:lstStyle/>
        <a:p>
          <a:endParaRPr lang="en-US"/>
        </a:p>
      </dgm:t>
    </dgm:pt>
    <dgm:pt modelId="{2CE19A54-C56F-43F7-8E10-588866670E5D}" type="pres">
      <dgm:prSet presAssocID="{F531F492-A9F3-4DB0-B9D3-A2E43F9E1215}" presName="ThreeConn_2-3" presStyleLbl="fgAccFollowNode1" presStyleIdx="1" presStyleCnt="2">
        <dgm:presLayoutVars>
          <dgm:bulletEnabled val="1"/>
        </dgm:presLayoutVars>
      </dgm:prSet>
      <dgm:spPr/>
      <dgm:t>
        <a:bodyPr/>
        <a:lstStyle/>
        <a:p>
          <a:endParaRPr lang="en-US"/>
        </a:p>
      </dgm:t>
    </dgm:pt>
    <dgm:pt modelId="{7E6A1E34-5635-4820-B743-E705849D10A4}" type="pres">
      <dgm:prSet presAssocID="{F531F492-A9F3-4DB0-B9D3-A2E43F9E1215}" presName="ThreeNodes_1_text" presStyleLbl="node1" presStyleIdx="2" presStyleCnt="3">
        <dgm:presLayoutVars>
          <dgm:bulletEnabled val="1"/>
        </dgm:presLayoutVars>
      </dgm:prSet>
      <dgm:spPr/>
      <dgm:t>
        <a:bodyPr/>
        <a:lstStyle/>
        <a:p>
          <a:endParaRPr lang="en-US"/>
        </a:p>
      </dgm:t>
    </dgm:pt>
    <dgm:pt modelId="{481F6FE5-D423-43EE-AB1E-8330CF814871}" type="pres">
      <dgm:prSet presAssocID="{F531F492-A9F3-4DB0-B9D3-A2E43F9E1215}" presName="ThreeNodes_2_text" presStyleLbl="node1" presStyleIdx="2" presStyleCnt="3">
        <dgm:presLayoutVars>
          <dgm:bulletEnabled val="1"/>
        </dgm:presLayoutVars>
      </dgm:prSet>
      <dgm:spPr/>
      <dgm:t>
        <a:bodyPr/>
        <a:lstStyle/>
        <a:p>
          <a:endParaRPr lang="en-US"/>
        </a:p>
      </dgm:t>
    </dgm:pt>
    <dgm:pt modelId="{48ACA7D5-64CF-4C4F-A14E-DD8F4E089DE2}" type="pres">
      <dgm:prSet presAssocID="{F531F492-A9F3-4DB0-B9D3-A2E43F9E1215}" presName="ThreeNodes_3_text" presStyleLbl="node1" presStyleIdx="2" presStyleCnt="3">
        <dgm:presLayoutVars>
          <dgm:bulletEnabled val="1"/>
        </dgm:presLayoutVars>
      </dgm:prSet>
      <dgm:spPr/>
      <dgm:t>
        <a:bodyPr/>
        <a:lstStyle/>
        <a:p>
          <a:endParaRPr lang="en-US"/>
        </a:p>
      </dgm:t>
    </dgm:pt>
  </dgm:ptLst>
  <dgm:cxnLst>
    <dgm:cxn modelId="{8A439D07-729E-4D22-9D50-82A1E9CA55D0}" srcId="{F531F492-A9F3-4DB0-B9D3-A2E43F9E1215}" destId="{78BB04E3-ABDC-46C0-AB88-716657F3D794}" srcOrd="2" destOrd="0" parTransId="{EC47DAAA-B058-4F23-85F4-EC3920DA4C54}" sibTransId="{1B5BC1BA-E592-4742-87D7-4D8FE9BAA432}"/>
    <dgm:cxn modelId="{A8313064-ADFD-429D-996A-E64406B3BF26}" type="presOf" srcId="{29BAD3BB-BEDB-4F68-ABB8-D8361D7359EA}" destId="{249F6FC0-8BB3-4D15-A45F-869A3DD0F183}" srcOrd="0" destOrd="0" presId="urn:microsoft.com/office/officeart/2005/8/layout/vProcess5"/>
    <dgm:cxn modelId="{07E6A973-FADA-4129-B309-B609545A30CA}" type="presOf" srcId="{78BB04E3-ABDC-46C0-AB88-716657F3D794}" destId="{48ACA7D5-64CF-4C4F-A14E-DD8F4E089DE2}" srcOrd="1" destOrd="0" presId="urn:microsoft.com/office/officeart/2005/8/layout/vProcess5"/>
    <dgm:cxn modelId="{1EAD716C-1FF0-4F3E-8B6A-80F443ECDADC}" type="presOf" srcId="{1907C635-B1D9-4D23-9BD5-F8BC09DC4760}" destId="{2CE19A54-C56F-43F7-8E10-588866670E5D}" srcOrd="0" destOrd="0" presId="urn:microsoft.com/office/officeart/2005/8/layout/vProcess5"/>
    <dgm:cxn modelId="{6AF13301-3315-44BF-83E3-984728410BE8}" type="presOf" srcId="{9726252E-7C7B-4EBD-8C6C-3B1C25B71B5D}" destId="{07AD842A-5CDE-45CC-9FE4-63A0A9AC442C}" srcOrd="0" destOrd="0" presId="urn:microsoft.com/office/officeart/2005/8/layout/vProcess5"/>
    <dgm:cxn modelId="{03A2B5E6-18C0-4C57-A72D-E56746135887}" type="presOf" srcId="{E85C1A3F-98CD-4B2B-864F-85171E10CE7D}" destId="{142A3435-0DA1-48EB-BE68-5A164EBBAD8F}" srcOrd="0" destOrd="0" presId="urn:microsoft.com/office/officeart/2005/8/layout/vProcess5"/>
    <dgm:cxn modelId="{8BD6D5FA-B0EC-4392-B429-1649AC6D009C}" type="presOf" srcId="{E85C1A3F-98CD-4B2B-864F-85171E10CE7D}" destId="{481F6FE5-D423-43EE-AB1E-8330CF814871}" srcOrd="1" destOrd="0" presId="urn:microsoft.com/office/officeart/2005/8/layout/vProcess5"/>
    <dgm:cxn modelId="{CFF99E27-F263-4AD8-9BBB-F01A7C86FF8E}" type="presOf" srcId="{78BB04E3-ABDC-46C0-AB88-716657F3D794}" destId="{5B7993AB-1FBC-40C6-8CA4-989DD93C7331}" srcOrd="0" destOrd="0" presId="urn:microsoft.com/office/officeart/2005/8/layout/vProcess5"/>
    <dgm:cxn modelId="{C5FD806F-DDF3-4B72-A172-1BF5736FA32C}" srcId="{F531F492-A9F3-4DB0-B9D3-A2E43F9E1215}" destId="{29BAD3BB-BEDB-4F68-ABB8-D8361D7359EA}" srcOrd="0" destOrd="0" parTransId="{C263862B-5F3E-4176-885D-C1C3C21B6D46}" sibTransId="{9726252E-7C7B-4EBD-8C6C-3B1C25B71B5D}"/>
    <dgm:cxn modelId="{3EBEEDE0-CDDD-43A7-B093-D55E4030068E}" srcId="{F531F492-A9F3-4DB0-B9D3-A2E43F9E1215}" destId="{E85C1A3F-98CD-4B2B-864F-85171E10CE7D}" srcOrd="1" destOrd="0" parTransId="{DE20199B-5ABD-407C-8C23-1B83A804C9D4}" sibTransId="{1907C635-B1D9-4D23-9BD5-F8BC09DC4760}"/>
    <dgm:cxn modelId="{66E53DC5-2262-4100-9AF3-13331BCA8ADB}" type="presOf" srcId="{F531F492-A9F3-4DB0-B9D3-A2E43F9E1215}" destId="{94DCA1D2-8B8C-4E19-BDA1-CBA8155FC616}" srcOrd="0" destOrd="0" presId="urn:microsoft.com/office/officeart/2005/8/layout/vProcess5"/>
    <dgm:cxn modelId="{A0470B59-C172-4D55-B994-F83C3A91CFE6}" type="presOf" srcId="{29BAD3BB-BEDB-4F68-ABB8-D8361D7359EA}" destId="{7E6A1E34-5635-4820-B743-E705849D10A4}" srcOrd="1" destOrd="0" presId="urn:microsoft.com/office/officeart/2005/8/layout/vProcess5"/>
    <dgm:cxn modelId="{2BC3369C-5EB7-43EE-83DD-615F5F3C2250}" type="presParOf" srcId="{94DCA1D2-8B8C-4E19-BDA1-CBA8155FC616}" destId="{1D9B35D5-17F4-446F-B85B-97C1A5117A86}" srcOrd="0" destOrd="0" presId="urn:microsoft.com/office/officeart/2005/8/layout/vProcess5"/>
    <dgm:cxn modelId="{630F12BE-303E-490E-8D2D-5B16CA6BFB74}" type="presParOf" srcId="{94DCA1D2-8B8C-4E19-BDA1-CBA8155FC616}" destId="{249F6FC0-8BB3-4D15-A45F-869A3DD0F183}" srcOrd="1" destOrd="0" presId="urn:microsoft.com/office/officeart/2005/8/layout/vProcess5"/>
    <dgm:cxn modelId="{2D02C0BA-5C58-47D0-BA67-27CEEB7176B7}" type="presParOf" srcId="{94DCA1D2-8B8C-4E19-BDA1-CBA8155FC616}" destId="{142A3435-0DA1-48EB-BE68-5A164EBBAD8F}" srcOrd="2" destOrd="0" presId="urn:microsoft.com/office/officeart/2005/8/layout/vProcess5"/>
    <dgm:cxn modelId="{0A77DF1A-8755-4401-B460-16DB8A6B95B9}" type="presParOf" srcId="{94DCA1D2-8B8C-4E19-BDA1-CBA8155FC616}" destId="{5B7993AB-1FBC-40C6-8CA4-989DD93C7331}" srcOrd="3" destOrd="0" presId="urn:microsoft.com/office/officeart/2005/8/layout/vProcess5"/>
    <dgm:cxn modelId="{3FAFC515-3150-40FF-9FB1-3C3A769ACF82}" type="presParOf" srcId="{94DCA1D2-8B8C-4E19-BDA1-CBA8155FC616}" destId="{07AD842A-5CDE-45CC-9FE4-63A0A9AC442C}" srcOrd="4" destOrd="0" presId="urn:microsoft.com/office/officeart/2005/8/layout/vProcess5"/>
    <dgm:cxn modelId="{C44FDC81-B45F-40A9-A0A1-E7AC4392835A}" type="presParOf" srcId="{94DCA1D2-8B8C-4E19-BDA1-CBA8155FC616}" destId="{2CE19A54-C56F-43F7-8E10-588866670E5D}" srcOrd="5" destOrd="0" presId="urn:microsoft.com/office/officeart/2005/8/layout/vProcess5"/>
    <dgm:cxn modelId="{DA404290-A3AB-490B-85BA-7F0902B37633}" type="presParOf" srcId="{94DCA1D2-8B8C-4E19-BDA1-CBA8155FC616}" destId="{7E6A1E34-5635-4820-B743-E705849D10A4}" srcOrd="6" destOrd="0" presId="urn:microsoft.com/office/officeart/2005/8/layout/vProcess5"/>
    <dgm:cxn modelId="{32F25B3E-C7EF-4EDF-ACBC-2710189BA2B1}" type="presParOf" srcId="{94DCA1D2-8B8C-4E19-BDA1-CBA8155FC616}" destId="{481F6FE5-D423-43EE-AB1E-8330CF814871}" srcOrd="7" destOrd="0" presId="urn:microsoft.com/office/officeart/2005/8/layout/vProcess5"/>
    <dgm:cxn modelId="{42D026AA-A95B-4F21-A954-0A43535D3A97}" type="presParOf" srcId="{94DCA1D2-8B8C-4E19-BDA1-CBA8155FC616}" destId="{48ACA7D5-64CF-4C4F-A14E-DD8F4E089DE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531F492-A9F3-4DB0-B9D3-A2E43F9E1215}" type="doc">
      <dgm:prSet loTypeId="urn:microsoft.com/office/officeart/2005/8/layout/vProcess5" loCatId="process" qsTypeId="urn:microsoft.com/office/officeart/2005/8/quickstyle/simple1#7" qsCatId="simple" csTypeId="urn:microsoft.com/office/officeart/2005/8/colors/colorful3#1" csCatId="colorful" phldr="1"/>
      <dgm:spPr/>
      <dgm:t>
        <a:bodyPr/>
        <a:lstStyle/>
        <a:p>
          <a:endParaRPr lang="en-US"/>
        </a:p>
      </dgm:t>
    </dgm:pt>
    <dgm:pt modelId="{29BAD3BB-BEDB-4F68-ABB8-D8361D7359EA}">
      <dgm:prSet phldrT="[Text]" custT="1"/>
      <dgm:spPr/>
      <dgm:t>
        <a:bodyPr/>
        <a:lstStyle/>
        <a:p>
          <a:r>
            <a:rPr lang="en-US" sz="1800" dirty="0" err="1" smtClean="0"/>
            <a:t>Membaca</a:t>
          </a:r>
          <a:r>
            <a:rPr lang="en-US" sz="1800" dirty="0" smtClean="0"/>
            <a:t> </a:t>
          </a:r>
          <a:r>
            <a:rPr lang="en-US" sz="1800" dirty="0" err="1" smtClean="0"/>
            <a:t>dan</a:t>
          </a:r>
          <a:r>
            <a:rPr lang="en-US" sz="1800" dirty="0" smtClean="0"/>
            <a:t> </a:t>
          </a:r>
          <a:r>
            <a:rPr lang="en-US" sz="1800" dirty="0" err="1" smtClean="0"/>
            <a:t>memahami</a:t>
          </a:r>
          <a:r>
            <a:rPr lang="en-US" sz="1800" dirty="0" smtClean="0"/>
            <a:t> </a:t>
          </a:r>
          <a:r>
            <a:rPr lang="en-US" sz="1800" dirty="0" err="1" smtClean="0"/>
            <a:t>bagian</a:t>
          </a:r>
          <a:r>
            <a:rPr lang="en-US" sz="1800" dirty="0" smtClean="0"/>
            <a:t> per </a:t>
          </a:r>
          <a:r>
            <a:rPr lang="en-US" sz="1800" dirty="0" err="1" smtClean="0"/>
            <a:t>bagian</a:t>
          </a:r>
          <a:r>
            <a:rPr lang="en-US" sz="1800" dirty="0" smtClean="0"/>
            <a:t> </a:t>
          </a:r>
          <a:r>
            <a:rPr lang="en-US" sz="1800" dirty="0" err="1" smtClean="0"/>
            <a:t>dalam</a:t>
          </a:r>
          <a:r>
            <a:rPr lang="en-US" sz="1800" dirty="0" smtClean="0"/>
            <a:t> novel </a:t>
          </a:r>
          <a:r>
            <a:rPr lang="en-US" sz="1800" dirty="0" err="1" smtClean="0"/>
            <a:t>atau</a:t>
          </a:r>
          <a:r>
            <a:rPr lang="en-US" sz="1800" dirty="0" smtClean="0"/>
            <a:t> </a:t>
          </a:r>
          <a:r>
            <a:rPr lang="en-US" sz="1800" dirty="0" err="1" smtClean="0"/>
            <a:t>cerpen</a:t>
          </a:r>
          <a:r>
            <a:rPr lang="en-US" sz="1800" dirty="0" smtClean="0"/>
            <a:t>. </a:t>
          </a:r>
          <a:endParaRPr lang="en-US" sz="1600" dirty="0"/>
        </a:p>
      </dgm:t>
    </dgm:pt>
    <dgm:pt modelId="{C263862B-5F3E-4176-885D-C1C3C21B6D46}" cxnId="{C5FD806F-DDF3-4B72-A172-1BF5736FA32C}" type="parTrans">
      <dgm:prSet/>
      <dgm:spPr/>
      <dgm:t>
        <a:bodyPr/>
        <a:lstStyle/>
        <a:p>
          <a:endParaRPr lang="en-US"/>
        </a:p>
      </dgm:t>
    </dgm:pt>
    <dgm:pt modelId="{9726252E-7C7B-4EBD-8C6C-3B1C25B71B5D}" cxnId="{C5FD806F-DDF3-4B72-A172-1BF5736FA32C}" type="sibTrans">
      <dgm:prSet/>
      <dgm:spPr/>
      <dgm:t>
        <a:bodyPr/>
        <a:lstStyle/>
        <a:p>
          <a:endParaRPr lang="en-US"/>
        </a:p>
      </dgm:t>
    </dgm:pt>
    <dgm:pt modelId="{E85C1A3F-98CD-4B2B-864F-85171E10CE7D}">
      <dgm:prSet phldrT="[Text]" custT="1"/>
      <dgm:spPr/>
      <dgm:t>
        <a:bodyPr/>
        <a:lstStyle/>
        <a:p>
          <a:r>
            <a:rPr lang="en-US" sz="1800" dirty="0" err="1" smtClean="0"/>
            <a:t>Mencermati</a:t>
          </a:r>
          <a:r>
            <a:rPr lang="en-US" sz="1800" dirty="0" smtClean="0"/>
            <a:t> </a:t>
          </a:r>
          <a:r>
            <a:rPr lang="en-US" sz="1800" dirty="0" err="1" smtClean="0"/>
            <a:t>penokohan</a:t>
          </a:r>
          <a:r>
            <a:rPr lang="en-US" sz="1800" dirty="0" smtClean="0"/>
            <a:t> </a:t>
          </a:r>
          <a:r>
            <a:rPr lang="en-US" sz="1800" dirty="0" err="1" smtClean="0"/>
            <a:t>setiap</a:t>
          </a:r>
          <a:r>
            <a:rPr lang="en-US" sz="1800" dirty="0" smtClean="0"/>
            <a:t> </a:t>
          </a:r>
          <a:r>
            <a:rPr lang="en-US" sz="1800" dirty="0" err="1" smtClean="0"/>
            <a:t>tokoh</a:t>
          </a:r>
          <a:r>
            <a:rPr lang="en-US" sz="1800" dirty="0" smtClean="0"/>
            <a:t> </a:t>
          </a:r>
          <a:r>
            <a:rPr lang="en-US" sz="1800" dirty="0" err="1" smtClean="0"/>
            <a:t>dalam</a:t>
          </a:r>
          <a:r>
            <a:rPr lang="en-US" sz="1800" dirty="0" smtClean="0"/>
            <a:t> </a:t>
          </a:r>
          <a:r>
            <a:rPr lang="en-US" sz="1800" dirty="0" err="1" smtClean="0"/>
            <a:t>cerita</a:t>
          </a:r>
          <a:r>
            <a:rPr lang="en-US" sz="1800" dirty="0" smtClean="0"/>
            <a:t>. </a:t>
          </a:r>
          <a:endParaRPr lang="en-US" sz="1800" dirty="0"/>
        </a:p>
      </dgm:t>
    </dgm:pt>
    <dgm:pt modelId="{DE20199B-5ABD-407C-8C23-1B83A804C9D4}" cxnId="{3EBEEDE0-CDDD-43A7-B093-D55E4030068E}" type="parTrans">
      <dgm:prSet/>
      <dgm:spPr/>
      <dgm:t>
        <a:bodyPr/>
        <a:lstStyle/>
        <a:p>
          <a:endParaRPr lang="en-US"/>
        </a:p>
      </dgm:t>
    </dgm:pt>
    <dgm:pt modelId="{1907C635-B1D9-4D23-9BD5-F8BC09DC4760}" cxnId="{3EBEEDE0-CDDD-43A7-B093-D55E4030068E}" type="sibTrans">
      <dgm:prSet/>
      <dgm:spPr/>
      <dgm:t>
        <a:bodyPr/>
        <a:lstStyle/>
        <a:p>
          <a:endParaRPr lang="en-US"/>
        </a:p>
      </dgm:t>
    </dgm:pt>
    <dgm:pt modelId="{78BB04E3-ABDC-46C0-AB88-716657F3D794}">
      <dgm:prSet phldrT="[Text]" custT="1"/>
      <dgm:spPr/>
      <dgm:t>
        <a:bodyPr/>
        <a:lstStyle/>
        <a:p>
          <a:r>
            <a:rPr lang="en-US" sz="1800" dirty="0" err="1" smtClean="0"/>
            <a:t>Mencatat</a:t>
          </a:r>
          <a:r>
            <a:rPr lang="en-US" sz="1800" dirty="0" smtClean="0"/>
            <a:t> </a:t>
          </a:r>
          <a:r>
            <a:rPr lang="en-US" sz="1800" dirty="0" err="1" smtClean="0"/>
            <a:t>bagian</a:t>
          </a:r>
          <a:r>
            <a:rPr lang="en-US" sz="1800" dirty="0" smtClean="0"/>
            <a:t> </a:t>
          </a:r>
          <a:r>
            <a:rPr lang="en-US" sz="1800" dirty="0" err="1" smtClean="0"/>
            <a:t>penting</a:t>
          </a:r>
          <a:r>
            <a:rPr lang="en-US" sz="1800" dirty="0" smtClean="0"/>
            <a:t>, </a:t>
          </a:r>
          <a:r>
            <a:rPr lang="en-US" sz="1800" dirty="0" err="1" smtClean="0"/>
            <a:t>seperti</a:t>
          </a:r>
          <a:r>
            <a:rPr lang="en-US" sz="1800" dirty="0" smtClean="0"/>
            <a:t> </a:t>
          </a:r>
          <a:r>
            <a:rPr lang="en-US" sz="1800" dirty="0" err="1" smtClean="0"/>
            <a:t>peristiwa</a:t>
          </a:r>
          <a:r>
            <a:rPr lang="en-US" sz="1800" dirty="0" smtClean="0"/>
            <a:t> </a:t>
          </a:r>
          <a:r>
            <a:rPr lang="en-US" sz="1800" dirty="0" err="1" smtClean="0"/>
            <a:t>penting</a:t>
          </a:r>
          <a:r>
            <a:rPr lang="en-US" sz="1800" dirty="0" smtClean="0"/>
            <a:t> </a:t>
          </a:r>
          <a:r>
            <a:rPr lang="en-US" sz="1800" dirty="0" err="1" smtClean="0"/>
            <a:t>atau</a:t>
          </a:r>
          <a:r>
            <a:rPr lang="en-US" sz="1800" dirty="0" smtClean="0"/>
            <a:t> </a:t>
          </a:r>
          <a:r>
            <a:rPr lang="en-US" sz="1800" dirty="0" err="1" smtClean="0"/>
            <a:t>masalah</a:t>
          </a:r>
          <a:r>
            <a:rPr lang="en-US" sz="1800" dirty="0" smtClean="0"/>
            <a:t> </a:t>
          </a:r>
          <a:r>
            <a:rPr lang="en-US" sz="1800" dirty="0" err="1" smtClean="0"/>
            <a:t>dalam</a:t>
          </a:r>
          <a:r>
            <a:rPr lang="en-US" sz="1800" dirty="0" smtClean="0"/>
            <a:t> </a:t>
          </a:r>
          <a:r>
            <a:rPr lang="en-US" sz="1800" dirty="0" err="1" smtClean="0"/>
            <a:t>cerita</a:t>
          </a:r>
          <a:r>
            <a:rPr lang="en-US" sz="1800" dirty="0" smtClean="0"/>
            <a:t>. </a:t>
          </a:r>
          <a:endParaRPr lang="en-US" sz="1800" dirty="0"/>
        </a:p>
      </dgm:t>
    </dgm:pt>
    <dgm:pt modelId="{EC47DAAA-B058-4F23-85F4-EC3920DA4C54}" cxnId="{8A439D07-729E-4D22-9D50-82A1E9CA55D0}" type="parTrans">
      <dgm:prSet/>
      <dgm:spPr/>
      <dgm:t>
        <a:bodyPr/>
        <a:lstStyle/>
        <a:p>
          <a:endParaRPr lang="en-US"/>
        </a:p>
      </dgm:t>
    </dgm:pt>
    <dgm:pt modelId="{1B5BC1BA-E592-4742-87D7-4D8FE9BAA432}" cxnId="{8A439D07-729E-4D22-9D50-82A1E9CA55D0}" type="sibTrans">
      <dgm:prSet/>
      <dgm:spPr/>
      <dgm:t>
        <a:bodyPr/>
        <a:lstStyle/>
        <a:p>
          <a:endParaRPr lang="en-US"/>
        </a:p>
      </dgm:t>
    </dgm:pt>
    <dgm:pt modelId="{4707B13C-CF8D-4EFA-9CBC-EA8FF555215B}">
      <dgm:prSet phldrT="[Text]" custT="1"/>
      <dgm:spPr/>
      <dgm:t>
        <a:bodyPr/>
        <a:lstStyle/>
        <a:p>
          <a:r>
            <a:rPr lang="en-US" sz="1800" dirty="0" err="1" smtClean="0"/>
            <a:t>Mencatat</a:t>
          </a:r>
          <a:r>
            <a:rPr lang="en-US" sz="1800" dirty="0" smtClean="0"/>
            <a:t> </a:t>
          </a:r>
          <a:r>
            <a:rPr lang="en-US" sz="1800" dirty="0" err="1" smtClean="0"/>
            <a:t>tema</a:t>
          </a:r>
          <a:r>
            <a:rPr lang="en-US" sz="1800" dirty="0" smtClean="0"/>
            <a:t> </a:t>
          </a:r>
          <a:r>
            <a:rPr lang="en-US" sz="1800" dirty="0" err="1" smtClean="0"/>
            <a:t>cerita</a:t>
          </a:r>
          <a:r>
            <a:rPr lang="en-US" sz="1800" dirty="0" smtClean="0"/>
            <a:t> </a:t>
          </a:r>
          <a:r>
            <a:rPr lang="en-US" sz="1800" dirty="0" err="1" smtClean="0"/>
            <a:t>dan</a:t>
          </a:r>
          <a:r>
            <a:rPr lang="en-US" sz="1800" dirty="0" smtClean="0"/>
            <a:t> </a:t>
          </a:r>
          <a:r>
            <a:rPr lang="en-US" sz="1800" dirty="0" err="1" smtClean="0"/>
            <a:t>nilai-nilai</a:t>
          </a:r>
          <a:r>
            <a:rPr lang="en-US" sz="1800" dirty="0" smtClean="0"/>
            <a:t> yang </a:t>
          </a:r>
          <a:r>
            <a:rPr lang="en-US" sz="1800" dirty="0" err="1" smtClean="0"/>
            <a:t>ada</a:t>
          </a:r>
          <a:r>
            <a:rPr lang="en-US" sz="1800" dirty="0" smtClean="0"/>
            <a:t> </a:t>
          </a:r>
          <a:r>
            <a:rPr lang="en-US" sz="1800" dirty="0" err="1" smtClean="0"/>
            <a:t>dalam</a:t>
          </a:r>
          <a:r>
            <a:rPr lang="en-US" sz="1800" dirty="0" smtClean="0"/>
            <a:t> </a:t>
          </a:r>
          <a:r>
            <a:rPr lang="en-US" sz="1800" dirty="0" err="1" smtClean="0"/>
            <a:t>cerita</a:t>
          </a:r>
          <a:r>
            <a:rPr lang="en-US" sz="1800" dirty="0" smtClean="0"/>
            <a:t>. </a:t>
          </a:r>
          <a:endParaRPr lang="en-US" sz="1800" dirty="0"/>
        </a:p>
      </dgm:t>
    </dgm:pt>
    <dgm:pt modelId="{0237835A-B762-473B-9020-C41AD3AFE3F7}" cxnId="{D877E8E7-7D59-4BC6-8632-2292105D8198}" type="parTrans">
      <dgm:prSet/>
      <dgm:spPr/>
      <dgm:t>
        <a:bodyPr/>
        <a:lstStyle/>
        <a:p>
          <a:endParaRPr lang="en-US"/>
        </a:p>
      </dgm:t>
    </dgm:pt>
    <dgm:pt modelId="{D9A1595C-E5C6-44E6-9532-B76AFF5C9BEA}" cxnId="{D877E8E7-7D59-4BC6-8632-2292105D8198}" type="sibTrans">
      <dgm:prSet/>
      <dgm:spPr/>
      <dgm:t>
        <a:bodyPr/>
        <a:lstStyle/>
        <a:p>
          <a:endParaRPr lang="en-US"/>
        </a:p>
      </dgm:t>
    </dgm:pt>
    <dgm:pt modelId="{C7AF09DB-00FF-47B0-97D9-4F6990A30127}">
      <dgm:prSet phldrT="[Text]" custT="1"/>
      <dgm:spPr/>
      <dgm:t>
        <a:bodyPr/>
        <a:lstStyle/>
        <a:p>
          <a:r>
            <a:rPr lang="en-US" sz="1800" dirty="0" err="1" smtClean="0"/>
            <a:t>Menentukan</a:t>
          </a:r>
          <a:r>
            <a:rPr lang="en-US" sz="1800" dirty="0" smtClean="0"/>
            <a:t> </a:t>
          </a:r>
          <a:r>
            <a:rPr lang="en-US" sz="1800" dirty="0" err="1" smtClean="0"/>
            <a:t>pesan</a:t>
          </a:r>
          <a:r>
            <a:rPr lang="en-US" sz="1800" dirty="0" smtClean="0"/>
            <a:t> </a:t>
          </a:r>
          <a:r>
            <a:rPr lang="en-US" sz="1800" dirty="0" err="1" smtClean="0"/>
            <a:t>atau</a:t>
          </a:r>
          <a:r>
            <a:rPr lang="en-US" sz="1800" dirty="0" smtClean="0"/>
            <a:t> </a:t>
          </a:r>
          <a:r>
            <a:rPr lang="en-US" sz="1800" dirty="0" err="1" smtClean="0"/>
            <a:t>amanat</a:t>
          </a:r>
          <a:r>
            <a:rPr lang="en-US" sz="1800" dirty="0" smtClean="0"/>
            <a:t> </a:t>
          </a:r>
          <a:r>
            <a:rPr lang="en-US" sz="1800" dirty="0" err="1" smtClean="0"/>
            <a:t>berdasarkan</a:t>
          </a:r>
          <a:r>
            <a:rPr lang="en-US" sz="1800" dirty="0" smtClean="0"/>
            <a:t> </a:t>
          </a:r>
          <a:r>
            <a:rPr lang="en-US" sz="1800" dirty="0" err="1" smtClean="0"/>
            <a:t>catatan-catatan</a:t>
          </a:r>
          <a:r>
            <a:rPr lang="en-US" sz="1800" dirty="0" smtClean="0"/>
            <a:t> </a:t>
          </a:r>
          <a:r>
            <a:rPr lang="en-US" sz="1800" dirty="0" err="1" smtClean="0"/>
            <a:t>sebelumnya</a:t>
          </a:r>
          <a:r>
            <a:rPr lang="en-US" sz="1800" dirty="0" smtClean="0"/>
            <a:t>.</a:t>
          </a:r>
          <a:endParaRPr lang="en-US" sz="1800" dirty="0"/>
        </a:p>
      </dgm:t>
    </dgm:pt>
    <dgm:pt modelId="{3CA65652-DB90-4D50-84A3-FD4B8283D39F}" cxnId="{23444BF7-DF8A-4AEB-892E-AE94B6A3E588}" type="parTrans">
      <dgm:prSet/>
      <dgm:spPr/>
      <dgm:t>
        <a:bodyPr/>
        <a:lstStyle/>
        <a:p>
          <a:endParaRPr lang="en-US"/>
        </a:p>
      </dgm:t>
    </dgm:pt>
    <dgm:pt modelId="{DF9D4F84-B3A7-4360-A8DD-2C6C212F4BA8}" cxnId="{23444BF7-DF8A-4AEB-892E-AE94B6A3E588}" type="sibTrans">
      <dgm:prSet/>
      <dgm:spPr/>
      <dgm:t>
        <a:bodyPr/>
        <a:lstStyle/>
        <a:p>
          <a:endParaRPr lang="en-US"/>
        </a:p>
      </dgm:t>
    </dgm:pt>
    <dgm:pt modelId="{94DCA1D2-8B8C-4E19-BDA1-CBA8155FC616}" type="pres">
      <dgm:prSet presAssocID="{F531F492-A9F3-4DB0-B9D3-A2E43F9E1215}" presName="outerComposite" presStyleCnt="0">
        <dgm:presLayoutVars>
          <dgm:chMax val="5"/>
          <dgm:dir/>
          <dgm:resizeHandles val="exact"/>
        </dgm:presLayoutVars>
      </dgm:prSet>
      <dgm:spPr/>
      <dgm:t>
        <a:bodyPr/>
        <a:lstStyle/>
        <a:p>
          <a:endParaRPr lang="en-US"/>
        </a:p>
      </dgm:t>
    </dgm:pt>
    <dgm:pt modelId="{1D9B35D5-17F4-446F-B85B-97C1A5117A86}" type="pres">
      <dgm:prSet presAssocID="{F531F492-A9F3-4DB0-B9D3-A2E43F9E1215}" presName="dummyMaxCanvas" presStyleCnt="0">
        <dgm:presLayoutVars/>
      </dgm:prSet>
      <dgm:spPr/>
    </dgm:pt>
    <dgm:pt modelId="{3BA8BC95-2804-4F89-9D0B-987D063CDAD8}" type="pres">
      <dgm:prSet presAssocID="{F531F492-A9F3-4DB0-B9D3-A2E43F9E1215}" presName="FiveNodes_1" presStyleLbl="node1" presStyleIdx="0" presStyleCnt="5">
        <dgm:presLayoutVars>
          <dgm:bulletEnabled val="1"/>
        </dgm:presLayoutVars>
      </dgm:prSet>
      <dgm:spPr/>
      <dgm:t>
        <a:bodyPr/>
        <a:lstStyle/>
        <a:p>
          <a:endParaRPr lang="en-US"/>
        </a:p>
      </dgm:t>
    </dgm:pt>
    <dgm:pt modelId="{9BB9884F-6C7B-4ACA-A9E2-156F077C7BC1}" type="pres">
      <dgm:prSet presAssocID="{F531F492-A9F3-4DB0-B9D3-A2E43F9E1215}" presName="FiveNodes_2" presStyleLbl="node1" presStyleIdx="1" presStyleCnt="5">
        <dgm:presLayoutVars>
          <dgm:bulletEnabled val="1"/>
        </dgm:presLayoutVars>
      </dgm:prSet>
      <dgm:spPr/>
      <dgm:t>
        <a:bodyPr/>
        <a:lstStyle/>
        <a:p>
          <a:endParaRPr lang="en-US"/>
        </a:p>
      </dgm:t>
    </dgm:pt>
    <dgm:pt modelId="{44A8AB51-7FD7-4555-962C-59F9257D9DAC}" type="pres">
      <dgm:prSet presAssocID="{F531F492-A9F3-4DB0-B9D3-A2E43F9E1215}" presName="FiveNodes_3" presStyleLbl="node1" presStyleIdx="2" presStyleCnt="5">
        <dgm:presLayoutVars>
          <dgm:bulletEnabled val="1"/>
        </dgm:presLayoutVars>
      </dgm:prSet>
      <dgm:spPr/>
      <dgm:t>
        <a:bodyPr/>
        <a:lstStyle/>
        <a:p>
          <a:endParaRPr lang="en-US"/>
        </a:p>
      </dgm:t>
    </dgm:pt>
    <dgm:pt modelId="{44A4EE65-8D85-42A9-9793-D9B023B6E2E1}" type="pres">
      <dgm:prSet presAssocID="{F531F492-A9F3-4DB0-B9D3-A2E43F9E1215}" presName="FiveNodes_4" presStyleLbl="node1" presStyleIdx="3" presStyleCnt="5">
        <dgm:presLayoutVars>
          <dgm:bulletEnabled val="1"/>
        </dgm:presLayoutVars>
      </dgm:prSet>
      <dgm:spPr/>
      <dgm:t>
        <a:bodyPr/>
        <a:lstStyle/>
        <a:p>
          <a:endParaRPr lang="en-US"/>
        </a:p>
      </dgm:t>
    </dgm:pt>
    <dgm:pt modelId="{927B33B5-5C63-417C-94D5-9DEF1138EC35}" type="pres">
      <dgm:prSet presAssocID="{F531F492-A9F3-4DB0-B9D3-A2E43F9E1215}" presName="FiveNodes_5" presStyleLbl="node1" presStyleIdx="4" presStyleCnt="5" custScaleY="117865">
        <dgm:presLayoutVars>
          <dgm:bulletEnabled val="1"/>
        </dgm:presLayoutVars>
      </dgm:prSet>
      <dgm:spPr/>
      <dgm:t>
        <a:bodyPr/>
        <a:lstStyle/>
        <a:p>
          <a:endParaRPr lang="en-US"/>
        </a:p>
      </dgm:t>
    </dgm:pt>
    <dgm:pt modelId="{6F489E49-F94E-4DDC-B76A-FCA4E50FB0DC}" type="pres">
      <dgm:prSet presAssocID="{F531F492-A9F3-4DB0-B9D3-A2E43F9E1215}" presName="FiveConn_1-2" presStyleLbl="fgAccFollowNode1" presStyleIdx="0" presStyleCnt="4">
        <dgm:presLayoutVars>
          <dgm:bulletEnabled val="1"/>
        </dgm:presLayoutVars>
      </dgm:prSet>
      <dgm:spPr/>
      <dgm:t>
        <a:bodyPr/>
        <a:lstStyle/>
        <a:p>
          <a:endParaRPr lang="en-US"/>
        </a:p>
      </dgm:t>
    </dgm:pt>
    <dgm:pt modelId="{81C3A133-21DB-4B1A-9075-F034C7A5AA2D}" type="pres">
      <dgm:prSet presAssocID="{F531F492-A9F3-4DB0-B9D3-A2E43F9E1215}" presName="FiveConn_2-3" presStyleLbl="fgAccFollowNode1" presStyleIdx="1" presStyleCnt="4">
        <dgm:presLayoutVars>
          <dgm:bulletEnabled val="1"/>
        </dgm:presLayoutVars>
      </dgm:prSet>
      <dgm:spPr/>
      <dgm:t>
        <a:bodyPr/>
        <a:lstStyle/>
        <a:p>
          <a:endParaRPr lang="en-US"/>
        </a:p>
      </dgm:t>
    </dgm:pt>
    <dgm:pt modelId="{9BF1DDFE-FC04-4EEC-BE1E-85372505C579}" type="pres">
      <dgm:prSet presAssocID="{F531F492-A9F3-4DB0-B9D3-A2E43F9E1215}" presName="FiveConn_3-4" presStyleLbl="fgAccFollowNode1" presStyleIdx="2" presStyleCnt="4">
        <dgm:presLayoutVars>
          <dgm:bulletEnabled val="1"/>
        </dgm:presLayoutVars>
      </dgm:prSet>
      <dgm:spPr/>
      <dgm:t>
        <a:bodyPr/>
        <a:lstStyle/>
        <a:p>
          <a:endParaRPr lang="en-US"/>
        </a:p>
      </dgm:t>
    </dgm:pt>
    <dgm:pt modelId="{954A70EF-9BA8-45EF-96F4-B8FEF7D359DC}" type="pres">
      <dgm:prSet presAssocID="{F531F492-A9F3-4DB0-B9D3-A2E43F9E1215}" presName="FiveConn_4-5" presStyleLbl="fgAccFollowNode1" presStyleIdx="3" presStyleCnt="4">
        <dgm:presLayoutVars>
          <dgm:bulletEnabled val="1"/>
        </dgm:presLayoutVars>
      </dgm:prSet>
      <dgm:spPr/>
      <dgm:t>
        <a:bodyPr/>
        <a:lstStyle/>
        <a:p>
          <a:endParaRPr lang="en-US"/>
        </a:p>
      </dgm:t>
    </dgm:pt>
    <dgm:pt modelId="{30FBD5EB-3B21-4479-8AB6-4BE108A240D5}" type="pres">
      <dgm:prSet presAssocID="{F531F492-A9F3-4DB0-B9D3-A2E43F9E1215}" presName="FiveNodes_1_text" presStyleLbl="node1" presStyleIdx="4" presStyleCnt="5">
        <dgm:presLayoutVars>
          <dgm:bulletEnabled val="1"/>
        </dgm:presLayoutVars>
      </dgm:prSet>
      <dgm:spPr/>
      <dgm:t>
        <a:bodyPr/>
        <a:lstStyle/>
        <a:p>
          <a:endParaRPr lang="en-US"/>
        </a:p>
      </dgm:t>
    </dgm:pt>
    <dgm:pt modelId="{57EF2246-A750-4C78-AF04-DFEF76435E45}" type="pres">
      <dgm:prSet presAssocID="{F531F492-A9F3-4DB0-B9D3-A2E43F9E1215}" presName="FiveNodes_2_text" presStyleLbl="node1" presStyleIdx="4" presStyleCnt="5">
        <dgm:presLayoutVars>
          <dgm:bulletEnabled val="1"/>
        </dgm:presLayoutVars>
      </dgm:prSet>
      <dgm:spPr/>
      <dgm:t>
        <a:bodyPr/>
        <a:lstStyle/>
        <a:p>
          <a:endParaRPr lang="en-US"/>
        </a:p>
      </dgm:t>
    </dgm:pt>
    <dgm:pt modelId="{AE19217E-CE13-4331-9DA5-D7741B47838E}" type="pres">
      <dgm:prSet presAssocID="{F531F492-A9F3-4DB0-B9D3-A2E43F9E1215}" presName="FiveNodes_3_text" presStyleLbl="node1" presStyleIdx="4" presStyleCnt="5">
        <dgm:presLayoutVars>
          <dgm:bulletEnabled val="1"/>
        </dgm:presLayoutVars>
      </dgm:prSet>
      <dgm:spPr/>
      <dgm:t>
        <a:bodyPr/>
        <a:lstStyle/>
        <a:p>
          <a:endParaRPr lang="en-US"/>
        </a:p>
      </dgm:t>
    </dgm:pt>
    <dgm:pt modelId="{8FAD30EE-8554-4F66-8D29-EA3D2469A9B8}" type="pres">
      <dgm:prSet presAssocID="{F531F492-A9F3-4DB0-B9D3-A2E43F9E1215}" presName="FiveNodes_4_text" presStyleLbl="node1" presStyleIdx="4" presStyleCnt="5">
        <dgm:presLayoutVars>
          <dgm:bulletEnabled val="1"/>
        </dgm:presLayoutVars>
      </dgm:prSet>
      <dgm:spPr/>
      <dgm:t>
        <a:bodyPr/>
        <a:lstStyle/>
        <a:p>
          <a:endParaRPr lang="en-US"/>
        </a:p>
      </dgm:t>
    </dgm:pt>
    <dgm:pt modelId="{EC879983-1A1D-4284-BB6A-C8E335EB40C4}" type="pres">
      <dgm:prSet presAssocID="{F531F492-A9F3-4DB0-B9D3-A2E43F9E1215}" presName="FiveNodes_5_text" presStyleLbl="node1" presStyleIdx="4" presStyleCnt="5">
        <dgm:presLayoutVars>
          <dgm:bulletEnabled val="1"/>
        </dgm:presLayoutVars>
      </dgm:prSet>
      <dgm:spPr/>
      <dgm:t>
        <a:bodyPr/>
        <a:lstStyle/>
        <a:p>
          <a:endParaRPr lang="en-US"/>
        </a:p>
      </dgm:t>
    </dgm:pt>
  </dgm:ptLst>
  <dgm:cxnLst>
    <dgm:cxn modelId="{66E53DC5-2262-4100-9AF3-13331BCA8ADB}" type="presOf" srcId="{F531F492-A9F3-4DB0-B9D3-A2E43F9E1215}" destId="{94DCA1D2-8B8C-4E19-BDA1-CBA8155FC616}" srcOrd="0" destOrd="0" presId="urn:microsoft.com/office/officeart/2005/8/layout/vProcess5"/>
    <dgm:cxn modelId="{6C363586-89A5-4DE0-B8B5-77F007549D83}" type="presOf" srcId="{9726252E-7C7B-4EBD-8C6C-3B1C25B71B5D}" destId="{6F489E49-F94E-4DDC-B76A-FCA4E50FB0DC}" srcOrd="0" destOrd="0" presId="urn:microsoft.com/office/officeart/2005/8/layout/vProcess5"/>
    <dgm:cxn modelId="{C170B58D-364D-4614-9412-781A1AA0094A}" type="presOf" srcId="{D9A1595C-E5C6-44E6-9532-B76AFF5C9BEA}" destId="{954A70EF-9BA8-45EF-96F4-B8FEF7D359DC}" srcOrd="0" destOrd="0" presId="urn:microsoft.com/office/officeart/2005/8/layout/vProcess5"/>
    <dgm:cxn modelId="{E4F14966-03D0-4ACC-8B50-85BB642F972A}" type="presOf" srcId="{C7AF09DB-00FF-47B0-97D9-4F6990A30127}" destId="{EC879983-1A1D-4284-BB6A-C8E335EB40C4}" srcOrd="1" destOrd="0" presId="urn:microsoft.com/office/officeart/2005/8/layout/vProcess5"/>
    <dgm:cxn modelId="{F9B5C161-647A-480E-B401-5AF10695CBD7}" type="presOf" srcId="{29BAD3BB-BEDB-4F68-ABB8-D8361D7359EA}" destId="{3BA8BC95-2804-4F89-9D0B-987D063CDAD8}" srcOrd="0" destOrd="0" presId="urn:microsoft.com/office/officeart/2005/8/layout/vProcess5"/>
    <dgm:cxn modelId="{F0D4381C-38C2-4942-AA01-D11CCAA800DF}" type="presOf" srcId="{78BB04E3-ABDC-46C0-AB88-716657F3D794}" destId="{AE19217E-CE13-4331-9DA5-D7741B47838E}" srcOrd="1" destOrd="0" presId="urn:microsoft.com/office/officeart/2005/8/layout/vProcess5"/>
    <dgm:cxn modelId="{96BA26EC-EB17-48D8-B78F-B7A43FC035E8}" type="presOf" srcId="{29BAD3BB-BEDB-4F68-ABB8-D8361D7359EA}" destId="{30FBD5EB-3B21-4479-8AB6-4BE108A240D5}" srcOrd="1" destOrd="0" presId="urn:microsoft.com/office/officeart/2005/8/layout/vProcess5"/>
    <dgm:cxn modelId="{AC39AD80-285C-49B5-8338-520DAC432041}" type="presOf" srcId="{1907C635-B1D9-4D23-9BD5-F8BC09DC4760}" destId="{81C3A133-21DB-4B1A-9075-F034C7A5AA2D}" srcOrd="0" destOrd="0" presId="urn:microsoft.com/office/officeart/2005/8/layout/vProcess5"/>
    <dgm:cxn modelId="{60D64DE2-7635-4C78-9404-F4C24807FE81}" type="presOf" srcId="{78BB04E3-ABDC-46C0-AB88-716657F3D794}" destId="{44A8AB51-7FD7-4555-962C-59F9257D9DAC}" srcOrd="0" destOrd="0" presId="urn:microsoft.com/office/officeart/2005/8/layout/vProcess5"/>
    <dgm:cxn modelId="{57CF2ABE-D794-4CEA-B720-9EEA3DBA7AB5}" type="presOf" srcId="{E85C1A3F-98CD-4B2B-864F-85171E10CE7D}" destId="{57EF2246-A750-4C78-AF04-DFEF76435E45}" srcOrd="1" destOrd="0" presId="urn:microsoft.com/office/officeart/2005/8/layout/vProcess5"/>
    <dgm:cxn modelId="{8A439D07-729E-4D22-9D50-82A1E9CA55D0}" srcId="{F531F492-A9F3-4DB0-B9D3-A2E43F9E1215}" destId="{78BB04E3-ABDC-46C0-AB88-716657F3D794}" srcOrd="2" destOrd="0" parTransId="{EC47DAAA-B058-4F23-85F4-EC3920DA4C54}" sibTransId="{1B5BC1BA-E592-4742-87D7-4D8FE9BAA432}"/>
    <dgm:cxn modelId="{D877E8E7-7D59-4BC6-8632-2292105D8198}" srcId="{F531F492-A9F3-4DB0-B9D3-A2E43F9E1215}" destId="{4707B13C-CF8D-4EFA-9CBC-EA8FF555215B}" srcOrd="3" destOrd="0" parTransId="{0237835A-B762-473B-9020-C41AD3AFE3F7}" sibTransId="{D9A1595C-E5C6-44E6-9532-B76AFF5C9BEA}"/>
    <dgm:cxn modelId="{7A879E60-A7BD-4D07-8617-40365B2FB818}" type="presOf" srcId="{4707B13C-CF8D-4EFA-9CBC-EA8FF555215B}" destId="{8FAD30EE-8554-4F66-8D29-EA3D2469A9B8}" srcOrd="1" destOrd="0" presId="urn:microsoft.com/office/officeart/2005/8/layout/vProcess5"/>
    <dgm:cxn modelId="{EEAEE56E-D92A-4E2D-B958-7859541166B8}" type="presOf" srcId="{4707B13C-CF8D-4EFA-9CBC-EA8FF555215B}" destId="{44A4EE65-8D85-42A9-9793-D9B023B6E2E1}" srcOrd="0" destOrd="0" presId="urn:microsoft.com/office/officeart/2005/8/layout/vProcess5"/>
    <dgm:cxn modelId="{23444BF7-DF8A-4AEB-892E-AE94B6A3E588}" srcId="{F531F492-A9F3-4DB0-B9D3-A2E43F9E1215}" destId="{C7AF09DB-00FF-47B0-97D9-4F6990A30127}" srcOrd="4" destOrd="0" parTransId="{3CA65652-DB90-4D50-84A3-FD4B8283D39F}" sibTransId="{DF9D4F84-B3A7-4360-A8DD-2C6C212F4BA8}"/>
    <dgm:cxn modelId="{81D9B795-A682-4115-A7F8-DEA7EAC56559}" type="presOf" srcId="{C7AF09DB-00FF-47B0-97D9-4F6990A30127}" destId="{927B33B5-5C63-417C-94D5-9DEF1138EC35}" srcOrd="0" destOrd="0" presId="urn:microsoft.com/office/officeart/2005/8/layout/vProcess5"/>
    <dgm:cxn modelId="{3EBEEDE0-CDDD-43A7-B093-D55E4030068E}" srcId="{F531F492-A9F3-4DB0-B9D3-A2E43F9E1215}" destId="{E85C1A3F-98CD-4B2B-864F-85171E10CE7D}" srcOrd="1" destOrd="0" parTransId="{DE20199B-5ABD-407C-8C23-1B83A804C9D4}" sibTransId="{1907C635-B1D9-4D23-9BD5-F8BC09DC4760}"/>
    <dgm:cxn modelId="{C5FD806F-DDF3-4B72-A172-1BF5736FA32C}" srcId="{F531F492-A9F3-4DB0-B9D3-A2E43F9E1215}" destId="{29BAD3BB-BEDB-4F68-ABB8-D8361D7359EA}" srcOrd="0" destOrd="0" parTransId="{C263862B-5F3E-4176-885D-C1C3C21B6D46}" sibTransId="{9726252E-7C7B-4EBD-8C6C-3B1C25B71B5D}"/>
    <dgm:cxn modelId="{A8742965-FC73-47E3-A52E-20240ED61989}" type="presOf" srcId="{1B5BC1BA-E592-4742-87D7-4D8FE9BAA432}" destId="{9BF1DDFE-FC04-4EEC-BE1E-85372505C579}" srcOrd="0" destOrd="0" presId="urn:microsoft.com/office/officeart/2005/8/layout/vProcess5"/>
    <dgm:cxn modelId="{AE8693DC-05CB-4F99-A31D-6CBF0B6514C1}" type="presOf" srcId="{E85C1A3F-98CD-4B2B-864F-85171E10CE7D}" destId="{9BB9884F-6C7B-4ACA-A9E2-156F077C7BC1}" srcOrd="0" destOrd="0" presId="urn:microsoft.com/office/officeart/2005/8/layout/vProcess5"/>
    <dgm:cxn modelId="{2BC3369C-5EB7-43EE-83DD-615F5F3C2250}" type="presParOf" srcId="{94DCA1D2-8B8C-4E19-BDA1-CBA8155FC616}" destId="{1D9B35D5-17F4-446F-B85B-97C1A5117A86}" srcOrd="0" destOrd="0" presId="urn:microsoft.com/office/officeart/2005/8/layout/vProcess5"/>
    <dgm:cxn modelId="{1D87E442-B989-44B2-B8A4-F289AA65D7AB}" type="presParOf" srcId="{94DCA1D2-8B8C-4E19-BDA1-CBA8155FC616}" destId="{3BA8BC95-2804-4F89-9D0B-987D063CDAD8}" srcOrd="1" destOrd="0" presId="urn:microsoft.com/office/officeart/2005/8/layout/vProcess5"/>
    <dgm:cxn modelId="{A3C3359E-A417-4EFB-8581-525A477273A9}" type="presParOf" srcId="{94DCA1D2-8B8C-4E19-BDA1-CBA8155FC616}" destId="{9BB9884F-6C7B-4ACA-A9E2-156F077C7BC1}" srcOrd="2" destOrd="0" presId="urn:microsoft.com/office/officeart/2005/8/layout/vProcess5"/>
    <dgm:cxn modelId="{CDEC1652-42F0-427B-84C3-0012AA5D13EB}" type="presParOf" srcId="{94DCA1D2-8B8C-4E19-BDA1-CBA8155FC616}" destId="{44A8AB51-7FD7-4555-962C-59F9257D9DAC}" srcOrd="3" destOrd="0" presId="urn:microsoft.com/office/officeart/2005/8/layout/vProcess5"/>
    <dgm:cxn modelId="{BBBE14DE-8E72-4770-BBD6-8E4536217276}" type="presParOf" srcId="{94DCA1D2-8B8C-4E19-BDA1-CBA8155FC616}" destId="{44A4EE65-8D85-42A9-9793-D9B023B6E2E1}" srcOrd="4" destOrd="0" presId="urn:microsoft.com/office/officeart/2005/8/layout/vProcess5"/>
    <dgm:cxn modelId="{84F7E109-EAA9-40EE-B922-231AAEDB2623}" type="presParOf" srcId="{94DCA1D2-8B8C-4E19-BDA1-CBA8155FC616}" destId="{927B33B5-5C63-417C-94D5-9DEF1138EC35}" srcOrd="5" destOrd="0" presId="urn:microsoft.com/office/officeart/2005/8/layout/vProcess5"/>
    <dgm:cxn modelId="{BC4B4046-5339-4AF0-8305-77972BFB8B82}" type="presParOf" srcId="{94DCA1D2-8B8C-4E19-BDA1-CBA8155FC616}" destId="{6F489E49-F94E-4DDC-B76A-FCA4E50FB0DC}" srcOrd="6" destOrd="0" presId="urn:microsoft.com/office/officeart/2005/8/layout/vProcess5"/>
    <dgm:cxn modelId="{72F14D2E-C806-43AD-B2B1-86A79E720077}" type="presParOf" srcId="{94DCA1D2-8B8C-4E19-BDA1-CBA8155FC616}" destId="{81C3A133-21DB-4B1A-9075-F034C7A5AA2D}" srcOrd="7" destOrd="0" presId="urn:microsoft.com/office/officeart/2005/8/layout/vProcess5"/>
    <dgm:cxn modelId="{A80C24E5-90E2-47E6-AB8E-8CB2B58C4ABB}" type="presParOf" srcId="{94DCA1D2-8B8C-4E19-BDA1-CBA8155FC616}" destId="{9BF1DDFE-FC04-4EEC-BE1E-85372505C579}" srcOrd="8" destOrd="0" presId="urn:microsoft.com/office/officeart/2005/8/layout/vProcess5"/>
    <dgm:cxn modelId="{4DC397A3-4F38-4318-A02E-6E5A0F6E9271}" type="presParOf" srcId="{94DCA1D2-8B8C-4E19-BDA1-CBA8155FC616}" destId="{954A70EF-9BA8-45EF-96F4-B8FEF7D359DC}" srcOrd="9" destOrd="0" presId="urn:microsoft.com/office/officeart/2005/8/layout/vProcess5"/>
    <dgm:cxn modelId="{07A4AFB9-3FDC-46F5-9B91-0F6CE1999CF1}" type="presParOf" srcId="{94DCA1D2-8B8C-4E19-BDA1-CBA8155FC616}" destId="{30FBD5EB-3B21-4479-8AB6-4BE108A240D5}" srcOrd="10" destOrd="0" presId="urn:microsoft.com/office/officeart/2005/8/layout/vProcess5"/>
    <dgm:cxn modelId="{324118D9-0677-478E-86DA-0D04ACC518DD}" type="presParOf" srcId="{94DCA1D2-8B8C-4E19-BDA1-CBA8155FC616}" destId="{57EF2246-A750-4C78-AF04-DFEF76435E45}" srcOrd="11" destOrd="0" presId="urn:microsoft.com/office/officeart/2005/8/layout/vProcess5"/>
    <dgm:cxn modelId="{9AE4C554-4DEE-4926-966D-AE8DA2C18CCA}" type="presParOf" srcId="{94DCA1D2-8B8C-4E19-BDA1-CBA8155FC616}" destId="{AE19217E-CE13-4331-9DA5-D7741B47838E}" srcOrd="12" destOrd="0" presId="urn:microsoft.com/office/officeart/2005/8/layout/vProcess5"/>
    <dgm:cxn modelId="{E8AE5447-3BF2-442D-86E0-02C8AD1FBE0E}" type="presParOf" srcId="{94DCA1D2-8B8C-4E19-BDA1-CBA8155FC616}" destId="{8FAD30EE-8554-4F66-8D29-EA3D2469A9B8}" srcOrd="13" destOrd="0" presId="urn:microsoft.com/office/officeart/2005/8/layout/vProcess5"/>
    <dgm:cxn modelId="{A20D2693-EE47-424D-BB34-C9C90F171404}" type="presParOf" srcId="{94DCA1D2-8B8C-4E19-BDA1-CBA8155FC616}" destId="{EC879983-1A1D-4284-BB6A-C8E335EB40C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7631AE9-1FC3-4C27-AB91-4A9CAFB25807}" type="doc">
      <dgm:prSet loTypeId="urn:microsoft.com/office/officeart/2005/8/layout/chevron2" loCatId="list" qsTypeId="urn:microsoft.com/office/officeart/2005/8/quickstyle/simple1#8" qsCatId="simple" csTypeId="urn:microsoft.com/office/officeart/2005/8/colors/colorful5#6" csCatId="colorful" phldr="1"/>
      <dgm:spPr/>
      <dgm:t>
        <a:bodyPr/>
        <a:lstStyle/>
        <a:p>
          <a:endParaRPr lang="en-US"/>
        </a:p>
      </dgm:t>
    </dgm:pt>
    <dgm:pt modelId="{CB57F3D2-D380-490F-9195-BC5ADB7AC0E3}">
      <dgm:prSet phldrT="[Text]"/>
      <dgm:spPr/>
      <dgm:t>
        <a:bodyPr/>
        <a:lstStyle/>
        <a:p>
          <a:r>
            <a:rPr lang="en-ID" dirty="0" smtClean="0"/>
            <a:t>1.</a:t>
          </a:r>
          <a:endParaRPr lang="en-US" dirty="0"/>
        </a:p>
      </dgm:t>
    </dgm:pt>
    <dgm:pt modelId="{455AA9E5-F51A-4ABA-BA70-33A8379AEA6E}" cxnId="{1529A6F9-F0E7-4C34-88D7-D3068945F5D2}" type="parTrans">
      <dgm:prSet/>
      <dgm:spPr/>
      <dgm:t>
        <a:bodyPr/>
        <a:lstStyle/>
        <a:p>
          <a:endParaRPr lang="en-US"/>
        </a:p>
      </dgm:t>
    </dgm:pt>
    <dgm:pt modelId="{FCF8FB3D-0C68-4B1B-BA31-024E57524B18}" cxnId="{1529A6F9-F0E7-4C34-88D7-D3068945F5D2}" type="sibTrans">
      <dgm:prSet/>
      <dgm:spPr/>
      <dgm:t>
        <a:bodyPr/>
        <a:lstStyle/>
        <a:p>
          <a:endParaRPr lang="en-US"/>
        </a:p>
      </dgm:t>
    </dgm:pt>
    <dgm:pt modelId="{50E22FFD-2230-4176-A4A7-3F6FA0ED0B1E}">
      <dgm:prSet phldrT="[Text]"/>
      <dgm:spPr/>
      <dgm:t>
        <a:bodyPr/>
        <a:lstStyle/>
        <a:p>
          <a:r>
            <a:rPr lang="en-US" dirty="0" err="1" smtClean="0"/>
            <a:t>Cermati</a:t>
          </a:r>
          <a:r>
            <a:rPr lang="en-US" dirty="0" smtClean="0"/>
            <a:t> </a:t>
          </a:r>
          <a:r>
            <a:rPr lang="en-US" dirty="0" err="1" smtClean="0"/>
            <a:t>pesan</a:t>
          </a:r>
          <a:r>
            <a:rPr lang="en-US" dirty="0" smtClean="0"/>
            <a:t> yang </a:t>
          </a:r>
          <a:r>
            <a:rPr lang="en-US" dirty="0" err="1" smtClean="0"/>
            <a:t>Anda</a:t>
          </a:r>
          <a:r>
            <a:rPr lang="en-US" dirty="0" smtClean="0"/>
            <a:t> </a:t>
          </a:r>
          <a:r>
            <a:rPr lang="en-US" dirty="0" err="1" smtClean="0"/>
            <a:t>temukan</a:t>
          </a:r>
          <a:r>
            <a:rPr lang="en-US" dirty="0" smtClean="0"/>
            <a:t>. </a:t>
          </a:r>
          <a:r>
            <a:rPr lang="en-US" dirty="0" err="1" smtClean="0"/>
            <a:t>Kemudian</a:t>
          </a:r>
          <a:r>
            <a:rPr lang="en-US" dirty="0" smtClean="0"/>
            <a:t>, </a:t>
          </a:r>
          <a:r>
            <a:rPr lang="en-US" dirty="0" err="1" smtClean="0"/>
            <a:t>temukan</a:t>
          </a:r>
          <a:r>
            <a:rPr lang="en-US" dirty="0" smtClean="0"/>
            <a:t> </a:t>
          </a:r>
          <a:r>
            <a:rPr lang="en-US" dirty="0" err="1" smtClean="0"/>
            <a:t>bukti</a:t>
          </a:r>
          <a:r>
            <a:rPr lang="en-US" dirty="0" smtClean="0"/>
            <a:t> </a:t>
          </a:r>
          <a:r>
            <a:rPr lang="en-US" dirty="0" err="1" smtClean="0"/>
            <a:t>pendukung</a:t>
          </a:r>
          <a:r>
            <a:rPr lang="en-US" dirty="0" smtClean="0"/>
            <a:t> </a:t>
          </a:r>
          <a:r>
            <a:rPr lang="en-US" dirty="0" err="1" smtClean="0"/>
            <a:t>berkaitan</a:t>
          </a:r>
          <a:r>
            <a:rPr lang="en-US" dirty="0" smtClean="0"/>
            <a:t> </a:t>
          </a:r>
          <a:r>
            <a:rPr lang="en-US" dirty="0" err="1" smtClean="0"/>
            <a:t>dengan</a:t>
          </a:r>
          <a:r>
            <a:rPr lang="en-US" dirty="0" smtClean="0"/>
            <a:t> </a:t>
          </a:r>
          <a:r>
            <a:rPr lang="en-US" dirty="0" err="1" smtClean="0"/>
            <a:t>pesan</a:t>
          </a:r>
          <a:r>
            <a:rPr lang="en-US" dirty="0" smtClean="0"/>
            <a:t> </a:t>
          </a:r>
          <a:r>
            <a:rPr lang="en-US" dirty="0" err="1" smtClean="0"/>
            <a:t>tersebut</a:t>
          </a:r>
          <a:r>
            <a:rPr lang="en-US" dirty="0" smtClean="0"/>
            <a:t>. </a:t>
          </a:r>
          <a:r>
            <a:rPr lang="en-US" dirty="0" err="1" smtClean="0"/>
            <a:t>Bukti</a:t>
          </a:r>
          <a:r>
            <a:rPr lang="en-US" dirty="0" smtClean="0"/>
            <a:t> </a:t>
          </a:r>
          <a:r>
            <a:rPr lang="en-US" dirty="0" err="1" smtClean="0"/>
            <a:t>pendukung</a:t>
          </a:r>
          <a:r>
            <a:rPr lang="en-US" dirty="0" smtClean="0"/>
            <a:t> </a:t>
          </a:r>
          <a:r>
            <a:rPr lang="en-US" dirty="0" err="1" smtClean="0"/>
            <a:t>dapat</a:t>
          </a:r>
          <a:r>
            <a:rPr lang="en-US" dirty="0" smtClean="0"/>
            <a:t> </a:t>
          </a:r>
          <a:r>
            <a:rPr lang="en-US" dirty="0" err="1" smtClean="0"/>
            <a:t>berupa</a:t>
          </a:r>
          <a:r>
            <a:rPr lang="en-US" dirty="0" smtClean="0"/>
            <a:t> </a:t>
          </a:r>
          <a:r>
            <a:rPr lang="en-US" dirty="0" err="1" smtClean="0"/>
            <a:t>perilaku</a:t>
          </a:r>
          <a:r>
            <a:rPr lang="en-US" dirty="0" smtClean="0"/>
            <a:t> </a:t>
          </a:r>
          <a:r>
            <a:rPr lang="en-US" dirty="0" err="1" smtClean="0"/>
            <a:t>tokoh</a:t>
          </a:r>
          <a:r>
            <a:rPr lang="en-US" dirty="0" smtClean="0"/>
            <a:t>, dialog </a:t>
          </a:r>
          <a:r>
            <a:rPr lang="en-US" dirty="0" err="1" smtClean="0"/>
            <a:t>tokoh</a:t>
          </a:r>
          <a:r>
            <a:rPr lang="en-US" dirty="0" smtClean="0"/>
            <a:t>, </a:t>
          </a:r>
          <a:r>
            <a:rPr lang="en-US" dirty="0" err="1" smtClean="0"/>
            <a:t>peristiwa</a:t>
          </a:r>
          <a:r>
            <a:rPr lang="en-US" dirty="0" smtClean="0"/>
            <a:t> yang </a:t>
          </a:r>
          <a:r>
            <a:rPr lang="en-US" dirty="0" err="1" smtClean="0"/>
            <a:t>ada</a:t>
          </a:r>
          <a:r>
            <a:rPr lang="en-US" dirty="0" smtClean="0"/>
            <a:t> </a:t>
          </a:r>
          <a:r>
            <a:rPr lang="en-US" dirty="0" err="1" smtClean="0"/>
            <a:t>dalam</a:t>
          </a:r>
          <a:r>
            <a:rPr lang="en-US" dirty="0" smtClean="0"/>
            <a:t> </a:t>
          </a:r>
          <a:r>
            <a:rPr lang="en-US" dirty="0" err="1" smtClean="0"/>
            <a:t>cerita</a:t>
          </a:r>
          <a:r>
            <a:rPr lang="en-US" dirty="0" smtClean="0"/>
            <a:t>, </a:t>
          </a:r>
          <a:r>
            <a:rPr lang="en-US" dirty="0" err="1" smtClean="0"/>
            <a:t>atau</a:t>
          </a:r>
          <a:r>
            <a:rPr lang="en-US" dirty="0" smtClean="0"/>
            <a:t> </a:t>
          </a:r>
          <a:r>
            <a:rPr lang="en-US" dirty="0" err="1" smtClean="0"/>
            <a:t>unsur-unsur</a:t>
          </a:r>
          <a:r>
            <a:rPr lang="en-US" dirty="0" smtClean="0"/>
            <a:t> </a:t>
          </a:r>
          <a:r>
            <a:rPr lang="en-US" dirty="0" err="1" smtClean="0"/>
            <a:t>pembangun</a:t>
          </a:r>
          <a:r>
            <a:rPr lang="en-US" dirty="0" smtClean="0"/>
            <a:t> </a:t>
          </a:r>
          <a:r>
            <a:rPr lang="en-US" dirty="0" err="1" smtClean="0"/>
            <a:t>cerita</a:t>
          </a:r>
          <a:r>
            <a:rPr lang="en-US" dirty="0" smtClean="0"/>
            <a:t> yang lain. </a:t>
          </a:r>
          <a:endParaRPr lang="en-US" dirty="0"/>
        </a:p>
      </dgm:t>
    </dgm:pt>
    <dgm:pt modelId="{DA62AF12-BA9D-4AEE-8B2A-284D938B8EB2}" cxnId="{B97CCDEB-EB22-4613-8209-761D9540ECBA}" type="parTrans">
      <dgm:prSet/>
      <dgm:spPr/>
      <dgm:t>
        <a:bodyPr/>
        <a:lstStyle/>
        <a:p>
          <a:endParaRPr lang="en-US"/>
        </a:p>
      </dgm:t>
    </dgm:pt>
    <dgm:pt modelId="{0C34A036-8E4D-46BB-B33C-2CBA262B2760}" cxnId="{B97CCDEB-EB22-4613-8209-761D9540ECBA}" type="sibTrans">
      <dgm:prSet/>
      <dgm:spPr/>
      <dgm:t>
        <a:bodyPr/>
        <a:lstStyle/>
        <a:p>
          <a:endParaRPr lang="en-US"/>
        </a:p>
      </dgm:t>
    </dgm:pt>
    <dgm:pt modelId="{05B388CF-2566-47D8-97A5-F3D02432D7FD}">
      <dgm:prSet phldrT="[Text]"/>
      <dgm:spPr/>
      <dgm:t>
        <a:bodyPr/>
        <a:lstStyle/>
        <a:p>
          <a:r>
            <a:rPr lang="en-ID" dirty="0" smtClean="0"/>
            <a:t>2.</a:t>
          </a:r>
          <a:endParaRPr lang="en-US" dirty="0"/>
        </a:p>
      </dgm:t>
    </dgm:pt>
    <dgm:pt modelId="{932885F5-55CE-4E1E-B488-89E5D53F90F0}" cxnId="{E11BF7B9-5881-4414-AE84-830325622B65}" type="parTrans">
      <dgm:prSet/>
      <dgm:spPr/>
      <dgm:t>
        <a:bodyPr/>
        <a:lstStyle/>
        <a:p>
          <a:endParaRPr lang="en-US"/>
        </a:p>
      </dgm:t>
    </dgm:pt>
    <dgm:pt modelId="{09C75725-FF78-4775-8F76-BC36112123CE}" cxnId="{E11BF7B9-5881-4414-AE84-830325622B65}" type="sibTrans">
      <dgm:prSet/>
      <dgm:spPr/>
      <dgm:t>
        <a:bodyPr/>
        <a:lstStyle/>
        <a:p>
          <a:endParaRPr lang="en-US"/>
        </a:p>
      </dgm:t>
    </dgm:pt>
    <dgm:pt modelId="{31D0C7D8-ECA4-44CE-BC4A-A5D77FF72F07}">
      <dgm:prSet phldrT="[Text]"/>
      <dgm:spPr/>
      <dgm:t>
        <a:bodyPr/>
        <a:lstStyle/>
        <a:p>
          <a:r>
            <a:rPr lang="en-US" dirty="0" err="1" smtClean="0"/>
            <a:t>Anda</a:t>
          </a:r>
          <a:r>
            <a:rPr lang="en-US" dirty="0" smtClean="0"/>
            <a:t> </a:t>
          </a:r>
          <a:r>
            <a:rPr lang="en-US" dirty="0" err="1" smtClean="0"/>
            <a:t>dapat</a:t>
          </a:r>
          <a:r>
            <a:rPr lang="en-US" dirty="0" smtClean="0"/>
            <a:t> </a:t>
          </a:r>
          <a:r>
            <a:rPr lang="en-US" dirty="0" err="1" smtClean="0"/>
            <a:t>menganalisis</a:t>
          </a:r>
          <a:r>
            <a:rPr lang="en-US" dirty="0" smtClean="0"/>
            <a:t> </a:t>
          </a:r>
          <a:r>
            <a:rPr lang="en-US" dirty="0" err="1" smtClean="0"/>
            <a:t>pesan</a:t>
          </a:r>
          <a:r>
            <a:rPr lang="en-US" dirty="0" smtClean="0"/>
            <a:t> </a:t>
          </a:r>
          <a:r>
            <a:rPr lang="en-US" dirty="0" err="1" smtClean="0"/>
            <a:t>dalam</a:t>
          </a:r>
          <a:r>
            <a:rPr lang="en-US" dirty="0" smtClean="0"/>
            <a:t> novel </a:t>
          </a:r>
          <a:r>
            <a:rPr lang="en-US" dirty="0" err="1" smtClean="0"/>
            <a:t>dengan</a:t>
          </a:r>
          <a:r>
            <a:rPr lang="en-US" dirty="0" smtClean="0"/>
            <a:t> </a:t>
          </a:r>
          <a:r>
            <a:rPr lang="en-US" dirty="0" err="1" smtClean="0"/>
            <a:t>mengaitkan</a:t>
          </a:r>
          <a:r>
            <a:rPr lang="en-US" dirty="0" smtClean="0"/>
            <a:t> </a:t>
          </a:r>
          <a:r>
            <a:rPr lang="en-US" dirty="0" err="1" smtClean="0"/>
            <a:t>peristiwa</a:t>
          </a:r>
          <a:r>
            <a:rPr lang="en-US" dirty="0" smtClean="0"/>
            <a:t> yang </a:t>
          </a:r>
          <a:r>
            <a:rPr lang="en-US" dirty="0" err="1" smtClean="0"/>
            <a:t>terjadi</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sehari-hari</a:t>
          </a:r>
          <a:r>
            <a:rPr lang="en-US" dirty="0" smtClean="0"/>
            <a:t>. </a:t>
          </a:r>
          <a:r>
            <a:rPr lang="en-US" dirty="0" err="1" smtClean="0"/>
            <a:t>Kaitkan</a:t>
          </a:r>
          <a:r>
            <a:rPr lang="en-US" dirty="0" smtClean="0"/>
            <a:t> </a:t>
          </a:r>
          <a:r>
            <a:rPr lang="en-US" dirty="0" err="1" smtClean="0"/>
            <a:t>pesan</a:t>
          </a:r>
          <a:r>
            <a:rPr lang="en-US" dirty="0" smtClean="0"/>
            <a:t> yang </a:t>
          </a:r>
          <a:r>
            <a:rPr lang="en-US" dirty="0" err="1" smtClean="0"/>
            <a:t>Anda</a:t>
          </a:r>
          <a:r>
            <a:rPr lang="en-US" dirty="0" smtClean="0"/>
            <a:t> </a:t>
          </a:r>
          <a:r>
            <a:rPr lang="en-US" dirty="0" err="1" smtClean="0"/>
            <a:t>temukan</a:t>
          </a:r>
          <a:r>
            <a:rPr lang="en-US" dirty="0" smtClean="0"/>
            <a:t> </a:t>
          </a:r>
          <a:r>
            <a:rPr lang="en-US" dirty="0" err="1" smtClean="0"/>
            <a:t>dengan</a:t>
          </a:r>
          <a:r>
            <a:rPr lang="en-US" dirty="0" smtClean="0"/>
            <a:t> </a:t>
          </a:r>
          <a:r>
            <a:rPr lang="en-US" dirty="0" err="1" smtClean="0"/>
            <a:t>nilai-nilai</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seperti</a:t>
          </a:r>
          <a:r>
            <a:rPr lang="en-US" dirty="0" smtClean="0"/>
            <a:t> moral, </a:t>
          </a:r>
          <a:r>
            <a:rPr lang="en-US" dirty="0" err="1" smtClean="0"/>
            <a:t>sosial</a:t>
          </a:r>
          <a:r>
            <a:rPr lang="en-US" dirty="0" smtClean="0"/>
            <a:t>, </a:t>
          </a:r>
          <a:r>
            <a:rPr lang="en-US" dirty="0" err="1" smtClean="0"/>
            <a:t>dan</a:t>
          </a:r>
          <a:r>
            <a:rPr lang="en-US" dirty="0" smtClean="0"/>
            <a:t> </a:t>
          </a:r>
          <a:r>
            <a:rPr lang="en-US" dirty="0" err="1" smtClean="0"/>
            <a:t>religi</a:t>
          </a:r>
          <a:r>
            <a:rPr lang="en-US" dirty="0" smtClean="0"/>
            <a:t>.</a:t>
          </a:r>
          <a:endParaRPr lang="en-US" dirty="0"/>
        </a:p>
      </dgm:t>
    </dgm:pt>
    <dgm:pt modelId="{5EEEA31E-2D56-4AAB-8EE5-66D024CC7668}" cxnId="{EAC218A9-A4AB-4800-8FFD-DE7F8476CB12}" type="parTrans">
      <dgm:prSet/>
      <dgm:spPr/>
      <dgm:t>
        <a:bodyPr/>
        <a:lstStyle/>
        <a:p>
          <a:endParaRPr lang="en-US"/>
        </a:p>
      </dgm:t>
    </dgm:pt>
    <dgm:pt modelId="{95CF6836-BF9B-4FC7-BB92-CD44984F47B3}" cxnId="{EAC218A9-A4AB-4800-8FFD-DE7F8476CB12}" type="sibTrans">
      <dgm:prSet/>
      <dgm:spPr/>
      <dgm:t>
        <a:bodyPr/>
        <a:lstStyle/>
        <a:p>
          <a:endParaRPr lang="en-US"/>
        </a:p>
      </dgm:t>
    </dgm:pt>
    <dgm:pt modelId="{7A562560-A10A-4491-906B-8C5C0C2019FE}" type="pres">
      <dgm:prSet presAssocID="{17631AE9-1FC3-4C27-AB91-4A9CAFB25807}" presName="linearFlow" presStyleCnt="0">
        <dgm:presLayoutVars>
          <dgm:dir/>
          <dgm:animLvl val="lvl"/>
          <dgm:resizeHandles val="exact"/>
        </dgm:presLayoutVars>
      </dgm:prSet>
      <dgm:spPr/>
      <dgm:t>
        <a:bodyPr/>
        <a:lstStyle/>
        <a:p>
          <a:endParaRPr lang="en-US"/>
        </a:p>
      </dgm:t>
    </dgm:pt>
    <dgm:pt modelId="{ADBC56B0-D382-474A-B8BE-8C8E2102A2A0}" type="pres">
      <dgm:prSet presAssocID="{CB57F3D2-D380-490F-9195-BC5ADB7AC0E3}" presName="composite" presStyleCnt="0"/>
      <dgm:spPr/>
    </dgm:pt>
    <dgm:pt modelId="{2086D1D9-9C7C-4F1C-8478-7A26A7401C34}" type="pres">
      <dgm:prSet presAssocID="{CB57F3D2-D380-490F-9195-BC5ADB7AC0E3}" presName="parentText" presStyleLbl="alignNode1" presStyleIdx="0" presStyleCnt="2">
        <dgm:presLayoutVars>
          <dgm:chMax val="1"/>
          <dgm:bulletEnabled val="1"/>
        </dgm:presLayoutVars>
      </dgm:prSet>
      <dgm:spPr/>
      <dgm:t>
        <a:bodyPr/>
        <a:lstStyle/>
        <a:p>
          <a:endParaRPr lang="en-US"/>
        </a:p>
      </dgm:t>
    </dgm:pt>
    <dgm:pt modelId="{6A4A1A07-74F9-45FB-BFAC-D6B01CE5EB69}" type="pres">
      <dgm:prSet presAssocID="{CB57F3D2-D380-490F-9195-BC5ADB7AC0E3}" presName="descendantText" presStyleLbl="alignAcc1" presStyleIdx="0" presStyleCnt="2">
        <dgm:presLayoutVars>
          <dgm:bulletEnabled val="1"/>
        </dgm:presLayoutVars>
      </dgm:prSet>
      <dgm:spPr/>
      <dgm:t>
        <a:bodyPr/>
        <a:lstStyle/>
        <a:p>
          <a:endParaRPr lang="en-US"/>
        </a:p>
      </dgm:t>
    </dgm:pt>
    <dgm:pt modelId="{457CEB5C-1471-4A02-8F5E-BB6AD1365105}" type="pres">
      <dgm:prSet presAssocID="{FCF8FB3D-0C68-4B1B-BA31-024E57524B18}" presName="sp" presStyleCnt="0"/>
      <dgm:spPr/>
    </dgm:pt>
    <dgm:pt modelId="{D4628E8F-274F-494B-A550-88B8F936C37B}" type="pres">
      <dgm:prSet presAssocID="{05B388CF-2566-47D8-97A5-F3D02432D7FD}" presName="composite" presStyleCnt="0"/>
      <dgm:spPr/>
    </dgm:pt>
    <dgm:pt modelId="{18B3EC09-2299-4A4A-961C-3C789B1AEA88}" type="pres">
      <dgm:prSet presAssocID="{05B388CF-2566-47D8-97A5-F3D02432D7FD}" presName="parentText" presStyleLbl="alignNode1" presStyleIdx="1" presStyleCnt="2">
        <dgm:presLayoutVars>
          <dgm:chMax val="1"/>
          <dgm:bulletEnabled val="1"/>
        </dgm:presLayoutVars>
      </dgm:prSet>
      <dgm:spPr/>
      <dgm:t>
        <a:bodyPr/>
        <a:lstStyle/>
        <a:p>
          <a:endParaRPr lang="en-US"/>
        </a:p>
      </dgm:t>
    </dgm:pt>
    <dgm:pt modelId="{E97C0067-25D3-4761-90F0-1F901B5DD886}" type="pres">
      <dgm:prSet presAssocID="{05B388CF-2566-47D8-97A5-F3D02432D7FD}" presName="descendantText" presStyleLbl="alignAcc1" presStyleIdx="1" presStyleCnt="2">
        <dgm:presLayoutVars>
          <dgm:bulletEnabled val="1"/>
        </dgm:presLayoutVars>
      </dgm:prSet>
      <dgm:spPr/>
      <dgm:t>
        <a:bodyPr/>
        <a:lstStyle/>
        <a:p>
          <a:endParaRPr lang="en-US"/>
        </a:p>
      </dgm:t>
    </dgm:pt>
  </dgm:ptLst>
  <dgm:cxnLst>
    <dgm:cxn modelId="{0FF3934A-6B6E-491C-B34C-5D744A98DE0B}" type="presOf" srcId="{05B388CF-2566-47D8-97A5-F3D02432D7FD}" destId="{18B3EC09-2299-4A4A-961C-3C789B1AEA88}" srcOrd="0" destOrd="0" presId="urn:microsoft.com/office/officeart/2005/8/layout/chevron2"/>
    <dgm:cxn modelId="{EAC218A9-A4AB-4800-8FFD-DE7F8476CB12}" srcId="{05B388CF-2566-47D8-97A5-F3D02432D7FD}" destId="{31D0C7D8-ECA4-44CE-BC4A-A5D77FF72F07}" srcOrd="0" destOrd="0" parTransId="{5EEEA31E-2D56-4AAB-8EE5-66D024CC7668}" sibTransId="{95CF6836-BF9B-4FC7-BB92-CD44984F47B3}"/>
    <dgm:cxn modelId="{1529A6F9-F0E7-4C34-88D7-D3068945F5D2}" srcId="{17631AE9-1FC3-4C27-AB91-4A9CAFB25807}" destId="{CB57F3D2-D380-490F-9195-BC5ADB7AC0E3}" srcOrd="0" destOrd="0" parTransId="{455AA9E5-F51A-4ABA-BA70-33A8379AEA6E}" sibTransId="{FCF8FB3D-0C68-4B1B-BA31-024E57524B18}"/>
    <dgm:cxn modelId="{533F0A86-F91A-4A6F-9502-F15201FA5FD5}" type="presOf" srcId="{50E22FFD-2230-4176-A4A7-3F6FA0ED0B1E}" destId="{6A4A1A07-74F9-45FB-BFAC-D6B01CE5EB69}" srcOrd="0" destOrd="0" presId="urn:microsoft.com/office/officeart/2005/8/layout/chevron2"/>
    <dgm:cxn modelId="{B97CCDEB-EB22-4613-8209-761D9540ECBA}" srcId="{CB57F3D2-D380-490F-9195-BC5ADB7AC0E3}" destId="{50E22FFD-2230-4176-A4A7-3F6FA0ED0B1E}" srcOrd="0" destOrd="0" parTransId="{DA62AF12-BA9D-4AEE-8B2A-284D938B8EB2}" sibTransId="{0C34A036-8E4D-46BB-B33C-2CBA262B2760}"/>
    <dgm:cxn modelId="{424D8C70-52BE-4C79-9658-12AC3F21FD44}" type="presOf" srcId="{31D0C7D8-ECA4-44CE-BC4A-A5D77FF72F07}" destId="{E97C0067-25D3-4761-90F0-1F901B5DD886}" srcOrd="0" destOrd="0" presId="urn:microsoft.com/office/officeart/2005/8/layout/chevron2"/>
    <dgm:cxn modelId="{80678B1A-597A-4CCF-BBEE-D8100AB8AD22}" type="presOf" srcId="{CB57F3D2-D380-490F-9195-BC5ADB7AC0E3}" destId="{2086D1D9-9C7C-4F1C-8478-7A26A7401C34}" srcOrd="0" destOrd="0" presId="urn:microsoft.com/office/officeart/2005/8/layout/chevron2"/>
    <dgm:cxn modelId="{E11BF7B9-5881-4414-AE84-830325622B65}" srcId="{17631AE9-1FC3-4C27-AB91-4A9CAFB25807}" destId="{05B388CF-2566-47D8-97A5-F3D02432D7FD}" srcOrd="1" destOrd="0" parTransId="{932885F5-55CE-4E1E-B488-89E5D53F90F0}" sibTransId="{09C75725-FF78-4775-8F76-BC36112123CE}"/>
    <dgm:cxn modelId="{0A754D93-EF30-4054-8947-CC7104E2D55B}" type="presOf" srcId="{17631AE9-1FC3-4C27-AB91-4A9CAFB25807}" destId="{7A562560-A10A-4491-906B-8C5C0C2019FE}" srcOrd="0" destOrd="0" presId="urn:microsoft.com/office/officeart/2005/8/layout/chevron2"/>
    <dgm:cxn modelId="{A4A6CCB8-CEAD-4DAB-AFAA-AB807FE6FCC4}" type="presParOf" srcId="{7A562560-A10A-4491-906B-8C5C0C2019FE}" destId="{ADBC56B0-D382-474A-B8BE-8C8E2102A2A0}" srcOrd="0" destOrd="0" presId="urn:microsoft.com/office/officeart/2005/8/layout/chevron2"/>
    <dgm:cxn modelId="{B19F027B-963C-4ACD-A795-9475697B5078}" type="presParOf" srcId="{ADBC56B0-D382-474A-B8BE-8C8E2102A2A0}" destId="{2086D1D9-9C7C-4F1C-8478-7A26A7401C34}" srcOrd="0" destOrd="0" presId="urn:microsoft.com/office/officeart/2005/8/layout/chevron2"/>
    <dgm:cxn modelId="{5A5A02A9-8F79-4EB3-84AF-19FFDF7DFF59}" type="presParOf" srcId="{ADBC56B0-D382-474A-B8BE-8C8E2102A2A0}" destId="{6A4A1A07-74F9-45FB-BFAC-D6B01CE5EB69}" srcOrd="1" destOrd="0" presId="urn:microsoft.com/office/officeart/2005/8/layout/chevron2"/>
    <dgm:cxn modelId="{F695F918-480C-424F-A0F6-FED4C3470BFB}" type="presParOf" srcId="{7A562560-A10A-4491-906B-8C5C0C2019FE}" destId="{457CEB5C-1471-4A02-8F5E-BB6AD1365105}" srcOrd="1" destOrd="0" presId="urn:microsoft.com/office/officeart/2005/8/layout/chevron2"/>
    <dgm:cxn modelId="{3E7DCA01-BE79-4080-B0DE-39E21AD54269}" type="presParOf" srcId="{7A562560-A10A-4491-906B-8C5C0C2019FE}" destId="{D4628E8F-274F-494B-A550-88B8F936C37B}" srcOrd="2" destOrd="0" presId="urn:microsoft.com/office/officeart/2005/8/layout/chevron2"/>
    <dgm:cxn modelId="{1CEFD882-92D5-4143-B558-21795962E07E}" type="presParOf" srcId="{D4628E8F-274F-494B-A550-88B8F936C37B}" destId="{18B3EC09-2299-4A4A-961C-3C789B1AEA88}" srcOrd="0" destOrd="0" presId="urn:microsoft.com/office/officeart/2005/8/layout/chevron2"/>
    <dgm:cxn modelId="{002AE0BC-42FD-4CF7-9B90-1756B214C5B2}" type="presParOf" srcId="{D4628E8F-274F-494B-A550-88B8F936C37B}" destId="{E97C0067-25D3-4761-90F0-1F901B5DD886}"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FBEFF84-70FE-41AC-AA16-2E453F12826F}" type="doc">
      <dgm:prSet loTypeId="urn:microsoft.com/office/officeart/2005/8/layout/list1#1" loCatId="list" qsTypeId="urn:microsoft.com/office/officeart/2005/8/quickstyle/simple1#9" qsCatId="simple" csTypeId="urn:microsoft.com/office/officeart/2005/8/colors/colorful5#7" csCatId="colorful" phldr="1"/>
      <dgm:spPr/>
      <dgm:t>
        <a:bodyPr/>
        <a:lstStyle/>
        <a:p>
          <a:endParaRPr lang="en-US"/>
        </a:p>
      </dgm:t>
    </dgm:pt>
    <dgm:pt modelId="{D3BB83AF-2AFC-4EBB-84E8-E5ECB8DE8357}">
      <dgm:prSet phldrT="[Text]"/>
      <dgm:spPr/>
      <dgm:t>
        <a:bodyPr/>
        <a:lstStyle/>
        <a:p>
          <a:r>
            <a:rPr lang="en-ID" dirty="0" err="1" smtClean="0"/>
            <a:t>Judul</a:t>
          </a:r>
          <a:r>
            <a:rPr lang="en-ID" dirty="0" smtClean="0"/>
            <a:t> </a:t>
          </a:r>
          <a:r>
            <a:rPr lang="en-ID" dirty="0" err="1" smtClean="0"/>
            <a:t>Resensi</a:t>
          </a:r>
          <a:endParaRPr lang="en-US" dirty="0"/>
        </a:p>
      </dgm:t>
    </dgm:pt>
    <dgm:pt modelId="{42B6A9E2-18D8-4E2C-8E80-97CEB2B8E948}" cxnId="{48AD2339-5695-44D7-B3A7-C8F6E0FDCF60}" type="parTrans">
      <dgm:prSet/>
      <dgm:spPr/>
      <dgm:t>
        <a:bodyPr/>
        <a:lstStyle/>
        <a:p>
          <a:endParaRPr lang="en-US"/>
        </a:p>
      </dgm:t>
    </dgm:pt>
    <dgm:pt modelId="{F3AED4FE-D547-476B-AEA4-DCB86E3D0F7B}" cxnId="{48AD2339-5695-44D7-B3A7-C8F6E0FDCF60}" type="sibTrans">
      <dgm:prSet/>
      <dgm:spPr/>
      <dgm:t>
        <a:bodyPr/>
        <a:lstStyle/>
        <a:p>
          <a:endParaRPr lang="en-US"/>
        </a:p>
      </dgm:t>
    </dgm:pt>
    <dgm:pt modelId="{75CCEF29-C355-4110-AEB1-2C679C43D930}">
      <dgm:prSet phldrT="[Text]"/>
      <dgm:spPr/>
      <dgm:t>
        <a:bodyPr/>
        <a:lstStyle/>
        <a:p>
          <a:r>
            <a:rPr lang="en-ID" dirty="0" err="1" smtClean="0"/>
            <a:t>Identitas</a:t>
          </a:r>
          <a:r>
            <a:rPr lang="en-ID" dirty="0" smtClean="0"/>
            <a:t> </a:t>
          </a:r>
          <a:r>
            <a:rPr lang="en-ID" dirty="0" err="1" smtClean="0"/>
            <a:t>Buku</a:t>
          </a:r>
          <a:endParaRPr lang="en-US" dirty="0"/>
        </a:p>
      </dgm:t>
    </dgm:pt>
    <dgm:pt modelId="{53C6839E-7F31-4F67-8C64-C8855D33FDC5}" cxnId="{65571CE4-C480-4952-8FE6-BB1E395C7E9B}" type="parTrans">
      <dgm:prSet/>
      <dgm:spPr/>
      <dgm:t>
        <a:bodyPr/>
        <a:lstStyle/>
        <a:p>
          <a:endParaRPr lang="en-US"/>
        </a:p>
      </dgm:t>
    </dgm:pt>
    <dgm:pt modelId="{DAEB227D-1A4E-4841-B15D-E19636389ABE}" cxnId="{65571CE4-C480-4952-8FE6-BB1E395C7E9B}" type="sibTrans">
      <dgm:prSet/>
      <dgm:spPr/>
      <dgm:t>
        <a:bodyPr/>
        <a:lstStyle/>
        <a:p>
          <a:endParaRPr lang="en-US"/>
        </a:p>
      </dgm:t>
    </dgm:pt>
    <dgm:pt modelId="{DAED4D4E-BB8D-4BA7-9EB7-B98A59B13AAD}">
      <dgm:prSet phldrT="[Text]"/>
      <dgm:spPr/>
      <dgm:t>
        <a:bodyPr/>
        <a:lstStyle/>
        <a:p>
          <a:r>
            <a:rPr lang="en-US" dirty="0" err="1" smtClean="0"/>
            <a:t>Pendahuluan</a:t>
          </a:r>
          <a:r>
            <a:rPr lang="en-US" dirty="0" smtClean="0"/>
            <a:t> </a:t>
          </a:r>
          <a:r>
            <a:rPr lang="en-US" dirty="0" err="1" smtClean="0"/>
            <a:t>atau</a:t>
          </a:r>
          <a:r>
            <a:rPr lang="en-US" dirty="0" smtClean="0"/>
            <a:t> </a:t>
          </a:r>
          <a:r>
            <a:rPr lang="en-US" dirty="0" err="1" smtClean="0"/>
            <a:t>Pembuka</a:t>
          </a:r>
          <a:r>
            <a:rPr lang="en-US" dirty="0" smtClean="0"/>
            <a:t> </a:t>
          </a:r>
          <a:r>
            <a:rPr lang="en-US" dirty="0" err="1" smtClean="0"/>
            <a:t>Resensi</a:t>
          </a:r>
          <a:endParaRPr lang="en-US" dirty="0"/>
        </a:p>
      </dgm:t>
    </dgm:pt>
    <dgm:pt modelId="{0273396D-7E5D-4B20-9E91-FE9D656841F8}" cxnId="{D0BEF879-D4C7-46C7-BD26-A1EA26393410}" type="parTrans">
      <dgm:prSet/>
      <dgm:spPr/>
      <dgm:t>
        <a:bodyPr/>
        <a:lstStyle/>
        <a:p>
          <a:endParaRPr lang="en-US"/>
        </a:p>
      </dgm:t>
    </dgm:pt>
    <dgm:pt modelId="{6E9588A1-AD2A-4DFD-BAA4-1CC378C34571}" cxnId="{D0BEF879-D4C7-46C7-BD26-A1EA26393410}" type="sibTrans">
      <dgm:prSet/>
      <dgm:spPr/>
      <dgm:t>
        <a:bodyPr/>
        <a:lstStyle/>
        <a:p>
          <a:endParaRPr lang="en-US"/>
        </a:p>
      </dgm:t>
    </dgm:pt>
    <dgm:pt modelId="{23DB1172-E4E0-4049-847B-1693CEF8BE52}">
      <dgm:prSet phldrT="[Text]"/>
      <dgm:spPr/>
      <dgm:t>
        <a:bodyPr/>
        <a:lstStyle/>
        <a:p>
          <a:r>
            <a:rPr lang="en-US" dirty="0" err="1" smtClean="0"/>
            <a:t>Isi</a:t>
          </a:r>
          <a:r>
            <a:rPr lang="en-US" dirty="0" smtClean="0"/>
            <a:t> </a:t>
          </a:r>
          <a:r>
            <a:rPr lang="en-US" dirty="0" err="1" smtClean="0"/>
            <a:t>Resensi</a:t>
          </a:r>
          <a:r>
            <a:rPr lang="en-US" dirty="0" smtClean="0"/>
            <a:t> </a:t>
          </a:r>
          <a:endParaRPr lang="en-US" dirty="0"/>
        </a:p>
      </dgm:t>
    </dgm:pt>
    <dgm:pt modelId="{089C1551-2857-4BF0-839C-8AC98E7AFCE2}" cxnId="{BC10F5DD-E14A-48D2-819C-6E4D800A9E84}" type="parTrans">
      <dgm:prSet/>
      <dgm:spPr/>
    </dgm:pt>
    <dgm:pt modelId="{E5BDC618-F1A3-4157-81CF-916C1F181CBC}" cxnId="{BC10F5DD-E14A-48D2-819C-6E4D800A9E84}" type="sibTrans">
      <dgm:prSet/>
      <dgm:spPr/>
    </dgm:pt>
    <dgm:pt modelId="{06F5016B-D177-4B75-BAA6-0836812B1564}">
      <dgm:prSet phldrT="[Text]"/>
      <dgm:spPr/>
      <dgm:t>
        <a:bodyPr/>
        <a:lstStyle/>
        <a:p>
          <a:r>
            <a:rPr lang="en-US" dirty="0" err="1" smtClean="0"/>
            <a:t>Penutup</a:t>
          </a:r>
          <a:r>
            <a:rPr lang="en-US" dirty="0" smtClean="0"/>
            <a:t> </a:t>
          </a:r>
          <a:endParaRPr lang="en-US" dirty="0"/>
        </a:p>
      </dgm:t>
    </dgm:pt>
    <dgm:pt modelId="{5BF1874E-0164-49E1-A763-20C76F05255C}" cxnId="{34524AC0-64B3-4DCD-BA40-9E778FE37887}" type="parTrans">
      <dgm:prSet/>
      <dgm:spPr/>
    </dgm:pt>
    <dgm:pt modelId="{7EA348E7-C1D3-4FA4-9BB9-87E33BB26758}" cxnId="{34524AC0-64B3-4DCD-BA40-9E778FE37887}" type="sibTrans">
      <dgm:prSet/>
      <dgm:spPr/>
    </dgm:pt>
    <dgm:pt modelId="{10218951-057F-4572-9DF5-1541AC9827F4}" type="pres">
      <dgm:prSet presAssocID="{7FBEFF84-70FE-41AC-AA16-2E453F12826F}" presName="linear" presStyleCnt="0">
        <dgm:presLayoutVars>
          <dgm:dir/>
          <dgm:animLvl val="lvl"/>
          <dgm:resizeHandles val="exact"/>
        </dgm:presLayoutVars>
      </dgm:prSet>
      <dgm:spPr/>
      <dgm:t>
        <a:bodyPr/>
        <a:lstStyle/>
        <a:p>
          <a:endParaRPr lang="en-US"/>
        </a:p>
      </dgm:t>
    </dgm:pt>
    <dgm:pt modelId="{AC9153F8-827C-4BE3-9F31-6AA61AD09FD1}" type="pres">
      <dgm:prSet presAssocID="{D3BB83AF-2AFC-4EBB-84E8-E5ECB8DE8357}" presName="parentLin" presStyleCnt="0"/>
      <dgm:spPr/>
    </dgm:pt>
    <dgm:pt modelId="{CC828DB9-B6D1-4B60-A930-D9944F67D53B}" type="pres">
      <dgm:prSet presAssocID="{D3BB83AF-2AFC-4EBB-84E8-E5ECB8DE8357}" presName="parentLeftMargin" presStyleLbl="node1" presStyleIdx="0" presStyleCnt="5"/>
      <dgm:spPr/>
      <dgm:t>
        <a:bodyPr/>
        <a:lstStyle/>
        <a:p>
          <a:endParaRPr lang="en-US"/>
        </a:p>
      </dgm:t>
    </dgm:pt>
    <dgm:pt modelId="{A75094DA-ED01-44F9-86F4-92D11EB2031C}" type="pres">
      <dgm:prSet presAssocID="{D3BB83AF-2AFC-4EBB-84E8-E5ECB8DE8357}" presName="parentText" presStyleLbl="node1" presStyleIdx="0" presStyleCnt="5">
        <dgm:presLayoutVars>
          <dgm:chMax val="0"/>
          <dgm:bulletEnabled val="1"/>
        </dgm:presLayoutVars>
      </dgm:prSet>
      <dgm:spPr/>
      <dgm:t>
        <a:bodyPr/>
        <a:lstStyle/>
        <a:p>
          <a:endParaRPr lang="en-US"/>
        </a:p>
      </dgm:t>
    </dgm:pt>
    <dgm:pt modelId="{0EB61F26-17C0-4550-8B78-1C98D5CB71FF}" type="pres">
      <dgm:prSet presAssocID="{D3BB83AF-2AFC-4EBB-84E8-E5ECB8DE8357}" presName="negativeSpace" presStyleCnt="0"/>
      <dgm:spPr/>
    </dgm:pt>
    <dgm:pt modelId="{74A92B08-2028-4C1F-8453-33D661C40ADB}" type="pres">
      <dgm:prSet presAssocID="{D3BB83AF-2AFC-4EBB-84E8-E5ECB8DE8357}" presName="childText" presStyleLbl="conFgAcc1" presStyleIdx="0" presStyleCnt="5">
        <dgm:presLayoutVars>
          <dgm:bulletEnabled val="1"/>
        </dgm:presLayoutVars>
      </dgm:prSet>
      <dgm:spPr/>
    </dgm:pt>
    <dgm:pt modelId="{0D75CB14-361E-4E17-AAA4-1F3E51183545}" type="pres">
      <dgm:prSet presAssocID="{F3AED4FE-D547-476B-AEA4-DCB86E3D0F7B}" presName="spaceBetweenRectangles" presStyleCnt="0"/>
      <dgm:spPr/>
    </dgm:pt>
    <dgm:pt modelId="{F9900858-E747-45E9-98CF-095A092775A6}" type="pres">
      <dgm:prSet presAssocID="{75CCEF29-C355-4110-AEB1-2C679C43D930}" presName="parentLin" presStyleCnt="0"/>
      <dgm:spPr/>
    </dgm:pt>
    <dgm:pt modelId="{A7CF2647-7C9F-434F-8EB0-9DD2677A562A}" type="pres">
      <dgm:prSet presAssocID="{75CCEF29-C355-4110-AEB1-2C679C43D930}" presName="parentLeftMargin" presStyleLbl="node1" presStyleIdx="0" presStyleCnt="5"/>
      <dgm:spPr/>
      <dgm:t>
        <a:bodyPr/>
        <a:lstStyle/>
        <a:p>
          <a:endParaRPr lang="en-US"/>
        </a:p>
      </dgm:t>
    </dgm:pt>
    <dgm:pt modelId="{07A2F238-E85F-411C-8519-B4CB8BBD25A7}" type="pres">
      <dgm:prSet presAssocID="{75CCEF29-C355-4110-AEB1-2C679C43D930}" presName="parentText" presStyleLbl="node1" presStyleIdx="1" presStyleCnt="5">
        <dgm:presLayoutVars>
          <dgm:chMax val="0"/>
          <dgm:bulletEnabled val="1"/>
        </dgm:presLayoutVars>
      </dgm:prSet>
      <dgm:spPr/>
      <dgm:t>
        <a:bodyPr/>
        <a:lstStyle/>
        <a:p>
          <a:endParaRPr lang="en-US"/>
        </a:p>
      </dgm:t>
    </dgm:pt>
    <dgm:pt modelId="{E92CB754-477E-499F-B59C-DDF958DECFB5}" type="pres">
      <dgm:prSet presAssocID="{75CCEF29-C355-4110-AEB1-2C679C43D930}" presName="negativeSpace" presStyleCnt="0"/>
      <dgm:spPr/>
    </dgm:pt>
    <dgm:pt modelId="{BF4D40AB-7636-45F9-BBAF-E127BDF4FF0B}" type="pres">
      <dgm:prSet presAssocID="{75CCEF29-C355-4110-AEB1-2C679C43D930}" presName="childText" presStyleLbl="conFgAcc1" presStyleIdx="1" presStyleCnt="5">
        <dgm:presLayoutVars>
          <dgm:bulletEnabled val="1"/>
        </dgm:presLayoutVars>
      </dgm:prSet>
      <dgm:spPr/>
    </dgm:pt>
    <dgm:pt modelId="{37BE162D-A415-4F9F-A2B3-1C96EC3A0AA8}" type="pres">
      <dgm:prSet presAssocID="{DAEB227D-1A4E-4841-B15D-E19636389ABE}" presName="spaceBetweenRectangles" presStyleCnt="0"/>
      <dgm:spPr/>
    </dgm:pt>
    <dgm:pt modelId="{58B23373-E8DD-468D-B928-839828A0FF82}" type="pres">
      <dgm:prSet presAssocID="{DAED4D4E-BB8D-4BA7-9EB7-B98A59B13AAD}" presName="parentLin" presStyleCnt="0"/>
      <dgm:spPr/>
    </dgm:pt>
    <dgm:pt modelId="{81D1A0F6-A82D-4721-BCFF-31DE0AC317BB}" type="pres">
      <dgm:prSet presAssocID="{DAED4D4E-BB8D-4BA7-9EB7-B98A59B13AAD}" presName="parentLeftMargin" presStyleLbl="node1" presStyleIdx="1" presStyleCnt="5"/>
      <dgm:spPr/>
      <dgm:t>
        <a:bodyPr/>
        <a:lstStyle/>
        <a:p>
          <a:endParaRPr lang="en-US"/>
        </a:p>
      </dgm:t>
    </dgm:pt>
    <dgm:pt modelId="{0E0CD6FF-1680-4B61-9F3C-58D77CB0567B}" type="pres">
      <dgm:prSet presAssocID="{DAED4D4E-BB8D-4BA7-9EB7-B98A59B13AAD}" presName="parentText" presStyleLbl="node1" presStyleIdx="2" presStyleCnt="5">
        <dgm:presLayoutVars>
          <dgm:chMax val="0"/>
          <dgm:bulletEnabled val="1"/>
        </dgm:presLayoutVars>
      </dgm:prSet>
      <dgm:spPr/>
      <dgm:t>
        <a:bodyPr/>
        <a:lstStyle/>
        <a:p>
          <a:endParaRPr lang="en-US"/>
        </a:p>
      </dgm:t>
    </dgm:pt>
    <dgm:pt modelId="{1F24D30D-226D-4331-A1AE-D7FD2DF0A810}" type="pres">
      <dgm:prSet presAssocID="{DAED4D4E-BB8D-4BA7-9EB7-B98A59B13AAD}" presName="negativeSpace" presStyleCnt="0"/>
      <dgm:spPr/>
    </dgm:pt>
    <dgm:pt modelId="{A57F6BF7-DE19-4E6D-834C-0CECA45BFC61}" type="pres">
      <dgm:prSet presAssocID="{DAED4D4E-BB8D-4BA7-9EB7-B98A59B13AAD}" presName="childText" presStyleLbl="conFgAcc1" presStyleIdx="2" presStyleCnt="5">
        <dgm:presLayoutVars>
          <dgm:bulletEnabled val="1"/>
        </dgm:presLayoutVars>
      </dgm:prSet>
      <dgm:spPr/>
    </dgm:pt>
    <dgm:pt modelId="{E24F580B-ECEE-4D74-9BAF-DA05608FA343}" type="pres">
      <dgm:prSet presAssocID="{6E9588A1-AD2A-4DFD-BAA4-1CC378C34571}" presName="spaceBetweenRectangles" presStyleCnt="0"/>
      <dgm:spPr/>
    </dgm:pt>
    <dgm:pt modelId="{CFE3044A-5092-440C-894C-B20D787E54D5}" type="pres">
      <dgm:prSet presAssocID="{23DB1172-E4E0-4049-847B-1693CEF8BE52}" presName="parentLin" presStyleCnt="0"/>
      <dgm:spPr/>
    </dgm:pt>
    <dgm:pt modelId="{35D4B671-7ED1-4B30-B57A-C34CB840D320}" type="pres">
      <dgm:prSet presAssocID="{23DB1172-E4E0-4049-847B-1693CEF8BE52}" presName="parentLeftMargin" presStyleLbl="node1" presStyleIdx="2" presStyleCnt="5"/>
      <dgm:spPr/>
      <dgm:t>
        <a:bodyPr/>
        <a:lstStyle/>
        <a:p>
          <a:endParaRPr lang="en-US"/>
        </a:p>
      </dgm:t>
    </dgm:pt>
    <dgm:pt modelId="{8BD752C2-A520-4FBF-AB70-292301A9C14D}" type="pres">
      <dgm:prSet presAssocID="{23DB1172-E4E0-4049-847B-1693CEF8BE52}" presName="parentText" presStyleLbl="node1" presStyleIdx="3" presStyleCnt="5">
        <dgm:presLayoutVars>
          <dgm:chMax val="0"/>
          <dgm:bulletEnabled val="1"/>
        </dgm:presLayoutVars>
      </dgm:prSet>
      <dgm:spPr/>
      <dgm:t>
        <a:bodyPr/>
        <a:lstStyle/>
        <a:p>
          <a:endParaRPr lang="en-US"/>
        </a:p>
      </dgm:t>
    </dgm:pt>
    <dgm:pt modelId="{F9F5C17E-7702-4805-BE62-5B8CDF1470A5}" type="pres">
      <dgm:prSet presAssocID="{23DB1172-E4E0-4049-847B-1693CEF8BE52}" presName="negativeSpace" presStyleCnt="0"/>
      <dgm:spPr/>
    </dgm:pt>
    <dgm:pt modelId="{70EE55A2-A051-4B15-A667-70DCCFBF7747}" type="pres">
      <dgm:prSet presAssocID="{23DB1172-E4E0-4049-847B-1693CEF8BE52}" presName="childText" presStyleLbl="conFgAcc1" presStyleIdx="3" presStyleCnt="5">
        <dgm:presLayoutVars>
          <dgm:bulletEnabled val="1"/>
        </dgm:presLayoutVars>
      </dgm:prSet>
      <dgm:spPr/>
    </dgm:pt>
    <dgm:pt modelId="{F73D59EA-6E80-4985-9C43-40DE7C546D00}" type="pres">
      <dgm:prSet presAssocID="{E5BDC618-F1A3-4157-81CF-916C1F181CBC}" presName="spaceBetweenRectangles" presStyleCnt="0"/>
      <dgm:spPr/>
    </dgm:pt>
    <dgm:pt modelId="{3C7DED14-5742-4A57-B350-DF5B3D8A6A94}" type="pres">
      <dgm:prSet presAssocID="{06F5016B-D177-4B75-BAA6-0836812B1564}" presName="parentLin" presStyleCnt="0"/>
      <dgm:spPr/>
    </dgm:pt>
    <dgm:pt modelId="{99DA1B8E-BE65-4C63-80BC-A50070A7FCA5}" type="pres">
      <dgm:prSet presAssocID="{06F5016B-D177-4B75-BAA6-0836812B1564}" presName="parentLeftMargin" presStyleLbl="node1" presStyleIdx="3" presStyleCnt="5"/>
      <dgm:spPr/>
      <dgm:t>
        <a:bodyPr/>
        <a:lstStyle/>
        <a:p>
          <a:endParaRPr lang="en-US"/>
        </a:p>
      </dgm:t>
    </dgm:pt>
    <dgm:pt modelId="{E7B764E6-0E4A-47A3-9654-8B424EF3A64D}" type="pres">
      <dgm:prSet presAssocID="{06F5016B-D177-4B75-BAA6-0836812B1564}" presName="parentText" presStyleLbl="node1" presStyleIdx="4" presStyleCnt="5">
        <dgm:presLayoutVars>
          <dgm:chMax val="0"/>
          <dgm:bulletEnabled val="1"/>
        </dgm:presLayoutVars>
      </dgm:prSet>
      <dgm:spPr/>
      <dgm:t>
        <a:bodyPr/>
        <a:lstStyle/>
        <a:p>
          <a:endParaRPr lang="en-US"/>
        </a:p>
      </dgm:t>
    </dgm:pt>
    <dgm:pt modelId="{2F6BF0E9-9422-4E9F-93C6-2929BFCF1608}" type="pres">
      <dgm:prSet presAssocID="{06F5016B-D177-4B75-BAA6-0836812B1564}" presName="negativeSpace" presStyleCnt="0"/>
      <dgm:spPr/>
    </dgm:pt>
    <dgm:pt modelId="{11C4FADB-764C-4F72-A714-F7F1109CFE1F}" type="pres">
      <dgm:prSet presAssocID="{06F5016B-D177-4B75-BAA6-0836812B1564}" presName="childText" presStyleLbl="conFgAcc1" presStyleIdx="4" presStyleCnt="5">
        <dgm:presLayoutVars>
          <dgm:bulletEnabled val="1"/>
        </dgm:presLayoutVars>
      </dgm:prSet>
      <dgm:spPr/>
    </dgm:pt>
  </dgm:ptLst>
  <dgm:cxnLst>
    <dgm:cxn modelId="{65571CE4-C480-4952-8FE6-BB1E395C7E9B}" srcId="{7FBEFF84-70FE-41AC-AA16-2E453F12826F}" destId="{75CCEF29-C355-4110-AEB1-2C679C43D930}" srcOrd="1" destOrd="0" parTransId="{53C6839E-7F31-4F67-8C64-C8855D33FDC5}" sibTransId="{DAEB227D-1A4E-4841-B15D-E19636389ABE}"/>
    <dgm:cxn modelId="{D0BEF879-D4C7-46C7-BD26-A1EA26393410}" srcId="{7FBEFF84-70FE-41AC-AA16-2E453F12826F}" destId="{DAED4D4E-BB8D-4BA7-9EB7-B98A59B13AAD}" srcOrd="2" destOrd="0" parTransId="{0273396D-7E5D-4B20-9E91-FE9D656841F8}" sibTransId="{6E9588A1-AD2A-4DFD-BAA4-1CC378C34571}"/>
    <dgm:cxn modelId="{34524AC0-64B3-4DCD-BA40-9E778FE37887}" srcId="{7FBEFF84-70FE-41AC-AA16-2E453F12826F}" destId="{06F5016B-D177-4B75-BAA6-0836812B1564}" srcOrd="4" destOrd="0" parTransId="{5BF1874E-0164-49E1-A763-20C76F05255C}" sibTransId="{7EA348E7-C1D3-4FA4-9BB9-87E33BB26758}"/>
    <dgm:cxn modelId="{2403AAAD-27C3-49B1-83A1-C5D784751F5F}" type="presOf" srcId="{75CCEF29-C355-4110-AEB1-2C679C43D930}" destId="{A7CF2647-7C9F-434F-8EB0-9DD2677A562A}" srcOrd="0" destOrd="0" presId="urn:microsoft.com/office/officeart/2005/8/layout/list1#1"/>
    <dgm:cxn modelId="{D2A11C42-523E-4CF7-B958-2B2431790518}" type="presOf" srcId="{DAED4D4E-BB8D-4BA7-9EB7-B98A59B13AAD}" destId="{81D1A0F6-A82D-4721-BCFF-31DE0AC317BB}" srcOrd="0" destOrd="0" presId="urn:microsoft.com/office/officeart/2005/8/layout/list1#1"/>
    <dgm:cxn modelId="{CB029B61-B126-4216-9B53-2A001F4E1DED}" type="presOf" srcId="{D3BB83AF-2AFC-4EBB-84E8-E5ECB8DE8357}" destId="{CC828DB9-B6D1-4B60-A930-D9944F67D53B}" srcOrd="0" destOrd="0" presId="urn:microsoft.com/office/officeart/2005/8/layout/list1#1"/>
    <dgm:cxn modelId="{074D7013-5677-42EA-AA9A-182D54B3F5CB}" type="presOf" srcId="{D3BB83AF-2AFC-4EBB-84E8-E5ECB8DE8357}" destId="{A75094DA-ED01-44F9-86F4-92D11EB2031C}" srcOrd="1" destOrd="0" presId="urn:microsoft.com/office/officeart/2005/8/layout/list1#1"/>
    <dgm:cxn modelId="{3B789AA7-7334-4798-993E-AD0C1842495C}" type="presOf" srcId="{23DB1172-E4E0-4049-847B-1693CEF8BE52}" destId="{8BD752C2-A520-4FBF-AB70-292301A9C14D}" srcOrd="1" destOrd="0" presId="urn:microsoft.com/office/officeart/2005/8/layout/list1#1"/>
    <dgm:cxn modelId="{AAB5F174-1FF6-400B-A997-A062132D64DF}" type="presOf" srcId="{06F5016B-D177-4B75-BAA6-0836812B1564}" destId="{E7B764E6-0E4A-47A3-9654-8B424EF3A64D}" srcOrd="1" destOrd="0" presId="urn:microsoft.com/office/officeart/2005/8/layout/list1#1"/>
    <dgm:cxn modelId="{BC10F5DD-E14A-48D2-819C-6E4D800A9E84}" srcId="{7FBEFF84-70FE-41AC-AA16-2E453F12826F}" destId="{23DB1172-E4E0-4049-847B-1693CEF8BE52}" srcOrd="3" destOrd="0" parTransId="{089C1551-2857-4BF0-839C-8AC98E7AFCE2}" sibTransId="{E5BDC618-F1A3-4157-81CF-916C1F181CBC}"/>
    <dgm:cxn modelId="{EF8B0AF0-8DF1-40A0-9DC5-8895ED794F4C}" type="presOf" srcId="{75CCEF29-C355-4110-AEB1-2C679C43D930}" destId="{07A2F238-E85F-411C-8519-B4CB8BBD25A7}" srcOrd="1" destOrd="0" presId="urn:microsoft.com/office/officeart/2005/8/layout/list1#1"/>
    <dgm:cxn modelId="{47660DF8-7A02-4647-B310-5967C658E8B2}" type="presOf" srcId="{7FBEFF84-70FE-41AC-AA16-2E453F12826F}" destId="{10218951-057F-4572-9DF5-1541AC9827F4}" srcOrd="0" destOrd="0" presId="urn:microsoft.com/office/officeart/2005/8/layout/list1#1"/>
    <dgm:cxn modelId="{9C4D789B-2140-44B9-8399-CFDC409E083F}" type="presOf" srcId="{23DB1172-E4E0-4049-847B-1693CEF8BE52}" destId="{35D4B671-7ED1-4B30-B57A-C34CB840D320}" srcOrd="0" destOrd="0" presId="urn:microsoft.com/office/officeart/2005/8/layout/list1#1"/>
    <dgm:cxn modelId="{E3314B8F-4665-4C43-A104-538245603900}" type="presOf" srcId="{DAED4D4E-BB8D-4BA7-9EB7-B98A59B13AAD}" destId="{0E0CD6FF-1680-4B61-9F3C-58D77CB0567B}" srcOrd="1" destOrd="0" presId="urn:microsoft.com/office/officeart/2005/8/layout/list1#1"/>
    <dgm:cxn modelId="{78CA5144-7375-4A6D-8BB3-DBAB1DD4CF5F}" type="presOf" srcId="{06F5016B-D177-4B75-BAA6-0836812B1564}" destId="{99DA1B8E-BE65-4C63-80BC-A50070A7FCA5}" srcOrd="0" destOrd="0" presId="urn:microsoft.com/office/officeart/2005/8/layout/list1#1"/>
    <dgm:cxn modelId="{48AD2339-5695-44D7-B3A7-C8F6E0FDCF60}" srcId="{7FBEFF84-70FE-41AC-AA16-2E453F12826F}" destId="{D3BB83AF-2AFC-4EBB-84E8-E5ECB8DE8357}" srcOrd="0" destOrd="0" parTransId="{42B6A9E2-18D8-4E2C-8E80-97CEB2B8E948}" sibTransId="{F3AED4FE-D547-476B-AEA4-DCB86E3D0F7B}"/>
    <dgm:cxn modelId="{7B206874-B02E-4961-B989-84B93DA61D08}" type="presParOf" srcId="{10218951-057F-4572-9DF5-1541AC9827F4}" destId="{AC9153F8-827C-4BE3-9F31-6AA61AD09FD1}" srcOrd="0" destOrd="0" presId="urn:microsoft.com/office/officeart/2005/8/layout/list1#1"/>
    <dgm:cxn modelId="{A5E878B2-87EA-42C4-B7CF-AFAFEB9DFF00}" type="presParOf" srcId="{AC9153F8-827C-4BE3-9F31-6AA61AD09FD1}" destId="{CC828DB9-B6D1-4B60-A930-D9944F67D53B}" srcOrd="0" destOrd="0" presId="urn:microsoft.com/office/officeart/2005/8/layout/list1#1"/>
    <dgm:cxn modelId="{F80863AB-005C-4397-B390-9264E9C68965}" type="presParOf" srcId="{AC9153F8-827C-4BE3-9F31-6AA61AD09FD1}" destId="{A75094DA-ED01-44F9-86F4-92D11EB2031C}" srcOrd="1" destOrd="0" presId="urn:microsoft.com/office/officeart/2005/8/layout/list1#1"/>
    <dgm:cxn modelId="{D01C5BD3-903C-4253-BB52-E74D73D17352}" type="presParOf" srcId="{10218951-057F-4572-9DF5-1541AC9827F4}" destId="{0EB61F26-17C0-4550-8B78-1C98D5CB71FF}" srcOrd="1" destOrd="0" presId="urn:microsoft.com/office/officeart/2005/8/layout/list1#1"/>
    <dgm:cxn modelId="{A67F99FC-A461-4943-8D40-64328AFFC989}" type="presParOf" srcId="{10218951-057F-4572-9DF5-1541AC9827F4}" destId="{74A92B08-2028-4C1F-8453-33D661C40ADB}" srcOrd="2" destOrd="0" presId="urn:microsoft.com/office/officeart/2005/8/layout/list1#1"/>
    <dgm:cxn modelId="{7CF58B98-F2C5-4265-AF51-A6351ED464F6}" type="presParOf" srcId="{10218951-057F-4572-9DF5-1541AC9827F4}" destId="{0D75CB14-361E-4E17-AAA4-1F3E51183545}" srcOrd="3" destOrd="0" presId="urn:microsoft.com/office/officeart/2005/8/layout/list1#1"/>
    <dgm:cxn modelId="{323DC386-E862-498A-9313-5BC886D1429E}" type="presParOf" srcId="{10218951-057F-4572-9DF5-1541AC9827F4}" destId="{F9900858-E747-45E9-98CF-095A092775A6}" srcOrd="4" destOrd="0" presId="urn:microsoft.com/office/officeart/2005/8/layout/list1#1"/>
    <dgm:cxn modelId="{8D3EAD94-3535-477A-8D27-213966C5C206}" type="presParOf" srcId="{F9900858-E747-45E9-98CF-095A092775A6}" destId="{A7CF2647-7C9F-434F-8EB0-9DD2677A562A}" srcOrd="0" destOrd="0" presId="urn:microsoft.com/office/officeart/2005/8/layout/list1#1"/>
    <dgm:cxn modelId="{50B2E279-02E2-4054-9E9F-6689AA55BAC6}" type="presParOf" srcId="{F9900858-E747-45E9-98CF-095A092775A6}" destId="{07A2F238-E85F-411C-8519-B4CB8BBD25A7}" srcOrd="1" destOrd="0" presId="urn:microsoft.com/office/officeart/2005/8/layout/list1#1"/>
    <dgm:cxn modelId="{7751F67A-B3DC-43B6-8783-9F509F253219}" type="presParOf" srcId="{10218951-057F-4572-9DF5-1541AC9827F4}" destId="{E92CB754-477E-499F-B59C-DDF958DECFB5}" srcOrd="5" destOrd="0" presId="urn:microsoft.com/office/officeart/2005/8/layout/list1#1"/>
    <dgm:cxn modelId="{B61D188F-F42B-4FDE-858B-DDE49A952B21}" type="presParOf" srcId="{10218951-057F-4572-9DF5-1541AC9827F4}" destId="{BF4D40AB-7636-45F9-BBAF-E127BDF4FF0B}" srcOrd="6" destOrd="0" presId="urn:microsoft.com/office/officeart/2005/8/layout/list1#1"/>
    <dgm:cxn modelId="{9CB577B2-436E-4D4B-952A-321C7AC89912}" type="presParOf" srcId="{10218951-057F-4572-9DF5-1541AC9827F4}" destId="{37BE162D-A415-4F9F-A2B3-1C96EC3A0AA8}" srcOrd="7" destOrd="0" presId="urn:microsoft.com/office/officeart/2005/8/layout/list1#1"/>
    <dgm:cxn modelId="{83A35F63-424E-43A8-ABA2-B395DC4ADCD8}" type="presParOf" srcId="{10218951-057F-4572-9DF5-1541AC9827F4}" destId="{58B23373-E8DD-468D-B928-839828A0FF82}" srcOrd="8" destOrd="0" presId="urn:microsoft.com/office/officeart/2005/8/layout/list1#1"/>
    <dgm:cxn modelId="{75887504-AAD6-462F-8F74-343C33CCD9DB}" type="presParOf" srcId="{58B23373-E8DD-468D-B928-839828A0FF82}" destId="{81D1A0F6-A82D-4721-BCFF-31DE0AC317BB}" srcOrd="0" destOrd="0" presId="urn:microsoft.com/office/officeart/2005/8/layout/list1#1"/>
    <dgm:cxn modelId="{6725FA47-E0B5-4743-A95B-520110928EEB}" type="presParOf" srcId="{58B23373-E8DD-468D-B928-839828A0FF82}" destId="{0E0CD6FF-1680-4B61-9F3C-58D77CB0567B}" srcOrd="1" destOrd="0" presId="urn:microsoft.com/office/officeart/2005/8/layout/list1#1"/>
    <dgm:cxn modelId="{D2DE89EA-6526-4BE9-ABFA-159EDE4859FE}" type="presParOf" srcId="{10218951-057F-4572-9DF5-1541AC9827F4}" destId="{1F24D30D-226D-4331-A1AE-D7FD2DF0A810}" srcOrd="9" destOrd="0" presId="urn:microsoft.com/office/officeart/2005/8/layout/list1#1"/>
    <dgm:cxn modelId="{3C4148F4-A48E-4E68-9F32-4F74F737F760}" type="presParOf" srcId="{10218951-057F-4572-9DF5-1541AC9827F4}" destId="{A57F6BF7-DE19-4E6D-834C-0CECA45BFC61}" srcOrd="10" destOrd="0" presId="urn:microsoft.com/office/officeart/2005/8/layout/list1#1"/>
    <dgm:cxn modelId="{D8C4B8C6-5AF1-4EDA-B664-F5554C24FEA5}" type="presParOf" srcId="{10218951-057F-4572-9DF5-1541AC9827F4}" destId="{E24F580B-ECEE-4D74-9BAF-DA05608FA343}" srcOrd="11" destOrd="0" presId="urn:microsoft.com/office/officeart/2005/8/layout/list1#1"/>
    <dgm:cxn modelId="{C328F370-9842-4B58-B37B-3833A2EFD729}" type="presParOf" srcId="{10218951-057F-4572-9DF5-1541AC9827F4}" destId="{CFE3044A-5092-440C-894C-B20D787E54D5}" srcOrd="12" destOrd="0" presId="urn:microsoft.com/office/officeart/2005/8/layout/list1#1"/>
    <dgm:cxn modelId="{080C81EF-C573-4116-8322-8C76BEF29FB4}" type="presParOf" srcId="{CFE3044A-5092-440C-894C-B20D787E54D5}" destId="{35D4B671-7ED1-4B30-B57A-C34CB840D320}" srcOrd="0" destOrd="0" presId="urn:microsoft.com/office/officeart/2005/8/layout/list1#1"/>
    <dgm:cxn modelId="{B6362085-9592-4A01-A6E3-355459A3A44D}" type="presParOf" srcId="{CFE3044A-5092-440C-894C-B20D787E54D5}" destId="{8BD752C2-A520-4FBF-AB70-292301A9C14D}" srcOrd="1" destOrd="0" presId="urn:microsoft.com/office/officeart/2005/8/layout/list1#1"/>
    <dgm:cxn modelId="{7B2AD694-C1B6-43B7-AD8F-3F0BF00A26AF}" type="presParOf" srcId="{10218951-057F-4572-9DF5-1541AC9827F4}" destId="{F9F5C17E-7702-4805-BE62-5B8CDF1470A5}" srcOrd="13" destOrd="0" presId="urn:microsoft.com/office/officeart/2005/8/layout/list1#1"/>
    <dgm:cxn modelId="{E156F63F-BA4F-46F1-BD75-EDE71DA24087}" type="presParOf" srcId="{10218951-057F-4572-9DF5-1541AC9827F4}" destId="{70EE55A2-A051-4B15-A667-70DCCFBF7747}" srcOrd="14" destOrd="0" presId="urn:microsoft.com/office/officeart/2005/8/layout/list1#1"/>
    <dgm:cxn modelId="{50C17DAA-189E-4079-A5C0-D93CEAB5F9E5}" type="presParOf" srcId="{10218951-057F-4572-9DF5-1541AC9827F4}" destId="{F73D59EA-6E80-4985-9C43-40DE7C546D00}" srcOrd="15" destOrd="0" presId="urn:microsoft.com/office/officeart/2005/8/layout/list1#1"/>
    <dgm:cxn modelId="{C1E53B2D-ACA1-4B7C-9FD2-69E9A8D0716D}" type="presParOf" srcId="{10218951-057F-4572-9DF5-1541AC9827F4}" destId="{3C7DED14-5742-4A57-B350-DF5B3D8A6A94}" srcOrd="16" destOrd="0" presId="urn:microsoft.com/office/officeart/2005/8/layout/list1#1"/>
    <dgm:cxn modelId="{06A90DC5-D5A7-4130-B803-CB6C723C69B2}" type="presParOf" srcId="{3C7DED14-5742-4A57-B350-DF5B3D8A6A94}" destId="{99DA1B8E-BE65-4C63-80BC-A50070A7FCA5}" srcOrd="0" destOrd="0" presId="urn:microsoft.com/office/officeart/2005/8/layout/list1#1"/>
    <dgm:cxn modelId="{1A9ECF93-86CC-4B4A-A960-AA974E8070AF}" type="presParOf" srcId="{3C7DED14-5742-4A57-B350-DF5B3D8A6A94}" destId="{E7B764E6-0E4A-47A3-9654-8B424EF3A64D}" srcOrd="1" destOrd="0" presId="urn:microsoft.com/office/officeart/2005/8/layout/list1#1"/>
    <dgm:cxn modelId="{D3E0EE00-150D-4D58-BC11-B45C90B7B881}" type="presParOf" srcId="{10218951-057F-4572-9DF5-1541AC9827F4}" destId="{2F6BF0E9-9422-4E9F-93C6-2929BFCF1608}" srcOrd="17" destOrd="0" presId="urn:microsoft.com/office/officeart/2005/8/layout/list1#1"/>
    <dgm:cxn modelId="{1A08EC2E-2D79-4010-89D6-DA0D03F59153}" type="presParOf" srcId="{10218951-057F-4572-9DF5-1541AC9827F4}" destId="{11C4FADB-764C-4F72-A714-F7F1109CFE1F}" srcOrd="18"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7F4B765-2863-41CD-95A2-9F3DCA8F48D0}" type="doc">
      <dgm:prSet loTypeId="urn:microsoft.com/office/officeart/2005/8/layout/hProcess4#1" loCatId="process" qsTypeId="urn:microsoft.com/office/officeart/2005/8/quickstyle/simple1#10" qsCatId="simple" csTypeId="urn:microsoft.com/office/officeart/2005/8/colors/colorful5#8" csCatId="colorful" phldr="1"/>
      <dgm:spPr/>
      <dgm:t>
        <a:bodyPr/>
        <a:lstStyle/>
        <a:p>
          <a:endParaRPr lang="en-US"/>
        </a:p>
      </dgm:t>
    </dgm:pt>
    <dgm:pt modelId="{60799EE8-3253-422F-BFFF-5973BCBDAAC3}">
      <dgm:prSet phldrT="[Text]" custT="1"/>
      <dgm:spPr/>
      <dgm:t>
        <a:bodyPr/>
        <a:lstStyle/>
        <a:p>
          <a:r>
            <a:rPr lang="en-US" sz="1000" dirty="0" err="1" smtClean="0"/>
            <a:t>Membaca</a:t>
          </a:r>
          <a:r>
            <a:rPr lang="en-US" sz="1000" dirty="0" smtClean="0"/>
            <a:t> </a:t>
          </a:r>
          <a:r>
            <a:rPr lang="en-US" sz="1000" dirty="0" err="1" smtClean="0"/>
            <a:t>dan</a:t>
          </a:r>
          <a:r>
            <a:rPr lang="en-US" sz="1000" dirty="0" smtClean="0"/>
            <a:t> </a:t>
          </a:r>
          <a:r>
            <a:rPr lang="en-US" sz="1000" dirty="0" err="1" smtClean="0"/>
            <a:t>memahami</a:t>
          </a:r>
          <a:r>
            <a:rPr lang="en-US" sz="1000" dirty="0" smtClean="0"/>
            <a:t> </a:t>
          </a:r>
          <a:r>
            <a:rPr lang="en-US" sz="1000" dirty="0" err="1" smtClean="0"/>
            <a:t>isi</a:t>
          </a:r>
          <a:r>
            <a:rPr lang="en-US" sz="1000" dirty="0" smtClean="0"/>
            <a:t> </a:t>
          </a:r>
          <a:r>
            <a:rPr lang="en-US" sz="1000" dirty="0" err="1" smtClean="0"/>
            <a:t>buku</a:t>
          </a:r>
          <a:r>
            <a:rPr lang="en-US" sz="1000" dirty="0" smtClean="0"/>
            <a:t> yang </a:t>
          </a:r>
          <a:r>
            <a:rPr lang="en-US" sz="1000" dirty="0" err="1" smtClean="0"/>
            <a:t>akan</a:t>
          </a:r>
          <a:r>
            <a:rPr lang="en-US" sz="1000" dirty="0" smtClean="0"/>
            <a:t> </a:t>
          </a:r>
          <a:r>
            <a:rPr lang="en-US" sz="1000" dirty="0" err="1" smtClean="0"/>
            <a:t>diulas</a:t>
          </a:r>
          <a:r>
            <a:rPr lang="en-US" sz="1000" dirty="0" smtClean="0"/>
            <a:t>.</a:t>
          </a:r>
          <a:endParaRPr lang="en-US" sz="1000" dirty="0"/>
        </a:p>
      </dgm:t>
    </dgm:pt>
    <dgm:pt modelId="{CD312114-8265-42D6-A0A7-FBD01C874A37}" cxnId="{753AC025-4003-4E56-8171-753AAADFB7D7}" type="parTrans">
      <dgm:prSet/>
      <dgm:spPr/>
      <dgm:t>
        <a:bodyPr/>
        <a:lstStyle/>
        <a:p>
          <a:endParaRPr lang="en-US"/>
        </a:p>
      </dgm:t>
    </dgm:pt>
    <dgm:pt modelId="{7BADF89D-0A21-41CC-9BE5-B473B5E9313E}" cxnId="{753AC025-4003-4E56-8171-753AAADFB7D7}" type="sibTrans">
      <dgm:prSet/>
      <dgm:spPr/>
      <dgm:t>
        <a:bodyPr/>
        <a:lstStyle/>
        <a:p>
          <a:endParaRPr lang="en-US"/>
        </a:p>
      </dgm:t>
    </dgm:pt>
    <dgm:pt modelId="{A4C9A16D-D93D-403D-AC29-3548D7BBF830}">
      <dgm:prSet phldrT="[Text]" custT="1"/>
      <dgm:spPr/>
      <dgm:t>
        <a:bodyPr/>
        <a:lstStyle/>
        <a:p>
          <a:r>
            <a:rPr lang="en-US" sz="1000" dirty="0" err="1" smtClean="0"/>
            <a:t>Menggambarkan</a:t>
          </a:r>
          <a:r>
            <a:rPr lang="en-US" sz="1000" dirty="0" smtClean="0"/>
            <a:t> </a:t>
          </a:r>
          <a:r>
            <a:rPr lang="en-US" sz="1000" dirty="0" err="1" smtClean="0"/>
            <a:t>isi</a:t>
          </a:r>
          <a:r>
            <a:rPr lang="en-US" sz="1000" dirty="0" smtClean="0"/>
            <a:t> </a:t>
          </a:r>
          <a:r>
            <a:rPr lang="en-US" sz="1000" dirty="0" err="1" smtClean="0"/>
            <a:t>buku</a:t>
          </a:r>
          <a:r>
            <a:rPr lang="en-US" sz="1000" dirty="0" smtClean="0"/>
            <a:t> </a:t>
          </a:r>
          <a:r>
            <a:rPr lang="en-US" sz="1000" dirty="0" err="1" smtClean="0"/>
            <a:t>secara</a:t>
          </a:r>
          <a:r>
            <a:rPr lang="en-US" sz="1000" dirty="0" smtClean="0"/>
            <a:t> </a:t>
          </a:r>
          <a:r>
            <a:rPr lang="en-US" sz="1000" dirty="0" err="1" smtClean="0"/>
            <a:t>keseluruhan</a:t>
          </a:r>
          <a:r>
            <a:rPr lang="en-US" sz="1000" dirty="0" smtClean="0"/>
            <a:t> </a:t>
          </a:r>
          <a:r>
            <a:rPr lang="en-US" sz="1000" dirty="0" err="1" smtClean="0"/>
            <a:t>bab</a:t>
          </a:r>
          <a:r>
            <a:rPr lang="en-US" sz="1000" dirty="0" smtClean="0"/>
            <a:t> per </a:t>
          </a:r>
          <a:r>
            <a:rPr lang="en-US" sz="1000" dirty="0" err="1" smtClean="0"/>
            <a:t>bab</a:t>
          </a:r>
          <a:r>
            <a:rPr lang="en-US" sz="1000" dirty="0" smtClean="0"/>
            <a:t>.</a:t>
          </a:r>
          <a:endParaRPr lang="en-US" sz="1000" dirty="0"/>
        </a:p>
      </dgm:t>
    </dgm:pt>
    <dgm:pt modelId="{79EA8AA9-3483-468C-A16C-86EF5AE9A5C8}" cxnId="{073A3282-21EA-4DA8-9301-3A0DFF38745A}" type="parTrans">
      <dgm:prSet/>
      <dgm:spPr/>
      <dgm:t>
        <a:bodyPr/>
        <a:lstStyle/>
        <a:p>
          <a:endParaRPr lang="en-US"/>
        </a:p>
      </dgm:t>
    </dgm:pt>
    <dgm:pt modelId="{0093C198-BEF0-479B-95A4-621EBC5CB8F1}" cxnId="{073A3282-21EA-4DA8-9301-3A0DFF38745A}" type="sibTrans">
      <dgm:prSet/>
      <dgm:spPr/>
      <dgm:t>
        <a:bodyPr/>
        <a:lstStyle/>
        <a:p>
          <a:endParaRPr lang="en-US"/>
        </a:p>
      </dgm:t>
    </dgm:pt>
    <dgm:pt modelId="{9347F11C-EFD0-4620-B69D-92E8B1FF70F5}">
      <dgm:prSet phldrT="[Text]" custT="1"/>
      <dgm:spPr/>
      <dgm:t>
        <a:bodyPr/>
        <a:lstStyle/>
        <a:p>
          <a:r>
            <a:rPr lang="en-US" sz="1000" dirty="0" err="1" smtClean="0"/>
            <a:t>Membahas</a:t>
          </a:r>
          <a:r>
            <a:rPr lang="en-US" sz="1000" dirty="0" smtClean="0"/>
            <a:t> </a:t>
          </a:r>
          <a:r>
            <a:rPr lang="en-US" sz="1000" dirty="0" err="1" smtClean="0"/>
            <a:t>atau</a:t>
          </a:r>
          <a:r>
            <a:rPr lang="en-US" sz="1000" dirty="0" smtClean="0"/>
            <a:t> </a:t>
          </a:r>
          <a:r>
            <a:rPr lang="en-US" sz="1000" dirty="0" err="1" smtClean="0"/>
            <a:t>mengkritik</a:t>
          </a:r>
          <a:r>
            <a:rPr lang="en-US" sz="1000" dirty="0" smtClean="0"/>
            <a:t> </a:t>
          </a:r>
          <a:r>
            <a:rPr lang="en-US" sz="1000" dirty="0" err="1" smtClean="0"/>
            <a:t>fisik</a:t>
          </a:r>
          <a:r>
            <a:rPr lang="en-US" sz="1000" dirty="0" smtClean="0"/>
            <a:t> </a:t>
          </a:r>
          <a:r>
            <a:rPr lang="en-US" sz="1000" dirty="0" err="1" smtClean="0"/>
            <a:t>buku</a:t>
          </a:r>
          <a:r>
            <a:rPr lang="en-US" sz="1000" dirty="0" smtClean="0"/>
            <a:t> </a:t>
          </a:r>
          <a:r>
            <a:rPr lang="en-US" sz="1000" dirty="0" err="1" smtClean="0"/>
            <a:t>tersebut</a:t>
          </a:r>
          <a:r>
            <a:rPr lang="en-US" sz="1000" dirty="0" smtClean="0"/>
            <a:t>.</a:t>
          </a:r>
          <a:endParaRPr lang="en-US" sz="1000" dirty="0"/>
        </a:p>
      </dgm:t>
    </dgm:pt>
    <dgm:pt modelId="{9B13F745-C058-456E-B794-8DF2EDC64EFF}" cxnId="{6DE65246-6613-481A-B418-58218769C2D9}" type="parTrans">
      <dgm:prSet/>
      <dgm:spPr/>
      <dgm:t>
        <a:bodyPr/>
        <a:lstStyle/>
        <a:p>
          <a:endParaRPr lang="en-US"/>
        </a:p>
      </dgm:t>
    </dgm:pt>
    <dgm:pt modelId="{E516E30B-B087-49E6-A899-25FCF9BFFDFE}" cxnId="{6DE65246-6613-481A-B418-58218769C2D9}" type="sibTrans">
      <dgm:prSet/>
      <dgm:spPr/>
      <dgm:t>
        <a:bodyPr/>
        <a:lstStyle/>
        <a:p>
          <a:endParaRPr lang="en-US"/>
        </a:p>
      </dgm:t>
    </dgm:pt>
    <dgm:pt modelId="{F2443037-E2BF-44BD-9F59-F64B3FEF3610}">
      <dgm:prSet phldrT="[Text]" custT="1"/>
      <dgm:spPr/>
      <dgm:t>
        <a:bodyPr/>
        <a:lstStyle/>
        <a:p>
          <a:r>
            <a:rPr lang="en-US" sz="900" dirty="0" err="1" smtClean="0"/>
            <a:t>Memberi</a:t>
          </a:r>
          <a:r>
            <a:rPr lang="en-US" sz="900" dirty="0" smtClean="0"/>
            <a:t> </a:t>
          </a:r>
          <a:r>
            <a:rPr lang="en-US" sz="900" dirty="0" err="1" smtClean="0"/>
            <a:t>pendapat</a:t>
          </a:r>
          <a:r>
            <a:rPr lang="en-US" sz="900" dirty="0" smtClean="0"/>
            <a:t> </a:t>
          </a:r>
          <a:r>
            <a:rPr lang="en-US" sz="900" dirty="0" err="1" smtClean="0"/>
            <a:t>tentang</a:t>
          </a:r>
          <a:r>
            <a:rPr lang="en-US" sz="900" dirty="0" smtClean="0"/>
            <a:t> </a:t>
          </a:r>
          <a:r>
            <a:rPr lang="en-US" sz="900" dirty="0" err="1" smtClean="0"/>
            <a:t>keunggulan</a:t>
          </a:r>
          <a:r>
            <a:rPr lang="en-US" sz="900" dirty="0" smtClean="0"/>
            <a:t> </a:t>
          </a:r>
          <a:r>
            <a:rPr lang="en-US" sz="900" dirty="0" err="1" smtClean="0"/>
            <a:t>dan</a:t>
          </a:r>
          <a:r>
            <a:rPr lang="en-US" sz="900" dirty="0" smtClean="0"/>
            <a:t> </a:t>
          </a:r>
          <a:r>
            <a:rPr lang="en-US" sz="900" dirty="0" err="1" smtClean="0"/>
            <a:t>kelemahan</a:t>
          </a:r>
          <a:r>
            <a:rPr lang="en-US" sz="900" dirty="0" smtClean="0"/>
            <a:t> </a:t>
          </a:r>
          <a:r>
            <a:rPr lang="en-US" sz="900" dirty="0" err="1" smtClean="0"/>
            <a:t>isi</a:t>
          </a:r>
          <a:r>
            <a:rPr lang="en-US" sz="900" dirty="0" smtClean="0"/>
            <a:t> </a:t>
          </a:r>
          <a:r>
            <a:rPr lang="en-US" sz="900" dirty="0" err="1" smtClean="0"/>
            <a:t>buku</a:t>
          </a:r>
          <a:r>
            <a:rPr lang="en-US" sz="900" dirty="0" smtClean="0"/>
            <a:t>.</a:t>
          </a:r>
          <a:endParaRPr lang="en-US" sz="900" dirty="0"/>
        </a:p>
      </dgm:t>
    </dgm:pt>
    <dgm:pt modelId="{6759458A-A244-4A23-A27C-EDAC5A1FA94A}" cxnId="{BC257F30-B8DE-4951-ADFB-EFC3B747E3F9}" type="parTrans">
      <dgm:prSet/>
      <dgm:spPr/>
      <dgm:t>
        <a:bodyPr/>
        <a:lstStyle/>
        <a:p>
          <a:endParaRPr lang="en-US"/>
        </a:p>
      </dgm:t>
    </dgm:pt>
    <dgm:pt modelId="{53D5B8E5-F81E-4B68-B64F-6C31CAC310A6}" cxnId="{BC257F30-B8DE-4951-ADFB-EFC3B747E3F9}" type="sibTrans">
      <dgm:prSet/>
      <dgm:spPr/>
      <dgm:t>
        <a:bodyPr/>
        <a:lstStyle/>
        <a:p>
          <a:endParaRPr lang="en-US"/>
        </a:p>
      </dgm:t>
    </dgm:pt>
    <dgm:pt modelId="{D7242A1A-E2F7-4874-9C1E-20A0AA42A7CE}">
      <dgm:prSet phldrT="[Text]" custT="1"/>
      <dgm:spPr/>
      <dgm:t>
        <a:bodyPr/>
        <a:lstStyle/>
        <a:p>
          <a:r>
            <a:rPr lang="en-US" sz="900" dirty="0" err="1" smtClean="0"/>
            <a:t>Mengajak</a:t>
          </a:r>
          <a:r>
            <a:rPr lang="en-US" sz="900" dirty="0" smtClean="0"/>
            <a:t> </a:t>
          </a:r>
          <a:r>
            <a:rPr lang="en-US" sz="900" dirty="0" err="1" smtClean="0"/>
            <a:t>pembaca</a:t>
          </a:r>
          <a:r>
            <a:rPr lang="en-US" sz="900" dirty="0" smtClean="0"/>
            <a:t> </a:t>
          </a:r>
          <a:r>
            <a:rPr lang="en-US" sz="900" dirty="0" err="1" smtClean="0"/>
            <a:t>untuk</a:t>
          </a:r>
          <a:r>
            <a:rPr lang="en-US" sz="900" dirty="0" smtClean="0"/>
            <a:t> </a:t>
          </a:r>
          <a:r>
            <a:rPr lang="en-US" sz="900" dirty="0" err="1" smtClean="0"/>
            <a:t>membaca</a:t>
          </a:r>
          <a:r>
            <a:rPr lang="en-US" sz="900" dirty="0" smtClean="0"/>
            <a:t> </a:t>
          </a:r>
          <a:r>
            <a:rPr lang="en-US" sz="900" dirty="0" err="1" smtClean="0"/>
            <a:t>buku</a:t>
          </a:r>
          <a:r>
            <a:rPr lang="en-US" sz="900" dirty="0" smtClean="0"/>
            <a:t> </a:t>
          </a:r>
          <a:r>
            <a:rPr lang="en-US" sz="900" dirty="0" err="1" smtClean="0"/>
            <a:t>tersebut</a:t>
          </a:r>
          <a:r>
            <a:rPr lang="en-US" sz="900" dirty="0" smtClean="0"/>
            <a:t> </a:t>
          </a:r>
          <a:r>
            <a:rPr lang="en-US" sz="900" dirty="0" err="1" smtClean="0"/>
            <a:t>beserta</a:t>
          </a:r>
          <a:r>
            <a:rPr lang="en-US" sz="900" dirty="0" smtClean="0"/>
            <a:t> </a:t>
          </a:r>
          <a:r>
            <a:rPr lang="en-US" sz="900" dirty="0" err="1" smtClean="0"/>
            <a:t>manfaat</a:t>
          </a:r>
          <a:r>
            <a:rPr lang="en-US" sz="900" dirty="0" smtClean="0"/>
            <a:t> yang </a:t>
          </a:r>
          <a:r>
            <a:rPr lang="en-US" sz="900" dirty="0" err="1" smtClean="0"/>
            <a:t>akan</a:t>
          </a:r>
          <a:r>
            <a:rPr lang="en-US" sz="900" dirty="0" smtClean="0"/>
            <a:t> </a:t>
          </a:r>
          <a:r>
            <a:rPr lang="en-US" sz="900" dirty="0" err="1" smtClean="0"/>
            <a:t>didapatkannya</a:t>
          </a:r>
          <a:r>
            <a:rPr lang="en-US" sz="900" dirty="0" smtClean="0"/>
            <a:t>.</a:t>
          </a:r>
          <a:endParaRPr lang="en-US" sz="900" dirty="0"/>
        </a:p>
      </dgm:t>
    </dgm:pt>
    <dgm:pt modelId="{DC5C5E7D-17BC-4541-BBC1-FF40778312B5}" cxnId="{0D6A58BF-80A6-4C6A-82C6-9F08465973DC}" type="parTrans">
      <dgm:prSet/>
      <dgm:spPr/>
      <dgm:t>
        <a:bodyPr/>
        <a:lstStyle/>
        <a:p>
          <a:endParaRPr lang="en-US"/>
        </a:p>
      </dgm:t>
    </dgm:pt>
    <dgm:pt modelId="{43D17667-32EA-420C-84E2-09B9C772FDBC}" cxnId="{0D6A58BF-80A6-4C6A-82C6-9F08465973DC}" type="sibTrans">
      <dgm:prSet/>
      <dgm:spPr/>
      <dgm:t>
        <a:bodyPr/>
        <a:lstStyle/>
        <a:p>
          <a:endParaRPr lang="en-US"/>
        </a:p>
      </dgm:t>
    </dgm:pt>
    <dgm:pt modelId="{B3DA80FA-2D44-442B-907F-634E5BB4107C}">
      <dgm:prSet phldrT="[Text]" custT="1"/>
      <dgm:spPr/>
      <dgm:t>
        <a:bodyPr/>
        <a:lstStyle/>
        <a:p>
          <a:r>
            <a:rPr lang="en-US" sz="1000" dirty="0" err="1" smtClean="0"/>
            <a:t>Menyampaikan</a:t>
          </a:r>
          <a:r>
            <a:rPr lang="en-US" sz="1000" dirty="0" smtClean="0"/>
            <a:t> </a:t>
          </a:r>
          <a:r>
            <a:rPr lang="en-US" sz="1000" dirty="0" err="1" smtClean="0"/>
            <a:t>atau</a:t>
          </a:r>
          <a:r>
            <a:rPr lang="en-US" sz="1000" dirty="0" smtClean="0"/>
            <a:t> </a:t>
          </a:r>
          <a:r>
            <a:rPr lang="en-US" sz="1000" dirty="0" err="1" smtClean="0"/>
            <a:t>menyajikan</a:t>
          </a:r>
          <a:r>
            <a:rPr lang="en-US" sz="1000" dirty="0" smtClean="0"/>
            <a:t> </a:t>
          </a:r>
          <a:r>
            <a:rPr lang="en-US" sz="1000" dirty="0" err="1" smtClean="0"/>
            <a:t>fisik</a:t>
          </a:r>
          <a:r>
            <a:rPr lang="en-US" sz="1000" dirty="0" smtClean="0"/>
            <a:t> </a:t>
          </a:r>
          <a:r>
            <a:rPr lang="en-US" sz="1000" dirty="0" err="1" smtClean="0"/>
            <a:t>buku</a:t>
          </a:r>
          <a:r>
            <a:rPr lang="en-US" sz="1000" dirty="0" smtClean="0"/>
            <a:t> .</a:t>
          </a:r>
          <a:endParaRPr lang="en-US" sz="1000" dirty="0"/>
        </a:p>
      </dgm:t>
    </dgm:pt>
    <dgm:pt modelId="{F83602D0-FC4F-4486-8A81-7E602630824C}" cxnId="{9B1E25A8-0477-4CCA-8FD3-6E6254B84DC5}" type="parTrans">
      <dgm:prSet/>
      <dgm:spPr/>
      <dgm:t>
        <a:bodyPr/>
        <a:lstStyle/>
        <a:p>
          <a:endParaRPr lang="en-US"/>
        </a:p>
      </dgm:t>
    </dgm:pt>
    <dgm:pt modelId="{E3065DEF-7A80-4C5E-B983-70579684E538}" cxnId="{9B1E25A8-0477-4CCA-8FD3-6E6254B84DC5}" type="sibTrans">
      <dgm:prSet/>
      <dgm:spPr/>
      <dgm:t>
        <a:bodyPr/>
        <a:lstStyle/>
        <a:p>
          <a:endParaRPr lang="en-US"/>
        </a:p>
      </dgm:t>
    </dgm:pt>
    <dgm:pt modelId="{6B0D0F23-C777-4D1E-84CF-2C3145675596}">
      <dgm:prSet phldrT="[Text]"/>
      <dgm:spPr/>
      <dgm:t>
        <a:bodyPr/>
        <a:lstStyle/>
        <a:p>
          <a:endParaRPr lang="en-US" dirty="0"/>
        </a:p>
      </dgm:t>
    </dgm:pt>
    <dgm:pt modelId="{E27E55A2-956F-4F12-970C-7232D1B5C2E6}" cxnId="{BEF7D1B3-02B1-4987-BCA2-194847C0DDFD}" type="parTrans">
      <dgm:prSet/>
      <dgm:spPr/>
      <dgm:t>
        <a:bodyPr/>
        <a:lstStyle/>
        <a:p>
          <a:endParaRPr lang="en-US"/>
        </a:p>
      </dgm:t>
    </dgm:pt>
    <dgm:pt modelId="{65DCF35B-5998-448B-A2D6-7BFF7B9CB17E}" cxnId="{BEF7D1B3-02B1-4987-BCA2-194847C0DDFD}" type="sibTrans">
      <dgm:prSet/>
      <dgm:spPr/>
      <dgm:t>
        <a:bodyPr/>
        <a:lstStyle/>
        <a:p>
          <a:endParaRPr lang="en-US"/>
        </a:p>
      </dgm:t>
    </dgm:pt>
    <dgm:pt modelId="{078010C0-88D7-4358-8AD7-E2FD4F15E741}">
      <dgm:prSet phldrT="[Text]"/>
      <dgm:spPr/>
      <dgm:t>
        <a:bodyPr/>
        <a:lstStyle/>
        <a:p>
          <a:endParaRPr lang="en-US" dirty="0"/>
        </a:p>
      </dgm:t>
    </dgm:pt>
    <dgm:pt modelId="{FCB232FE-B812-432B-B6B2-78260D89080D}" cxnId="{FBAD0056-43EA-4D22-AD74-CA69B5430CB8}" type="parTrans">
      <dgm:prSet/>
      <dgm:spPr/>
      <dgm:t>
        <a:bodyPr/>
        <a:lstStyle/>
        <a:p>
          <a:endParaRPr lang="en-US"/>
        </a:p>
      </dgm:t>
    </dgm:pt>
    <dgm:pt modelId="{365D781A-7AC3-4404-AEB8-24DA4E4E7945}" cxnId="{FBAD0056-43EA-4D22-AD74-CA69B5430CB8}" type="sibTrans">
      <dgm:prSet/>
      <dgm:spPr/>
      <dgm:t>
        <a:bodyPr/>
        <a:lstStyle/>
        <a:p>
          <a:endParaRPr lang="en-US"/>
        </a:p>
      </dgm:t>
    </dgm:pt>
    <dgm:pt modelId="{792DC7B8-9CDE-4795-9D7C-A7F6541215DF}">
      <dgm:prSet phldrT="[Text]"/>
      <dgm:spPr/>
      <dgm:t>
        <a:bodyPr/>
        <a:lstStyle/>
        <a:p>
          <a:endParaRPr lang="en-US" dirty="0"/>
        </a:p>
      </dgm:t>
    </dgm:pt>
    <dgm:pt modelId="{AB5C68E3-7C7D-4EEF-A33D-1DE7305520B3}" cxnId="{9B915D27-FFFD-4E0F-98F4-A0E910F1EE6C}" type="parTrans">
      <dgm:prSet/>
      <dgm:spPr/>
      <dgm:t>
        <a:bodyPr/>
        <a:lstStyle/>
        <a:p>
          <a:endParaRPr lang="en-US"/>
        </a:p>
      </dgm:t>
    </dgm:pt>
    <dgm:pt modelId="{0F7FBD07-BE98-4188-9BD5-740CC245FDD3}" cxnId="{9B915D27-FFFD-4E0F-98F4-A0E910F1EE6C}" type="sibTrans">
      <dgm:prSet/>
      <dgm:spPr/>
      <dgm:t>
        <a:bodyPr/>
        <a:lstStyle/>
        <a:p>
          <a:endParaRPr lang="en-US"/>
        </a:p>
      </dgm:t>
    </dgm:pt>
    <dgm:pt modelId="{72CC25FD-EDF2-4CB8-A1FE-D2AACD14D360}">
      <dgm:prSet phldrT="[Text]"/>
      <dgm:spPr/>
      <dgm:t>
        <a:bodyPr/>
        <a:lstStyle/>
        <a:p>
          <a:endParaRPr lang="en-US" dirty="0"/>
        </a:p>
      </dgm:t>
    </dgm:pt>
    <dgm:pt modelId="{2D2D527A-F1C3-4BB3-A0B0-C5DBFF81DBB6}" cxnId="{8FC71C11-667D-40E0-9CEE-0DC330FB3AB1}" type="parTrans">
      <dgm:prSet/>
      <dgm:spPr/>
      <dgm:t>
        <a:bodyPr/>
        <a:lstStyle/>
        <a:p>
          <a:endParaRPr lang="en-US"/>
        </a:p>
      </dgm:t>
    </dgm:pt>
    <dgm:pt modelId="{591C7A88-4190-4EDD-8762-C4D0A46DA3A9}" cxnId="{8FC71C11-667D-40E0-9CEE-0DC330FB3AB1}" type="sibTrans">
      <dgm:prSet/>
      <dgm:spPr/>
      <dgm:t>
        <a:bodyPr/>
        <a:lstStyle/>
        <a:p>
          <a:endParaRPr lang="en-US"/>
        </a:p>
      </dgm:t>
    </dgm:pt>
    <dgm:pt modelId="{48DB7569-465C-44A8-85EB-7A1BDA8DA592}">
      <dgm:prSet phldrT="[Text]"/>
      <dgm:spPr/>
      <dgm:t>
        <a:bodyPr/>
        <a:lstStyle/>
        <a:p>
          <a:endParaRPr lang="en-US" dirty="0"/>
        </a:p>
      </dgm:t>
    </dgm:pt>
    <dgm:pt modelId="{BE2F2E81-629A-4E14-8A80-9C59BA4CC018}" cxnId="{7E7B65EA-B69A-4D41-9E64-514EF3371D60}" type="parTrans">
      <dgm:prSet/>
      <dgm:spPr/>
      <dgm:t>
        <a:bodyPr/>
        <a:lstStyle/>
        <a:p>
          <a:endParaRPr lang="en-US"/>
        </a:p>
      </dgm:t>
    </dgm:pt>
    <dgm:pt modelId="{1928B390-E78F-4C4F-ADB9-8FD5C4BCBE00}" cxnId="{7E7B65EA-B69A-4D41-9E64-514EF3371D60}" type="sibTrans">
      <dgm:prSet/>
      <dgm:spPr/>
      <dgm:t>
        <a:bodyPr/>
        <a:lstStyle/>
        <a:p>
          <a:endParaRPr lang="en-US"/>
        </a:p>
      </dgm:t>
    </dgm:pt>
    <dgm:pt modelId="{61C9DFE0-9605-45DF-8AF0-01F8A1D4C341}">
      <dgm:prSet phldrT="[Text]"/>
      <dgm:spPr/>
      <dgm:t>
        <a:bodyPr/>
        <a:lstStyle/>
        <a:p>
          <a:endParaRPr lang="en-US" dirty="0"/>
        </a:p>
      </dgm:t>
    </dgm:pt>
    <dgm:pt modelId="{E59CE319-F915-4FF9-B2BD-6F9D3015BEDE}" cxnId="{F4969399-72CD-470C-B5A7-8FFD343C3107}" type="parTrans">
      <dgm:prSet/>
      <dgm:spPr/>
      <dgm:t>
        <a:bodyPr/>
        <a:lstStyle/>
        <a:p>
          <a:endParaRPr lang="en-US"/>
        </a:p>
      </dgm:t>
    </dgm:pt>
    <dgm:pt modelId="{5ADDCA62-9CBF-476A-B845-1FC23C82ECEC}" cxnId="{F4969399-72CD-470C-B5A7-8FFD343C3107}" type="sibTrans">
      <dgm:prSet/>
      <dgm:spPr/>
      <dgm:t>
        <a:bodyPr/>
        <a:lstStyle/>
        <a:p>
          <a:endParaRPr lang="en-US"/>
        </a:p>
      </dgm:t>
    </dgm:pt>
    <dgm:pt modelId="{DAB7171B-F94B-4B36-B82E-36678C86D7C1}" type="pres">
      <dgm:prSet presAssocID="{07F4B765-2863-41CD-95A2-9F3DCA8F48D0}" presName="Name0" presStyleCnt="0">
        <dgm:presLayoutVars>
          <dgm:dir/>
          <dgm:animLvl val="lvl"/>
          <dgm:resizeHandles val="exact"/>
        </dgm:presLayoutVars>
      </dgm:prSet>
      <dgm:spPr/>
      <dgm:t>
        <a:bodyPr/>
        <a:lstStyle/>
        <a:p>
          <a:endParaRPr lang="en-US"/>
        </a:p>
      </dgm:t>
    </dgm:pt>
    <dgm:pt modelId="{0377E8F9-A9A8-467F-B054-A3296A7C6E1A}" type="pres">
      <dgm:prSet presAssocID="{07F4B765-2863-41CD-95A2-9F3DCA8F48D0}" presName="tSp" presStyleCnt="0"/>
      <dgm:spPr/>
    </dgm:pt>
    <dgm:pt modelId="{7EB76402-4A42-4590-A285-AD806BC52302}" type="pres">
      <dgm:prSet presAssocID="{07F4B765-2863-41CD-95A2-9F3DCA8F48D0}" presName="bSp" presStyleCnt="0"/>
      <dgm:spPr/>
    </dgm:pt>
    <dgm:pt modelId="{1C6F4BE6-7B04-4AE6-93FC-FD4FC65FC08A}" type="pres">
      <dgm:prSet presAssocID="{07F4B765-2863-41CD-95A2-9F3DCA8F48D0}" presName="process" presStyleCnt="0"/>
      <dgm:spPr/>
    </dgm:pt>
    <dgm:pt modelId="{421C6B4B-ED68-4A08-A5EA-3C44B7D66FD3}" type="pres">
      <dgm:prSet presAssocID="{6B0D0F23-C777-4D1E-84CF-2C3145675596}" presName="composite1" presStyleCnt="0"/>
      <dgm:spPr/>
    </dgm:pt>
    <dgm:pt modelId="{8B397B81-C3F0-446E-86E0-ECB7FDA52615}" type="pres">
      <dgm:prSet presAssocID="{6B0D0F23-C777-4D1E-84CF-2C3145675596}" presName="dummyNode1" presStyleLbl="node1" presStyleIdx="0" presStyleCnt="6"/>
      <dgm:spPr/>
    </dgm:pt>
    <dgm:pt modelId="{4FB42F4E-144E-4525-8A9E-DA5527C825FE}" type="pres">
      <dgm:prSet presAssocID="{6B0D0F23-C777-4D1E-84CF-2C3145675596}" presName="childNode1" presStyleLbl="bgAcc1" presStyleIdx="0" presStyleCnt="6" custScaleX="131219" custScaleY="120350">
        <dgm:presLayoutVars>
          <dgm:bulletEnabled val="1"/>
        </dgm:presLayoutVars>
      </dgm:prSet>
      <dgm:spPr/>
      <dgm:t>
        <a:bodyPr/>
        <a:lstStyle/>
        <a:p>
          <a:endParaRPr lang="en-US"/>
        </a:p>
      </dgm:t>
    </dgm:pt>
    <dgm:pt modelId="{A3604AAA-7EA3-4073-A6E1-88BE0C77986C}" type="pres">
      <dgm:prSet presAssocID="{6B0D0F23-C777-4D1E-84CF-2C3145675596}" presName="childNode1tx" presStyleLbl="bgAcc1" presStyleIdx="0" presStyleCnt="6">
        <dgm:presLayoutVars>
          <dgm:bulletEnabled val="1"/>
        </dgm:presLayoutVars>
      </dgm:prSet>
      <dgm:spPr/>
      <dgm:t>
        <a:bodyPr/>
        <a:lstStyle/>
        <a:p>
          <a:endParaRPr lang="en-US"/>
        </a:p>
      </dgm:t>
    </dgm:pt>
    <dgm:pt modelId="{441D84B9-11E4-48A9-8B26-BC4B606EFE71}" type="pres">
      <dgm:prSet presAssocID="{6B0D0F23-C777-4D1E-84CF-2C3145675596}" presName="parentNode1" presStyleLbl="node1" presStyleIdx="0" presStyleCnt="6">
        <dgm:presLayoutVars>
          <dgm:chMax val="1"/>
          <dgm:bulletEnabled val="1"/>
        </dgm:presLayoutVars>
      </dgm:prSet>
      <dgm:spPr/>
      <dgm:t>
        <a:bodyPr/>
        <a:lstStyle/>
        <a:p>
          <a:endParaRPr lang="en-US"/>
        </a:p>
      </dgm:t>
    </dgm:pt>
    <dgm:pt modelId="{AB286A93-DDBD-456B-A5C7-678B1A0EA444}" type="pres">
      <dgm:prSet presAssocID="{6B0D0F23-C777-4D1E-84CF-2C3145675596}" presName="connSite1" presStyleCnt="0"/>
      <dgm:spPr/>
    </dgm:pt>
    <dgm:pt modelId="{9A53E686-2141-48E2-858A-0312F080CDC9}" type="pres">
      <dgm:prSet presAssocID="{65DCF35B-5998-448B-A2D6-7BFF7B9CB17E}" presName="Name9" presStyleLbl="sibTrans2D1" presStyleIdx="0" presStyleCnt="5"/>
      <dgm:spPr/>
      <dgm:t>
        <a:bodyPr/>
        <a:lstStyle/>
        <a:p>
          <a:endParaRPr lang="en-US"/>
        </a:p>
      </dgm:t>
    </dgm:pt>
    <dgm:pt modelId="{EFB16B02-BDF7-4611-9152-AD599E1C5996}" type="pres">
      <dgm:prSet presAssocID="{078010C0-88D7-4358-8AD7-E2FD4F15E741}" presName="composite2" presStyleCnt="0"/>
      <dgm:spPr/>
    </dgm:pt>
    <dgm:pt modelId="{872B4A62-8FAD-493D-9B8B-2E3CB0190F30}" type="pres">
      <dgm:prSet presAssocID="{078010C0-88D7-4358-8AD7-E2FD4F15E741}" presName="dummyNode2" presStyleLbl="node1" presStyleIdx="0" presStyleCnt="6"/>
      <dgm:spPr/>
    </dgm:pt>
    <dgm:pt modelId="{E6596C1D-E74C-4DCD-8CBE-284D0BDFFE4C}" type="pres">
      <dgm:prSet presAssocID="{078010C0-88D7-4358-8AD7-E2FD4F15E741}" presName="childNode2" presStyleLbl="bgAcc1" presStyleIdx="1" presStyleCnt="6" custScaleX="131343" custScaleY="127582">
        <dgm:presLayoutVars>
          <dgm:bulletEnabled val="1"/>
        </dgm:presLayoutVars>
      </dgm:prSet>
      <dgm:spPr/>
      <dgm:t>
        <a:bodyPr/>
        <a:lstStyle/>
        <a:p>
          <a:endParaRPr lang="en-US"/>
        </a:p>
      </dgm:t>
    </dgm:pt>
    <dgm:pt modelId="{0473A880-819F-4FA3-B419-E1F74DD2531B}" type="pres">
      <dgm:prSet presAssocID="{078010C0-88D7-4358-8AD7-E2FD4F15E741}" presName="childNode2tx" presStyleLbl="bgAcc1" presStyleIdx="1" presStyleCnt="6">
        <dgm:presLayoutVars>
          <dgm:bulletEnabled val="1"/>
        </dgm:presLayoutVars>
      </dgm:prSet>
      <dgm:spPr/>
      <dgm:t>
        <a:bodyPr/>
        <a:lstStyle/>
        <a:p>
          <a:endParaRPr lang="en-US"/>
        </a:p>
      </dgm:t>
    </dgm:pt>
    <dgm:pt modelId="{DE56B0E8-01EE-463F-99B8-857C349090D2}" type="pres">
      <dgm:prSet presAssocID="{078010C0-88D7-4358-8AD7-E2FD4F15E741}" presName="parentNode2" presStyleLbl="node1" presStyleIdx="1" presStyleCnt="6">
        <dgm:presLayoutVars>
          <dgm:chMax val="0"/>
          <dgm:bulletEnabled val="1"/>
        </dgm:presLayoutVars>
      </dgm:prSet>
      <dgm:spPr/>
      <dgm:t>
        <a:bodyPr/>
        <a:lstStyle/>
        <a:p>
          <a:endParaRPr lang="en-US"/>
        </a:p>
      </dgm:t>
    </dgm:pt>
    <dgm:pt modelId="{7FCCF8E0-A2F7-433D-A7A7-73355CEF5AAE}" type="pres">
      <dgm:prSet presAssocID="{078010C0-88D7-4358-8AD7-E2FD4F15E741}" presName="connSite2" presStyleCnt="0"/>
      <dgm:spPr/>
    </dgm:pt>
    <dgm:pt modelId="{0B9C555E-DDCC-4059-BB7E-89F73ADF6ECD}" type="pres">
      <dgm:prSet presAssocID="{365D781A-7AC3-4404-AEB8-24DA4E4E7945}" presName="Name18" presStyleLbl="sibTrans2D1" presStyleIdx="1" presStyleCnt="5"/>
      <dgm:spPr/>
      <dgm:t>
        <a:bodyPr/>
        <a:lstStyle/>
        <a:p>
          <a:endParaRPr lang="en-US"/>
        </a:p>
      </dgm:t>
    </dgm:pt>
    <dgm:pt modelId="{7B86086E-05FC-4350-992B-7BE567A79D22}" type="pres">
      <dgm:prSet presAssocID="{792DC7B8-9CDE-4795-9D7C-A7F6541215DF}" presName="composite1" presStyleCnt="0"/>
      <dgm:spPr/>
    </dgm:pt>
    <dgm:pt modelId="{24A3C00E-9BA5-46AF-A5AE-520D9D08E53D}" type="pres">
      <dgm:prSet presAssocID="{792DC7B8-9CDE-4795-9D7C-A7F6541215DF}" presName="dummyNode1" presStyleLbl="node1" presStyleIdx="1" presStyleCnt="6"/>
      <dgm:spPr/>
    </dgm:pt>
    <dgm:pt modelId="{8B972F68-FD97-4131-A93C-BC74C4C79135}" type="pres">
      <dgm:prSet presAssocID="{792DC7B8-9CDE-4795-9D7C-A7F6541215DF}" presName="childNode1" presStyleLbl="bgAcc1" presStyleIdx="2" presStyleCnt="6" custScaleY="138457">
        <dgm:presLayoutVars>
          <dgm:bulletEnabled val="1"/>
        </dgm:presLayoutVars>
      </dgm:prSet>
      <dgm:spPr/>
      <dgm:t>
        <a:bodyPr/>
        <a:lstStyle/>
        <a:p>
          <a:endParaRPr lang="en-US"/>
        </a:p>
      </dgm:t>
    </dgm:pt>
    <dgm:pt modelId="{6F0B8EA7-ED6C-4006-AD54-C82CFB850851}" type="pres">
      <dgm:prSet presAssocID="{792DC7B8-9CDE-4795-9D7C-A7F6541215DF}" presName="childNode1tx" presStyleLbl="bgAcc1" presStyleIdx="2" presStyleCnt="6">
        <dgm:presLayoutVars>
          <dgm:bulletEnabled val="1"/>
        </dgm:presLayoutVars>
      </dgm:prSet>
      <dgm:spPr/>
      <dgm:t>
        <a:bodyPr/>
        <a:lstStyle/>
        <a:p>
          <a:endParaRPr lang="en-US"/>
        </a:p>
      </dgm:t>
    </dgm:pt>
    <dgm:pt modelId="{1F6128D8-F039-4234-BFFC-826A66DA3615}" type="pres">
      <dgm:prSet presAssocID="{792DC7B8-9CDE-4795-9D7C-A7F6541215DF}" presName="parentNode1" presStyleLbl="node1" presStyleIdx="2" presStyleCnt="6" custLinFactNeighborX="12509" custLinFactNeighborY="39652">
        <dgm:presLayoutVars>
          <dgm:chMax val="1"/>
          <dgm:bulletEnabled val="1"/>
        </dgm:presLayoutVars>
      </dgm:prSet>
      <dgm:spPr/>
      <dgm:t>
        <a:bodyPr/>
        <a:lstStyle/>
        <a:p>
          <a:endParaRPr lang="en-US"/>
        </a:p>
      </dgm:t>
    </dgm:pt>
    <dgm:pt modelId="{81280D17-E17F-49CC-8255-EBECB1DE8667}" type="pres">
      <dgm:prSet presAssocID="{792DC7B8-9CDE-4795-9D7C-A7F6541215DF}" presName="connSite1" presStyleCnt="0"/>
      <dgm:spPr/>
    </dgm:pt>
    <dgm:pt modelId="{D3147B62-6C12-4795-9FC0-DF34E4EAE4EB}" type="pres">
      <dgm:prSet presAssocID="{0F7FBD07-BE98-4188-9BD5-740CC245FDD3}" presName="Name9" presStyleLbl="sibTrans2D1" presStyleIdx="2" presStyleCnt="5"/>
      <dgm:spPr/>
      <dgm:t>
        <a:bodyPr/>
        <a:lstStyle/>
        <a:p>
          <a:endParaRPr lang="en-US"/>
        </a:p>
      </dgm:t>
    </dgm:pt>
    <dgm:pt modelId="{A7375CA4-239A-42B5-98D8-AD85C0DA5734}" type="pres">
      <dgm:prSet presAssocID="{72CC25FD-EDF2-4CB8-A1FE-D2AACD14D360}" presName="composite2" presStyleCnt="0"/>
      <dgm:spPr/>
    </dgm:pt>
    <dgm:pt modelId="{7862C814-B1AB-4001-9BD7-E730CCE323B5}" type="pres">
      <dgm:prSet presAssocID="{72CC25FD-EDF2-4CB8-A1FE-D2AACD14D360}" presName="dummyNode2" presStyleLbl="node1" presStyleIdx="2" presStyleCnt="6"/>
      <dgm:spPr/>
    </dgm:pt>
    <dgm:pt modelId="{B9A75C13-E2D7-456D-B669-FB1C37588D4A}" type="pres">
      <dgm:prSet presAssocID="{72CC25FD-EDF2-4CB8-A1FE-D2AACD14D360}" presName="childNode2" presStyleLbl="bgAcc1" presStyleIdx="3" presStyleCnt="6" custScaleY="130960">
        <dgm:presLayoutVars>
          <dgm:bulletEnabled val="1"/>
        </dgm:presLayoutVars>
      </dgm:prSet>
      <dgm:spPr/>
      <dgm:t>
        <a:bodyPr/>
        <a:lstStyle/>
        <a:p>
          <a:endParaRPr lang="en-US"/>
        </a:p>
      </dgm:t>
    </dgm:pt>
    <dgm:pt modelId="{5EDD1B4A-7A24-4E3B-A2E4-8AD82DA31DAF}" type="pres">
      <dgm:prSet presAssocID="{72CC25FD-EDF2-4CB8-A1FE-D2AACD14D360}" presName="childNode2tx" presStyleLbl="bgAcc1" presStyleIdx="3" presStyleCnt="6">
        <dgm:presLayoutVars>
          <dgm:bulletEnabled val="1"/>
        </dgm:presLayoutVars>
      </dgm:prSet>
      <dgm:spPr/>
      <dgm:t>
        <a:bodyPr/>
        <a:lstStyle/>
        <a:p>
          <a:endParaRPr lang="en-US"/>
        </a:p>
      </dgm:t>
    </dgm:pt>
    <dgm:pt modelId="{13F075DF-6D91-415C-B806-C63316BBACD9}" type="pres">
      <dgm:prSet presAssocID="{72CC25FD-EDF2-4CB8-A1FE-D2AACD14D360}" presName="parentNode2" presStyleLbl="node1" presStyleIdx="3" presStyleCnt="6">
        <dgm:presLayoutVars>
          <dgm:chMax val="0"/>
          <dgm:bulletEnabled val="1"/>
        </dgm:presLayoutVars>
      </dgm:prSet>
      <dgm:spPr/>
      <dgm:t>
        <a:bodyPr/>
        <a:lstStyle/>
        <a:p>
          <a:endParaRPr lang="en-US"/>
        </a:p>
      </dgm:t>
    </dgm:pt>
    <dgm:pt modelId="{7F1951BF-086B-4AE6-8DFF-179F2CE74BFE}" type="pres">
      <dgm:prSet presAssocID="{72CC25FD-EDF2-4CB8-A1FE-D2AACD14D360}" presName="connSite2" presStyleCnt="0"/>
      <dgm:spPr/>
    </dgm:pt>
    <dgm:pt modelId="{D8F0A26A-EB09-4464-B1D6-2F6E0E4B66DA}" type="pres">
      <dgm:prSet presAssocID="{591C7A88-4190-4EDD-8762-C4D0A46DA3A9}" presName="Name18" presStyleLbl="sibTrans2D1" presStyleIdx="3" presStyleCnt="5"/>
      <dgm:spPr/>
      <dgm:t>
        <a:bodyPr/>
        <a:lstStyle/>
        <a:p>
          <a:endParaRPr lang="en-US"/>
        </a:p>
      </dgm:t>
    </dgm:pt>
    <dgm:pt modelId="{003F8E13-2DF9-4E66-82D8-45802B53CDF8}" type="pres">
      <dgm:prSet presAssocID="{48DB7569-465C-44A8-85EB-7A1BDA8DA592}" presName="composite1" presStyleCnt="0"/>
      <dgm:spPr/>
    </dgm:pt>
    <dgm:pt modelId="{4679957B-AE0A-4FBA-8CFF-5E976C1F6A6D}" type="pres">
      <dgm:prSet presAssocID="{48DB7569-465C-44A8-85EB-7A1BDA8DA592}" presName="dummyNode1" presStyleLbl="node1" presStyleIdx="3" presStyleCnt="6"/>
      <dgm:spPr/>
    </dgm:pt>
    <dgm:pt modelId="{1C7DB0A2-1D14-4F30-906B-94681FA2DE03}" type="pres">
      <dgm:prSet presAssocID="{48DB7569-465C-44A8-85EB-7A1BDA8DA592}" presName="childNode1" presStyleLbl="bgAcc1" presStyleIdx="4" presStyleCnt="6" custScaleX="121588" custScaleY="98494">
        <dgm:presLayoutVars>
          <dgm:bulletEnabled val="1"/>
        </dgm:presLayoutVars>
      </dgm:prSet>
      <dgm:spPr/>
      <dgm:t>
        <a:bodyPr/>
        <a:lstStyle/>
        <a:p>
          <a:endParaRPr lang="en-US"/>
        </a:p>
      </dgm:t>
    </dgm:pt>
    <dgm:pt modelId="{A158BCCD-BF99-4369-B75C-F6F6B219FC90}" type="pres">
      <dgm:prSet presAssocID="{48DB7569-465C-44A8-85EB-7A1BDA8DA592}" presName="childNode1tx" presStyleLbl="bgAcc1" presStyleIdx="4" presStyleCnt="6">
        <dgm:presLayoutVars>
          <dgm:bulletEnabled val="1"/>
        </dgm:presLayoutVars>
      </dgm:prSet>
      <dgm:spPr/>
      <dgm:t>
        <a:bodyPr/>
        <a:lstStyle/>
        <a:p>
          <a:endParaRPr lang="en-US"/>
        </a:p>
      </dgm:t>
    </dgm:pt>
    <dgm:pt modelId="{5C231A99-AA15-46BD-A65C-DE7DFD94F4C3}" type="pres">
      <dgm:prSet presAssocID="{48DB7569-465C-44A8-85EB-7A1BDA8DA592}" presName="parentNode1" presStyleLbl="node1" presStyleIdx="4" presStyleCnt="6" custLinFactNeighborX="16644" custLinFactNeighborY="18388">
        <dgm:presLayoutVars>
          <dgm:chMax val="1"/>
          <dgm:bulletEnabled val="1"/>
        </dgm:presLayoutVars>
      </dgm:prSet>
      <dgm:spPr/>
      <dgm:t>
        <a:bodyPr/>
        <a:lstStyle/>
        <a:p>
          <a:endParaRPr lang="en-US"/>
        </a:p>
      </dgm:t>
    </dgm:pt>
    <dgm:pt modelId="{6CF17FBD-AC7E-46D3-B1B7-11455951287B}" type="pres">
      <dgm:prSet presAssocID="{48DB7569-465C-44A8-85EB-7A1BDA8DA592}" presName="connSite1" presStyleCnt="0"/>
      <dgm:spPr/>
    </dgm:pt>
    <dgm:pt modelId="{C0DA9A00-F48D-4B57-81E9-D0A198117BB6}" type="pres">
      <dgm:prSet presAssocID="{1928B390-E78F-4C4F-ADB9-8FD5C4BCBE00}" presName="Name9" presStyleLbl="sibTrans2D1" presStyleIdx="4" presStyleCnt="5"/>
      <dgm:spPr/>
      <dgm:t>
        <a:bodyPr/>
        <a:lstStyle/>
        <a:p>
          <a:endParaRPr lang="en-US"/>
        </a:p>
      </dgm:t>
    </dgm:pt>
    <dgm:pt modelId="{3ED00995-836E-40B3-AF88-CBD2B33748D2}" type="pres">
      <dgm:prSet presAssocID="{61C9DFE0-9605-45DF-8AF0-01F8A1D4C341}" presName="composite2" presStyleCnt="0"/>
      <dgm:spPr/>
    </dgm:pt>
    <dgm:pt modelId="{8F0B6BBF-8CF3-4644-AC1D-AFC40E373790}" type="pres">
      <dgm:prSet presAssocID="{61C9DFE0-9605-45DF-8AF0-01F8A1D4C341}" presName="dummyNode2" presStyleLbl="node1" presStyleIdx="4" presStyleCnt="6"/>
      <dgm:spPr/>
    </dgm:pt>
    <dgm:pt modelId="{BCD50A75-8799-4683-9C51-BAC22F7BB821}" type="pres">
      <dgm:prSet presAssocID="{61C9DFE0-9605-45DF-8AF0-01F8A1D4C341}" presName="childNode2" presStyleLbl="bgAcc1" presStyleIdx="5" presStyleCnt="6" custScaleX="117599" custScaleY="169582" custLinFactNeighborX="969" custLinFactNeighborY="27643">
        <dgm:presLayoutVars>
          <dgm:bulletEnabled val="1"/>
        </dgm:presLayoutVars>
      </dgm:prSet>
      <dgm:spPr/>
      <dgm:t>
        <a:bodyPr/>
        <a:lstStyle/>
        <a:p>
          <a:endParaRPr lang="en-US"/>
        </a:p>
      </dgm:t>
    </dgm:pt>
    <dgm:pt modelId="{CEDFC494-CC99-47D6-B456-BB10D3E0C180}" type="pres">
      <dgm:prSet presAssocID="{61C9DFE0-9605-45DF-8AF0-01F8A1D4C341}" presName="childNode2tx" presStyleLbl="bgAcc1" presStyleIdx="5" presStyleCnt="6">
        <dgm:presLayoutVars>
          <dgm:bulletEnabled val="1"/>
        </dgm:presLayoutVars>
      </dgm:prSet>
      <dgm:spPr/>
      <dgm:t>
        <a:bodyPr/>
        <a:lstStyle/>
        <a:p>
          <a:endParaRPr lang="en-US"/>
        </a:p>
      </dgm:t>
    </dgm:pt>
    <dgm:pt modelId="{7AD99FC9-BF71-45B6-A69D-873155327028}" type="pres">
      <dgm:prSet presAssocID="{61C9DFE0-9605-45DF-8AF0-01F8A1D4C341}" presName="parentNode2" presStyleLbl="node1" presStyleIdx="5" presStyleCnt="6" custLinFactNeighborX="8940" custLinFactNeighborY="-69833">
        <dgm:presLayoutVars>
          <dgm:chMax val="0"/>
          <dgm:bulletEnabled val="1"/>
        </dgm:presLayoutVars>
      </dgm:prSet>
      <dgm:spPr/>
      <dgm:t>
        <a:bodyPr/>
        <a:lstStyle/>
        <a:p>
          <a:endParaRPr lang="en-US"/>
        </a:p>
      </dgm:t>
    </dgm:pt>
    <dgm:pt modelId="{B1E69023-B3B8-4551-8799-6DC721401822}" type="pres">
      <dgm:prSet presAssocID="{61C9DFE0-9605-45DF-8AF0-01F8A1D4C341}" presName="connSite2" presStyleCnt="0"/>
      <dgm:spPr/>
    </dgm:pt>
  </dgm:ptLst>
  <dgm:cxnLst>
    <dgm:cxn modelId="{8DDE72F7-81A6-4684-A800-8830EC063F35}" type="presOf" srcId="{0F7FBD07-BE98-4188-9BD5-740CC245FDD3}" destId="{D3147B62-6C12-4795-9FC0-DF34E4EAE4EB}" srcOrd="0" destOrd="0" presId="urn:microsoft.com/office/officeart/2005/8/layout/hProcess4#1"/>
    <dgm:cxn modelId="{7FDC1788-C589-4774-871C-9F62DB376F7D}" type="presOf" srcId="{A4C9A16D-D93D-403D-AC29-3548D7BBF830}" destId="{8B972F68-FD97-4131-A93C-BC74C4C79135}" srcOrd="0" destOrd="0" presId="urn:microsoft.com/office/officeart/2005/8/layout/hProcess4#1"/>
    <dgm:cxn modelId="{AD2D76D7-F4B7-40AA-8140-0CA35E465CCB}" type="presOf" srcId="{A4C9A16D-D93D-403D-AC29-3548D7BBF830}" destId="{6F0B8EA7-ED6C-4006-AD54-C82CFB850851}" srcOrd="1" destOrd="0" presId="urn:microsoft.com/office/officeart/2005/8/layout/hProcess4#1"/>
    <dgm:cxn modelId="{75EB08A1-4896-433C-B306-9A48695CE714}" type="presOf" srcId="{48DB7569-465C-44A8-85EB-7A1BDA8DA592}" destId="{5C231A99-AA15-46BD-A65C-DE7DFD94F4C3}" srcOrd="0" destOrd="0" presId="urn:microsoft.com/office/officeart/2005/8/layout/hProcess4#1"/>
    <dgm:cxn modelId="{414350FE-A99C-478E-8A5D-83539EE046EE}" type="presOf" srcId="{B3DA80FA-2D44-442B-907F-634E5BB4107C}" destId="{0473A880-819F-4FA3-B419-E1F74DD2531B}" srcOrd="1" destOrd="0" presId="urn:microsoft.com/office/officeart/2005/8/layout/hProcess4#1"/>
    <dgm:cxn modelId="{B59A9A70-5277-4FD7-8313-687DC0C44158}" type="presOf" srcId="{D7242A1A-E2F7-4874-9C1E-20A0AA42A7CE}" destId="{BCD50A75-8799-4683-9C51-BAC22F7BB821}" srcOrd="0" destOrd="0" presId="urn:microsoft.com/office/officeart/2005/8/layout/hProcess4#1"/>
    <dgm:cxn modelId="{6E0B050C-04D2-4D96-8A30-B4B07AE186BD}" type="presOf" srcId="{72CC25FD-EDF2-4CB8-A1FE-D2AACD14D360}" destId="{13F075DF-6D91-415C-B806-C63316BBACD9}" srcOrd="0" destOrd="0" presId="urn:microsoft.com/office/officeart/2005/8/layout/hProcess4#1"/>
    <dgm:cxn modelId="{FBAD0056-43EA-4D22-AD74-CA69B5430CB8}" srcId="{07F4B765-2863-41CD-95A2-9F3DCA8F48D0}" destId="{078010C0-88D7-4358-8AD7-E2FD4F15E741}" srcOrd="1" destOrd="0" parTransId="{FCB232FE-B812-432B-B6B2-78260D89080D}" sibTransId="{365D781A-7AC3-4404-AEB8-24DA4E4E7945}"/>
    <dgm:cxn modelId="{6DE65246-6613-481A-B418-58218769C2D9}" srcId="{72CC25FD-EDF2-4CB8-A1FE-D2AACD14D360}" destId="{9347F11C-EFD0-4620-B69D-92E8B1FF70F5}" srcOrd="0" destOrd="0" parTransId="{9B13F745-C058-456E-B794-8DF2EDC64EFF}" sibTransId="{E516E30B-B087-49E6-A899-25FCF9BFFDFE}"/>
    <dgm:cxn modelId="{7ABE64D5-E3B3-444E-ACC7-4491422990A4}" type="presOf" srcId="{9347F11C-EFD0-4620-B69D-92E8B1FF70F5}" destId="{B9A75C13-E2D7-456D-B669-FB1C37588D4A}" srcOrd="0" destOrd="0" presId="urn:microsoft.com/office/officeart/2005/8/layout/hProcess4#1"/>
    <dgm:cxn modelId="{0237EB45-4954-4C99-B32B-7B8D07BE8051}" type="presOf" srcId="{1928B390-E78F-4C4F-ADB9-8FD5C4BCBE00}" destId="{C0DA9A00-F48D-4B57-81E9-D0A198117BB6}" srcOrd="0" destOrd="0" presId="urn:microsoft.com/office/officeart/2005/8/layout/hProcess4#1"/>
    <dgm:cxn modelId="{4F0F20AB-B3A4-40F0-A905-8CA207308EB1}" type="presOf" srcId="{65DCF35B-5998-448B-A2D6-7BFF7B9CB17E}" destId="{9A53E686-2141-48E2-858A-0312F080CDC9}" srcOrd="0" destOrd="0" presId="urn:microsoft.com/office/officeart/2005/8/layout/hProcess4#1"/>
    <dgm:cxn modelId="{290A950D-CA3C-4CE3-A29C-52CE412C8091}" type="presOf" srcId="{6B0D0F23-C777-4D1E-84CF-2C3145675596}" destId="{441D84B9-11E4-48A9-8B26-BC4B606EFE71}" srcOrd="0" destOrd="0" presId="urn:microsoft.com/office/officeart/2005/8/layout/hProcess4#1"/>
    <dgm:cxn modelId="{6F9C8740-C342-4C0E-9409-AD07DDD6A8A0}" type="presOf" srcId="{B3DA80FA-2D44-442B-907F-634E5BB4107C}" destId="{E6596C1D-E74C-4DCD-8CBE-284D0BDFFE4C}" srcOrd="0" destOrd="0" presId="urn:microsoft.com/office/officeart/2005/8/layout/hProcess4#1"/>
    <dgm:cxn modelId="{073A3282-21EA-4DA8-9301-3A0DFF38745A}" srcId="{792DC7B8-9CDE-4795-9D7C-A7F6541215DF}" destId="{A4C9A16D-D93D-403D-AC29-3548D7BBF830}" srcOrd="0" destOrd="0" parTransId="{79EA8AA9-3483-468C-A16C-86EF5AE9A5C8}" sibTransId="{0093C198-BEF0-479B-95A4-621EBC5CB8F1}"/>
    <dgm:cxn modelId="{DA3713FE-32D3-4DF2-A30F-632F1215117B}" type="presOf" srcId="{07F4B765-2863-41CD-95A2-9F3DCA8F48D0}" destId="{DAB7171B-F94B-4B36-B82E-36678C86D7C1}" srcOrd="0" destOrd="0" presId="urn:microsoft.com/office/officeart/2005/8/layout/hProcess4#1"/>
    <dgm:cxn modelId="{F4969399-72CD-470C-B5A7-8FFD343C3107}" srcId="{07F4B765-2863-41CD-95A2-9F3DCA8F48D0}" destId="{61C9DFE0-9605-45DF-8AF0-01F8A1D4C341}" srcOrd="5" destOrd="0" parTransId="{E59CE319-F915-4FF9-B2BD-6F9D3015BEDE}" sibTransId="{5ADDCA62-9CBF-476A-B845-1FC23C82ECEC}"/>
    <dgm:cxn modelId="{150FDCDB-7200-4B76-B92D-3BD58382DC85}" type="presOf" srcId="{365D781A-7AC3-4404-AEB8-24DA4E4E7945}" destId="{0B9C555E-DDCC-4059-BB7E-89F73ADF6ECD}" srcOrd="0" destOrd="0" presId="urn:microsoft.com/office/officeart/2005/8/layout/hProcess4#1"/>
    <dgm:cxn modelId="{4EF74CBC-1E09-47C8-9833-A7107CFD8501}" type="presOf" srcId="{591C7A88-4190-4EDD-8762-C4D0A46DA3A9}" destId="{D8F0A26A-EB09-4464-B1D6-2F6E0E4B66DA}" srcOrd="0" destOrd="0" presId="urn:microsoft.com/office/officeart/2005/8/layout/hProcess4#1"/>
    <dgm:cxn modelId="{BEF7D1B3-02B1-4987-BCA2-194847C0DDFD}" srcId="{07F4B765-2863-41CD-95A2-9F3DCA8F48D0}" destId="{6B0D0F23-C777-4D1E-84CF-2C3145675596}" srcOrd="0" destOrd="0" parTransId="{E27E55A2-956F-4F12-970C-7232D1B5C2E6}" sibTransId="{65DCF35B-5998-448B-A2D6-7BFF7B9CB17E}"/>
    <dgm:cxn modelId="{D4524996-19BE-4293-8C01-6DB9AFD6291A}" type="presOf" srcId="{60799EE8-3253-422F-BFFF-5973BCBDAAC3}" destId="{A3604AAA-7EA3-4073-A6E1-88BE0C77986C}" srcOrd="1" destOrd="0" presId="urn:microsoft.com/office/officeart/2005/8/layout/hProcess4#1"/>
    <dgm:cxn modelId="{C7445EC9-03DC-4EB0-AA10-2727BDA38AF2}" type="presOf" srcId="{61C9DFE0-9605-45DF-8AF0-01F8A1D4C341}" destId="{7AD99FC9-BF71-45B6-A69D-873155327028}" srcOrd="0" destOrd="0" presId="urn:microsoft.com/office/officeart/2005/8/layout/hProcess4#1"/>
    <dgm:cxn modelId="{5DDD9A0E-61E4-4111-893A-D23C54DC68CD}" type="presOf" srcId="{9347F11C-EFD0-4620-B69D-92E8B1FF70F5}" destId="{5EDD1B4A-7A24-4E3B-A2E4-8AD82DA31DAF}" srcOrd="1" destOrd="0" presId="urn:microsoft.com/office/officeart/2005/8/layout/hProcess4#1"/>
    <dgm:cxn modelId="{9B1E25A8-0477-4CCA-8FD3-6E6254B84DC5}" srcId="{078010C0-88D7-4358-8AD7-E2FD4F15E741}" destId="{B3DA80FA-2D44-442B-907F-634E5BB4107C}" srcOrd="0" destOrd="0" parTransId="{F83602D0-FC4F-4486-8A81-7E602630824C}" sibTransId="{E3065DEF-7A80-4C5E-B983-70579684E538}"/>
    <dgm:cxn modelId="{0D6A58BF-80A6-4C6A-82C6-9F08465973DC}" srcId="{61C9DFE0-9605-45DF-8AF0-01F8A1D4C341}" destId="{D7242A1A-E2F7-4874-9C1E-20A0AA42A7CE}" srcOrd="0" destOrd="0" parTransId="{DC5C5E7D-17BC-4541-BBC1-FF40778312B5}" sibTransId="{43D17667-32EA-420C-84E2-09B9C772FDBC}"/>
    <dgm:cxn modelId="{921DDC0A-C53F-4149-AD28-84C8558C1B6B}" type="presOf" srcId="{078010C0-88D7-4358-8AD7-E2FD4F15E741}" destId="{DE56B0E8-01EE-463F-99B8-857C349090D2}" srcOrd="0" destOrd="0" presId="urn:microsoft.com/office/officeart/2005/8/layout/hProcess4#1"/>
    <dgm:cxn modelId="{1F460381-3D2A-4B51-AAFC-F4093FC419EB}" type="presOf" srcId="{F2443037-E2BF-44BD-9F59-F64B3FEF3610}" destId="{A158BCCD-BF99-4369-B75C-F6F6B219FC90}" srcOrd="1" destOrd="0" presId="urn:microsoft.com/office/officeart/2005/8/layout/hProcess4#1"/>
    <dgm:cxn modelId="{66B449DB-F106-44D2-85AB-CA280FA60A25}" type="presOf" srcId="{60799EE8-3253-422F-BFFF-5973BCBDAAC3}" destId="{4FB42F4E-144E-4525-8A9E-DA5527C825FE}" srcOrd="0" destOrd="0" presId="urn:microsoft.com/office/officeart/2005/8/layout/hProcess4#1"/>
    <dgm:cxn modelId="{D548BA91-152F-424F-B343-4B63C2C948BF}" type="presOf" srcId="{F2443037-E2BF-44BD-9F59-F64B3FEF3610}" destId="{1C7DB0A2-1D14-4F30-906B-94681FA2DE03}" srcOrd="0" destOrd="0" presId="urn:microsoft.com/office/officeart/2005/8/layout/hProcess4#1"/>
    <dgm:cxn modelId="{32DB6B14-BF6F-4567-B308-0C66DF37DE17}" type="presOf" srcId="{D7242A1A-E2F7-4874-9C1E-20A0AA42A7CE}" destId="{CEDFC494-CC99-47D6-B456-BB10D3E0C180}" srcOrd="1" destOrd="0" presId="urn:microsoft.com/office/officeart/2005/8/layout/hProcess4#1"/>
    <dgm:cxn modelId="{6C124738-08AF-439F-9E4B-FB6DB0054FF9}" type="presOf" srcId="{792DC7B8-9CDE-4795-9D7C-A7F6541215DF}" destId="{1F6128D8-F039-4234-BFFC-826A66DA3615}" srcOrd="0" destOrd="0" presId="urn:microsoft.com/office/officeart/2005/8/layout/hProcess4#1"/>
    <dgm:cxn modelId="{BC257F30-B8DE-4951-ADFB-EFC3B747E3F9}" srcId="{48DB7569-465C-44A8-85EB-7A1BDA8DA592}" destId="{F2443037-E2BF-44BD-9F59-F64B3FEF3610}" srcOrd="0" destOrd="0" parTransId="{6759458A-A244-4A23-A27C-EDAC5A1FA94A}" sibTransId="{53D5B8E5-F81E-4B68-B64F-6C31CAC310A6}"/>
    <dgm:cxn modelId="{753AC025-4003-4E56-8171-753AAADFB7D7}" srcId="{6B0D0F23-C777-4D1E-84CF-2C3145675596}" destId="{60799EE8-3253-422F-BFFF-5973BCBDAAC3}" srcOrd="0" destOrd="0" parTransId="{CD312114-8265-42D6-A0A7-FBD01C874A37}" sibTransId="{7BADF89D-0A21-41CC-9BE5-B473B5E9313E}"/>
    <dgm:cxn modelId="{8FC71C11-667D-40E0-9CEE-0DC330FB3AB1}" srcId="{07F4B765-2863-41CD-95A2-9F3DCA8F48D0}" destId="{72CC25FD-EDF2-4CB8-A1FE-D2AACD14D360}" srcOrd="3" destOrd="0" parTransId="{2D2D527A-F1C3-4BB3-A0B0-C5DBFF81DBB6}" sibTransId="{591C7A88-4190-4EDD-8762-C4D0A46DA3A9}"/>
    <dgm:cxn modelId="{9B915D27-FFFD-4E0F-98F4-A0E910F1EE6C}" srcId="{07F4B765-2863-41CD-95A2-9F3DCA8F48D0}" destId="{792DC7B8-9CDE-4795-9D7C-A7F6541215DF}" srcOrd="2" destOrd="0" parTransId="{AB5C68E3-7C7D-4EEF-A33D-1DE7305520B3}" sibTransId="{0F7FBD07-BE98-4188-9BD5-740CC245FDD3}"/>
    <dgm:cxn modelId="{7E7B65EA-B69A-4D41-9E64-514EF3371D60}" srcId="{07F4B765-2863-41CD-95A2-9F3DCA8F48D0}" destId="{48DB7569-465C-44A8-85EB-7A1BDA8DA592}" srcOrd="4" destOrd="0" parTransId="{BE2F2E81-629A-4E14-8A80-9C59BA4CC018}" sibTransId="{1928B390-E78F-4C4F-ADB9-8FD5C4BCBE00}"/>
    <dgm:cxn modelId="{A1FC7C08-EB6D-4CFC-B39D-18321070D5FD}" type="presParOf" srcId="{DAB7171B-F94B-4B36-B82E-36678C86D7C1}" destId="{0377E8F9-A9A8-467F-B054-A3296A7C6E1A}" srcOrd="0" destOrd="0" presId="urn:microsoft.com/office/officeart/2005/8/layout/hProcess4#1"/>
    <dgm:cxn modelId="{2C88FEC7-DC7F-4A46-B805-49D4DC6AE329}" type="presParOf" srcId="{DAB7171B-F94B-4B36-B82E-36678C86D7C1}" destId="{7EB76402-4A42-4590-A285-AD806BC52302}" srcOrd="1" destOrd="0" presId="urn:microsoft.com/office/officeart/2005/8/layout/hProcess4#1"/>
    <dgm:cxn modelId="{1B314BDC-D314-42A7-9C6E-55D2CFC7045E}" type="presParOf" srcId="{DAB7171B-F94B-4B36-B82E-36678C86D7C1}" destId="{1C6F4BE6-7B04-4AE6-93FC-FD4FC65FC08A}" srcOrd="2" destOrd="0" presId="urn:microsoft.com/office/officeart/2005/8/layout/hProcess4#1"/>
    <dgm:cxn modelId="{7816D780-6484-4CD0-808B-657941924565}" type="presParOf" srcId="{1C6F4BE6-7B04-4AE6-93FC-FD4FC65FC08A}" destId="{421C6B4B-ED68-4A08-A5EA-3C44B7D66FD3}" srcOrd="0" destOrd="0" presId="urn:microsoft.com/office/officeart/2005/8/layout/hProcess4#1"/>
    <dgm:cxn modelId="{BA1A68FA-DD1C-4255-80C5-241F164A59E3}" type="presParOf" srcId="{421C6B4B-ED68-4A08-A5EA-3C44B7D66FD3}" destId="{8B397B81-C3F0-446E-86E0-ECB7FDA52615}" srcOrd="0" destOrd="0" presId="urn:microsoft.com/office/officeart/2005/8/layout/hProcess4#1"/>
    <dgm:cxn modelId="{E95D684A-B214-4AEF-B318-0D646BBC8EDA}" type="presParOf" srcId="{421C6B4B-ED68-4A08-A5EA-3C44B7D66FD3}" destId="{4FB42F4E-144E-4525-8A9E-DA5527C825FE}" srcOrd="1" destOrd="0" presId="urn:microsoft.com/office/officeart/2005/8/layout/hProcess4#1"/>
    <dgm:cxn modelId="{0A72BBC8-C6E0-416C-BF3B-1D941ACABF6C}" type="presParOf" srcId="{421C6B4B-ED68-4A08-A5EA-3C44B7D66FD3}" destId="{A3604AAA-7EA3-4073-A6E1-88BE0C77986C}" srcOrd="2" destOrd="0" presId="urn:microsoft.com/office/officeart/2005/8/layout/hProcess4#1"/>
    <dgm:cxn modelId="{C718963C-EDC9-48DC-ABF7-007FD68E6956}" type="presParOf" srcId="{421C6B4B-ED68-4A08-A5EA-3C44B7D66FD3}" destId="{441D84B9-11E4-48A9-8B26-BC4B606EFE71}" srcOrd="3" destOrd="0" presId="urn:microsoft.com/office/officeart/2005/8/layout/hProcess4#1"/>
    <dgm:cxn modelId="{18DF1EBD-0A37-4235-B133-52B958FC8A9B}" type="presParOf" srcId="{421C6B4B-ED68-4A08-A5EA-3C44B7D66FD3}" destId="{AB286A93-DDBD-456B-A5C7-678B1A0EA444}" srcOrd="4" destOrd="0" presId="urn:microsoft.com/office/officeart/2005/8/layout/hProcess4#1"/>
    <dgm:cxn modelId="{402F9F82-41A1-448E-89FF-E5BC2A5E247B}" type="presParOf" srcId="{1C6F4BE6-7B04-4AE6-93FC-FD4FC65FC08A}" destId="{9A53E686-2141-48E2-858A-0312F080CDC9}" srcOrd="1" destOrd="0" presId="urn:microsoft.com/office/officeart/2005/8/layout/hProcess4#1"/>
    <dgm:cxn modelId="{63FB5C44-3E32-4558-9269-4CA973A264CD}" type="presParOf" srcId="{1C6F4BE6-7B04-4AE6-93FC-FD4FC65FC08A}" destId="{EFB16B02-BDF7-4611-9152-AD599E1C5996}" srcOrd="2" destOrd="0" presId="urn:microsoft.com/office/officeart/2005/8/layout/hProcess4#1"/>
    <dgm:cxn modelId="{B6A6D65A-E23D-4C80-A9CF-B3F94EC077B4}" type="presParOf" srcId="{EFB16B02-BDF7-4611-9152-AD599E1C5996}" destId="{872B4A62-8FAD-493D-9B8B-2E3CB0190F30}" srcOrd="0" destOrd="0" presId="urn:microsoft.com/office/officeart/2005/8/layout/hProcess4#1"/>
    <dgm:cxn modelId="{1D23A10F-8860-40FE-878A-32DD826DDD71}" type="presParOf" srcId="{EFB16B02-BDF7-4611-9152-AD599E1C5996}" destId="{E6596C1D-E74C-4DCD-8CBE-284D0BDFFE4C}" srcOrd="1" destOrd="0" presId="urn:microsoft.com/office/officeart/2005/8/layout/hProcess4#1"/>
    <dgm:cxn modelId="{23D2FE99-E3EE-4A30-864E-AB61A94AFC20}" type="presParOf" srcId="{EFB16B02-BDF7-4611-9152-AD599E1C5996}" destId="{0473A880-819F-4FA3-B419-E1F74DD2531B}" srcOrd="2" destOrd="0" presId="urn:microsoft.com/office/officeart/2005/8/layout/hProcess4#1"/>
    <dgm:cxn modelId="{C8BBFE9B-64FA-4E77-B161-87E744C43ACE}" type="presParOf" srcId="{EFB16B02-BDF7-4611-9152-AD599E1C5996}" destId="{DE56B0E8-01EE-463F-99B8-857C349090D2}" srcOrd="3" destOrd="0" presId="urn:microsoft.com/office/officeart/2005/8/layout/hProcess4#1"/>
    <dgm:cxn modelId="{40DFB50E-B58D-4078-ABD7-44D604A309F4}" type="presParOf" srcId="{EFB16B02-BDF7-4611-9152-AD599E1C5996}" destId="{7FCCF8E0-A2F7-433D-A7A7-73355CEF5AAE}" srcOrd="4" destOrd="0" presId="urn:microsoft.com/office/officeart/2005/8/layout/hProcess4#1"/>
    <dgm:cxn modelId="{7035A5B9-B411-4CE1-BF39-DEA184100A25}" type="presParOf" srcId="{1C6F4BE6-7B04-4AE6-93FC-FD4FC65FC08A}" destId="{0B9C555E-DDCC-4059-BB7E-89F73ADF6ECD}" srcOrd="3" destOrd="0" presId="urn:microsoft.com/office/officeart/2005/8/layout/hProcess4#1"/>
    <dgm:cxn modelId="{0D0E9767-D651-4765-BB3A-E68A45AED1F2}" type="presParOf" srcId="{1C6F4BE6-7B04-4AE6-93FC-FD4FC65FC08A}" destId="{7B86086E-05FC-4350-992B-7BE567A79D22}" srcOrd="4" destOrd="0" presId="urn:microsoft.com/office/officeart/2005/8/layout/hProcess4#1"/>
    <dgm:cxn modelId="{E2D41CDD-1C96-4180-941E-13B22E4266D2}" type="presParOf" srcId="{7B86086E-05FC-4350-992B-7BE567A79D22}" destId="{24A3C00E-9BA5-46AF-A5AE-520D9D08E53D}" srcOrd="0" destOrd="0" presId="urn:microsoft.com/office/officeart/2005/8/layout/hProcess4#1"/>
    <dgm:cxn modelId="{34FCF44D-BD2D-40EB-97B3-4006BE63AE68}" type="presParOf" srcId="{7B86086E-05FC-4350-992B-7BE567A79D22}" destId="{8B972F68-FD97-4131-A93C-BC74C4C79135}" srcOrd="1" destOrd="0" presId="urn:microsoft.com/office/officeart/2005/8/layout/hProcess4#1"/>
    <dgm:cxn modelId="{35834074-C3AA-4565-A23A-A0CAE86E8F28}" type="presParOf" srcId="{7B86086E-05FC-4350-992B-7BE567A79D22}" destId="{6F0B8EA7-ED6C-4006-AD54-C82CFB850851}" srcOrd="2" destOrd="0" presId="urn:microsoft.com/office/officeart/2005/8/layout/hProcess4#1"/>
    <dgm:cxn modelId="{F4EA896B-EDF4-466A-9ED9-2C4986A52A0A}" type="presParOf" srcId="{7B86086E-05FC-4350-992B-7BE567A79D22}" destId="{1F6128D8-F039-4234-BFFC-826A66DA3615}" srcOrd="3" destOrd="0" presId="urn:microsoft.com/office/officeart/2005/8/layout/hProcess4#1"/>
    <dgm:cxn modelId="{ED40A351-C74A-4072-9856-71F69DCF2DD9}" type="presParOf" srcId="{7B86086E-05FC-4350-992B-7BE567A79D22}" destId="{81280D17-E17F-49CC-8255-EBECB1DE8667}" srcOrd="4" destOrd="0" presId="urn:microsoft.com/office/officeart/2005/8/layout/hProcess4#1"/>
    <dgm:cxn modelId="{9E796401-C02F-492F-B814-0C29E5BD89C9}" type="presParOf" srcId="{1C6F4BE6-7B04-4AE6-93FC-FD4FC65FC08A}" destId="{D3147B62-6C12-4795-9FC0-DF34E4EAE4EB}" srcOrd="5" destOrd="0" presId="urn:microsoft.com/office/officeart/2005/8/layout/hProcess4#1"/>
    <dgm:cxn modelId="{E4792F13-074E-4D41-A268-A8377B4FB7EF}" type="presParOf" srcId="{1C6F4BE6-7B04-4AE6-93FC-FD4FC65FC08A}" destId="{A7375CA4-239A-42B5-98D8-AD85C0DA5734}" srcOrd="6" destOrd="0" presId="urn:microsoft.com/office/officeart/2005/8/layout/hProcess4#1"/>
    <dgm:cxn modelId="{48F47EDA-E84B-443F-B7A2-45D0B3C6FBF4}" type="presParOf" srcId="{A7375CA4-239A-42B5-98D8-AD85C0DA5734}" destId="{7862C814-B1AB-4001-9BD7-E730CCE323B5}" srcOrd="0" destOrd="0" presId="urn:microsoft.com/office/officeart/2005/8/layout/hProcess4#1"/>
    <dgm:cxn modelId="{D330DE18-A343-4ADD-90E0-8DCB915EAD79}" type="presParOf" srcId="{A7375CA4-239A-42B5-98D8-AD85C0DA5734}" destId="{B9A75C13-E2D7-456D-B669-FB1C37588D4A}" srcOrd="1" destOrd="0" presId="urn:microsoft.com/office/officeart/2005/8/layout/hProcess4#1"/>
    <dgm:cxn modelId="{E98EF134-F448-45E3-858D-0DB02F95D145}" type="presParOf" srcId="{A7375CA4-239A-42B5-98D8-AD85C0DA5734}" destId="{5EDD1B4A-7A24-4E3B-A2E4-8AD82DA31DAF}" srcOrd="2" destOrd="0" presId="urn:microsoft.com/office/officeart/2005/8/layout/hProcess4#1"/>
    <dgm:cxn modelId="{AF52721A-2CC5-482B-B003-C2F448023222}" type="presParOf" srcId="{A7375CA4-239A-42B5-98D8-AD85C0DA5734}" destId="{13F075DF-6D91-415C-B806-C63316BBACD9}" srcOrd="3" destOrd="0" presId="urn:microsoft.com/office/officeart/2005/8/layout/hProcess4#1"/>
    <dgm:cxn modelId="{06605492-6FC1-4960-A594-17006A2DA0B3}" type="presParOf" srcId="{A7375CA4-239A-42B5-98D8-AD85C0DA5734}" destId="{7F1951BF-086B-4AE6-8DFF-179F2CE74BFE}" srcOrd="4" destOrd="0" presId="urn:microsoft.com/office/officeart/2005/8/layout/hProcess4#1"/>
    <dgm:cxn modelId="{143A94EB-DA1C-47DF-9D43-491C1C3FC56D}" type="presParOf" srcId="{1C6F4BE6-7B04-4AE6-93FC-FD4FC65FC08A}" destId="{D8F0A26A-EB09-4464-B1D6-2F6E0E4B66DA}" srcOrd="7" destOrd="0" presId="urn:microsoft.com/office/officeart/2005/8/layout/hProcess4#1"/>
    <dgm:cxn modelId="{A40767DC-5EC6-4B39-A0BA-8AC059E9B689}" type="presParOf" srcId="{1C6F4BE6-7B04-4AE6-93FC-FD4FC65FC08A}" destId="{003F8E13-2DF9-4E66-82D8-45802B53CDF8}" srcOrd="8" destOrd="0" presId="urn:microsoft.com/office/officeart/2005/8/layout/hProcess4#1"/>
    <dgm:cxn modelId="{E3EFBCB1-FF4C-4301-8F0F-824F00701A27}" type="presParOf" srcId="{003F8E13-2DF9-4E66-82D8-45802B53CDF8}" destId="{4679957B-AE0A-4FBA-8CFF-5E976C1F6A6D}" srcOrd="0" destOrd="0" presId="urn:microsoft.com/office/officeart/2005/8/layout/hProcess4#1"/>
    <dgm:cxn modelId="{A546AA05-5C1A-47C1-941B-91C9AEE936E2}" type="presParOf" srcId="{003F8E13-2DF9-4E66-82D8-45802B53CDF8}" destId="{1C7DB0A2-1D14-4F30-906B-94681FA2DE03}" srcOrd="1" destOrd="0" presId="urn:microsoft.com/office/officeart/2005/8/layout/hProcess4#1"/>
    <dgm:cxn modelId="{1552E0C0-EE26-4F29-BF08-8B2E376CEC98}" type="presParOf" srcId="{003F8E13-2DF9-4E66-82D8-45802B53CDF8}" destId="{A158BCCD-BF99-4369-B75C-F6F6B219FC90}" srcOrd="2" destOrd="0" presId="urn:microsoft.com/office/officeart/2005/8/layout/hProcess4#1"/>
    <dgm:cxn modelId="{82A3543C-F33B-4FC0-8007-DCEDD0D79B43}" type="presParOf" srcId="{003F8E13-2DF9-4E66-82D8-45802B53CDF8}" destId="{5C231A99-AA15-46BD-A65C-DE7DFD94F4C3}" srcOrd="3" destOrd="0" presId="urn:microsoft.com/office/officeart/2005/8/layout/hProcess4#1"/>
    <dgm:cxn modelId="{03260B67-BD2E-4AB0-9A99-D23BA8CEA3AF}" type="presParOf" srcId="{003F8E13-2DF9-4E66-82D8-45802B53CDF8}" destId="{6CF17FBD-AC7E-46D3-B1B7-11455951287B}" srcOrd="4" destOrd="0" presId="urn:microsoft.com/office/officeart/2005/8/layout/hProcess4#1"/>
    <dgm:cxn modelId="{D613EF94-CB46-4587-A389-CD9B8DE289A6}" type="presParOf" srcId="{1C6F4BE6-7B04-4AE6-93FC-FD4FC65FC08A}" destId="{C0DA9A00-F48D-4B57-81E9-D0A198117BB6}" srcOrd="9" destOrd="0" presId="urn:microsoft.com/office/officeart/2005/8/layout/hProcess4#1"/>
    <dgm:cxn modelId="{F234A520-02D9-4215-93F4-8DA12F9FAE9B}" type="presParOf" srcId="{1C6F4BE6-7B04-4AE6-93FC-FD4FC65FC08A}" destId="{3ED00995-836E-40B3-AF88-CBD2B33748D2}" srcOrd="10" destOrd="0" presId="urn:microsoft.com/office/officeart/2005/8/layout/hProcess4#1"/>
    <dgm:cxn modelId="{950C779E-464F-436E-83C9-895975B0BD6E}" type="presParOf" srcId="{3ED00995-836E-40B3-AF88-CBD2B33748D2}" destId="{8F0B6BBF-8CF3-4644-AC1D-AFC40E373790}" srcOrd="0" destOrd="0" presId="urn:microsoft.com/office/officeart/2005/8/layout/hProcess4#1"/>
    <dgm:cxn modelId="{C0E1BFF5-5005-4A73-9A87-FAA443A38FD2}" type="presParOf" srcId="{3ED00995-836E-40B3-AF88-CBD2B33748D2}" destId="{BCD50A75-8799-4683-9C51-BAC22F7BB821}" srcOrd="1" destOrd="0" presId="urn:microsoft.com/office/officeart/2005/8/layout/hProcess4#1"/>
    <dgm:cxn modelId="{5FA2E061-38F5-44C1-A750-B9CD9F7BA07E}" type="presParOf" srcId="{3ED00995-836E-40B3-AF88-CBD2B33748D2}" destId="{CEDFC494-CC99-47D6-B456-BB10D3E0C180}" srcOrd="2" destOrd="0" presId="urn:microsoft.com/office/officeart/2005/8/layout/hProcess4#1"/>
    <dgm:cxn modelId="{C8C0CC00-17BE-40E2-9F33-E5798F461220}" type="presParOf" srcId="{3ED00995-836E-40B3-AF88-CBD2B33748D2}" destId="{7AD99FC9-BF71-45B6-A69D-873155327028}" srcOrd="3" destOrd="0" presId="urn:microsoft.com/office/officeart/2005/8/layout/hProcess4#1"/>
    <dgm:cxn modelId="{37BAAE27-EDE9-4C5F-B104-E2A820E3AA43}" type="presParOf" srcId="{3ED00995-836E-40B3-AF88-CBD2B33748D2}" destId="{B1E69023-B3B8-4551-8799-6DC721401822}" srcOrd="4" destOrd="0" presId="urn:microsoft.com/office/officeart/2005/8/layout/hProcess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1219B69-539B-4705-A2DF-17B28BE5191D}" type="doc">
      <dgm:prSet loTypeId="urn:microsoft.com/office/officeart/2005/8/layout/arrow2#1" loCatId="process" qsTypeId="urn:microsoft.com/office/officeart/2005/8/quickstyle/simple1#11" qsCatId="simple" csTypeId="urn:microsoft.com/office/officeart/2005/8/colors/accent2_3#1" csCatId="accent2" phldr="1"/>
      <dgm:spPr/>
    </dgm:pt>
    <dgm:pt modelId="{E4BB56C7-8A28-4814-B6B6-964A2085CFE1}">
      <dgm:prSet phldrT="[Text]"/>
      <dgm:spPr/>
      <dgm:t>
        <a:bodyPr/>
        <a:lstStyle/>
        <a:p>
          <a:r>
            <a:rPr lang="en-ID" dirty="0" smtClean="0"/>
            <a:t>1. </a:t>
          </a:r>
          <a:r>
            <a:rPr lang="en-US" dirty="0" err="1" smtClean="0"/>
            <a:t>Membicarakan</a:t>
          </a:r>
          <a:r>
            <a:rPr lang="en-US" dirty="0" smtClean="0"/>
            <a:t> </a:t>
          </a:r>
          <a:r>
            <a:rPr lang="en-US" dirty="0" err="1" smtClean="0"/>
            <a:t>latar</a:t>
          </a:r>
          <a:r>
            <a:rPr lang="en-US" dirty="0" smtClean="0"/>
            <a:t> </a:t>
          </a:r>
          <a:r>
            <a:rPr lang="en-US" dirty="0" err="1" smtClean="0"/>
            <a:t>belakang</a:t>
          </a:r>
          <a:r>
            <a:rPr lang="en-US" dirty="0" smtClean="0"/>
            <a:t> </a:t>
          </a:r>
          <a:r>
            <a:rPr lang="en-US" dirty="0" err="1" smtClean="0"/>
            <a:t>dan</a:t>
          </a:r>
          <a:r>
            <a:rPr lang="en-US" dirty="0" smtClean="0"/>
            <a:t> </a:t>
          </a:r>
          <a:r>
            <a:rPr lang="en-US" dirty="0" err="1" smtClean="0"/>
            <a:t>masalah</a:t>
          </a:r>
          <a:r>
            <a:rPr lang="en-US" dirty="0" smtClean="0"/>
            <a:t> </a:t>
          </a:r>
          <a:r>
            <a:rPr lang="en-US" dirty="0" err="1" smtClean="0"/>
            <a:t>dalam</a:t>
          </a:r>
          <a:r>
            <a:rPr lang="en-US" dirty="0" smtClean="0"/>
            <a:t> </a:t>
          </a:r>
          <a:r>
            <a:rPr lang="en-US" dirty="0" err="1" smtClean="0"/>
            <a:t>diskusi</a:t>
          </a:r>
          <a:r>
            <a:rPr lang="en-US" dirty="0" smtClean="0"/>
            <a:t>.</a:t>
          </a:r>
          <a:endParaRPr lang="en-US" dirty="0"/>
        </a:p>
      </dgm:t>
    </dgm:pt>
    <dgm:pt modelId="{DD441A4A-E051-46D1-B505-7900F46A47C0}" cxnId="{0F3707B3-20A8-4FEF-98B4-648FB71743F6}" type="parTrans">
      <dgm:prSet/>
      <dgm:spPr/>
      <dgm:t>
        <a:bodyPr/>
        <a:lstStyle/>
        <a:p>
          <a:endParaRPr lang="en-US"/>
        </a:p>
      </dgm:t>
    </dgm:pt>
    <dgm:pt modelId="{D8E408F2-0912-4DF0-AC12-C998673CE47C}" cxnId="{0F3707B3-20A8-4FEF-98B4-648FB71743F6}" type="sibTrans">
      <dgm:prSet/>
      <dgm:spPr/>
      <dgm:t>
        <a:bodyPr/>
        <a:lstStyle/>
        <a:p>
          <a:endParaRPr lang="en-US"/>
        </a:p>
      </dgm:t>
    </dgm:pt>
    <dgm:pt modelId="{0936548F-8635-4A62-AD0A-2A1EAB1582A4}">
      <dgm:prSet phldrT="[Text]"/>
      <dgm:spPr/>
      <dgm:t>
        <a:bodyPr/>
        <a:lstStyle/>
        <a:p>
          <a:r>
            <a:rPr lang="en-ID" dirty="0" smtClean="0"/>
            <a:t>2. </a:t>
          </a:r>
          <a:r>
            <a:rPr lang="en-US" dirty="0" err="1" smtClean="0"/>
            <a:t>Membicarakan</a:t>
          </a:r>
          <a:r>
            <a:rPr lang="en-US" dirty="0" smtClean="0"/>
            <a:t> </a:t>
          </a:r>
          <a:r>
            <a:rPr lang="en-US" dirty="0" err="1" smtClean="0"/>
            <a:t>alasan-alasan</a:t>
          </a:r>
          <a:r>
            <a:rPr lang="en-US" dirty="0" smtClean="0"/>
            <a:t> </a:t>
          </a:r>
          <a:r>
            <a:rPr lang="en-US" dirty="0" err="1" smtClean="0"/>
            <a:t>munculnya</a:t>
          </a:r>
          <a:r>
            <a:rPr lang="en-US" dirty="0" smtClean="0"/>
            <a:t> </a:t>
          </a:r>
          <a:r>
            <a:rPr lang="en-US" dirty="0" err="1" smtClean="0"/>
            <a:t>suatu</a:t>
          </a:r>
          <a:r>
            <a:rPr lang="en-US" dirty="0" smtClean="0"/>
            <a:t> </a:t>
          </a:r>
          <a:r>
            <a:rPr lang="en-US" dirty="0" err="1" smtClean="0"/>
            <a:t>masalah</a:t>
          </a:r>
          <a:r>
            <a:rPr lang="en-US" dirty="0" smtClean="0"/>
            <a:t> </a:t>
          </a:r>
          <a:r>
            <a:rPr lang="en-US" dirty="0" err="1" smtClean="0"/>
            <a:t>dan</a:t>
          </a:r>
          <a:r>
            <a:rPr lang="en-US" dirty="0" smtClean="0"/>
            <a:t> </a:t>
          </a:r>
          <a:r>
            <a:rPr lang="en-US" dirty="0" err="1" smtClean="0"/>
            <a:t>tujuan</a:t>
          </a:r>
          <a:r>
            <a:rPr lang="en-US" dirty="0" smtClean="0"/>
            <a:t> </a:t>
          </a:r>
          <a:r>
            <a:rPr lang="en-US" dirty="0" err="1" smtClean="0"/>
            <a:t>dalam</a:t>
          </a:r>
          <a:r>
            <a:rPr lang="en-US" dirty="0" smtClean="0"/>
            <a:t> </a:t>
          </a:r>
          <a:r>
            <a:rPr lang="en-US" dirty="0" err="1" smtClean="0"/>
            <a:t>pemecahan</a:t>
          </a:r>
          <a:r>
            <a:rPr lang="en-US" dirty="0" smtClean="0"/>
            <a:t> </a:t>
          </a:r>
          <a:r>
            <a:rPr lang="en-US" dirty="0" err="1" smtClean="0"/>
            <a:t>masalah</a:t>
          </a:r>
          <a:r>
            <a:rPr lang="en-US" dirty="0" smtClean="0"/>
            <a:t> yang </a:t>
          </a:r>
          <a:r>
            <a:rPr lang="en-US" dirty="0" err="1" smtClean="0"/>
            <a:t>diharapkan</a:t>
          </a:r>
          <a:r>
            <a:rPr lang="en-US" dirty="0" smtClean="0"/>
            <a:t>.</a:t>
          </a:r>
          <a:endParaRPr lang="en-US" dirty="0"/>
        </a:p>
      </dgm:t>
    </dgm:pt>
    <dgm:pt modelId="{EEDF4436-1DEB-4C61-AB45-E825431D48A3}" cxnId="{E6B5B2DA-F7B6-49C4-89B9-C3F08CC8565A}" type="parTrans">
      <dgm:prSet/>
      <dgm:spPr/>
      <dgm:t>
        <a:bodyPr/>
        <a:lstStyle/>
        <a:p>
          <a:endParaRPr lang="en-US"/>
        </a:p>
      </dgm:t>
    </dgm:pt>
    <dgm:pt modelId="{B0B80EFA-EB95-469C-B4D7-F8F5626CC5C0}" cxnId="{E6B5B2DA-F7B6-49C4-89B9-C3F08CC8565A}" type="sibTrans">
      <dgm:prSet/>
      <dgm:spPr/>
      <dgm:t>
        <a:bodyPr/>
        <a:lstStyle/>
        <a:p>
          <a:endParaRPr lang="en-US"/>
        </a:p>
      </dgm:t>
    </dgm:pt>
    <dgm:pt modelId="{98D36506-CE4E-4604-B0FB-6DF394E79EEA}">
      <dgm:prSet phldrT="[Text]"/>
      <dgm:spPr/>
      <dgm:t>
        <a:bodyPr/>
        <a:lstStyle/>
        <a:p>
          <a:r>
            <a:rPr lang="en-ID" dirty="0" smtClean="0"/>
            <a:t>3. </a:t>
          </a:r>
          <a:r>
            <a:rPr lang="en-US" dirty="0" err="1" smtClean="0"/>
            <a:t>Membicarakan</a:t>
          </a:r>
          <a:r>
            <a:rPr lang="en-US" dirty="0" smtClean="0"/>
            <a:t> </a:t>
          </a:r>
          <a:r>
            <a:rPr lang="en-US" dirty="0" err="1" smtClean="0"/>
            <a:t>beberapa</a:t>
          </a:r>
          <a:r>
            <a:rPr lang="en-US" dirty="0" smtClean="0"/>
            <a:t> </a:t>
          </a:r>
          <a:r>
            <a:rPr lang="en-US" dirty="0" err="1" smtClean="0"/>
            <a:t>kemungkinan</a:t>
          </a:r>
          <a:r>
            <a:rPr lang="en-US" dirty="0" smtClean="0"/>
            <a:t> </a:t>
          </a:r>
          <a:r>
            <a:rPr lang="en-US" dirty="0" err="1" smtClean="0"/>
            <a:t>tentang</a:t>
          </a:r>
          <a:r>
            <a:rPr lang="en-US" dirty="0" smtClean="0"/>
            <a:t> </a:t>
          </a:r>
          <a:r>
            <a:rPr lang="en-US" dirty="0" err="1" smtClean="0"/>
            <a:t>pemecahan</a:t>
          </a:r>
          <a:r>
            <a:rPr lang="en-US" dirty="0" smtClean="0"/>
            <a:t> </a:t>
          </a:r>
          <a:r>
            <a:rPr lang="en-US" dirty="0" err="1" smtClean="0"/>
            <a:t>masalah-masalah</a:t>
          </a:r>
          <a:r>
            <a:rPr lang="en-US" dirty="0" smtClean="0"/>
            <a:t>.</a:t>
          </a:r>
          <a:endParaRPr lang="en-US" dirty="0"/>
        </a:p>
      </dgm:t>
    </dgm:pt>
    <dgm:pt modelId="{676B3810-A8D0-401B-9235-2110052EC9D1}" cxnId="{EC13988A-BCE1-460A-A065-2319FC50F316}" type="parTrans">
      <dgm:prSet/>
      <dgm:spPr/>
      <dgm:t>
        <a:bodyPr/>
        <a:lstStyle/>
        <a:p>
          <a:endParaRPr lang="en-US"/>
        </a:p>
      </dgm:t>
    </dgm:pt>
    <dgm:pt modelId="{408139F2-2F50-4309-AA9C-E06B83F229BD}" cxnId="{EC13988A-BCE1-460A-A065-2319FC50F316}" type="sibTrans">
      <dgm:prSet/>
      <dgm:spPr/>
      <dgm:t>
        <a:bodyPr/>
        <a:lstStyle/>
        <a:p>
          <a:endParaRPr lang="en-US"/>
        </a:p>
      </dgm:t>
    </dgm:pt>
    <dgm:pt modelId="{F4CDF5CA-9B75-4709-9E25-A0DF79CC590C}">
      <dgm:prSet phldrT="[Text]"/>
      <dgm:spPr/>
      <dgm:t>
        <a:bodyPr/>
        <a:lstStyle/>
        <a:p>
          <a:r>
            <a:rPr lang="en-ID" dirty="0" smtClean="0"/>
            <a:t>4. </a:t>
          </a:r>
          <a:r>
            <a:rPr lang="en-US" dirty="0" err="1" smtClean="0"/>
            <a:t>Menyimpulkan</a:t>
          </a:r>
          <a:r>
            <a:rPr lang="en-US" dirty="0" smtClean="0"/>
            <a:t> </a:t>
          </a:r>
          <a:r>
            <a:rPr lang="en-US" dirty="0" err="1" smtClean="0"/>
            <a:t>hasil</a:t>
          </a:r>
          <a:r>
            <a:rPr lang="en-US" dirty="0" smtClean="0"/>
            <a:t> </a:t>
          </a:r>
          <a:r>
            <a:rPr lang="en-US" dirty="0" err="1" smtClean="0"/>
            <a:t>diskusi</a:t>
          </a:r>
          <a:r>
            <a:rPr lang="en-US" dirty="0" smtClean="0"/>
            <a:t> yang </a:t>
          </a:r>
          <a:r>
            <a:rPr lang="en-US" dirty="0" err="1" smtClean="0"/>
            <a:t>dilakukan</a:t>
          </a:r>
          <a:r>
            <a:rPr lang="en-US" dirty="0" smtClean="0"/>
            <a:t>.</a:t>
          </a:r>
          <a:endParaRPr lang="en-US" dirty="0"/>
        </a:p>
      </dgm:t>
    </dgm:pt>
    <dgm:pt modelId="{5C1D8BCC-F7C5-4428-B6E2-F6E027CBD44F}" cxnId="{2FB77527-ECC6-4E51-8EBE-607E2A3DE059}" type="parTrans">
      <dgm:prSet/>
      <dgm:spPr/>
      <dgm:t>
        <a:bodyPr/>
        <a:lstStyle/>
        <a:p>
          <a:endParaRPr lang="en-US"/>
        </a:p>
      </dgm:t>
    </dgm:pt>
    <dgm:pt modelId="{588AD8D0-C0AF-4F83-8A09-DE9B7D162C0E}" cxnId="{2FB77527-ECC6-4E51-8EBE-607E2A3DE059}" type="sibTrans">
      <dgm:prSet/>
      <dgm:spPr/>
      <dgm:t>
        <a:bodyPr/>
        <a:lstStyle/>
        <a:p>
          <a:endParaRPr lang="en-US"/>
        </a:p>
      </dgm:t>
    </dgm:pt>
    <dgm:pt modelId="{FE823B7E-6FDD-41CA-94A7-242B90EFAD4F}">
      <dgm:prSet phldrT="[Text]"/>
      <dgm:spPr/>
      <dgm:t>
        <a:bodyPr/>
        <a:lstStyle/>
        <a:p>
          <a:r>
            <a:rPr lang="en-ID" dirty="0" smtClean="0"/>
            <a:t>5</a:t>
          </a:r>
          <a:r>
            <a:rPr lang="en-ID" smtClean="0"/>
            <a:t>. </a:t>
          </a:r>
          <a:r>
            <a:rPr lang="en-US" smtClean="0"/>
            <a:t>Melaksanakan kesepakatan dalam diskusi.</a:t>
          </a:r>
          <a:endParaRPr lang="en-US" dirty="0"/>
        </a:p>
      </dgm:t>
    </dgm:pt>
    <dgm:pt modelId="{64E576FE-EB3A-4361-A430-3BA67B684C62}" cxnId="{268EF9A8-6C34-443A-9AFB-3B3A65DF844D}" type="parTrans">
      <dgm:prSet/>
      <dgm:spPr/>
      <dgm:t>
        <a:bodyPr/>
        <a:lstStyle/>
        <a:p>
          <a:endParaRPr lang="en-US"/>
        </a:p>
      </dgm:t>
    </dgm:pt>
    <dgm:pt modelId="{0FFAFB95-83FF-4016-BF34-C653839DDEDB}" cxnId="{268EF9A8-6C34-443A-9AFB-3B3A65DF844D}" type="sibTrans">
      <dgm:prSet/>
      <dgm:spPr/>
      <dgm:t>
        <a:bodyPr/>
        <a:lstStyle/>
        <a:p>
          <a:endParaRPr lang="en-US"/>
        </a:p>
      </dgm:t>
    </dgm:pt>
    <dgm:pt modelId="{B93DA1A7-189B-4FE3-9506-A7C4B7E2CA5A}" type="pres">
      <dgm:prSet presAssocID="{51219B69-539B-4705-A2DF-17B28BE5191D}" presName="arrowDiagram" presStyleCnt="0">
        <dgm:presLayoutVars>
          <dgm:chMax val="5"/>
          <dgm:dir/>
          <dgm:resizeHandles val="exact"/>
        </dgm:presLayoutVars>
      </dgm:prSet>
      <dgm:spPr/>
    </dgm:pt>
    <dgm:pt modelId="{8CAD368F-7BC0-4730-AD54-5D1788C15151}" type="pres">
      <dgm:prSet presAssocID="{51219B69-539B-4705-A2DF-17B28BE5191D}" presName="arrow" presStyleLbl="bgShp" presStyleIdx="0" presStyleCnt="1"/>
      <dgm:spPr/>
    </dgm:pt>
    <dgm:pt modelId="{C6EC08EA-9FD2-4927-AEEA-37E9D14ABAD3}" type="pres">
      <dgm:prSet presAssocID="{51219B69-539B-4705-A2DF-17B28BE5191D}" presName="arrowDiagram5" presStyleCnt="0"/>
      <dgm:spPr/>
    </dgm:pt>
    <dgm:pt modelId="{40B8FEA5-3014-4865-9E9E-4BBF2395366F}" type="pres">
      <dgm:prSet presAssocID="{E4BB56C7-8A28-4814-B6B6-964A2085CFE1}" presName="bullet5a" presStyleLbl="node1" presStyleIdx="0" presStyleCnt="5"/>
      <dgm:spPr/>
    </dgm:pt>
    <dgm:pt modelId="{104BE655-13AB-4C57-9021-B4E65F00C33C}" type="pres">
      <dgm:prSet presAssocID="{E4BB56C7-8A28-4814-B6B6-964A2085CFE1}" presName="textBox5a" presStyleLbl="revTx" presStyleIdx="0" presStyleCnt="5">
        <dgm:presLayoutVars>
          <dgm:bulletEnabled val="1"/>
        </dgm:presLayoutVars>
      </dgm:prSet>
      <dgm:spPr/>
      <dgm:t>
        <a:bodyPr/>
        <a:lstStyle/>
        <a:p>
          <a:endParaRPr lang="en-US"/>
        </a:p>
      </dgm:t>
    </dgm:pt>
    <dgm:pt modelId="{ADD83636-D3A0-463A-B9C3-C9B551C2092B}" type="pres">
      <dgm:prSet presAssocID="{0936548F-8635-4A62-AD0A-2A1EAB1582A4}" presName="bullet5b" presStyleLbl="node1" presStyleIdx="1" presStyleCnt="5"/>
      <dgm:spPr/>
    </dgm:pt>
    <dgm:pt modelId="{1C7F1C0D-668B-4965-A082-C9039A9B0B32}" type="pres">
      <dgm:prSet presAssocID="{0936548F-8635-4A62-AD0A-2A1EAB1582A4}" presName="textBox5b" presStyleLbl="revTx" presStyleIdx="1" presStyleCnt="5">
        <dgm:presLayoutVars>
          <dgm:bulletEnabled val="1"/>
        </dgm:presLayoutVars>
      </dgm:prSet>
      <dgm:spPr/>
      <dgm:t>
        <a:bodyPr/>
        <a:lstStyle/>
        <a:p>
          <a:endParaRPr lang="en-US"/>
        </a:p>
      </dgm:t>
    </dgm:pt>
    <dgm:pt modelId="{A7D09CC0-4105-48D3-903B-4A6E92A51158}" type="pres">
      <dgm:prSet presAssocID="{98D36506-CE4E-4604-B0FB-6DF394E79EEA}" presName="bullet5c" presStyleLbl="node1" presStyleIdx="2" presStyleCnt="5"/>
      <dgm:spPr/>
    </dgm:pt>
    <dgm:pt modelId="{E346EA42-709F-4DD5-9702-76EBED589D38}" type="pres">
      <dgm:prSet presAssocID="{98D36506-CE4E-4604-B0FB-6DF394E79EEA}" presName="textBox5c" presStyleLbl="revTx" presStyleIdx="2" presStyleCnt="5">
        <dgm:presLayoutVars>
          <dgm:bulletEnabled val="1"/>
        </dgm:presLayoutVars>
      </dgm:prSet>
      <dgm:spPr/>
      <dgm:t>
        <a:bodyPr/>
        <a:lstStyle/>
        <a:p>
          <a:endParaRPr lang="en-US"/>
        </a:p>
      </dgm:t>
    </dgm:pt>
    <dgm:pt modelId="{68CBAEEB-6315-4D92-A2A6-182E84284C1C}" type="pres">
      <dgm:prSet presAssocID="{F4CDF5CA-9B75-4709-9E25-A0DF79CC590C}" presName="bullet5d" presStyleLbl="node1" presStyleIdx="3" presStyleCnt="5"/>
      <dgm:spPr/>
    </dgm:pt>
    <dgm:pt modelId="{D9003277-8F62-4C92-9CD6-6F74B9F08FD2}" type="pres">
      <dgm:prSet presAssocID="{F4CDF5CA-9B75-4709-9E25-A0DF79CC590C}" presName="textBox5d" presStyleLbl="revTx" presStyleIdx="3" presStyleCnt="5">
        <dgm:presLayoutVars>
          <dgm:bulletEnabled val="1"/>
        </dgm:presLayoutVars>
      </dgm:prSet>
      <dgm:spPr/>
      <dgm:t>
        <a:bodyPr/>
        <a:lstStyle/>
        <a:p>
          <a:endParaRPr lang="en-US"/>
        </a:p>
      </dgm:t>
    </dgm:pt>
    <dgm:pt modelId="{2925D1E5-6A7B-4406-9187-67BA6CE47926}" type="pres">
      <dgm:prSet presAssocID="{FE823B7E-6FDD-41CA-94A7-242B90EFAD4F}" presName="bullet5e" presStyleLbl="node1" presStyleIdx="4" presStyleCnt="5"/>
      <dgm:spPr/>
    </dgm:pt>
    <dgm:pt modelId="{9C86471C-23CC-409D-9109-E1BCEB080252}" type="pres">
      <dgm:prSet presAssocID="{FE823B7E-6FDD-41CA-94A7-242B90EFAD4F}" presName="textBox5e" presStyleLbl="revTx" presStyleIdx="4" presStyleCnt="5">
        <dgm:presLayoutVars>
          <dgm:bulletEnabled val="1"/>
        </dgm:presLayoutVars>
      </dgm:prSet>
      <dgm:spPr/>
      <dgm:t>
        <a:bodyPr/>
        <a:lstStyle/>
        <a:p>
          <a:endParaRPr lang="en-US"/>
        </a:p>
      </dgm:t>
    </dgm:pt>
  </dgm:ptLst>
  <dgm:cxnLst>
    <dgm:cxn modelId="{69222154-410E-4BC5-B691-FAF771FDC372}" type="presOf" srcId="{51219B69-539B-4705-A2DF-17B28BE5191D}" destId="{B93DA1A7-189B-4FE3-9506-A7C4B7E2CA5A}" srcOrd="0" destOrd="0" presId="urn:microsoft.com/office/officeart/2005/8/layout/arrow2#1"/>
    <dgm:cxn modelId="{268EF9A8-6C34-443A-9AFB-3B3A65DF844D}" srcId="{51219B69-539B-4705-A2DF-17B28BE5191D}" destId="{FE823B7E-6FDD-41CA-94A7-242B90EFAD4F}" srcOrd="4" destOrd="0" parTransId="{64E576FE-EB3A-4361-A430-3BA67B684C62}" sibTransId="{0FFAFB95-83FF-4016-BF34-C653839DDEDB}"/>
    <dgm:cxn modelId="{0F3707B3-20A8-4FEF-98B4-648FB71743F6}" srcId="{51219B69-539B-4705-A2DF-17B28BE5191D}" destId="{E4BB56C7-8A28-4814-B6B6-964A2085CFE1}" srcOrd="0" destOrd="0" parTransId="{DD441A4A-E051-46D1-B505-7900F46A47C0}" sibTransId="{D8E408F2-0912-4DF0-AC12-C998673CE47C}"/>
    <dgm:cxn modelId="{BF509E79-3E5F-4732-B5B6-59FD76AADF3F}" type="presOf" srcId="{F4CDF5CA-9B75-4709-9E25-A0DF79CC590C}" destId="{D9003277-8F62-4C92-9CD6-6F74B9F08FD2}" srcOrd="0" destOrd="0" presId="urn:microsoft.com/office/officeart/2005/8/layout/arrow2#1"/>
    <dgm:cxn modelId="{2FB77527-ECC6-4E51-8EBE-607E2A3DE059}" srcId="{51219B69-539B-4705-A2DF-17B28BE5191D}" destId="{F4CDF5CA-9B75-4709-9E25-A0DF79CC590C}" srcOrd="3" destOrd="0" parTransId="{5C1D8BCC-F7C5-4428-B6E2-F6E027CBD44F}" sibTransId="{588AD8D0-C0AF-4F83-8A09-DE9B7D162C0E}"/>
    <dgm:cxn modelId="{6394106D-38D3-4F38-8EF3-04730EB5D9D3}" type="presOf" srcId="{0936548F-8635-4A62-AD0A-2A1EAB1582A4}" destId="{1C7F1C0D-668B-4965-A082-C9039A9B0B32}" srcOrd="0" destOrd="0" presId="urn:microsoft.com/office/officeart/2005/8/layout/arrow2#1"/>
    <dgm:cxn modelId="{68F0EC1C-248E-407F-8A6B-97E882C341B6}" type="presOf" srcId="{E4BB56C7-8A28-4814-B6B6-964A2085CFE1}" destId="{104BE655-13AB-4C57-9021-B4E65F00C33C}" srcOrd="0" destOrd="0" presId="urn:microsoft.com/office/officeart/2005/8/layout/arrow2#1"/>
    <dgm:cxn modelId="{3B873994-4EB2-40D7-B79A-F06724224AD8}" type="presOf" srcId="{FE823B7E-6FDD-41CA-94A7-242B90EFAD4F}" destId="{9C86471C-23CC-409D-9109-E1BCEB080252}" srcOrd="0" destOrd="0" presId="urn:microsoft.com/office/officeart/2005/8/layout/arrow2#1"/>
    <dgm:cxn modelId="{EC13988A-BCE1-460A-A065-2319FC50F316}" srcId="{51219B69-539B-4705-A2DF-17B28BE5191D}" destId="{98D36506-CE4E-4604-B0FB-6DF394E79EEA}" srcOrd="2" destOrd="0" parTransId="{676B3810-A8D0-401B-9235-2110052EC9D1}" sibTransId="{408139F2-2F50-4309-AA9C-E06B83F229BD}"/>
    <dgm:cxn modelId="{E6B5B2DA-F7B6-49C4-89B9-C3F08CC8565A}" srcId="{51219B69-539B-4705-A2DF-17B28BE5191D}" destId="{0936548F-8635-4A62-AD0A-2A1EAB1582A4}" srcOrd="1" destOrd="0" parTransId="{EEDF4436-1DEB-4C61-AB45-E825431D48A3}" sibTransId="{B0B80EFA-EB95-469C-B4D7-F8F5626CC5C0}"/>
    <dgm:cxn modelId="{780E14A9-1A31-481A-9DB3-4A85161B4D73}" type="presOf" srcId="{98D36506-CE4E-4604-B0FB-6DF394E79EEA}" destId="{E346EA42-709F-4DD5-9702-76EBED589D38}" srcOrd="0" destOrd="0" presId="urn:microsoft.com/office/officeart/2005/8/layout/arrow2#1"/>
    <dgm:cxn modelId="{9009D1A5-BEF2-4872-AB53-6CC600D4C831}" type="presParOf" srcId="{B93DA1A7-189B-4FE3-9506-A7C4B7E2CA5A}" destId="{8CAD368F-7BC0-4730-AD54-5D1788C15151}" srcOrd="0" destOrd="0" presId="urn:microsoft.com/office/officeart/2005/8/layout/arrow2#1"/>
    <dgm:cxn modelId="{5887EF61-E2B3-421D-8ECB-C15F51204BDD}" type="presParOf" srcId="{B93DA1A7-189B-4FE3-9506-A7C4B7E2CA5A}" destId="{C6EC08EA-9FD2-4927-AEEA-37E9D14ABAD3}" srcOrd="1" destOrd="0" presId="urn:microsoft.com/office/officeart/2005/8/layout/arrow2#1"/>
    <dgm:cxn modelId="{CA25C0EE-625E-4DFA-8A37-9636A6E05770}" type="presParOf" srcId="{C6EC08EA-9FD2-4927-AEEA-37E9D14ABAD3}" destId="{40B8FEA5-3014-4865-9E9E-4BBF2395366F}" srcOrd="0" destOrd="0" presId="urn:microsoft.com/office/officeart/2005/8/layout/arrow2#1"/>
    <dgm:cxn modelId="{5815D1CD-FCAD-4633-884E-9F3833A0BBA0}" type="presParOf" srcId="{C6EC08EA-9FD2-4927-AEEA-37E9D14ABAD3}" destId="{104BE655-13AB-4C57-9021-B4E65F00C33C}" srcOrd="1" destOrd="0" presId="urn:microsoft.com/office/officeart/2005/8/layout/arrow2#1"/>
    <dgm:cxn modelId="{0E8BF368-49A8-4618-AD49-444316B1C3D8}" type="presParOf" srcId="{C6EC08EA-9FD2-4927-AEEA-37E9D14ABAD3}" destId="{ADD83636-D3A0-463A-B9C3-C9B551C2092B}" srcOrd="2" destOrd="0" presId="urn:microsoft.com/office/officeart/2005/8/layout/arrow2#1"/>
    <dgm:cxn modelId="{C6086E3E-386B-4DC6-9AB4-CAAE39A4E0AC}" type="presParOf" srcId="{C6EC08EA-9FD2-4927-AEEA-37E9D14ABAD3}" destId="{1C7F1C0D-668B-4965-A082-C9039A9B0B32}" srcOrd="3" destOrd="0" presId="urn:microsoft.com/office/officeart/2005/8/layout/arrow2#1"/>
    <dgm:cxn modelId="{9D356B0E-0AE9-4C43-9B3A-616E079B2F85}" type="presParOf" srcId="{C6EC08EA-9FD2-4927-AEEA-37E9D14ABAD3}" destId="{A7D09CC0-4105-48D3-903B-4A6E92A51158}" srcOrd="4" destOrd="0" presId="urn:microsoft.com/office/officeart/2005/8/layout/arrow2#1"/>
    <dgm:cxn modelId="{A052BE73-9BA4-49F8-9026-0A5C1051AB22}" type="presParOf" srcId="{C6EC08EA-9FD2-4927-AEEA-37E9D14ABAD3}" destId="{E346EA42-709F-4DD5-9702-76EBED589D38}" srcOrd="5" destOrd="0" presId="urn:microsoft.com/office/officeart/2005/8/layout/arrow2#1"/>
    <dgm:cxn modelId="{8134F765-CA9C-4628-80D0-D62D38E77B9F}" type="presParOf" srcId="{C6EC08EA-9FD2-4927-AEEA-37E9D14ABAD3}" destId="{68CBAEEB-6315-4D92-A2A6-182E84284C1C}" srcOrd="6" destOrd="0" presId="urn:microsoft.com/office/officeart/2005/8/layout/arrow2#1"/>
    <dgm:cxn modelId="{F513F81E-2717-467D-BA8E-E7895DF6BD24}" type="presParOf" srcId="{C6EC08EA-9FD2-4927-AEEA-37E9D14ABAD3}" destId="{D9003277-8F62-4C92-9CD6-6F74B9F08FD2}" srcOrd="7" destOrd="0" presId="urn:microsoft.com/office/officeart/2005/8/layout/arrow2#1"/>
    <dgm:cxn modelId="{725563CA-95C3-4100-95EB-D5660FAD2CAF}" type="presParOf" srcId="{C6EC08EA-9FD2-4927-AEEA-37E9D14ABAD3}" destId="{2925D1E5-6A7B-4406-9187-67BA6CE47926}" srcOrd="8" destOrd="0" presId="urn:microsoft.com/office/officeart/2005/8/layout/arrow2#1"/>
    <dgm:cxn modelId="{55ED6D59-DE97-4B83-B2AD-8D9AB9B6A0DE}" type="presParOf" srcId="{C6EC08EA-9FD2-4927-AEEA-37E9D14ABAD3}" destId="{9C86471C-23CC-409D-9109-E1BCEB080252}" srcOrd="9" destOrd="0" presId="urn:microsoft.com/office/officeart/2005/8/layout/arrow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631AE9-1FC3-4C27-AB91-4A9CAFB25807}" type="doc">
      <dgm:prSet loTypeId="urn:microsoft.com/office/officeart/2005/8/layout/chevron2" loCatId="list" qsTypeId="urn:microsoft.com/office/officeart/2005/8/quickstyle/simple1#3" qsCatId="simple" csTypeId="urn:microsoft.com/office/officeart/2005/8/colors/colorful5#2" csCatId="colorful" phldr="1"/>
      <dgm:spPr/>
      <dgm:t>
        <a:bodyPr/>
        <a:lstStyle/>
        <a:p>
          <a:endParaRPr lang="en-US"/>
        </a:p>
      </dgm:t>
    </dgm:pt>
    <dgm:pt modelId="{CB57F3D2-D380-490F-9195-BC5ADB7AC0E3}">
      <dgm:prSet phldrT="[Text]"/>
      <dgm:spPr/>
      <dgm:t>
        <a:bodyPr/>
        <a:lstStyle/>
        <a:p>
          <a:r>
            <a:rPr lang="en-ID" dirty="0" smtClean="0"/>
            <a:t>1.</a:t>
          </a:r>
          <a:endParaRPr lang="en-US" dirty="0"/>
        </a:p>
      </dgm:t>
    </dgm:pt>
    <dgm:pt modelId="{455AA9E5-F51A-4ABA-BA70-33A8379AEA6E}" cxnId="{1529A6F9-F0E7-4C34-88D7-D3068945F5D2}" type="parTrans">
      <dgm:prSet/>
      <dgm:spPr/>
      <dgm:t>
        <a:bodyPr/>
        <a:lstStyle/>
        <a:p>
          <a:endParaRPr lang="en-US"/>
        </a:p>
      </dgm:t>
    </dgm:pt>
    <dgm:pt modelId="{FCF8FB3D-0C68-4B1B-BA31-024E57524B18}" cxnId="{1529A6F9-F0E7-4C34-88D7-D3068945F5D2}" type="sibTrans">
      <dgm:prSet/>
      <dgm:spPr/>
      <dgm:t>
        <a:bodyPr/>
        <a:lstStyle/>
        <a:p>
          <a:endParaRPr lang="en-US"/>
        </a:p>
      </dgm:t>
    </dgm:pt>
    <dgm:pt modelId="{50E22FFD-2230-4176-A4A7-3F6FA0ED0B1E}">
      <dgm:prSet phldrT="[Text]"/>
      <dgm:spPr/>
      <dgm:t>
        <a:bodyPr/>
        <a:lstStyle/>
        <a:p>
          <a:r>
            <a:rPr lang="en-US" dirty="0" err="1" smtClean="0"/>
            <a:t>Penanda</a:t>
          </a:r>
          <a:r>
            <a:rPr lang="en-US" dirty="0" smtClean="0"/>
            <a:t> </a:t>
          </a:r>
          <a:r>
            <a:rPr lang="en-US" dirty="0" err="1" smtClean="0"/>
            <a:t>Wacana</a:t>
          </a:r>
          <a:endParaRPr lang="en-US" dirty="0"/>
        </a:p>
      </dgm:t>
    </dgm:pt>
    <dgm:pt modelId="{DA62AF12-BA9D-4AEE-8B2A-284D938B8EB2}" cxnId="{B97CCDEB-EB22-4613-8209-761D9540ECBA}" type="parTrans">
      <dgm:prSet/>
      <dgm:spPr/>
      <dgm:t>
        <a:bodyPr/>
        <a:lstStyle/>
        <a:p>
          <a:endParaRPr lang="en-US"/>
        </a:p>
      </dgm:t>
    </dgm:pt>
    <dgm:pt modelId="{0C34A036-8E4D-46BB-B33C-2CBA262B2760}" cxnId="{B97CCDEB-EB22-4613-8209-761D9540ECBA}" type="sibTrans">
      <dgm:prSet/>
      <dgm:spPr/>
      <dgm:t>
        <a:bodyPr/>
        <a:lstStyle/>
        <a:p>
          <a:endParaRPr lang="en-US"/>
        </a:p>
      </dgm:t>
    </dgm:pt>
    <dgm:pt modelId="{05B388CF-2566-47D8-97A5-F3D02432D7FD}">
      <dgm:prSet phldrT="[Text]"/>
      <dgm:spPr/>
      <dgm:t>
        <a:bodyPr/>
        <a:lstStyle/>
        <a:p>
          <a:r>
            <a:rPr lang="en-ID" dirty="0" smtClean="0"/>
            <a:t>2.</a:t>
          </a:r>
          <a:endParaRPr lang="en-US" dirty="0"/>
        </a:p>
      </dgm:t>
    </dgm:pt>
    <dgm:pt modelId="{932885F5-55CE-4E1E-B488-89E5D53F90F0}" cxnId="{E11BF7B9-5881-4414-AE84-830325622B65}" type="parTrans">
      <dgm:prSet/>
      <dgm:spPr/>
      <dgm:t>
        <a:bodyPr/>
        <a:lstStyle/>
        <a:p>
          <a:endParaRPr lang="en-US"/>
        </a:p>
      </dgm:t>
    </dgm:pt>
    <dgm:pt modelId="{09C75725-FF78-4775-8F76-BC36112123CE}" cxnId="{E11BF7B9-5881-4414-AE84-830325622B65}" type="sibTrans">
      <dgm:prSet/>
      <dgm:spPr/>
      <dgm:t>
        <a:bodyPr/>
        <a:lstStyle/>
        <a:p>
          <a:endParaRPr lang="en-US"/>
        </a:p>
      </dgm:t>
    </dgm:pt>
    <dgm:pt modelId="{31D0C7D8-ECA4-44CE-BC4A-A5D77FF72F07}">
      <dgm:prSet phldrT="[Text]"/>
      <dgm:spPr/>
      <dgm:t>
        <a:bodyPr/>
        <a:lstStyle/>
        <a:p>
          <a:r>
            <a:rPr lang="en-US" dirty="0" err="1" smtClean="0"/>
            <a:t>Kata</a:t>
          </a:r>
          <a:r>
            <a:rPr lang="en-US" dirty="0" smtClean="0"/>
            <a:t> </a:t>
          </a:r>
          <a:r>
            <a:rPr lang="en-US" dirty="0" err="1" smtClean="0"/>
            <a:t>Ganti</a:t>
          </a:r>
          <a:r>
            <a:rPr lang="en-US" dirty="0" smtClean="0"/>
            <a:t> (</a:t>
          </a:r>
          <a:r>
            <a:rPr lang="en-US" dirty="0" err="1" smtClean="0"/>
            <a:t>Pronomina</a:t>
          </a:r>
          <a:r>
            <a:rPr lang="en-US" dirty="0" smtClean="0"/>
            <a:t>)</a:t>
          </a:r>
          <a:endParaRPr lang="en-US" dirty="0"/>
        </a:p>
      </dgm:t>
    </dgm:pt>
    <dgm:pt modelId="{5EEEA31E-2D56-4AAB-8EE5-66D024CC7668}" cxnId="{EAC218A9-A4AB-4800-8FFD-DE7F8476CB12}" type="parTrans">
      <dgm:prSet/>
      <dgm:spPr/>
      <dgm:t>
        <a:bodyPr/>
        <a:lstStyle/>
        <a:p>
          <a:endParaRPr lang="en-US"/>
        </a:p>
      </dgm:t>
    </dgm:pt>
    <dgm:pt modelId="{95CF6836-BF9B-4FC7-BB92-CD44984F47B3}" cxnId="{EAC218A9-A4AB-4800-8FFD-DE7F8476CB12}" type="sibTrans">
      <dgm:prSet/>
      <dgm:spPr/>
      <dgm:t>
        <a:bodyPr/>
        <a:lstStyle/>
        <a:p>
          <a:endParaRPr lang="en-US"/>
        </a:p>
      </dgm:t>
    </dgm:pt>
    <dgm:pt modelId="{4777717B-F27F-4E0E-8AA4-7946DB241B86}">
      <dgm:prSet phldrT="[Text]"/>
      <dgm:spPr/>
      <dgm:t>
        <a:bodyPr/>
        <a:lstStyle/>
        <a:p>
          <a:r>
            <a:rPr lang="en-ID" dirty="0" smtClean="0"/>
            <a:t>3.</a:t>
          </a:r>
          <a:endParaRPr lang="en-US" dirty="0"/>
        </a:p>
      </dgm:t>
    </dgm:pt>
    <dgm:pt modelId="{177F2F5B-5EE0-4A5A-9403-9C71AC4A8226}" cxnId="{3D3F6116-D400-4C95-8FFA-30557BD24115}" type="parTrans">
      <dgm:prSet/>
      <dgm:spPr/>
      <dgm:t>
        <a:bodyPr/>
        <a:lstStyle/>
        <a:p>
          <a:endParaRPr lang="en-US"/>
        </a:p>
      </dgm:t>
    </dgm:pt>
    <dgm:pt modelId="{45104CDF-41F2-4A52-98C9-BD469C154691}" cxnId="{3D3F6116-D400-4C95-8FFA-30557BD24115}" type="sibTrans">
      <dgm:prSet/>
      <dgm:spPr/>
      <dgm:t>
        <a:bodyPr/>
        <a:lstStyle/>
        <a:p>
          <a:endParaRPr lang="en-US"/>
        </a:p>
      </dgm:t>
    </dgm:pt>
    <dgm:pt modelId="{509E171F-EA01-4CF8-8B2F-CD01718242E2}">
      <dgm:prSet phldrT="[Text]"/>
      <dgm:spPr/>
      <dgm:t>
        <a:bodyPr/>
        <a:lstStyle/>
        <a:p>
          <a:r>
            <a:rPr lang="en-US" dirty="0" err="1" smtClean="0"/>
            <a:t>Konjungsi</a:t>
          </a:r>
          <a:endParaRPr lang="en-US" dirty="0"/>
        </a:p>
      </dgm:t>
    </dgm:pt>
    <dgm:pt modelId="{585FB4A3-6490-463C-BB73-F288A2C36E96}" cxnId="{A62EA207-7729-4DE7-A1BF-FEA06000D7EF}" type="parTrans">
      <dgm:prSet/>
      <dgm:spPr/>
      <dgm:t>
        <a:bodyPr/>
        <a:lstStyle/>
        <a:p>
          <a:endParaRPr lang="en-US"/>
        </a:p>
      </dgm:t>
    </dgm:pt>
    <dgm:pt modelId="{FBEC0687-3B5A-412F-A4B1-973F1DDEABCC}" cxnId="{A62EA207-7729-4DE7-A1BF-FEA06000D7EF}" type="sibTrans">
      <dgm:prSet/>
      <dgm:spPr/>
      <dgm:t>
        <a:bodyPr/>
        <a:lstStyle/>
        <a:p>
          <a:endParaRPr lang="en-US"/>
        </a:p>
      </dgm:t>
    </dgm:pt>
    <dgm:pt modelId="{08142FC7-4A9A-4662-A812-A6066D5317BD}">
      <dgm:prSet phldrT="[Text]"/>
      <dgm:spPr/>
      <dgm:t>
        <a:bodyPr/>
        <a:lstStyle/>
        <a:p>
          <a:r>
            <a:rPr lang="en-ID" dirty="0" smtClean="0"/>
            <a:t>4. </a:t>
          </a:r>
          <a:endParaRPr lang="en-US" dirty="0"/>
        </a:p>
      </dgm:t>
    </dgm:pt>
    <dgm:pt modelId="{1E466419-7035-4452-8FD2-92793F76F91E}" cxnId="{FACDDA4E-A91D-49F2-9E69-061E92FE6F2E}" type="parTrans">
      <dgm:prSet/>
      <dgm:spPr/>
    </dgm:pt>
    <dgm:pt modelId="{4057A40B-A524-4D2C-AFB6-305B41DE3C83}" cxnId="{FACDDA4E-A91D-49F2-9E69-061E92FE6F2E}" type="sibTrans">
      <dgm:prSet/>
      <dgm:spPr/>
    </dgm:pt>
    <dgm:pt modelId="{1D24923E-E7A2-4DFA-AE7A-999FC0CDE10D}">
      <dgm:prSet phldrT="[Text]"/>
      <dgm:spPr/>
      <dgm:t>
        <a:bodyPr/>
        <a:lstStyle/>
        <a:p>
          <a:r>
            <a:rPr lang="en-US" smtClean="0"/>
            <a:t>Kalimat Imperatif, Deklaratif, dan Interogatif </a:t>
          </a:r>
          <a:endParaRPr lang="en-US" dirty="0"/>
        </a:p>
      </dgm:t>
    </dgm:pt>
    <dgm:pt modelId="{0FA254AE-9715-4C0B-976F-F43CB12945D6}" cxnId="{DDEC7707-14C0-4BA0-A50B-7F4776648E78}" type="parTrans">
      <dgm:prSet/>
      <dgm:spPr/>
    </dgm:pt>
    <dgm:pt modelId="{BCF92A20-EAD1-40CB-9B08-A6EC9BD162B4}" cxnId="{DDEC7707-14C0-4BA0-A50B-7F4776648E78}" type="sibTrans">
      <dgm:prSet/>
      <dgm:spPr/>
    </dgm:pt>
    <dgm:pt modelId="{7A562560-A10A-4491-906B-8C5C0C2019FE}" type="pres">
      <dgm:prSet presAssocID="{17631AE9-1FC3-4C27-AB91-4A9CAFB25807}" presName="linearFlow" presStyleCnt="0">
        <dgm:presLayoutVars>
          <dgm:dir/>
          <dgm:animLvl val="lvl"/>
          <dgm:resizeHandles val="exact"/>
        </dgm:presLayoutVars>
      </dgm:prSet>
      <dgm:spPr/>
      <dgm:t>
        <a:bodyPr/>
        <a:lstStyle/>
        <a:p>
          <a:endParaRPr lang="en-US"/>
        </a:p>
      </dgm:t>
    </dgm:pt>
    <dgm:pt modelId="{ADBC56B0-D382-474A-B8BE-8C8E2102A2A0}" type="pres">
      <dgm:prSet presAssocID="{CB57F3D2-D380-490F-9195-BC5ADB7AC0E3}" presName="composite" presStyleCnt="0"/>
      <dgm:spPr/>
    </dgm:pt>
    <dgm:pt modelId="{2086D1D9-9C7C-4F1C-8478-7A26A7401C34}" type="pres">
      <dgm:prSet presAssocID="{CB57F3D2-D380-490F-9195-BC5ADB7AC0E3}" presName="parentText" presStyleLbl="alignNode1" presStyleIdx="0" presStyleCnt="4">
        <dgm:presLayoutVars>
          <dgm:chMax val="1"/>
          <dgm:bulletEnabled val="1"/>
        </dgm:presLayoutVars>
      </dgm:prSet>
      <dgm:spPr/>
      <dgm:t>
        <a:bodyPr/>
        <a:lstStyle/>
        <a:p>
          <a:endParaRPr lang="en-US"/>
        </a:p>
      </dgm:t>
    </dgm:pt>
    <dgm:pt modelId="{6A4A1A07-74F9-45FB-BFAC-D6B01CE5EB69}" type="pres">
      <dgm:prSet presAssocID="{CB57F3D2-D380-490F-9195-BC5ADB7AC0E3}" presName="descendantText" presStyleLbl="alignAcc1" presStyleIdx="0" presStyleCnt="4">
        <dgm:presLayoutVars>
          <dgm:bulletEnabled val="1"/>
        </dgm:presLayoutVars>
      </dgm:prSet>
      <dgm:spPr/>
      <dgm:t>
        <a:bodyPr/>
        <a:lstStyle/>
        <a:p>
          <a:endParaRPr lang="en-US"/>
        </a:p>
      </dgm:t>
    </dgm:pt>
    <dgm:pt modelId="{457CEB5C-1471-4A02-8F5E-BB6AD1365105}" type="pres">
      <dgm:prSet presAssocID="{FCF8FB3D-0C68-4B1B-BA31-024E57524B18}" presName="sp" presStyleCnt="0"/>
      <dgm:spPr/>
    </dgm:pt>
    <dgm:pt modelId="{D4628E8F-274F-494B-A550-88B8F936C37B}" type="pres">
      <dgm:prSet presAssocID="{05B388CF-2566-47D8-97A5-F3D02432D7FD}" presName="composite" presStyleCnt="0"/>
      <dgm:spPr/>
    </dgm:pt>
    <dgm:pt modelId="{18B3EC09-2299-4A4A-961C-3C789B1AEA88}" type="pres">
      <dgm:prSet presAssocID="{05B388CF-2566-47D8-97A5-F3D02432D7FD}" presName="parentText" presStyleLbl="alignNode1" presStyleIdx="1" presStyleCnt="4">
        <dgm:presLayoutVars>
          <dgm:chMax val="1"/>
          <dgm:bulletEnabled val="1"/>
        </dgm:presLayoutVars>
      </dgm:prSet>
      <dgm:spPr/>
      <dgm:t>
        <a:bodyPr/>
        <a:lstStyle/>
        <a:p>
          <a:endParaRPr lang="en-US"/>
        </a:p>
      </dgm:t>
    </dgm:pt>
    <dgm:pt modelId="{E97C0067-25D3-4761-90F0-1F901B5DD886}" type="pres">
      <dgm:prSet presAssocID="{05B388CF-2566-47D8-97A5-F3D02432D7FD}" presName="descendantText" presStyleLbl="alignAcc1" presStyleIdx="1" presStyleCnt="4">
        <dgm:presLayoutVars>
          <dgm:bulletEnabled val="1"/>
        </dgm:presLayoutVars>
      </dgm:prSet>
      <dgm:spPr/>
      <dgm:t>
        <a:bodyPr/>
        <a:lstStyle/>
        <a:p>
          <a:endParaRPr lang="en-US"/>
        </a:p>
      </dgm:t>
    </dgm:pt>
    <dgm:pt modelId="{096D54DD-2910-4D18-AFA0-C6618DE1A523}" type="pres">
      <dgm:prSet presAssocID="{09C75725-FF78-4775-8F76-BC36112123CE}" presName="sp" presStyleCnt="0"/>
      <dgm:spPr/>
    </dgm:pt>
    <dgm:pt modelId="{66DB4738-7D96-480E-89FC-6D9C7BA7BFE3}" type="pres">
      <dgm:prSet presAssocID="{4777717B-F27F-4E0E-8AA4-7946DB241B86}" presName="composite" presStyleCnt="0"/>
      <dgm:spPr/>
    </dgm:pt>
    <dgm:pt modelId="{F630F87B-E4F1-417F-BA50-BD7CD5E870B3}" type="pres">
      <dgm:prSet presAssocID="{4777717B-F27F-4E0E-8AA4-7946DB241B86}" presName="parentText" presStyleLbl="alignNode1" presStyleIdx="2" presStyleCnt="4">
        <dgm:presLayoutVars>
          <dgm:chMax val="1"/>
          <dgm:bulletEnabled val="1"/>
        </dgm:presLayoutVars>
      </dgm:prSet>
      <dgm:spPr/>
      <dgm:t>
        <a:bodyPr/>
        <a:lstStyle/>
        <a:p>
          <a:endParaRPr lang="en-US"/>
        </a:p>
      </dgm:t>
    </dgm:pt>
    <dgm:pt modelId="{C824F18B-6F6A-4D08-997A-C0E5AB3E71E6}" type="pres">
      <dgm:prSet presAssocID="{4777717B-F27F-4E0E-8AA4-7946DB241B86}" presName="descendantText" presStyleLbl="alignAcc1" presStyleIdx="2" presStyleCnt="4">
        <dgm:presLayoutVars>
          <dgm:bulletEnabled val="1"/>
        </dgm:presLayoutVars>
      </dgm:prSet>
      <dgm:spPr/>
      <dgm:t>
        <a:bodyPr/>
        <a:lstStyle/>
        <a:p>
          <a:endParaRPr lang="en-US"/>
        </a:p>
      </dgm:t>
    </dgm:pt>
    <dgm:pt modelId="{EAAAFDB2-FC04-42A4-BE60-BC5369C5F595}" type="pres">
      <dgm:prSet presAssocID="{45104CDF-41F2-4A52-98C9-BD469C154691}" presName="sp" presStyleCnt="0"/>
      <dgm:spPr/>
    </dgm:pt>
    <dgm:pt modelId="{0DCBEF81-887E-4770-AB92-0CD14FC0155A}" type="pres">
      <dgm:prSet presAssocID="{08142FC7-4A9A-4662-A812-A6066D5317BD}" presName="composite" presStyleCnt="0"/>
      <dgm:spPr/>
    </dgm:pt>
    <dgm:pt modelId="{06473A80-C4BB-4386-8C8E-2013EE1264B6}" type="pres">
      <dgm:prSet presAssocID="{08142FC7-4A9A-4662-A812-A6066D5317BD}" presName="parentText" presStyleLbl="alignNode1" presStyleIdx="3" presStyleCnt="4">
        <dgm:presLayoutVars>
          <dgm:chMax val="1"/>
          <dgm:bulletEnabled val="1"/>
        </dgm:presLayoutVars>
      </dgm:prSet>
      <dgm:spPr/>
      <dgm:t>
        <a:bodyPr/>
        <a:lstStyle/>
        <a:p>
          <a:endParaRPr lang="en-US"/>
        </a:p>
      </dgm:t>
    </dgm:pt>
    <dgm:pt modelId="{42B24C62-8270-46C0-B42A-984676063B52}" type="pres">
      <dgm:prSet presAssocID="{08142FC7-4A9A-4662-A812-A6066D5317BD}" presName="descendantText" presStyleLbl="alignAcc1" presStyleIdx="3" presStyleCnt="4">
        <dgm:presLayoutVars>
          <dgm:bulletEnabled val="1"/>
        </dgm:presLayoutVars>
      </dgm:prSet>
      <dgm:spPr/>
      <dgm:t>
        <a:bodyPr/>
        <a:lstStyle/>
        <a:p>
          <a:endParaRPr lang="en-US"/>
        </a:p>
      </dgm:t>
    </dgm:pt>
  </dgm:ptLst>
  <dgm:cxnLst>
    <dgm:cxn modelId="{6848E85B-87AF-4479-967C-34BCF0113F98}" type="presOf" srcId="{08142FC7-4A9A-4662-A812-A6066D5317BD}" destId="{06473A80-C4BB-4386-8C8E-2013EE1264B6}" srcOrd="0" destOrd="0" presId="urn:microsoft.com/office/officeart/2005/8/layout/chevron2"/>
    <dgm:cxn modelId="{DDEC7707-14C0-4BA0-A50B-7F4776648E78}" srcId="{08142FC7-4A9A-4662-A812-A6066D5317BD}" destId="{1D24923E-E7A2-4DFA-AE7A-999FC0CDE10D}" srcOrd="0" destOrd="0" parTransId="{0FA254AE-9715-4C0B-976F-F43CB12945D6}" sibTransId="{BCF92A20-EAD1-40CB-9B08-A6EC9BD162B4}"/>
    <dgm:cxn modelId="{02676CEB-7FBA-4247-95A1-CAD587516A74}" type="presOf" srcId="{1D24923E-E7A2-4DFA-AE7A-999FC0CDE10D}" destId="{42B24C62-8270-46C0-B42A-984676063B52}" srcOrd="0" destOrd="0" presId="urn:microsoft.com/office/officeart/2005/8/layout/chevron2"/>
    <dgm:cxn modelId="{0FF3934A-6B6E-491C-B34C-5D744A98DE0B}" type="presOf" srcId="{05B388CF-2566-47D8-97A5-F3D02432D7FD}" destId="{18B3EC09-2299-4A4A-961C-3C789B1AEA88}" srcOrd="0" destOrd="0" presId="urn:microsoft.com/office/officeart/2005/8/layout/chevron2"/>
    <dgm:cxn modelId="{31F1929B-82FC-45FA-88E3-BBFB187D7B1B}" type="presOf" srcId="{4777717B-F27F-4E0E-8AA4-7946DB241B86}" destId="{F630F87B-E4F1-417F-BA50-BD7CD5E870B3}" srcOrd="0" destOrd="0" presId="urn:microsoft.com/office/officeart/2005/8/layout/chevron2"/>
    <dgm:cxn modelId="{B97CCDEB-EB22-4613-8209-761D9540ECBA}" srcId="{CB57F3D2-D380-490F-9195-BC5ADB7AC0E3}" destId="{50E22FFD-2230-4176-A4A7-3F6FA0ED0B1E}" srcOrd="0" destOrd="0" parTransId="{DA62AF12-BA9D-4AEE-8B2A-284D938B8EB2}" sibTransId="{0C34A036-8E4D-46BB-B33C-2CBA262B2760}"/>
    <dgm:cxn modelId="{7EA57628-D755-44D6-93A3-0BE443B65974}" type="presOf" srcId="{509E171F-EA01-4CF8-8B2F-CD01718242E2}" destId="{C824F18B-6F6A-4D08-997A-C0E5AB3E71E6}" srcOrd="0" destOrd="0" presId="urn:microsoft.com/office/officeart/2005/8/layout/chevron2"/>
    <dgm:cxn modelId="{E11BF7B9-5881-4414-AE84-830325622B65}" srcId="{17631AE9-1FC3-4C27-AB91-4A9CAFB25807}" destId="{05B388CF-2566-47D8-97A5-F3D02432D7FD}" srcOrd="1" destOrd="0" parTransId="{932885F5-55CE-4E1E-B488-89E5D53F90F0}" sibTransId="{09C75725-FF78-4775-8F76-BC36112123CE}"/>
    <dgm:cxn modelId="{424D8C70-52BE-4C79-9658-12AC3F21FD44}" type="presOf" srcId="{31D0C7D8-ECA4-44CE-BC4A-A5D77FF72F07}" destId="{E97C0067-25D3-4761-90F0-1F901B5DD886}" srcOrd="0" destOrd="0" presId="urn:microsoft.com/office/officeart/2005/8/layout/chevron2"/>
    <dgm:cxn modelId="{EAC218A9-A4AB-4800-8FFD-DE7F8476CB12}" srcId="{05B388CF-2566-47D8-97A5-F3D02432D7FD}" destId="{31D0C7D8-ECA4-44CE-BC4A-A5D77FF72F07}" srcOrd="0" destOrd="0" parTransId="{5EEEA31E-2D56-4AAB-8EE5-66D024CC7668}" sibTransId="{95CF6836-BF9B-4FC7-BB92-CD44984F47B3}"/>
    <dgm:cxn modelId="{FACDDA4E-A91D-49F2-9E69-061E92FE6F2E}" srcId="{17631AE9-1FC3-4C27-AB91-4A9CAFB25807}" destId="{08142FC7-4A9A-4662-A812-A6066D5317BD}" srcOrd="3" destOrd="0" parTransId="{1E466419-7035-4452-8FD2-92793F76F91E}" sibTransId="{4057A40B-A524-4D2C-AFB6-305B41DE3C83}"/>
    <dgm:cxn modelId="{0A754D93-EF30-4054-8947-CC7104E2D55B}" type="presOf" srcId="{17631AE9-1FC3-4C27-AB91-4A9CAFB25807}" destId="{7A562560-A10A-4491-906B-8C5C0C2019FE}" srcOrd="0" destOrd="0" presId="urn:microsoft.com/office/officeart/2005/8/layout/chevron2"/>
    <dgm:cxn modelId="{A62EA207-7729-4DE7-A1BF-FEA06000D7EF}" srcId="{4777717B-F27F-4E0E-8AA4-7946DB241B86}" destId="{509E171F-EA01-4CF8-8B2F-CD01718242E2}" srcOrd="0" destOrd="0" parTransId="{585FB4A3-6490-463C-BB73-F288A2C36E96}" sibTransId="{FBEC0687-3B5A-412F-A4B1-973F1DDEABCC}"/>
    <dgm:cxn modelId="{3D3F6116-D400-4C95-8FFA-30557BD24115}" srcId="{17631AE9-1FC3-4C27-AB91-4A9CAFB25807}" destId="{4777717B-F27F-4E0E-8AA4-7946DB241B86}" srcOrd="2" destOrd="0" parTransId="{177F2F5B-5EE0-4A5A-9403-9C71AC4A8226}" sibTransId="{45104CDF-41F2-4A52-98C9-BD469C154691}"/>
    <dgm:cxn modelId="{80678B1A-597A-4CCF-BBEE-D8100AB8AD22}" type="presOf" srcId="{CB57F3D2-D380-490F-9195-BC5ADB7AC0E3}" destId="{2086D1D9-9C7C-4F1C-8478-7A26A7401C34}" srcOrd="0" destOrd="0" presId="urn:microsoft.com/office/officeart/2005/8/layout/chevron2"/>
    <dgm:cxn modelId="{1529A6F9-F0E7-4C34-88D7-D3068945F5D2}" srcId="{17631AE9-1FC3-4C27-AB91-4A9CAFB25807}" destId="{CB57F3D2-D380-490F-9195-BC5ADB7AC0E3}" srcOrd="0" destOrd="0" parTransId="{455AA9E5-F51A-4ABA-BA70-33A8379AEA6E}" sibTransId="{FCF8FB3D-0C68-4B1B-BA31-024E57524B18}"/>
    <dgm:cxn modelId="{533F0A86-F91A-4A6F-9502-F15201FA5FD5}" type="presOf" srcId="{50E22FFD-2230-4176-A4A7-3F6FA0ED0B1E}" destId="{6A4A1A07-74F9-45FB-BFAC-D6B01CE5EB69}" srcOrd="0" destOrd="0" presId="urn:microsoft.com/office/officeart/2005/8/layout/chevron2"/>
    <dgm:cxn modelId="{A4A6CCB8-CEAD-4DAB-AFAA-AB807FE6FCC4}" type="presParOf" srcId="{7A562560-A10A-4491-906B-8C5C0C2019FE}" destId="{ADBC56B0-D382-474A-B8BE-8C8E2102A2A0}" srcOrd="0" destOrd="0" presId="urn:microsoft.com/office/officeart/2005/8/layout/chevron2"/>
    <dgm:cxn modelId="{B19F027B-963C-4ACD-A795-9475697B5078}" type="presParOf" srcId="{ADBC56B0-D382-474A-B8BE-8C8E2102A2A0}" destId="{2086D1D9-9C7C-4F1C-8478-7A26A7401C34}" srcOrd="0" destOrd="0" presId="urn:microsoft.com/office/officeart/2005/8/layout/chevron2"/>
    <dgm:cxn modelId="{5A5A02A9-8F79-4EB3-84AF-19FFDF7DFF59}" type="presParOf" srcId="{ADBC56B0-D382-474A-B8BE-8C8E2102A2A0}" destId="{6A4A1A07-74F9-45FB-BFAC-D6B01CE5EB69}" srcOrd="1" destOrd="0" presId="urn:microsoft.com/office/officeart/2005/8/layout/chevron2"/>
    <dgm:cxn modelId="{F695F918-480C-424F-A0F6-FED4C3470BFB}" type="presParOf" srcId="{7A562560-A10A-4491-906B-8C5C0C2019FE}" destId="{457CEB5C-1471-4A02-8F5E-BB6AD1365105}" srcOrd="1" destOrd="0" presId="urn:microsoft.com/office/officeart/2005/8/layout/chevron2"/>
    <dgm:cxn modelId="{3E7DCA01-BE79-4080-B0DE-39E21AD54269}" type="presParOf" srcId="{7A562560-A10A-4491-906B-8C5C0C2019FE}" destId="{D4628E8F-274F-494B-A550-88B8F936C37B}" srcOrd="2" destOrd="0" presId="urn:microsoft.com/office/officeart/2005/8/layout/chevron2"/>
    <dgm:cxn modelId="{1CEFD882-92D5-4143-B558-21795962E07E}" type="presParOf" srcId="{D4628E8F-274F-494B-A550-88B8F936C37B}" destId="{18B3EC09-2299-4A4A-961C-3C789B1AEA88}" srcOrd="0" destOrd="0" presId="urn:microsoft.com/office/officeart/2005/8/layout/chevron2"/>
    <dgm:cxn modelId="{002AE0BC-42FD-4CF7-9B90-1756B214C5B2}" type="presParOf" srcId="{D4628E8F-274F-494B-A550-88B8F936C37B}" destId="{E97C0067-25D3-4761-90F0-1F901B5DD886}" srcOrd="1" destOrd="0" presId="urn:microsoft.com/office/officeart/2005/8/layout/chevron2"/>
    <dgm:cxn modelId="{F23F8060-A22F-49F1-BA2D-FF650F37E44D}" type="presParOf" srcId="{7A562560-A10A-4491-906B-8C5C0C2019FE}" destId="{096D54DD-2910-4D18-AFA0-C6618DE1A523}" srcOrd="3" destOrd="0" presId="urn:microsoft.com/office/officeart/2005/8/layout/chevron2"/>
    <dgm:cxn modelId="{E7682489-51E3-4B94-AE13-DC06A7B4D429}" type="presParOf" srcId="{7A562560-A10A-4491-906B-8C5C0C2019FE}" destId="{66DB4738-7D96-480E-89FC-6D9C7BA7BFE3}" srcOrd="4" destOrd="0" presId="urn:microsoft.com/office/officeart/2005/8/layout/chevron2"/>
    <dgm:cxn modelId="{C06C3E41-ED5B-4AA5-B7FA-BDF952002D29}" type="presParOf" srcId="{66DB4738-7D96-480E-89FC-6D9C7BA7BFE3}" destId="{F630F87B-E4F1-417F-BA50-BD7CD5E870B3}" srcOrd="0" destOrd="0" presId="urn:microsoft.com/office/officeart/2005/8/layout/chevron2"/>
    <dgm:cxn modelId="{A0F59B56-7A39-4530-843B-0F4C70F67DD9}" type="presParOf" srcId="{66DB4738-7D96-480E-89FC-6D9C7BA7BFE3}" destId="{C824F18B-6F6A-4D08-997A-C0E5AB3E71E6}" srcOrd="1" destOrd="0" presId="urn:microsoft.com/office/officeart/2005/8/layout/chevron2"/>
    <dgm:cxn modelId="{1D745B54-0F2C-48DA-A6AE-23F1377616F3}" type="presParOf" srcId="{7A562560-A10A-4491-906B-8C5C0C2019FE}" destId="{EAAAFDB2-FC04-42A4-BE60-BC5369C5F595}" srcOrd="5" destOrd="0" presId="urn:microsoft.com/office/officeart/2005/8/layout/chevron2"/>
    <dgm:cxn modelId="{9C5FF1FB-D2C6-4162-8622-9DBAD95A5ADB}" type="presParOf" srcId="{7A562560-A10A-4491-906B-8C5C0C2019FE}" destId="{0DCBEF81-887E-4770-AB92-0CD14FC0155A}" srcOrd="6" destOrd="0" presId="urn:microsoft.com/office/officeart/2005/8/layout/chevron2"/>
    <dgm:cxn modelId="{96038E52-942E-4C04-BA92-52FA880BCB5A}" type="presParOf" srcId="{0DCBEF81-887E-4770-AB92-0CD14FC0155A}" destId="{06473A80-C4BB-4386-8C8E-2013EE1264B6}" srcOrd="0" destOrd="0" presId="urn:microsoft.com/office/officeart/2005/8/layout/chevron2"/>
    <dgm:cxn modelId="{260C37FC-7E05-4BAB-A91A-51D4F13B132E}" type="presParOf" srcId="{0DCBEF81-887E-4770-AB92-0CD14FC0155A}" destId="{42B24C62-8270-46C0-B42A-984676063B52}"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4CDF5C-37D4-4157-90FE-FEAE6B57F18A}" type="doc">
      <dgm:prSet loTypeId="urn:microsoft.com/office/officeart/2005/8/layout/list1#1" loCatId="list" qsTypeId="urn:microsoft.com/office/officeart/2005/8/quickstyle/simple1#4" qsCatId="simple" csTypeId="urn:microsoft.com/office/officeart/2005/8/colors/colorful4#1" csCatId="colorful" phldr="1"/>
      <dgm:spPr/>
      <dgm:t>
        <a:bodyPr/>
        <a:lstStyle/>
        <a:p>
          <a:endParaRPr lang="en-US"/>
        </a:p>
      </dgm:t>
    </dgm:pt>
    <dgm:pt modelId="{C6C7C507-063B-47F4-A297-C7EC71CB4AB4}">
      <dgm:prSet phldrT="[Text]" custT="1"/>
      <dgm:spPr/>
      <dgm:t>
        <a:bodyPr/>
        <a:lstStyle/>
        <a:p>
          <a:r>
            <a:rPr lang="en-ID" sz="1200" dirty="0" smtClean="0"/>
            <a:t>1. </a:t>
          </a:r>
          <a:r>
            <a:rPr lang="en-ID" sz="1200" dirty="0" err="1" smtClean="0"/>
            <a:t>Menginventarisasi</a:t>
          </a:r>
          <a:r>
            <a:rPr lang="en-ID" sz="1200" dirty="0" smtClean="0"/>
            <a:t> </a:t>
          </a:r>
          <a:r>
            <a:rPr lang="en-ID" sz="1200" dirty="0" err="1" smtClean="0"/>
            <a:t>macam-macam</a:t>
          </a:r>
          <a:r>
            <a:rPr lang="en-ID" sz="1200" dirty="0" smtClean="0"/>
            <a:t> </a:t>
          </a:r>
          <a:r>
            <a:rPr lang="en-ID" sz="1200" dirty="0" err="1" smtClean="0"/>
            <a:t>kegiatan</a:t>
          </a:r>
          <a:r>
            <a:rPr lang="en-ID" sz="1200" dirty="0" smtClean="0"/>
            <a:t> yang </a:t>
          </a:r>
          <a:r>
            <a:rPr lang="en-ID" sz="1200" dirty="0" err="1" smtClean="0"/>
            <a:t>pernah</a:t>
          </a:r>
          <a:r>
            <a:rPr lang="en-ID" sz="1200" dirty="0" smtClean="0"/>
            <a:t> </a:t>
          </a:r>
          <a:r>
            <a:rPr lang="en-ID" sz="1200" dirty="0" err="1" smtClean="0"/>
            <a:t>atau</a:t>
          </a:r>
          <a:r>
            <a:rPr lang="en-ID" sz="1200" dirty="0" smtClean="0"/>
            <a:t> </a:t>
          </a:r>
          <a:r>
            <a:rPr lang="en-ID" sz="1200" dirty="0" err="1" smtClean="0"/>
            <a:t>dapat</a:t>
          </a:r>
          <a:r>
            <a:rPr lang="en-ID" sz="1200" dirty="0" smtClean="0"/>
            <a:t> </a:t>
          </a:r>
          <a:r>
            <a:rPr lang="en-ID" sz="1200" dirty="0" err="1" smtClean="0"/>
            <a:t>dilakukan</a:t>
          </a:r>
          <a:r>
            <a:rPr lang="en-ID" sz="1200" dirty="0" smtClean="0"/>
            <a:t>.</a:t>
          </a:r>
          <a:endParaRPr lang="en-US" sz="1200" dirty="0"/>
        </a:p>
      </dgm:t>
    </dgm:pt>
    <dgm:pt modelId="{3F4028CD-F3B0-418F-AA6A-FD42F00A0A85}" cxnId="{0B4D2697-319E-464B-A87D-CDECB928768F}" type="parTrans">
      <dgm:prSet/>
      <dgm:spPr/>
      <dgm:t>
        <a:bodyPr/>
        <a:lstStyle/>
        <a:p>
          <a:endParaRPr lang="en-US"/>
        </a:p>
      </dgm:t>
    </dgm:pt>
    <dgm:pt modelId="{F97EDEC8-B613-4AC7-B4DB-7C6B48FFBEF6}" cxnId="{0B4D2697-319E-464B-A87D-CDECB928768F}" type="sibTrans">
      <dgm:prSet/>
      <dgm:spPr/>
      <dgm:t>
        <a:bodyPr/>
        <a:lstStyle/>
        <a:p>
          <a:endParaRPr lang="en-US"/>
        </a:p>
      </dgm:t>
    </dgm:pt>
    <dgm:pt modelId="{A5B3636E-F6A3-4104-93DA-D61D0DBD008F}">
      <dgm:prSet phldrT="[Text]" custT="1"/>
      <dgm:spPr/>
      <dgm:t>
        <a:bodyPr/>
        <a:lstStyle/>
        <a:p>
          <a:r>
            <a:rPr lang="en-ID" sz="1050" dirty="0" smtClean="0"/>
            <a:t>2. </a:t>
          </a:r>
          <a:r>
            <a:rPr lang="en-ID" sz="1050" dirty="0" err="1" smtClean="0"/>
            <a:t>Menentukan</a:t>
          </a:r>
          <a:r>
            <a:rPr lang="en-ID" sz="1050" dirty="0" smtClean="0"/>
            <a:t> </a:t>
          </a:r>
          <a:r>
            <a:rPr lang="en-ID" sz="1050" dirty="0" err="1" smtClean="0"/>
            <a:t>tema</a:t>
          </a:r>
          <a:r>
            <a:rPr lang="en-ID" sz="1050" dirty="0" smtClean="0"/>
            <a:t> </a:t>
          </a:r>
          <a:r>
            <a:rPr lang="en-ID" sz="1050" dirty="0" err="1" smtClean="0"/>
            <a:t>kegiatan</a:t>
          </a:r>
          <a:r>
            <a:rPr lang="en-ID" sz="1050" dirty="0" smtClean="0"/>
            <a:t>.</a:t>
          </a:r>
          <a:endParaRPr lang="en-US" sz="1050" dirty="0"/>
        </a:p>
      </dgm:t>
    </dgm:pt>
    <dgm:pt modelId="{34ECB158-18C3-406A-8B7C-376A8B84443C}" cxnId="{6B9D13E9-67EB-49E2-A1A0-0319B7B37404}" type="parTrans">
      <dgm:prSet/>
      <dgm:spPr/>
      <dgm:t>
        <a:bodyPr/>
        <a:lstStyle/>
        <a:p>
          <a:endParaRPr lang="en-US"/>
        </a:p>
      </dgm:t>
    </dgm:pt>
    <dgm:pt modelId="{794ADC35-058A-4670-B0F3-7B85B4736889}" cxnId="{6B9D13E9-67EB-49E2-A1A0-0319B7B37404}" type="sibTrans">
      <dgm:prSet/>
      <dgm:spPr/>
      <dgm:t>
        <a:bodyPr/>
        <a:lstStyle/>
        <a:p>
          <a:endParaRPr lang="en-US"/>
        </a:p>
      </dgm:t>
    </dgm:pt>
    <dgm:pt modelId="{62876650-DC7B-406A-A065-39C5844CD987}">
      <dgm:prSet phldrT="[Text]" custT="1"/>
      <dgm:spPr/>
      <dgm:t>
        <a:bodyPr/>
        <a:lstStyle/>
        <a:p>
          <a:r>
            <a:rPr lang="en-ID" sz="1100" dirty="0" smtClean="0"/>
            <a:t>3. </a:t>
          </a:r>
          <a:r>
            <a:rPr lang="en-US" sz="1100" dirty="0" err="1" smtClean="0"/>
            <a:t>Membuat</a:t>
          </a:r>
          <a:r>
            <a:rPr lang="en-US" sz="1100" dirty="0" smtClean="0"/>
            <a:t> </a:t>
          </a:r>
          <a:r>
            <a:rPr lang="en-US" sz="1100" dirty="0" err="1" smtClean="0"/>
            <a:t>kerangka</a:t>
          </a:r>
          <a:r>
            <a:rPr lang="en-US" sz="1100" dirty="0" smtClean="0"/>
            <a:t> </a:t>
          </a:r>
          <a:r>
            <a:rPr lang="en-US" sz="1100" dirty="0" err="1" smtClean="0"/>
            <a:t>dalam</a:t>
          </a:r>
          <a:r>
            <a:rPr lang="en-US" sz="1100" dirty="0" smtClean="0"/>
            <a:t> </a:t>
          </a:r>
          <a:r>
            <a:rPr lang="en-US" sz="1100" dirty="0" err="1" smtClean="0"/>
            <a:t>bentuk</a:t>
          </a:r>
          <a:r>
            <a:rPr lang="en-US" sz="1100" dirty="0" smtClean="0"/>
            <a:t> </a:t>
          </a:r>
          <a:r>
            <a:rPr lang="en-US" sz="1100" dirty="0" err="1" smtClean="0"/>
            <a:t>topik-topik</a:t>
          </a:r>
          <a:r>
            <a:rPr lang="en-US" sz="1100" dirty="0" smtClean="0"/>
            <a:t> </a:t>
          </a:r>
          <a:r>
            <a:rPr lang="en-US" sz="1100" dirty="0" err="1" smtClean="0"/>
            <a:t>kegiatan</a:t>
          </a:r>
          <a:r>
            <a:rPr lang="en-US" sz="1100" dirty="0" smtClean="0"/>
            <a:t> </a:t>
          </a:r>
          <a:r>
            <a:rPr lang="en-US" sz="1100" dirty="0" err="1" smtClean="0"/>
            <a:t>secara</a:t>
          </a:r>
          <a:r>
            <a:rPr lang="en-US" sz="1100" dirty="0" smtClean="0"/>
            <a:t> </a:t>
          </a:r>
          <a:r>
            <a:rPr lang="en-US" sz="1100" dirty="0" err="1" smtClean="0"/>
            <a:t>garis</a:t>
          </a:r>
          <a:r>
            <a:rPr lang="en-US" sz="1100" dirty="0" smtClean="0"/>
            <a:t> </a:t>
          </a:r>
          <a:r>
            <a:rPr lang="en-US" sz="1100" dirty="0" err="1" smtClean="0"/>
            <a:t>besar</a:t>
          </a:r>
          <a:r>
            <a:rPr lang="en-US" sz="1100" dirty="0" smtClean="0"/>
            <a:t>.</a:t>
          </a:r>
          <a:endParaRPr lang="en-US" sz="1100" dirty="0"/>
        </a:p>
      </dgm:t>
    </dgm:pt>
    <dgm:pt modelId="{53D2E12A-6EB1-407E-9A29-C0D657E30449}" cxnId="{DF7BEAAF-13AB-49B9-8A3F-94090DE7E15E}" type="parTrans">
      <dgm:prSet/>
      <dgm:spPr/>
      <dgm:t>
        <a:bodyPr/>
        <a:lstStyle/>
        <a:p>
          <a:endParaRPr lang="en-US"/>
        </a:p>
      </dgm:t>
    </dgm:pt>
    <dgm:pt modelId="{9F311E3B-4236-44C2-8A26-B82B716E5C86}" cxnId="{DF7BEAAF-13AB-49B9-8A3F-94090DE7E15E}" type="sibTrans">
      <dgm:prSet/>
      <dgm:spPr/>
      <dgm:t>
        <a:bodyPr/>
        <a:lstStyle/>
        <a:p>
          <a:endParaRPr lang="en-US"/>
        </a:p>
      </dgm:t>
    </dgm:pt>
    <dgm:pt modelId="{D8EA2677-1DC8-4563-B949-00381149E48C}">
      <dgm:prSet phldrT="[Text]" custT="1"/>
      <dgm:spPr/>
      <dgm:t>
        <a:bodyPr/>
        <a:lstStyle/>
        <a:p>
          <a:r>
            <a:rPr lang="en-ID" sz="1050" dirty="0" smtClean="0"/>
            <a:t>4. </a:t>
          </a:r>
          <a:r>
            <a:rPr lang="en-US" sz="1050" dirty="0" err="1" smtClean="0"/>
            <a:t>Membuat</a:t>
          </a:r>
          <a:r>
            <a:rPr lang="en-US" sz="1050" dirty="0" smtClean="0"/>
            <a:t> </a:t>
          </a:r>
          <a:r>
            <a:rPr lang="en-US" sz="1050" dirty="0" err="1" smtClean="0"/>
            <a:t>sistematika</a:t>
          </a:r>
          <a:r>
            <a:rPr lang="en-US" sz="1050" dirty="0" smtClean="0"/>
            <a:t> </a:t>
          </a:r>
          <a:r>
            <a:rPr lang="en-US" sz="1050" dirty="0" err="1" smtClean="0"/>
            <a:t>kerangka</a:t>
          </a:r>
          <a:r>
            <a:rPr lang="en-US" sz="1050" dirty="0" smtClean="0"/>
            <a:t> </a:t>
          </a:r>
          <a:r>
            <a:rPr lang="en-US" sz="1050" dirty="0" err="1" smtClean="0"/>
            <a:t>dengan</a:t>
          </a:r>
          <a:r>
            <a:rPr lang="en-US" sz="1050" dirty="0" smtClean="0"/>
            <a:t> </a:t>
          </a:r>
          <a:r>
            <a:rPr lang="en-US" sz="1050" dirty="0" err="1" smtClean="0"/>
            <a:t>benar</a:t>
          </a:r>
          <a:r>
            <a:rPr lang="en-US" sz="1050" dirty="0" smtClean="0"/>
            <a:t> </a:t>
          </a:r>
          <a:r>
            <a:rPr lang="en-US" sz="1050" dirty="0" err="1" smtClean="0"/>
            <a:t>dan</a:t>
          </a:r>
          <a:r>
            <a:rPr lang="en-US" sz="1050" dirty="0" smtClean="0"/>
            <a:t> </a:t>
          </a:r>
          <a:r>
            <a:rPr lang="en-US" sz="1050" dirty="0" err="1" smtClean="0"/>
            <a:t>mudah</a:t>
          </a:r>
          <a:r>
            <a:rPr lang="en-US" sz="1050" dirty="0" smtClean="0"/>
            <a:t> </a:t>
          </a:r>
          <a:r>
            <a:rPr lang="en-US" sz="1050" dirty="0" err="1" smtClean="0"/>
            <a:t>dipahami</a:t>
          </a:r>
          <a:r>
            <a:rPr lang="en-US" sz="1050" dirty="0" smtClean="0"/>
            <a:t> </a:t>
          </a:r>
          <a:r>
            <a:rPr lang="en-US" sz="1050" dirty="0" err="1" smtClean="0"/>
            <a:t>pembaca</a:t>
          </a:r>
          <a:r>
            <a:rPr lang="en-US" sz="1050" dirty="0" smtClean="0"/>
            <a:t>.</a:t>
          </a:r>
          <a:endParaRPr lang="en-US" sz="1050" dirty="0"/>
        </a:p>
      </dgm:t>
    </dgm:pt>
    <dgm:pt modelId="{2B369AA8-B89C-4D2D-A6E9-E870CD451A7B}" cxnId="{45838625-D455-40B4-8A6B-071A97E4FA2E}" type="parTrans">
      <dgm:prSet/>
      <dgm:spPr/>
      <dgm:t>
        <a:bodyPr/>
        <a:lstStyle/>
        <a:p>
          <a:endParaRPr lang="en-US"/>
        </a:p>
      </dgm:t>
    </dgm:pt>
    <dgm:pt modelId="{A126C5E8-60AA-4FB5-A9A9-DBD9612296BE}" cxnId="{45838625-D455-40B4-8A6B-071A97E4FA2E}" type="sibTrans">
      <dgm:prSet/>
      <dgm:spPr/>
      <dgm:t>
        <a:bodyPr/>
        <a:lstStyle/>
        <a:p>
          <a:endParaRPr lang="en-US"/>
        </a:p>
      </dgm:t>
    </dgm:pt>
    <dgm:pt modelId="{6B4CB325-C328-4030-9344-C94CC834D9F6}">
      <dgm:prSet phldrT="[Text]" custT="1"/>
      <dgm:spPr/>
      <dgm:t>
        <a:bodyPr/>
        <a:lstStyle/>
        <a:p>
          <a:r>
            <a:rPr lang="en-ID" sz="1100" dirty="0" smtClean="0"/>
            <a:t>5. </a:t>
          </a:r>
          <a:r>
            <a:rPr lang="en-US" sz="1100" dirty="0" err="1" smtClean="0"/>
            <a:t>Mengumpulkan</a:t>
          </a:r>
          <a:r>
            <a:rPr lang="en-US" sz="1100" dirty="0" smtClean="0"/>
            <a:t> </a:t>
          </a:r>
          <a:r>
            <a:rPr lang="en-US" sz="1100" dirty="0" err="1" smtClean="0"/>
            <a:t>bahan-bahan</a:t>
          </a:r>
          <a:r>
            <a:rPr lang="en-US" sz="1100" dirty="0" smtClean="0"/>
            <a:t>.</a:t>
          </a:r>
          <a:endParaRPr lang="en-US" sz="1100" dirty="0"/>
        </a:p>
      </dgm:t>
    </dgm:pt>
    <dgm:pt modelId="{E1C10B7E-BC71-4381-B2DC-9043886A844F}" cxnId="{0CCCC5DB-CB67-40F4-A943-EBEC9850E191}" type="parTrans">
      <dgm:prSet/>
      <dgm:spPr/>
      <dgm:t>
        <a:bodyPr/>
        <a:lstStyle/>
        <a:p>
          <a:endParaRPr lang="en-US"/>
        </a:p>
      </dgm:t>
    </dgm:pt>
    <dgm:pt modelId="{95F72E97-0D66-4993-930F-C0E2250A5B18}" cxnId="{0CCCC5DB-CB67-40F4-A943-EBEC9850E191}" type="sibTrans">
      <dgm:prSet/>
      <dgm:spPr/>
      <dgm:t>
        <a:bodyPr/>
        <a:lstStyle/>
        <a:p>
          <a:endParaRPr lang="en-US"/>
        </a:p>
      </dgm:t>
    </dgm:pt>
    <dgm:pt modelId="{24EBE764-ECAD-4729-92FA-6534817E6A31}">
      <dgm:prSet phldrT="[Text]" custT="1"/>
      <dgm:spPr/>
      <dgm:t>
        <a:bodyPr/>
        <a:lstStyle/>
        <a:p>
          <a:r>
            <a:rPr lang="en-ID" sz="1100" dirty="0" smtClean="0"/>
            <a:t>6. </a:t>
          </a:r>
          <a:r>
            <a:rPr lang="en-US" sz="1100" dirty="0" err="1" smtClean="0"/>
            <a:t>Mengembangkan</a:t>
          </a:r>
          <a:r>
            <a:rPr lang="en-US" sz="1100" dirty="0" smtClean="0"/>
            <a:t> </a:t>
          </a:r>
          <a:r>
            <a:rPr lang="en-US" sz="1100" dirty="0" err="1" smtClean="0"/>
            <a:t>kerangka</a:t>
          </a:r>
          <a:r>
            <a:rPr lang="en-US" sz="1100" dirty="0" smtClean="0"/>
            <a:t> </a:t>
          </a:r>
          <a:r>
            <a:rPr lang="en-US" sz="1100" dirty="0" err="1" smtClean="0"/>
            <a:t>menjadi</a:t>
          </a:r>
          <a:r>
            <a:rPr lang="en-US" sz="1100" dirty="0" smtClean="0"/>
            <a:t> </a:t>
          </a:r>
          <a:r>
            <a:rPr lang="en-US" sz="1100" dirty="0" err="1" smtClean="0"/>
            <a:t>sebuah</a:t>
          </a:r>
          <a:r>
            <a:rPr lang="en-US" sz="1100" dirty="0" smtClean="0"/>
            <a:t> </a:t>
          </a:r>
          <a:r>
            <a:rPr lang="en-US" sz="1100" dirty="0" err="1" smtClean="0"/>
            <a:t>petunjuk</a:t>
          </a:r>
          <a:r>
            <a:rPr lang="en-US" sz="1100" dirty="0" smtClean="0"/>
            <a:t> yang </a:t>
          </a:r>
          <a:r>
            <a:rPr lang="en-US" sz="1100" dirty="0" err="1" smtClean="0"/>
            <a:t>jelas</a:t>
          </a:r>
          <a:r>
            <a:rPr lang="en-US" sz="1100" dirty="0" smtClean="0"/>
            <a:t> </a:t>
          </a:r>
          <a:r>
            <a:rPr lang="en-US" sz="1100" dirty="0" err="1" smtClean="0"/>
            <a:t>dan</a:t>
          </a:r>
          <a:r>
            <a:rPr lang="en-US" sz="1100" dirty="0" smtClean="0"/>
            <a:t> </a:t>
          </a:r>
          <a:r>
            <a:rPr lang="en-US" sz="1100" dirty="0" err="1" smtClean="0"/>
            <a:t>lengkap</a:t>
          </a:r>
          <a:r>
            <a:rPr lang="en-US" sz="1100" dirty="0" smtClean="0"/>
            <a:t>.</a:t>
          </a:r>
          <a:endParaRPr lang="en-US" sz="1100" dirty="0"/>
        </a:p>
      </dgm:t>
    </dgm:pt>
    <dgm:pt modelId="{CC4D70D5-A013-432D-ACA4-AA1EBDBC92DA}" cxnId="{FC32C160-DE48-4683-A344-551C7F9F9403}" type="parTrans">
      <dgm:prSet/>
      <dgm:spPr/>
      <dgm:t>
        <a:bodyPr/>
        <a:lstStyle/>
        <a:p>
          <a:endParaRPr lang="en-US"/>
        </a:p>
      </dgm:t>
    </dgm:pt>
    <dgm:pt modelId="{3E0F42F1-F946-4DAC-BA68-332ED7D39B6E}" cxnId="{FC32C160-DE48-4683-A344-551C7F9F9403}" type="sibTrans">
      <dgm:prSet/>
      <dgm:spPr/>
      <dgm:t>
        <a:bodyPr/>
        <a:lstStyle/>
        <a:p>
          <a:endParaRPr lang="en-US"/>
        </a:p>
      </dgm:t>
    </dgm:pt>
    <dgm:pt modelId="{5CCB250E-6A1D-4F83-AEF8-496231B17269}" type="pres">
      <dgm:prSet presAssocID="{9C4CDF5C-37D4-4157-90FE-FEAE6B57F18A}" presName="linear" presStyleCnt="0">
        <dgm:presLayoutVars>
          <dgm:dir/>
          <dgm:animLvl val="lvl"/>
          <dgm:resizeHandles val="exact"/>
        </dgm:presLayoutVars>
      </dgm:prSet>
      <dgm:spPr/>
      <dgm:t>
        <a:bodyPr/>
        <a:lstStyle/>
        <a:p>
          <a:endParaRPr lang="en-US"/>
        </a:p>
      </dgm:t>
    </dgm:pt>
    <dgm:pt modelId="{982435A8-8D0A-4423-BA62-E1ADB454E999}" type="pres">
      <dgm:prSet presAssocID="{C6C7C507-063B-47F4-A297-C7EC71CB4AB4}" presName="parentLin" presStyleCnt="0"/>
      <dgm:spPr/>
    </dgm:pt>
    <dgm:pt modelId="{3D8A71AB-CA2E-42B2-99E0-C242074B2967}" type="pres">
      <dgm:prSet presAssocID="{C6C7C507-063B-47F4-A297-C7EC71CB4AB4}" presName="parentLeftMargin" presStyleLbl="node1" presStyleIdx="0" presStyleCnt="6"/>
      <dgm:spPr/>
      <dgm:t>
        <a:bodyPr/>
        <a:lstStyle/>
        <a:p>
          <a:endParaRPr lang="en-US"/>
        </a:p>
      </dgm:t>
    </dgm:pt>
    <dgm:pt modelId="{F5951219-31C2-4F26-BC65-E13846163FEE}" type="pres">
      <dgm:prSet presAssocID="{C6C7C507-063B-47F4-A297-C7EC71CB4AB4}" presName="parentText" presStyleLbl="node1" presStyleIdx="0" presStyleCnt="6" custScaleY="230058" custLinFactY="-7555" custLinFactNeighborX="-6158" custLinFactNeighborY="-100000">
        <dgm:presLayoutVars>
          <dgm:chMax val="0"/>
          <dgm:bulletEnabled val="1"/>
        </dgm:presLayoutVars>
      </dgm:prSet>
      <dgm:spPr/>
      <dgm:t>
        <a:bodyPr/>
        <a:lstStyle/>
        <a:p>
          <a:endParaRPr lang="en-US"/>
        </a:p>
      </dgm:t>
    </dgm:pt>
    <dgm:pt modelId="{39ED7F2B-39BD-4060-98D2-D98C8A870F94}" type="pres">
      <dgm:prSet presAssocID="{C6C7C507-063B-47F4-A297-C7EC71CB4AB4}" presName="negativeSpace" presStyleCnt="0"/>
      <dgm:spPr/>
    </dgm:pt>
    <dgm:pt modelId="{CB29603E-FA5A-4523-8638-569032706FC5}" type="pres">
      <dgm:prSet presAssocID="{C6C7C507-063B-47F4-A297-C7EC71CB4AB4}" presName="childText" presStyleLbl="conFgAcc1" presStyleIdx="0" presStyleCnt="6" custLinFactY="-136102" custLinFactNeighborY="-200000">
        <dgm:presLayoutVars>
          <dgm:bulletEnabled val="1"/>
        </dgm:presLayoutVars>
      </dgm:prSet>
      <dgm:spPr/>
    </dgm:pt>
    <dgm:pt modelId="{E971A2A2-283A-4EFA-9373-A4DAC8CCC4E5}" type="pres">
      <dgm:prSet presAssocID="{F97EDEC8-B613-4AC7-B4DB-7C6B48FFBEF6}" presName="spaceBetweenRectangles" presStyleCnt="0"/>
      <dgm:spPr/>
    </dgm:pt>
    <dgm:pt modelId="{07B7704F-06D7-4F9A-9C45-9977CCDDFC96}" type="pres">
      <dgm:prSet presAssocID="{A5B3636E-F6A3-4104-93DA-D61D0DBD008F}" presName="parentLin" presStyleCnt="0"/>
      <dgm:spPr/>
    </dgm:pt>
    <dgm:pt modelId="{DDA12CED-E98A-4D95-A840-7A25C2F4FC5A}" type="pres">
      <dgm:prSet presAssocID="{A5B3636E-F6A3-4104-93DA-D61D0DBD008F}" presName="parentLeftMargin" presStyleLbl="node1" presStyleIdx="0" presStyleCnt="6"/>
      <dgm:spPr/>
      <dgm:t>
        <a:bodyPr/>
        <a:lstStyle/>
        <a:p>
          <a:endParaRPr lang="en-US"/>
        </a:p>
      </dgm:t>
    </dgm:pt>
    <dgm:pt modelId="{8F5C439A-840A-4507-A0E7-E8FB0E6AB6AD}" type="pres">
      <dgm:prSet presAssocID="{A5B3636E-F6A3-4104-93DA-D61D0DBD008F}" presName="parentText" presStyleLbl="node1" presStyleIdx="1" presStyleCnt="6" custScaleY="222666" custLinFactNeighborX="-6157" custLinFactNeighborY="-68207">
        <dgm:presLayoutVars>
          <dgm:chMax val="0"/>
          <dgm:bulletEnabled val="1"/>
        </dgm:presLayoutVars>
      </dgm:prSet>
      <dgm:spPr/>
      <dgm:t>
        <a:bodyPr/>
        <a:lstStyle/>
        <a:p>
          <a:endParaRPr lang="en-US"/>
        </a:p>
      </dgm:t>
    </dgm:pt>
    <dgm:pt modelId="{747F409A-4EBB-4A49-8A16-40E6D6434FAB}" type="pres">
      <dgm:prSet presAssocID="{A5B3636E-F6A3-4104-93DA-D61D0DBD008F}" presName="negativeSpace" presStyleCnt="0"/>
      <dgm:spPr/>
    </dgm:pt>
    <dgm:pt modelId="{13D2A0C1-71AF-428A-87E6-E66A34B0662C}" type="pres">
      <dgm:prSet presAssocID="{A5B3636E-F6A3-4104-93DA-D61D0DBD008F}" presName="childText" presStyleLbl="conFgAcc1" presStyleIdx="1" presStyleCnt="6" custLinFactY="-176312" custLinFactNeighborY="-200000">
        <dgm:presLayoutVars>
          <dgm:bulletEnabled val="1"/>
        </dgm:presLayoutVars>
      </dgm:prSet>
      <dgm:spPr/>
    </dgm:pt>
    <dgm:pt modelId="{34B17196-1B7B-4CDF-A34F-C0C91C564256}" type="pres">
      <dgm:prSet presAssocID="{794ADC35-058A-4670-B0F3-7B85B4736889}" presName="spaceBetweenRectangles" presStyleCnt="0"/>
      <dgm:spPr/>
    </dgm:pt>
    <dgm:pt modelId="{7E1FD05F-0640-4074-8433-FC31B0C9A014}" type="pres">
      <dgm:prSet presAssocID="{62876650-DC7B-406A-A065-39C5844CD987}" presName="parentLin" presStyleCnt="0"/>
      <dgm:spPr/>
    </dgm:pt>
    <dgm:pt modelId="{03EF7A8C-0428-4DCC-BFA7-0DD1ADCED863}" type="pres">
      <dgm:prSet presAssocID="{62876650-DC7B-406A-A065-39C5844CD987}" presName="parentLeftMargin" presStyleLbl="node1" presStyleIdx="1" presStyleCnt="6"/>
      <dgm:spPr/>
      <dgm:t>
        <a:bodyPr/>
        <a:lstStyle/>
        <a:p>
          <a:endParaRPr lang="en-US"/>
        </a:p>
      </dgm:t>
    </dgm:pt>
    <dgm:pt modelId="{3F1EECCB-9C46-400F-9995-79C38377A004}" type="pres">
      <dgm:prSet presAssocID="{62876650-DC7B-406A-A065-39C5844CD987}" presName="parentText" presStyleLbl="node1" presStyleIdx="2" presStyleCnt="6" custScaleY="247021" custLinFactY="-7555" custLinFactNeighborX="-6249" custLinFactNeighborY="-100000">
        <dgm:presLayoutVars>
          <dgm:chMax val="0"/>
          <dgm:bulletEnabled val="1"/>
        </dgm:presLayoutVars>
      </dgm:prSet>
      <dgm:spPr/>
      <dgm:t>
        <a:bodyPr/>
        <a:lstStyle/>
        <a:p>
          <a:endParaRPr lang="en-US"/>
        </a:p>
      </dgm:t>
    </dgm:pt>
    <dgm:pt modelId="{CBDB6924-92AD-48B8-9923-944D7D0EED66}" type="pres">
      <dgm:prSet presAssocID="{62876650-DC7B-406A-A065-39C5844CD987}" presName="negativeSpace" presStyleCnt="0"/>
      <dgm:spPr/>
    </dgm:pt>
    <dgm:pt modelId="{A1EF33E2-88F4-441E-8DD6-59E34E30F34E}" type="pres">
      <dgm:prSet presAssocID="{62876650-DC7B-406A-A065-39C5844CD987}" presName="childText" presStyleLbl="conFgAcc1" presStyleIdx="2" presStyleCnt="6" custLinFactY="-223624" custLinFactNeighborY="-300000">
        <dgm:presLayoutVars>
          <dgm:bulletEnabled val="1"/>
        </dgm:presLayoutVars>
      </dgm:prSet>
      <dgm:spPr/>
    </dgm:pt>
    <dgm:pt modelId="{43A4BC9C-0548-4C6A-90C0-B477F37B8555}" type="pres">
      <dgm:prSet presAssocID="{9F311E3B-4236-44C2-8A26-B82B716E5C86}" presName="spaceBetweenRectangles" presStyleCnt="0"/>
      <dgm:spPr/>
    </dgm:pt>
    <dgm:pt modelId="{67515D24-1B39-4C01-AE0C-13B6AB25C743}" type="pres">
      <dgm:prSet presAssocID="{D8EA2677-1DC8-4563-B949-00381149E48C}" presName="parentLin" presStyleCnt="0"/>
      <dgm:spPr/>
    </dgm:pt>
    <dgm:pt modelId="{7020FF30-3BED-488E-A40B-9072D01A50A5}" type="pres">
      <dgm:prSet presAssocID="{D8EA2677-1DC8-4563-B949-00381149E48C}" presName="parentLeftMargin" presStyleLbl="node1" presStyleIdx="2" presStyleCnt="6"/>
      <dgm:spPr/>
      <dgm:t>
        <a:bodyPr/>
        <a:lstStyle/>
        <a:p>
          <a:endParaRPr lang="en-US"/>
        </a:p>
      </dgm:t>
    </dgm:pt>
    <dgm:pt modelId="{9CA38FC1-5D14-4E64-96EA-7F8E0D34E509}" type="pres">
      <dgm:prSet presAssocID="{D8EA2677-1DC8-4563-B949-00381149E48C}" presName="parentText" presStyleLbl="node1" presStyleIdx="3" presStyleCnt="6" custScaleY="267818" custLinFactY="-1579" custLinFactNeighborX="-6158" custLinFactNeighborY="-100000">
        <dgm:presLayoutVars>
          <dgm:chMax val="0"/>
          <dgm:bulletEnabled val="1"/>
        </dgm:presLayoutVars>
      </dgm:prSet>
      <dgm:spPr/>
      <dgm:t>
        <a:bodyPr/>
        <a:lstStyle/>
        <a:p>
          <a:endParaRPr lang="en-US"/>
        </a:p>
      </dgm:t>
    </dgm:pt>
    <dgm:pt modelId="{FC5D893A-BD1D-48BC-9F52-0E5F6C3DD911}" type="pres">
      <dgm:prSet presAssocID="{D8EA2677-1DC8-4563-B949-00381149E48C}" presName="negativeSpace" presStyleCnt="0"/>
      <dgm:spPr/>
    </dgm:pt>
    <dgm:pt modelId="{5A92E8A2-8977-4B60-88BD-FA72FDAB7D47}" type="pres">
      <dgm:prSet presAssocID="{D8EA2677-1DC8-4563-B949-00381149E48C}" presName="childText" presStyleLbl="conFgAcc1" presStyleIdx="3" presStyleCnt="6" custLinFactY="-189551" custLinFactNeighborY="-200000">
        <dgm:presLayoutVars>
          <dgm:bulletEnabled val="1"/>
        </dgm:presLayoutVars>
      </dgm:prSet>
      <dgm:spPr/>
    </dgm:pt>
    <dgm:pt modelId="{85776680-AE98-481D-94A0-1105E0073BB0}" type="pres">
      <dgm:prSet presAssocID="{A126C5E8-60AA-4FB5-A9A9-DBD9612296BE}" presName="spaceBetweenRectangles" presStyleCnt="0"/>
      <dgm:spPr/>
    </dgm:pt>
    <dgm:pt modelId="{8430631D-1105-4A0B-B791-69CE61646526}" type="pres">
      <dgm:prSet presAssocID="{6B4CB325-C328-4030-9344-C94CC834D9F6}" presName="parentLin" presStyleCnt="0"/>
      <dgm:spPr/>
    </dgm:pt>
    <dgm:pt modelId="{2FA169CB-0AE3-41A9-AAAA-F1653683C2FF}" type="pres">
      <dgm:prSet presAssocID="{6B4CB325-C328-4030-9344-C94CC834D9F6}" presName="parentLeftMargin" presStyleLbl="node1" presStyleIdx="3" presStyleCnt="6"/>
      <dgm:spPr/>
      <dgm:t>
        <a:bodyPr/>
        <a:lstStyle/>
        <a:p>
          <a:endParaRPr lang="en-US"/>
        </a:p>
      </dgm:t>
    </dgm:pt>
    <dgm:pt modelId="{04BEC111-4F2B-4848-A505-515A6D046788}" type="pres">
      <dgm:prSet presAssocID="{6B4CB325-C328-4030-9344-C94CC834D9F6}" presName="parentText" presStyleLbl="node1" presStyleIdx="4" presStyleCnt="6" custScaleY="220115" custLinFactNeighborX="-6158" custLinFactNeighborY="-48495">
        <dgm:presLayoutVars>
          <dgm:chMax val="0"/>
          <dgm:bulletEnabled val="1"/>
        </dgm:presLayoutVars>
      </dgm:prSet>
      <dgm:spPr/>
      <dgm:t>
        <a:bodyPr/>
        <a:lstStyle/>
        <a:p>
          <a:endParaRPr lang="en-US"/>
        </a:p>
      </dgm:t>
    </dgm:pt>
    <dgm:pt modelId="{0293E652-4CC6-4A97-A2F0-3FFF25A2F6D3}" type="pres">
      <dgm:prSet presAssocID="{6B4CB325-C328-4030-9344-C94CC834D9F6}" presName="negativeSpace" presStyleCnt="0"/>
      <dgm:spPr/>
    </dgm:pt>
    <dgm:pt modelId="{CEE22B52-9335-4488-AC1E-D0C8ADE6F938}" type="pres">
      <dgm:prSet presAssocID="{6B4CB325-C328-4030-9344-C94CC834D9F6}" presName="childText" presStyleLbl="conFgAcc1" presStyleIdx="4" presStyleCnt="6" custLinFactY="-121503" custLinFactNeighborY="-200000">
        <dgm:presLayoutVars>
          <dgm:bulletEnabled val="1"/>
        </dgm:presLayoutVars>
      </dgm:prSet>
      <dgm:spPr/>
    </dgm:pt>
    <dgm:pt modelId="{85E47198-D0A7-430D-8B15-652DD31A904D}" type="pres">
      <dgm:prSet presAssocID="{95F72E97-0D66-4993-930F-C0E2250A5B18}" presName="spaceBetweenRectangles" presStyleCnt="0"/>
      <dgm:spPr/>
    </dgm:pt>
    <dgm:pt modelId="{53701A0A-3A53-4F1B-B3C8-3E51411A1B45}" type="pres">
      <dgm:prSet presAssocID="{24EBE764-ECAD-4729-92FA-6534817E6A31}" presName="parentLin" presStyleCnt="0"/>
      <dgm:spPr/>
    </dgm:pt>
    <dgm:pt modelId="{B130F657-8DA7-4B54-A2CE-C2A1B6BE8964}" type="pres">
      <dgm:prSet presAssocID="{24EBE764-ECAD-4729-92FA-6534817E6A31}" presName="parentLeftMargin" presStyleLbl="node1" presStyleIdx="4" presStyleCnt="6"/>
      <dgm:spPr/>
      <dgm:t>
        <a:bodyPr/>
        <a:lstStyle/>
        <a:p>
          <a:endParaRPr lang="en-US"/>
        </a:p>
      </dgm:t>
    </dgm:pt>
    <dgm:pt modelId="{48AF8453-B06A-4CE3-B14F-43885E85DEED}" type="pres">
      <dgm:prSet presAssocID="{24EBE764-ECAD-4729-92FA-6534817E6A31}" presName="parentText" presStyleLbl="node1" presStyleIdx="5" presStyleCnt="6" custScaleY="260540">
        <dgm:presLayoutVars>
          <dgm:chMax val="0"/>
          <dgm:bulletEnabled val="1"/>
        </dgm:presLayoutVars>
      </dgm:prSet>
      <dgm:spPr/>
      <dgm:t>
        <a:bodyPr/>
        <a:lstStyle/>
        <a:p>
          <a:endParaRPr lang="en-US"/>
        </a:p>
      </dgm:t>
    </dgm:pt>
    <dgm:pt modelId="{FCDCAFFE-9F5F-49AE-B753-3D5B22F4E927}" type="pres">
      <dgm:prSet presAssocID="{24EBE764-ECAD-4729-92FA-6534817E6A31}" presName="negativeSpace" presStyleCnt="0"/>
      <dgm:spPr/>
    </dgm:pt>
    <dgm:pt modelId="{21CE230F-2B9A-4B6A-AB8D-5A99BCDE7A20}" type="pres">
      <dgm:prSet presAssocID="{24EBE764-ECAD-4729-92FA-6534817E6A31}" presName="childText" presStyleLbl="conFgAcc1" presStyleIdx="5" presStyleCnt="6" custLinFactY="-74817" custLinFactNeighborY="-100000">
        <dgm:presLayoutVars>
          <dgm:bulletEnabled val="1"/>
        </dgm:presLayoutVars>
      </dgm:prSet>
      <dgm:spPr/>
    </dgm:pt>
  </dgm:ptLst>
  <dgm:cxnLst>
    <dgm:cxn modelId="{DF7BEAAF-13AB-49B9-8A3F-94090DE7E15E}" srcId="{9C4CDF5C-37D4-4157-90FE-FEAE6B57F18A}" destId="{62876650-DC7B-406A-A065-39C5844CD987}" srcOrd="2" destOrd="0" parTransId="{53D2E12A-6EB1-407E-9A29-C0D657E30449}" sibTransId="{9F311E3B-4236-44C2-8A26-B82B716E5C86}"/>
    <dgm:cxn modelId="{A79E0081-F830-4B61-A78C-0E721965AEE5}" type="presOf" srcId="{6B4CB325-C328-4030-9344-C94CC834D9F6}" destId="{04BEC111-4F2B-4848-A505-515A6D046788}" srcOrd="1" destOrd="0" presId="urn:microsoft.com/office/officeart/2005/8/layout/list1#1"/>
    <dgm:cxn modelId="{45838625-D455-40B4-8A6B-071A97E4FA2E}" srcId="{9C4CDF5C-37D4-4157-90FE-FEAE6B57F18A}" destId="{D8EA2677-1DC8-4563-B949-00381149E48C}" srcOrd="3" destOrd="0" parTransId="{2B369AA8-B89C-4D2D-A6E9-E870CD451A7B}" sibTransId="{A126C5E8-60AA-4FB5-A9A9-DBD9612296BE}"/>
    <dgm:cxn modelId="{83A084C1-41CF-4C40-9F76-34340DA9F097}" type="presOf" srcId="{A5B3636E-F6A3-4104-93DA-D61D0DBD008F}" destId="{8F5C439A-840A-4507-A0E7-E8FB0E6AB6AD}" srcOrd="1" destOrd="0" presId="urn:microsoft.com/office/officeart/2005/8/layout/list1#1"/>
    <dgm:cxn modelId="{0CCCC5DB-CB67-40F4-A943-EBEC9850E191}" srcId="{9C4CDF5C-37D4-4157-90FE-FEAE6B57F18A}" destId="{6B4CB325-C328-4030-9344-C94CC834D9F6}" srcOrd="4" destOrd="0" parTransId="{E1C10B7E-BC71-4381-B2DC-9043886A844F}" sibTransId="{95F72E97-0D66-4993-930F-C0E2250A5B18}"/>
    <dgm:cxn modelId="{1A5AAA8D-46F0-4A4D-848F-208D6FB59336}" type="presOf" srcId="{D8EA2677-1DC8-4563-B949-00381149E48C}" destId="{7020FF30-3BED-488E-A40B-9072D01A50A5}" srcOrd="0" destOrd="0" presId="urn:microsoft.com/office/officeart/2005/8/layout/list1#1"/>
    <dgm:cxn modelId="{3C78267C-5F9D-4654-AFF3-00AAC068B84A}" type="presOf" srcId="{24EBE764-ECAD-4729-92FA-6534817E6A31}" destId="{B130F657-8DA7-4B54-A2CE-C2A1B6BE8964}" srcOrd="0" destOrd="0" presId="urn:microsoft.com/office/officeart/2005/8/layout/list1#1"/>
    <dgm:cxn modelId="{FC32C160-DE48-4683-A344-551C7F9F9403}" srcId="{9C4CDF5C-37D4-4157-90FE-FEAE6B57F18A}" destId="{24EBE764-ECAD-4729-92FA-6534817E6A31}" srcOrd="5" destOrd="0" parTransId="{CC4D70D5-A013-432D-ACA4-AA1EBDBC92DA}" sibTransId="{3E0F42F1-F946-4DAC-BA68-332ED7D39B6E}"/>
    <dgm:cxn modelId="{524FD3B1-BB55-4ACF-9379-65BDBDC1CE53}" type="presOf" srcId="{24EBE764-ECAD-4729-92FA-6534817E6A31}" destId="{48AF8453-B06A-4CE3-B14F-43885E85DEED}" srcOrd="1" destOrd="0" presId="urn:microsoft.com/office/officeart/2005/8/layout/list1#1"/>
    <dgm:cxn modelId="{ED26FB77-36A4-47E2-95A6-2408184BCB95}" type="presOf" srcId="{62876650-DC7B-406A-A065-39C5844CD987}" destId="{3F1EECCB-9C46-400F-9995-79C38377A004}" srcOrd="1" destOrd="0" presId="urn:microsoft.com/office/officeart/2005/8/layout/list1#1"/>
    <dgm:cxn modelId="{BEC8F431-EFF7-4E8C-9270-61A3A2EEDB6E}" type="presOf" srcId="{C6C7C507-063B-47F4-A297-C7EC71CB4AB4}" destId="{F5951219-31C2-4F26-BC65-E13846163FEE}" srcOrd="1" destOrd="0" presId="urn:microsoft.com/office/officeart/2005/8/layout/list1#1"/>
    <dgm:cxn modelId="{40F68A86-7594-4EB3-82A7-57B65A12F495}" type="presOf" srcId="{A5B3636E-F6A3-4104-93DA-D61D0DBD008F}" destId="{DDA12CED-E98A-4D95-A840-7A25C2F4FC5A}" srcOrd="0" destOrd="0" presId="urn:microsoft.com/office/officeart/2005/8/layout/list1#1"/>
    <dgm:cxn modelId="{4EAA6833-BE27-4507-A984-7C74D310A069}" type="presOf" srcId="{6B4CB325-C328-4030-9344-C94CC834D9F6}" destId="{2FA169CB-0AE3-41A9-AAAA-F1653683C2FF}" srcOrd="0" destOrd="0" presId="urn:microsoft.com/office/officeart/2005/8/layout/list1#1"/>
    <dgm:cxn modelId="{DA5D3A75-4183-4995-8657-A03EB7174CD7}" type="presOf" srcId="{9C4CDF5C-37D4-4157-90FE-FEAE6B57F18A}" destId="{5CCB250E-6A1D-4F83-AEF8-496231B17269}" srcOrd="0" destOrd="0" presId="urn:microsoft.com/office/officeart/2005/8/layout/list1#1"/>
    <dgm:cxn modelId="{FE09B4C9-CB34-4FDE-8A30-439B0182F9A5}" type="presOf" srcId="{D8EA2677-1DC8-4563-B949-00381149E48C}" destId="{9CA38FC1-5D14-4E64-96EA-7F8E0D34E509}" srcOrd="1" destOrd="0" presId="urn:microsoft.com/office/officeart/2005/8/layout/list1#1"/>
    <dgm:cxn modelId="{0B4D2697-319E-464B-A87D-CDECB928768F}" srcId="{9C4CDF5C-37D4-4157-90FE-FEAE6B57F18A}" destId="{C6C7C507-063B-47F4-A297-C7EC71CB4AB4}" srcOrd="0" destOrd="0" parTransId="{3F4028CD-F3B0-418F-AA6A-FD42F00A0A85}" sibTransId="{F97EDEC8-B613-4AC7-B4DB-7C6B48FFBEF6}"/>
    <dgm:cxn modelId="{5E2915FF-DDAC-4369-A644-00F23DD7393F}" type="presOf" srcId="{C6C7C507-063B-47F4-A297-C7EC71CB4AB4}" destId="{3D8A71AB-CA2E-42B2-99E0-C242074B2967}" srcOrd="0" destOrd="0" presId="urn:microsoft.com/office/officeart/2005/8/layout/list1#1"/>
    <dgm:cxn modelId="{718AEDBD-A023-402E-8875-2878EE56F75E}" type="presOf" srcId="{62876650-DC7B-406A-A065-39C5844CD987}" destId="{03EF7A8C-0428-4DCC-BFA7-0DD1ADCED863}" srcOrd="0" destOrd="0" presId="urn:microsoft.com/office/officeart/2005/8/layout/list1#1"/>
    <dgm:cxn modelId="{6B9D13E9-67EB-49E2-A1A0-0319B7B37404}" srcId="{9C4CDF5C-37D4-4157-90FE-FEAE6B57F18A}" destId="{A5B3636E-F6A3-4104-93DA-D61D0DBD008F}" srcOrd="1" destOrd="0" parTransId="{34ECB158-18C3-406A-8B7C-376A8B84443C}" sibTransId="{794ADC35-058A-4670-B0F3-7B85B4736889}"/>
    <dgm:cxn modelId="{E9960D10-915E-42B2-A749-1206B169DA38}" type="presParOf" srcId="{5CCB250E-6A1D-4F83-AEF8-496231B17269}" destId="{982435A8-8D0A-4423-BA62-E1ADB454E999}" srcOrd="0" destOrd="0" presId="urn:microsoft.com/office/officeart/2005/8/layout/list1#1"/>
    <dgm:cxn modelId="{13B70DBF-4E9F-4989-9C31-D9D1C01ED063}" type="presParOf" srcId="{982435A8-8D0A-4423-BA62-E1ADB454E999}" destId="{3D8A71AB-CA2E-42B2-99E0-C242074B2967}" srcOrd="0" destOrd="0" presId="urn:microsoft.com/office/officeart/2005/8/layout/list1#1"/>
    <dgm:cxn modelId="{0547E40D-1589-4CB3-96F3-E272A544FABD}" type="presParOf" srcId="{982435A8-8D0A-4423-BA62-E1ADB454E999}" destId="{F5951219-31C2-4F26-BC65-E13846163FEE}" srcOrd="1" destOrd="0" presId="urn:microsoft.com/office/officeart/2005/8/layout/list1#1"/>
    <dgm:cxn modelId="{0C323736-746E-42AC-8B06-6D32D962F0B3}" type="presParOf" srcId="{5CCB250E-6A1D-4F83-AEF8-496231B17269}" destId="{39ED7F2B-39BD-4060-98D2-D98C8A870F94}" srcOrd="1" destOrd="0" presId="urn:microsoft.com/office/officeart/2005/8/layout/list1#1"/>
    <dgm:cxn modelId="{665301B7-A0A9-400D-8E81-80D43D427103}" type="presParOf" srcId="{5CCB250E-6A1D-4F83-AEF8-496231B17269}" destId="{CB29603E-FA5A-4523-8638-569032706FC5}" srcOrd="2" destOrd="0" presId="urn:microsoft.com/office/officeart/2005/8/layout/list1#1"/>
    <dgm:cxn modelId="{A80D574B-7190-443F-BF0C-B26ED99CA84E}" type="presParOf" srcId="{5CCB250E-6A1D-4F83-AEF8-496231B17269}" destId="{E971A2A2-283A-4EFA-9373-A4DAC8CCC4E5}" srcOrd="3" destOrd="0" presId="urn:microsoft.com/office/officeart/2005/8/layout/list1#1"/>
    <dgm:cxn modelId="{D2976154-EBDA-4BD4-B631-1A6C7EF8D8D6}" type="presParOf" srcId="{5CCB250E-6A1D-4F83-AEF8-496231B17269}" destId="{07B7704F-06D7-4F9A-9C45-9977CCDDFC96}" srcOrd="4" destOrd="0" presId="urn:microsoft.com/office/officeart/2005/8/layout/list1#1"/>
    <dgm:cxn modelId="{821EA958-1AB2-4AA9-BA42-C57F96B5EFCF}" type="presParOf" srcId="{07B7704F-06D7-4F9A-9C45-9977CCDDFC96}" destId="{DDA12CED-E98A-4D95-A840-7A25C2F4FC5A}" srcOrd="0" destOrd="0" presId="urn:microsoft.com/office/officeart/2005/8/layout/list1#1"/>
    <dgm:cxn modelId="{C5DB6312-6CEF-459F-B0A9-2112751328DF}" type="presParOf" srcId="{07B7704F-06D7-4F9A-9C45-9977CCDDFC96}" destId="{8F5C439A-840A-4507-A0E7-E8FB0E6AB6AD}" srcOrd="1" destOrd="0" presId="urn:microsoft.com/office/officeart/2005/8/layout/list1#1"/>
    <dgm:cxn modelId="{206E3C6E-5B7B-49DF-B98A-800DBFF71B23}" type="presParOf" srcId="{5CCB250E-6A1D-4F83-AEF8-496231B17269}" destId="{747F409A-4EBB-4A49-8A16-40E6D6434FAB}" srcOrd="5" destOrd="0" presId="urn:microsoft.com/office/officeart/2005/8/layout/list1#1"/>
    <dgm:cxn modelId="{275DCE83-780D-48C1-B19F-3A0882F72AA3}" type="presParOf" srcId="{5CCB250E-6A1D-4F83-AEF8-496231B17269}" destId="{13D2A0C1-71AF-428A-87E6-E66A34B0662C}" srcOrd="6" destOrd="0" presId="urn:microsoft.com/office/officeart/2005/8/layout/list1#1"/>
    <dgm:cxn modelId="{2B8C0606-294E-4E83-A104-2BA9DBB4F408}" type="presParOf" srcId="{5CCB250E-6A1D-4F83-AEF8-496231B17269}" destId="{34B17196-1B7B-4CDF-A34F-C0C91C564256}" srcOrd="7" destOrd="0" presId="urn:microsoft.com/office/officeart/2005/8/layout/list1#1"/>
    <dgm:cxn modelId="{1FD812DC-DC0E-4C36-AE28-0AA4340D9955}" type="presParOf" srcId="{5CCB250E-6A1D-4F83-AEF8-496231B17269}" destId="{7E1FD05F-0640-4074-8433-FC31B0C9A014}" srcOrd="8" destOrd="0" presId="urn:microsoft.com/office/officeart/2005/8/layout/list1#1"/>
    <dgm:cxn modelId="{2DDBB625-4F5D-4AE7-A1FD-82DCCFEE9FC9}" type="presParOf" srcId="{7E1FD05F-0640-4074-8433-FC31B0C9A014}" destId="{03EF7A8C-0428-4DCC-BFA7-0DD1ADCED863}" srcOrd="0" destOrd="0" presId="urn:microsoft.com/office/officeart/2005/8/layout/list1#1"/>
    <dgm:cxn modelId="{67139B5E-284F-4D0C-8298-A8C4F4AEF042}" type="presParOf" srcId="{7E1FD05F-0640-4074-8433-FC31B0C9A014}" destId="{3F1EECCB-9C46-400F-9995-79C38377A004}" srcOrd="1" destOrd="0" presId="urn:microsoft.com/office/officeart/2005/8/layout/list1#1"/>
    <dgm:cxn modelId="{3EBE7386-29C1-4107-AB3E-9481D6A0F551}" type="presParOf" srcId="{5CCB250E-6A1D-4F83-AEF8-496231B17269}" destId="{CBDB6924-92AD-48B8-9923-944D7D0EED66}" srcOrd="9" destOrd="0" presId="urn:microsoft.com/office/officeart/2005/8/layout/list1#1"/>
    <dgm:cxn modelId="{7C8CA50A-6191-4314-8FC9-2757E3C630BB}" type="presParOf" srcId="{5CCB250E-6A1D-4F83-AEF8-496231B17269}" destId="{A1EF33E2-88F4-441E-8DD6-59E34E30F34E}" srcOrd="10" destOrd="0" presId="urn:microsoft.com/office/officeart/2005/8/layout/list1#1"/>
    <dgm:cxn modelId="{ACF30507-5E6F-4543-88F9-9F18F2FEA535}" type="presParOf" srcId="{5CCB250E-6A1D-4F83-AEF8-496231B17269}" destId="{43A4BC9C-0548-4C6A-90C0-B477F37B8555}" srcOrd="11" destOrd="0" presId="urn:microsoft.com/office/officeart/2005/8/layout/list1#1"/>
    <dgm:cxn modelId="{F29AF2C5-EB57-49B5-B59B-5FF43BA31FAB}" type="presParOf" srcId="{5CCB250E-6A1D-4F83-AEF8-496231B17269}" destId="{67515D24-1B39-4C01-AE0C-13B6AB25C743}" srcOrd="12" destOrd="0" presId="urn:microsoft.com/office/officeart/2005/8/layout/list1#1"/>
    <dgm:cxn modelId="{F68F33F1-EAFA-422E-B421-11E966068019}" type="presParOf" srcId="{67515D24-1B39-4C01-AE0C-13B6AB25C743}" destId="{7020FF30-3BED-488E-A40B-9072D01A50A5}" srcOrd="0" destOrd="0" presId="urn:microsoft.com/office/officeart/2005/8/layout/list1#1"/>
    <dgm:cxn modelId="{A678841C-9E60-44C0-B1AC-BE7DA1D6A371}" type="presParOf" srcId="{67515D24-1B39-4C01-AE0C-13B6AB25C743}" destId="{9CA38FC1-5D14-4E64-96EA-7F8E0D34E509}" srcOrd="1" destOrd="0" presId="urn:microsoft.com/office/officeart/2005/8/layout/list1#1"/>
    <dgm:cxn modelId="{569EA6B7-CF4C-456C-B8C5-16A3F32FE5C2}" type="presParOf" srcId="{5CCB250E-6A1D-4F83-AEF8-496231B17269}" destId="{FC5D893A-BD1D-48BC-9F52-0E5F6C3DD911}" srcOrd="13" destOrd="0" presId="urn:microsoft.com/office/officeart/2005/8/layout/list1#1"/>
    <dgm:cxn modelId="{70DB7A8D-9CA3-424B-AFCE-16D898DDA948}" type="presParOf" srcId="{5CCB250E-6A1D-4F83-AEF8-496231B17269}" destId="{5A92E8A2-8977-4B60-88BD-FA72FDAB7D47}" srcOrd="14" destOrd="0" presId="urn:microsoft.com/office/officeart/2005/8/layout/list1#1"/>
    <dgm:cxn modelId="{C45C7E5B-C5E1-45D7-ABC4-A370D2BF34D9}" type="presParOf" srcId="{5CCB250E-6A1D-4F83-AEF8-496231B17269}" destId="{85776680-AE98-481D-94A0-1105E0073BB0}" srcOrd="15" destOrd="0" presId="urn:microsoft.com/office/officeart/2005/8/layout/list1#1"/>
    <dgm:cxn modelId="{52AEBDA8-8584-4C2D-9503-BB557B5BC7DD}" type="presParOf" srcId="{5CCB250E-6A1D-4F83-AEF8-496231B17269}" destId="{8430631D-1105-4A0B-B791-69CE61646526}" srcOrd="16" destOrd="0" presId="urn:microsoft.com/office/officeart/2005/8/layout/list1#1"/>
    <dgm:cxn modelId="{E872EBD6-A939-4C1F-A13D-310324050290}" type="presParOf" srcId="{8430631D-1105-4A0B-B791-69CE61646526}" destId="{2FA169CB-0AE3-41A9-AAAA-F1653683C2FF}" srcOrd="0" destOrd="0" presId="urn:microsoft.com/office/officeart/2005/8/layout/list1#1"/>
    <dgm:cxn modelId="{FF60707E-4FD5-4F15-B0DD-26CB7252D072}" type="presParOf" srcId="{8430631D-1105-4A0B-B791-69CE61646526}" destId="{04BEC111-4F2B-4848-A505-515A6D046788}" srcOrd="1" destOrd="0" presId="urn:microsoft.com/office/officeart/2005/8/layout/list1#1"/>
    <dgm:cxn modelId="{0B086071-7FC4-42E7-B1C4-3D6044CA6203}" type="presParOf" srcId="{5CCB250E-6A1D-4F83-AEF8-496231B17269}" destId="{0293E652-4CC6-4A97-A2F0-3FFF25A2F6D3}" srcOrd="17" destOrd="0" presId="urn:microsoft.com/office/officeart/2005/8/layout/list1#1"/>
    <dgm:cxn modelId="{B730064A-A692-4EBE-82A0-24AD9E51CD23}" type="presParOf" srcId="{5CCB250E-6A1D-4F83-AEF8-496231B17269}" destId="{CEE22B52-9335-4488-AC1E-D0C8ADE6F938}" srcOrd="18" destOrd="0" presId="urn:microsoft.com/office/officeart/2005/8/layout/list1#1"/>
    <dgm:cxn modelId="{DCF8D51D-9042-427C-A6E5-FE83AF9A6CEE}" type="presParOf" srcId="{5CCB250E-6A1D-4F83-AEF8-496231B17269}" destId="{85E47198-D0A7-430D-8B15-652DD31A904D}" srcOrd="19" destOrd="0" presId="urn:microsoft.com/office/officeart/2005/8/layout/list1#1"/>
    <dgm:cxn modelId="{E01AC984-E05A-4F8A-8414-B7293377026A}" type="presParOf" srcId="{5CCB250E-6A1D-4F83-AEF8-496231B17269}" destId="{53701A0A-3A53-4F1B-B3C8-3E51411A1B45}" srcOrd="20" destOrd="0" presId="urn:microsoft.com/office/officeart/2005/8/layout/list1#1"/>
    <dgm:cxn modelId="{EF725095-EF4A-4150-B525-64C9CAC3F342}" type="presParOf" srcId="{53701A0A-3A53-4F1B-B3C8-3E51411A1B45}" destId="{B130F657-8DA7-4B54-A2CE-C2A1B6BE8964}" srcOrd="0" destOrd="0" presId="urn:microsoft.com/office/officeart/2005/8/layout/list1#1"/>
    <dgm:cxn modelId="{5CEFBE35-D3BE-4D73-B3AF-A9B94A5A67B9}" type="presParOf" srcId="{53701A0A-3A53-4F1B-B3C8-3E51411A1B45}" destId="{48AF8453-B06A-4CE3-B14F-43885E85DEED}" srcOrd="1" destOrd="0" presId="urn:microsoft.com/office/officeart/2005/8/layout/list1#1"/>
    <dgm:cxn modelId="{56668BD2-AC59-48E8-8B78-C9A9496A2628}" type="presParOf" srcId="{5CCB250E-6A1D-4F83-AEF8-496231B17269}" destId="{FCDCAFFE-9F5F-49AE-B753-3D5B22F4E927}" srcOrd="21" destOrd="0" presId="urn:microsoft.com/office/officeart/2005/8/layout/list1#1"/>
    <dgm:cxn modelId="{68280812-C8B6-45D0-A652-36F6D75605E3}" type="presParOf" srcId="{5CCB250E-6A1D-4F83-AEF8-496231B17269}" destId="{21CE230F-2B9A-4B6A-AB8D-5A99BCDE7A20}" srcOrd="22"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DA503F-7FB7-40B0-B09A-318ED0A20A31}" type="doc">
      <dgm:prSet loTypeId="urn:microsoft.com/office/officeart/2005/8/layout/chevron2" loCatId="list" qsTypeId="urn:microsoft.com/office/officeart/2005/8/quickstyle/simple1#5" qsCatId="simple" csTypeId="urn:microsoft.com/office/officeart/2005/8/colors/colorful1#1" csCatId="colorful" phldr="1"/>
      <dgm:spPr/>
      <dgm:t>
        <a:bodyPr/>
        <a:lstStyle/>
        <a:p>
          <a:endParaRPr lang="en-US"/>
        </a:p>
      </dgm:t>
    </dgm:pt>
    <dgm:pt modelId="{362BD34F-543D-43B1-AB02-3E19DFD0C117}">
      <dgm:prSet phldrT="[Text]"/>
      <dgm:spPr/>
      <dgm:t>
        <a:bodyPr/>
        <a:lstStyle/>
        <a:p>
          <a:r>
            <a:rPr lang="en-ID" dirty="0" smtClean="0"/>
            <a:t>a.</a:t>
          </a:r>
          <a:endParaRPr lang="en-US" dirty="0"/>
        </a:p>
      </dgm:t>
    </dgm:pt>
    <dgm:pt modelId="{3988C012-B769-4494-BB8F-9ABC76FB2643}" cxnId="{736AC7F0-FA7D-4F28-B364-A6A8AF4269A2}" type="parTrans">
      <dgm:prSet/>
      <dgm:spPr/>
      <dgm:t>
        <a:bodyPr/>
        <a:lstStyle/>
        <a:p>
          <a:endParaRPr lang="en-US"/>
        </a:p>
      </dgm:t>
    </dgm:pt>
    <dgm:pt modelId="{754B54EC-7336-4548-AAE5-5FF40813DE11}" cxnId="{736AC7F0-FA7D-4F28-B364-A6A8AF4269A2}" type="sibTrans">
      <dgm:prSet/>
      <dgm:spPr/>
      <dgm:t>
        <a:bodyPr/>
        <a:lstStyle/>
        <a:p>
          <a:endParaRPr lang="en-US"/>
        </a:p>
      </dgm:t>
    </dgm:pt>
    <dgm:pt modelId="{8BA5E1AB-C0C7-4456-9E24-16879208AEE4}">
      <dgm:prSet phldrT="[Text]"/>
      <dgm:spPr/>
      <dgm:t>
        <a:bodyPr/>
        <a:lstStyle/>
        <a:p>
          <a:r>
            <a:rPr lang="en-US" dirty="0" err="1" smtClean="0"/>
            <a:t>Membaca</a:t>
          </a:r>
          <a:r>
            <a:rPr lang="en-US" dirty="0" smtClean="0"/>
            <a:t> </a:t>
          </a:r>
          <a:r>
            <a:rPr lang="en-US" dirty="0" err="1" smtClean="0"/>
            <a:t>kalimat</a:t>
          </a:r>
          <a:r>
            <a:rPr lang="en-US" dirty="0" smtClean="0"/>
            <a:t> </a:t>
          </a:r>
          <a:r>
            <a:rPr lang="en-US" dirty="0" err="1" smtClean="0"/>
            <a:t>demi</a:t>
          </a:r>
          <a:r>
            <a:rPr lang="en-US" dirty="0" smtClean="0"/>
            <a:t> </a:t>
          </a:r>
          <a:r>
            <a:rPr lang="en-US" dirty="0" err="1" smtClean="0"/>
            <a:t>kalimat</a:t>
          </a:r>
          <a:r>
            <a:rPr lang="en-US" dirty="0" smtClean="0"/>
            <a:t>. </a:t>
          </a:r>
          <a:endParaRPr lang="en-US" dirty="0"/>
        </a:p>
      </dgm:t>
    </dgm:pt>
    <dgm:pt modelId="{B8D880EF-3957-464E-B83F-B1F6BE542792}" cxnId="{0B1A2B1C-54FF-43A7-89B5-AB3669F513C6}" type="parTrans">
      <dgm:prSet/>
      <dgm:spPr/>
      <dgm:t>
        <a:bodyPr/>
        <a:lstStyle/>
        <a:p>
          <a:endParaRPr lang="en-US"/>
        </a:p>
      </dgm:t>
    </dgm:pt>
    <dgm:pt modelId="{6993FD5C-7B0E-4148-84AA-9B84F93AD63D}" cxnId="{0B1A2B1C-54FF-43A7-89B5-AB3669F513C6}" type="sibTrans">
      <dgm:prSet/>
      <dgm:spPr/>
      <dgm:t>
        <a:bodyPr/>
        <a:lstStyle/>
        <a:p>
          <a:endParaRPr lang="en-US"/>
        </a:p>
      </dgm:t>
    </dgm:pt>
    <dgm:pt modelId="{9B4A0D6E-2DE1-440F-8A9D-A08321411CD1}">
      <dgm:prSet phldrT="[Text]"/>
      <dgm:spPr/>
      <dgm:t>
        <a:bodyPr/>
        <a:lstStyle/>
        <a:p>
          <a:r>
            <a:rPr lang="en-ID" dirty="0" smtClean="0"/>
            <a:t>b.</a:t>
          </a:r>
          <a:endParaRPr lang="en-US" dirty="0"/>
        </a:p>
      </dgm:t>
    </dgm:pt>
    <dgm:pt modelId="{F554C635-DE65-4F4F-833D-F99EFE3B0B57}" cxnId="{C4F6E49B-88E8-4F0C-93CB-738FFD9F2263}" type="parTrans">
      <dgm:prSet/>
      <dgm:spPr/>
      <dgm:t>
        <a:bodyPr/>
        <a:lstStyle/>
        <a:p>
          <a:endParaRPr lang="en-US"/>
        </a:p>
      </dgm:t>
    </dgm:pt>
    <dgm:pt modelId="{1CC04E51-1F08-4F58-AE53-E242D0944152}" cxnId="{C4F6E49B-88E8-4F0C-93CB-738FFD9F2263}" type="sibTrans">
      <dgm:prSet/>
      <dgm:spPr/>
      <dgm:t>
        <a:bodyPr/>
        <a:lstStyle/>
        <a:p>
          <a:endParaRPr lang="en-US"/>
        </a:p>
      </dgm:t>
    </dgm:pt>
    <dgm:pt modelId="{25B0A164-7FB9-421C-A3C0-E1931EFA8F60}">
      <dgm:prSet phldrT="[Text]"/>
      <dgm:spPr/>
      <dgm:t>
        <a:bodyPr/>
        <a:lstStyle/>
        <a:p>
          <a:r>
            <a:rPr lang="en-US" smtClean="0"/>
            <a:t>Memperbaiki kesalahan yang terjadi pada penulisan teks. </a:t>
          </a:r>
          <a:endParaRPr lang="en-US" dirty="0"/>
        </a:p>
      </dgm:t>
    </dgm:pt>
    <dgm:pt modelId="{6DC6B921-6E76-4146-8C1F-3542797462E6}" cxnId="{A3B4F324-0D88-47CB-957D-0F352DE33D70}" type="parTrans">
      <dgm:prSet/>
      <dgm:spPr/>
      <dgm:t>
        <a:bodyPr/>
        <a:lstStyle/>
        <a:p>
          <a:endParaRPr lang="en-US"/>
        </a:p>
      </dgm:t>
    </dgm:pt>
    <dgm:pt modelId="{41BB4F52-9573-4265-9D07-2FCCB7A95852}" cxnId="{A3B4F324-0D88-47CB-957D-0F352DE33D70}" type="sibTrans">
      <dgm:prSet/>
      <dgm:spPr/>
      <dgm:t>
        <a:bodyPr/>
        <a:lstStyle/>
        <a:p>
          <a:endParaRPr lang="en-US"/>
        </a:p>
      </dgm:t>
    </dgm:pt>
    <dgm:pt modelId="{470E9338-D104-4719-B1C6-60BB8491100E}">
      <dgm:prSet phldrT="[Text]"/>
      <dgm:spPr/>
      <dgm:t>
        <a:bodyPr/>
        <a:lstStyle/>
        <a:p>
          <a:r>
            <a:rPr lang="en-ID" dirty="0" smtClean="0"/>
            <a:t>c.</a:t>
          </a:r>
          <a:endParaRPr lang="en-US" dirty="0"/>
        </a:p>
      </dgm:t>
    </dgm:pt>
    <dgm:pt modelId="{8634CEF3-9AF6-4407-A793-DCA15B702B46}" cxnId="{D498F902-95C2-44B6-92DE-B63E164C836C}" type="parTrans">
      <dgm:prSet/>
      <dgm:spPr/>
      <dgm:t>
        <a:bodyPr/>
        <a:lstStyle/>
        <a:p>
          <a:endParaRPr lang="en-US"/>
        </a:p>
      </dgm:t>
    </dgm:pt>
    <dgm:pt modelId="{81BA2B28-FD45-4EC6-8A9D-305209336020}" cxnId="{D498F902-95C2-44B6-92DE-B63E164C836C}" type="sibTrans">
      <dgm:prSet/>
      <dgm:spPr/>
      <dgm:t>
        <a:bodyPr/>
        <a:lstStyle/>
        <a:p>
          <a:endParaRPr lang="en-US"/>
        </a:p>
      </dgm:t>
    </dgm:pt>
    <dgm:pt modelId="{59BC8915-153E-4D04-9894-2962B63BCE9C}">
      <dgm:prSet phldrT="[Text]"/>
      <dgm:spPr/>
      <dgm:t>
        <a:bodyPr/>
        <a:lstStyle/>
        <a:p>
          <a:r>
            <a:rPr lang="en-US" smtClean="0"/>
            <a:t>Memeriksa keterpaduan paragraf untuk menemukan kesalahan. </a:t>
          </a:r>
          <a:endParaRPr lang="en-US" dirty="0"/>
        </a:p>
      </dgm:t>
    </dgm:pt>
    <dgm:pt modelId="{462AEF7D-24C3-46A8-A3BA-7E0925FCB903}" cxnId="{22E96E23-CE93-44A9-85AA-2B8194DFD384}" type="parTrans">
      <dgm:prSet/>
      <dgm:spPr/>
      <dgm:t>
        <a:bodyPr/>
        <a:lstStyle/>
        <a:p>
          <a:endParaRPr lang="en-US"/>
        </a:p>
      </dgm:t>
    </dgm:pt>
    <dgm:pt modelId="{5555C6BC-AA9B-4842-8C4C-5C8B2B08B37F}" cxnId="{22E96E23-CE93-44A9-85AA-2B8194DFD384}" type="sibTrans">
      <dgm:prSet/>
      <dgm:spPr/>
      <dgm:t>
        <a:bodyPr/>
        <a:lstStyle/>
        <a:p>
          <a:endParaRPr lang="en-US"/>
        </a:p>
      </dgm:t>
    </dgm:pt>
    <dgm:pt modelId="{73D00036-3304-4F2C-B154-CE3C1E418670}">
      <dgm:prSet phldrT="[Text]"/>
      <dgm:spPr/>
      <dgm:t>
        <a:bodyPr/>
        <a:lstStyle/>
        <a:p>
          <a:r>
            <a:rPr lang="en-ID" dirty="0" smtClean="0"/>
            <a:t>d. </a:t>
          </a:r>
          <a:endParaRPr lang="en-US" dirty="0"/>
        </a:p>
      </dgm:t>
    </dgm:pt>
    <dgm:pt modelId="{C81ADBD9-4184-46FE-B0EC-4A06CA0084B3}" cxnId="{2D5AD922-D712-493D-ACD5-7072696CE411}" type="parTrans">
      <dgm:prSet/>
      <dgm:spPr/>
      <dgm:t>
        <a:bodyPr/>
        <a:lstStyle/>
        <a:p>
          <a:endParaRPr lang="en-US"/>
        </a:p>
      </dgm:t>
    </dgm:pt>
    <dgm:pt modelId="{FAF07755-1E64-4847-A7EF-D98AFD7EA2CB}" cxnId="{2D5AD922-D712-493D-ACD5-7072696CE411}" type="sibTrans">
      <dgm:prSet/>
      <dgm:spPr/>
      <dgm:t>
        <a:bodyPr/>
        <a:lstStyle/>
        <a:p>
          <a:endParaRPr lang="en-US"/>
        </a:p>
      </dgm:t>
    </dgm:pt>
    <dgm:pt modelId="{5EABB5E6-1D68-4F62-939A-44D05CB65EE7}">
      <dgm:prSet phldrT="[Text]"/>
      <dgm:spPr/>
      <dgm:t>
        <a:bodyPr/>
        <a:lstStyle/>
        <a:p>
          <a:r>
            <a:rPr lang="en-US" dirty="0" err="1" smtClean="0"/>
            <a:t>Memperbaiki</a:t>
          </a:r>
          <a:r>
            <a:rPr lang="en-US" dirty="0" smtClean="0"/>
            <a:t> </a:t>
          </a:r>
          <a:r>
            <a:rPr lang="en-US" dirty="0" err="1" smtClean="0"/>
            <a:t>keruntutan</a:t>
          </a:r>
          <a:r>
            <a:rPr lang="en-US" dirty="0" smtClean="0"/>
            <a:t> </a:t>
          </a:r>
          <a:r>
            <a:rPr lang="en-US" dirty="0" err="1" smtClean="0"/>
            <a:t>paragraf</a:t>
          </a:r>
          <a:r>
            <a:rPr lang="en-US" dirty="0" smtClean="0"/>
            <a:t> yang </a:t>
          </a:r>
          <a:r>
            <a:rPr lang="en-US" dirty="0" err="1" smtClean="0"/>
            <a:t>tidak</a:t>
          </a:r>
          <a:r>
            <a:rPr lang="en-US" dirty="0" smtClean="0"/>
            <a:t> </a:t>
          </a:r>
          <a:r>
            <a:rPr lang="en-US" dirty="0" err="1" smtClean="0"/>
            <a:t>tepat</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membuang</a:t>
          </a:r>
          <a:r>
            <a:rPr lang="en-US" dirty="0" smtClean="0"/>
            <a:t> </a:t>
          </a:r>
          <a:r>
            <a:rPr lang="en-US" dirty="0" err="1" smtClean="0"/>
            <a:t>kalimat</a:t>
          </a:r>
          <a:r>
            <a:rPr lang="en-US" dirty="0" smtClean="0"/>
            <a:t> yang </a:t>
          </a:r>
          <a:r>
            <a:rPr lang="en-US" dirty="0" err="1" smtClean="0"/>
            <a:t>tidak</a:t>
          </a:r>
          <a:r>
            <a:rPr lang="en-US" dirty="0" smtClean="0"/>
            <a:t> </a:t>
          </a:r>
          <a:r>
            <a:rPr lang="en-US" dirty="0" err="1" smtClean="0"/>
            <a:t>padu</a:t>
          </a:r>
          <a:r>
            <a:rPr lang="en-US" dirty="0" smtClean="0"/>
            <a:t>, </a:t>
          </a:r>
          <a:r>
            <a:rPr lang="en-US" dirty="0" err="1" smtClean="0"/>
            <a:t>menempatkan</a:t>
          </a:r>
          <a:r>
            <a:rPr lang="en-US" dirty="0" smtClean="0"/>
            <a:t> </a:t>
          </a:r>
          <a:r>
            <a:rPr lang="en-US" dirty="0" err="1" smtClean="0"/>
            <a:t>paragraf</a:t>
          </a:r>
          <a:r>
            <a:rPr lang="en-US" dirty="0" smtClean="0"/>
            <a:t> </a:t>
          </a:r>
          <a:r>
            <a:rPr lang="en-US" dirty="0" err="1" smtClean="0"/>
            <a:t>pada</a:t>
          </a:r>
          <a:r>
            <a:rPr lang="en-US" dirty="0" smtClean="0"/>
            <a:t> </a:t>
          </a:r>
          <a:r>
            <a:rPr lang="en-US" dirty="0" err="1" smtClean="0"/>
            <a:t>urutan</a:t>
          </a:r>
          <a:r>
            <a:rPr lang="en-US" dirty="0" smtClean="0"/>
            <a:t> yang </a:t>
          </a:r>
          <a:r>
            <a:rPr lang="en-US" dirty="0" err="1" smtClean="0"/>
            <a:t>tepat</a:t>
          </a:r>
          <a:r>
            <a:rPr lang="en-US" dirty="0" smtClean="0"/>
            <a:t> </a:t>
          </a:r>
          <a:r>
            <a:rPr lang="en-US" dirty="0" err="1" smtClean="0"/>
            <a:t>atau</a:t>
          </a:r>
          <a:r>
            <a:rPr lang="en-US" dirty="0" smtClean="0"/>
            <a:t> </a:t>
          </a:r>
          <a:r>
            <a:rPr lang="en-US" dirty="0" err="1" smtClean="0"/>
            <a:t>menambah</a:t>
          </a:r>
          <a:r>
            <a:rPr lang="en-US" dirty="0" smtClean="0"/>
            <a:t> </a:t>
          </a:r>
          <a:r>
            <a:rPr lang="en-US" dirty="0" err="1" smtClean="0"/>
            <a:t>paragraf</a:t>
          </a:r>
          <a:r>
            <a:rPr lang="en-US" dirty="0" smtClean="0"/>
            <a:t> yang </a:t>
          </a:r>
          <a:r>
            <a:rPr lang="en-US" dirty="0" err="1" smtClean="0"/>
            <a:t>runtut</a:t>
          </a:r>
          <a:r>
            <a:rPr lang="en-US" dirty="0" smtClean="0"/>
            <a:t>.</a:t>
          </a:r>
          <a:endParaRPr lang="en-US" dirty="0"/>
        </a:p>
      </dgm:t>
    </dgm:pt>
    <dgm:pt modelId="{4B1A5AC4-AFE1-4AD7-A135-A100DCB06FE3}" cxnId="{522AF451-02F7-4B16-BB8B-F7C6F2431C61}" type="parTrans">
      <dgm:prSet/>
      <dgm:spPr/>
      <dgm:t>
        <a:bodyPr/>
        <a:lstStyle/>
        <a:p>
          <a:endParaRPr lang="en-US"/>
        </a:p>
      </dgm:t>
    </dgm:pt>
    <dgm:pt modelId="{18874BE4-4546-4FF3-B463-1C286A2B38CB}" cxnId="{522AF451-02F7-4B16-BB8B-F7C6F2431C61}" type="sibTrans">
      <dgm:prSet/>
      <dgm:spPr/>
      <dgm:t>
        <a:bodyPr/>
        <a:lstStyle/>
        <a:p>
          <a:endParaRPr lang="en-US"/>
        </a:p>
      </dgm:t>
    </dgm:pt>
    <dgm:pt modelId="{B14E187B-4951-45ED-B73E-C29E4C38A164}" type="pres">
      <dgm:prSet presAssocID="{72DA503F-7FB7-40B0-B09A-318ED0A20A31}" presName="linearFlow" presStyleCnt="0">
        <dgm:presLayoutVars>
          <dgm:dir/>
          <dgm:animLvl val="lvl"/>
          <dgm:resizeHandles val="exact"/>
        </dgm:presLayoutVars>
      </dgm:prSet>
      <dgm:spPr/>
      <dgm:t>
        <a:bodyPr/>
        <a:lstStyle/>
        <a:p>
          <a:endParaRPr lang="en-US"/>
        </a:p>
      </dgm:t>
    </dgm:pt>
    <dgm:pt modelId="{A41B6C8B-860F-454C-B956-8BA7AF0525D1}" type="pres">
      <dgm:prSet presAssocID="{362BD34F-543D-43B1-AB02-3E19DFD0C117}" presName="composite" presStyleCnt="0"/>
      <dgm:spPr/>
    </dgm:pt>
    <dgm:pt modelId="{65C60D4F-C09C-4405-A84E-E1B031E61F56}" type="pres">
      <dgm:prSet presAssocID="{362BD34F-543D-43B1-AB02-3E19DFD0C117}" presName="parentText" presStyleLbl="alignNode1" presStyleIdx="0" presStyleCnt="4">
        <dgm:presLayoutVars>
          <dgm:chMax val="1"/>
          <dgm:bulletEnabled val="1"/>
        </dgm:presLayoutVars>
      </dgm:prSet>
      <dgm:spPr/>
      <dgm:t>
        <a:bodyPr/>
        <a:lstStyle/>
        <a:p>
          <a:endParaRPr lang="en-US"/>
        </a:p>
      </dgm:t>
    </dgm:pt>
    <dgm:pt modelId="{145902CD-040B-472E-81DD-D17F40461EFC}" type="pres">
      <dgm:prSet presAssocID="{362BD34F-543D-43B1-AB02-3E19DFD0C117}" presName="descendantText" presStyleLbl="alignAcc1" presStyleIdx="0" presStyleCnt="4">
        <dgm:presLayoutVars>
          <dgm:bulletEnabled val="1"/>
        </dgm:presLayoutVars>
      </dgm:prSet>
      <dgm:spPr/>
      <dgm:t>
        <a:bodyPr/>
        <a:lstStyle/>
        <a:p>
          <a:endParaRPr lang="en-US"/>
        </a:p>
      </dgm:t>
    </dgm:pt>
    <dgm:pt modelId="{D4D31AB4-339D-4E03-BC26-9EFD3F63F0E9}" type="pres">
      <dgm:prSet presAssocID="{754B54EC-7336-4548-AAE5-5FF40813DE11}" presName="sp" presStyleCnt="0"/>
      <dgm:spPr/>
    </dgm:pt>
    <dgm:pt modelId="{CE604FF0-42C7-450A-9591-6B0164E90A67}" type="pres">
      <dgm:prSet presAssocID="{9B4A0D6E-2DE1-440F-8A9D-A08321411CD1}" presName="composite" presStyleCnt="0"/>
      <dgm:spPr/>
    </dgm:pt>
    <dgm:pt modelId="{19AE6F9A-0166-4E6C-8E4B-45B13BA506BC}" type="pres">
      <dgm:prSet presAssocID="{9B4A0D6E-2DE1-440F-8A9D-A08321411CD1}" presName="parentText" presStyleLbl="alignNode1" presStyleIdx="1" presStyleCnt="4">
        <dgm:presLayoutVars>
          <dgm:chMax val="1"/>
          <dgm:bulletEnabled val="1"/>
        </dgm:presLayoutVars>
      </dgm:prSet>
      <dgm:spPr/>
      <dgm:t>
        <a:bodyPr/>
        <a:lstStyle/>
        <a:p>
          <a:endParaRPr lang="en-US"/>
        </a:p>
      </dgm:t>
    </dgm:pt>
    <dgm:pt modelId="{A110A036-4F8C-49EE-B281-9C9F66A639CD}" type="pres">
      <dgm:prSet presAssocID="{9B4A0D6E-2DE1-440F-8A9D-A08321411CD1}" presName="descendantText" presStyleLbl="alignAcc1" presStyleIdx="1" presStyleCnt="4">
        <dgm:presLayoutVars>
          <dgm:bulletEnabled val="1"/>
        </dgm:presLayoutVars>
      </dgm:prSet>
      <dgm:spPr/>
      <dgm:t>
        <a:bodyPr/>
        <a:lstStyle/>
        <a:p>
          <a:endParaRPr lang="en-US"/>
        </a:p>
      </dgm:t>
    </dgm:pt>
    <dgm:pt modelId="{CFAB7CDB-35CD-4B0C-AA3C-7238D03F0011}" type="pres">
      <dgm:prSet presAssocID="{1CC04E51-1F08-4F58-AE53-E242D0944152}" presName="sp" presStyleCnt="0"/>
      <dgm:spPr/>
    </dgm:pt>
    <dgm:pt modelId="{525EDF3B-CD05-49FD-B44E-86A41C1EF1C2}" type="pres">
      <dgm:prSet presAssocID="{470E9338-D104-4719-B1C6-60BB8491100E}" presName="composite" presStyleCnt="0"/>
      <dgm:spPr/>
    </dgm:pt>
    <dgm:pt modelId="{D374E4D7-B5E7-4F84-A969-B9FA0868FD0C}" type="pres">
      <dgm:prSet presAssocID="{470E9338-D104-4719-B1C6-60BB8491100E}" presName="parentText" presStyleLbl="alignNode1" presStyleIdx="2" presStyleCnt="4">
        <dgm:presLayoutVars>
          <dgm:chMax val="1"/>
          <dgm:bulletEnabled val="1"/>
        </dgm:presLayoutVars>
      </dgm:prSet>
      <dgm:spPr/>
      <dgm:t>
        <a:bodyPr/>
        <a:lstStyle/>
        <a:p>
          <a:endParaRPr lang="en-US"/>
        </a:p>
      </dgm:t>
    </dgm:pt>
    <dgm:pt modelId="{C720E841-72A8-494F-8A43-4FE77CFB092A}" type="pres">
      <dgm:prSet presAssocID="{470E9338-D104-4719-B1C6-60BB8491100E}" presName="descendantText" presStyleLbl="alignAcc1" presStyleIdx="2" presStyleCnt="4">
        <dgm:presLayoutVars>
          <dgm:bulletEnabled val="1"/>
        </dgm:presLayoutVars>
      </dgm:prSet>
      <dgm:spPr/>
      <dgm:t>
        <a:bodyPr/>
        <a:lstStyle/>
        <a:p>
          <a:endParaRPr lang="en-US"/>
        </a:p>
      </dgm:t>
    </dgm:pt>
    <dgm:pt modelId="{3EB2A1BC-45E7-4FFB-BF50-931E8EBF62CA}" type="pres">
      <dgm:prSet presAssocID="{81BA2B28-FD45-4EC6-8A9D-305209336020}" presName="sp" presStyleCnt="0"/>
      <dgm:spPr/>
    </dgm:pt>
    <dgm:pt modelId="{F380A591-4348-4050-8C46-F76FE97FF388}" type="pres">
      <dgm:prSet presAssocID="{73D00036-3304-4F2C-B154-CE3C1E418670}" presName="composite" presStyleCnt="0"/>
      <dgm:spPr/>
    </dgm:pt>
    <dgm:pt modelId="{53D26655-002F-4D51-BA5C-9CD75DED2D19}" type="pres">
      <dgm:prSet presAssocID="{73D00036-3304-4F2C-B154-CE3C1E418670}" presName="parentText" presStyleLbl="alignNode1" presStyleIdx="3" presStyleCnt="4">
        <dgm:presLayoutVars>
          <dgm:chMax val="1"/>
          <dgm:bulletEnabled val="1"/>
        </dgm:presLayoutVars>
      </dgm:prSet>
      <dgm:spPr/>
      <dgm:t>
        <a:bodyPr/>
        <a:lstStyle/>
        <a:p>
          <a:endParaRPr lang="en-US"/>
        </a:p>
      </dgm:t>
    </dgm:pt>
    <dgm:pt modelId="{B8C45D3F-5D43-4DD4-9C46-69EB52A9C47C}" type="pres">
      <dgm:prSet presAssocID="{73D00036-3304-4F2C-B154-CE3C1E418670}" presName="descendantText" presStyleLbl="alignAcc1" presStyleIdx="3" presStyleCnt="4">
        <dgm:presLayoutVars>
          <dgm:bulletEnabled val="1"/>
        </dgm:presLayoutVars>
      </dgm:prSet>
      <dgm:spPr/>
      <dgm:t>
        <a:bodyPr/>
        <a:lstStyle/>
        <a:p>
          <a:endParaRPr lang="en-US"/>
        </a:p>
      </dgm:t>
    </dgm:pt>
  </dgm:ptLst>
  <dgm:cxnLst>
    <dgm:cxn modelId="{9FB69851-CCF4-4B33-BE16-97428B449593}" type="presOf" srcId="{72DA503F-7FB7-40B0-B09A-318ED0A20A31}" destId="{B14E187B-4951-45ED-B73E-C29E4C38A164}" srcOrd="0" destOrd="0" presId="urn:microsoft.com/office/officeart/2005/8/layout/chevron2"/>
    <dgm:cxn modelId="{EACCE044-2FF9-4683-AB6C-73C62672F6F5}" type="presOf" srcId="{5EABB5E6-1D68-4F62-939A-44D05CB65EE7}" destId="{B8C45D3F-5D43-4DD4-9C46-69EB52A9C47C}" srcOrd="0" destOrd="0" presId="urn:microsoft.com/office/officeart/2005/8/layout/chevron2"/>
    <dgm:cxn modelId="{D15ECCE7-E731-4DD0-ABCF-C0776DFD414A}" type="presOf" srcId="{8BA5E1AB-C0C7-4456-9E24-16879208AEE4}" destId="{145902CD-040B-472E-81DD-D17F40461EFC}" srcOrd="0" destOrd="0" presId="urn:microsoft.com/office/officeart/2005/8/layout/chevron2"/>
    <dgm:cxn modelId="{22E96E23-CE93-44A9-85AA-2B8194DFD384}" srcId="{470E9338-D104-4719-B1C6-60BB8491100E}" destId="{59BC8915-153E-4D04-9894-2962B63BCE9C}" srcOrd="0" destOrd="0" parTransId="{462AEF7D-24C3-46A8-A3BA-7E0925FCB903}" sibTransId="{5555C6BC-AA9B-4842-8C4C-5C8B2B08B37F}"/>
    <dgm:cxn modelId="{D498F902-95C2-44B6-92DE-B63E164C836C}" srcId="{72DA503F-7FB7-40B0-B09A-318ED0A20A31}" destId="{470E9338-D104-4719-B1C6-60BB8491100E}" srcOrd="2" destOrd="0" parTransId="{8634CEF3-9AF6-4407-A793-DCA15B702B46}" sibTransId="{81BA2B28-FD45-4EC6-8A9D-305209336020}"/>
    <dgm:cxn modelId="{EFA979B1-A42F-493A-B5B1-79328FC370F5}" type="presOf" srcId="{73D00036-3304-4F2C-B154-CE3C1E418670}" destId="{53D26655-002F-4D51-BA5C-9CD75DED2D19}" srcOrd="0" destOrd="0" presId="urn:microsoft.com/office/officeart/2005/8/layout/chevron2"/>
    <dgm:cxn modelId="{9D57858C-9D92-4513-9074-BA7C19EACE4B}" type="presOf" srcId="{470E9338-D104-4719-B1C6-60BB8491100E}" destId="{D374E4D7-B5E7-4F84-A969-B9FA0868FD0C}" srcOrd="0" destOrd="0" presId="urn:microsoft.com/office/officeart/2005/8/layout/chevron2"/>
    <dgm:cxn modelId="{955715A4-56CD-420D-BA0A-E6E6AF1F00A3}" type="presOf" srcId="{59BC8915-153E-4D04-9894-2962B63BCE9C}" destId="{C720E841-72A8-494F-8A43-4FE77CFB092A}" srcOrd="0" destOrd="0" presId="urn:microsoft.com/office/officeart/2005/8/layout/chevron2"/>
    <dgm:cxn modelId="{34A5CB85-9B5A-42A4-9DC7-668F3C26256C}" type="presOf" srcId="{362BD34F-543D-43B1-AB02-3E19DFD0C117}" destId="{65C60D4F-C09C-4405-A84E-E1B031E61F56}" srcOrd="0" destOrd="0" presId="urn:microsoft.com/office/officeart/2005/8/layout/chevron2"/>
    <dgm:cxn modelId="{A3B4F324-0D88-47CB-957D-0F352DE33D70}" srcId="{9B4A0D6E-2DE1-440F-8A9D-A08321411CD1}" destId="{25B0A164-7FB9-421C-A3C0-E1931EFA8F60}" srcOrd="0" destOrd="0" parTransId="{6DC6B921-6E76-4146-8C1F-3542797462E6}" sibTransId="{41BB4F52-9573-4265-9D07-2FCCB7A95852}"/>
    <dgm:cxn modelId="{80303455-AC74-4EB7-AC71-9DEFAF2B73CE}" type="presOf" srcId="{25B0A164-7FB9-421C-A3C0-E1931EFA8F60}" destId="{A110A036-4F8C-49EE-B281-9C9F66A639CD}" srcOrd="0" destOrd="0" presId="urn:microsoft.com/office/officeart/2005/8/layout/chevron2"/>
    <dgm:cxn modelId="{736AC7F0-FA7D-4F28-B364-A6A8AF4269A2}" srcId="{72DA503F-7FB7-40B0-B09A-318ED0A20A31}" destId="{362BD34F-543D-43B1-AB02-3E19DFD0C117}" srcOrd="0" destOrd="0" parTransId="{3988C012-B769-4494-BB8F-9ABC76FB2643}" sibTransId="{754B54EC-7336-4548-AAE5-5FF40813DE11}"/>
    <dgm:cxn modelId="{2D5AD922-D712-493D-ACD5-7072696CE411}" srcId="{72DA503F-7FB7-40B0-B09A-318ED0A20A31}" destId="{73D00036-3304-4F2C-B154-CE3C1E418670}" srcOrd="3" destOrd="0" parTransId="{C81ADBD9-4184-46FE-B0EC-4A06CA0084B3}" sibTransId="{FAF07755-1E64-4847-A7EF-D98AFD7EA2CB}"/>
    <dgm:cxn modelId="{E4D64B95-F692-4222-87FE-B991E072BDD2}" type="presOf" srcId="{9B4A0D6E-2DE1-440F-8A9D-A08321411CD1}" destId="{19AE6F9A-0166-4E6C-8E4B-45B13BA506BC}" srcOrd="0" destOrd="0" presId="urn:microsoft.com/office/officeart/2005/8/layout/chevron2"/>
    <dgm:cxn modelId="{C4F6E49B-88E8-4F0C-93CB-738FFD9F2263}" srcId="{72DA503F-7FB7-40B0-B09A-318ED0A20A31}" destId="{9B4A0D6E-2DE1-440F-8A9D-A08321411CD1}" srcOrd="1" destOrd="0" parTransId="{F554C635-DE65-4F4F-833D-F99EFE3B0B57}" sibTransId="{1CC04E51-1F08-4F58-AE53-E242D0944152}"/>
    <dgm:cxn modelId="{0B1A2B1C-54FF-43A7-89B5-AB3669F513C6}" srcId="{362BD34F-543D-43B1-AB02-3E19DFD0C117}" destId="{8BA5E1AB-C0C7-4456-9E24-16879208AEE4}" srcOrd="0" destOrd="0" parTransId="{B8D880EF-3957-464E-B83F-B1F6BE542792}" sibTransId="{6993FD5C-7B0E-4148-84AA-9B84F93AD63D}"/>
    <dgm:cxn modelId="{522AF451-02F7-4B16-BB8B-F7C6F2431C61}" srcId="{73D00036-3304-4F2C-B154-CE3C1E418670}" destId="{5EABB5E6-1D68-4F62-939A-44D05CB65EE7}" srcOrd="0" destOrd="0" parTransId="{4B1A5AC4-AFE1-4AD7-A135-A100DCB06FE3}" sibTransId="{18874BE4-4546-4FF3-B463-1C286A2B38CB}"/>
    <dgm:cxn modelId="{8EDE3853-0D5A-4564-8AF3-EBA1A691F248}" type="presParOf" srcId="{B14E187B-4951-45ED-B73E-C29E4C38A164}" destId="{A41B6C8B-860F-454C-B956-8BA7AF0525D1}" srcOrd="0" destOrd="0" presId="urn:microsoft.com/office/officeart/2005/8/layout/chevron2"/>
    <dgm:cxn modelId="{9C943045-2EAB-4C16-8201-C285372FA025}" type="presParOf" srcId="{A41B6C8B-860F-454C-B956-8BA7AF0525D1}" destId="{65C60D4F-C09C-4405-A84E-E1B031E61F56}" srcOrd="0" destOrd="0" presId="urn:microsoft.com/office/officeart/2005/8/layout/chevron2"/>
    <dgm:cxn modelId="{3E56F892-9192-4628-9282-1642EDCEF814}" type="presParOf" srcId="{A41B6C8B-860F-454C-B956-8BA7AF0525D1}" destId="{145902CD-040B-472E-81DD-D17F40461EFC}" srcOrd="1" destOrd="0" presId="urn:microsoft.com/office/officeart/2005/8/layout/chevron2"/>
    <dgm:cxn modelId="{C6F8A885-A19A-4942-B2BC-2DFB0D88ABE9}" type="presParOf" srcId="{B14E187B-4951-45ED-B73E-C29E4C38A164}" destId="{D4D31AB4-339D-4E03-BC26-9EFD3F63F0E9}" srcOrd="1" destOrd="0" presId="urn:microsoft.com/office/officeart/2005/8/layout/chevron2"/>
    <dgm:cxn modelId="{F08D28DE-CDC3-4A27-89CC-BAFA1AB7A7B0}" type="presParOf" srcId="{B14E187B-4951-45ED-B73E-C29E4C38A164}" destId="{CE604FF0-42C7-450A-9591-6B0164E90A67}" srcOrd="2" destOrd="0" presId="urn:microsoft.com/office/officeart/2005/8/layout/chevron2"/>
    <dgm:cxn modelId="{D5AA55DA-387E-4F9A-B6D8-8F9C4B6B242D}" type="presParOf" srcId="{CE604FF0-42C7-450A-9591-6B0164E90A67}" destId="{19AE6F9A-0166-4E6C-8E4B-45B13BA506BC}" srcOrd="0" destOrd="0" presId="urn:microsoft.com/office/officeart/2005/8/layout/chevron2"/>
    <dgm:cxn modelId="{63F605B5-2A98-4A3E-A5EE-ACE918BFBEB5}" type="presParOf" srcId="{CE604FF0-42C7-450A-9591-6B0164E90A67}" destId="{A110A036-4F8C-49EE-B281-9C9F66A639CD}" srcOrd="1" destOrd="0" presId="urn:microsoft.com/office/officeart/2005/8/layout/chevron2"/>
    <dgm:cxn modelId="{49C0370C-16BA-4929-8FC8-0616805C6E21}" type="presParOf" srcId="{B14E187B-4951-45ED-B73E-C29E4C38A164}" destId="{CFAB7CDB-35CD-4B0C-AA3C-7238D03F0011}" srcOrd="3" destOrd="0" presId="urn:microsoft.com/office/officeart/2005/8/layout/chevron2"/>
    <dgm:cxn modelId="{8D76CECA-EB31-44DC-9A0B-CF8DA02AF656}" type="presParOf" srcId="{B14E187B-4951-45ED-B73E-C29E4C38A164}" destId="{525EDF3B-CD05-49FD-B44E-86A41C1EF1C2}" srcOrd="4" destOrd="0" presId="urn:microsoft.com/office/officeart/2005/8/layout/chevron2"/>
    <dgm:cxn modelId="{4C99D461-0308-43FE-8DCB-CE9A24EC9DCA}" type="presParOf" srcId="{525EDF3B-CD05-49FD-B44E-86A41C1EF1C2}" destId="{D374E4D7-B5E7-4F84-A969-B9FA0868FD0C}" srcOrd="0" destOrd="0" presId="urn:microsoft.com/office/officeart/2005/8/layout/chevron2"/>
    <dgm:cxn modelId="{E20C8329-E7C7-4364-A624-2A0239DAD431}" type="presParOf" srcId="{525EDF3B-CD05-49FD-B44E-86A41C1EF1C2}" destId="{C720E841-72A8-494F-8A43-4FE77CFB092A}" srcOrd="1" destOrd="0" presId="urn:microsoft.com/office/officeart/2005/8/layout/chevron2"/>
    <dgm:cxn modelId="{A0EA7498-DD1B-465D-AFDC-17F9A4DC0D46}" type="presParOf" srcId="{B14E187B-4951-45ED-B73E-C29E4C38A164}" destId="{3EB2A1BC-45E7-4FFB-BF50-931E8EBF62CA}" srcOrd="5" destOrd="0" presId="urn:microsoft.com/office/officeart/2005/8/layout/chevron2"/>
    <dgm:cxn modelId="{53C930FD-A112-4A66-9E97-7E0D1F32116F}" type="presParOf" srcId="{B14E187B-4951-45ED-B73E-C29E4C38A164}" destId="{F380A591-4348-4050-8C46-F76FE97FF388}" srcOrd="6" destOrd="0" presId="urn:microsoft.com/office/officeart/2005/8/layout/chevron2"/>
    <dgm:cxn modelId="{8D560373-1898-49AB-A164-25E98F7E6857}" type="presParOf" srcId="{F380A591-4348-4050-8C46-F76FE97FF388}" destId="{53D26655-002F-4D51-BA5C-9CD75DED2D19}" srcOrd="0" destOrd="0" presId="urn:microsoft.com/office/officeart/2005/8/layout/chevron2"/>
    <dgm:cxn modelId="{DBAD5932-759F-4D9A-A07A-D15B6008BA86}" type="presParOf" srcId="{F380A591-4348-4050-8C46-F76FE97FF388}" destId="{B8C45D3F-5D43-4DD4-9C46-69EB52A9C47C}"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817513-2C75-4EAF-8E15-D3EA13944B08}" type="doc">
      <dgm:prSet loTypeId="urn:microsoft.com/office/officeart/2005/8/layout/pyramid2#1" loCatId="pyramid" qsTypeId="urn:microsoft.com/office/officeart/2005/8/quickstyle/simple1#1" qsCatId="simple" csTypeId="urn:microsoft.com/office/officeart/2005/8/colors/accent1_2#1" csCatId="accent1" phldr="1"/>
      <dgm:spPr/>
    </dgm:pt>
    <dgm:pt modelId="{C6D9B5A4-87C2-4801-961E-9671886EB46E}">
      <dgm:prSet phldrT="[Text]"/>
      <dgm:spPr>
        <a:solidFill>
          <a:srgbClr val="FFFF00">
            <a:alpha val="90000"/>
          </a:srgbClr>
        </a:solidFill>
      </dgm:spPr>
      <dgm:t>
        <a:bodyPr/>
        <a:lstStyle/>
        <a:p>
          <a:r>
            <a:rPr lang="id-ID" dirty="0" smtClean="0"/>
            <a:t>A. Pengertian dan Ciri-Ciri Teks Eksplanasi</a:t>
          </a:r>
          <a:endParaRPr lang="id-ID" dirty="0"/>
        </a:p>
      </dgm:t>
    </dgm:pt>
    <dgm:pt modelId="{3038C1C3-531A-49F6-8731-85274591D25B}" cxnId="{570F25EC-50CF-4242-AFE1-95328C36F0FB}" type="parTrans">
      <dgm:prSet/>
      <dgm:spPr/>
      <dgm:t>
        <a:bodyPr/>
        <a:lstStyle/>
        <a:p>
          <a:endParaRPr lang="id-ID"/>
        </a:p>
      </dgm:t>
    </dgm:pt>
    <dgm:pt modelId="{C626A973-69DD-4BD0-A86C-21883574B099}" cxnId="{570F25EC-50CF-4242-AFE1-95328C36F0FB}" type="sibTrans">
      <dgm:prSet/>
      <dgm:spPr/>
      <dgm:t>
        <a:bodyPr/>
        <a:lstStyle/>
        <a:p>
          <a:endParaRPr lang="id-ID"/>
        </a:p>
      </dgm:t>
    </dgm:pt>
    <dgm:pt modelId="{B433C381-181B-4994-A589-B22B5DCD4955}">
      <dgm:prSet phldrT="[Text]"/>
      <dgm:spPr>
        <a:solidFill>
          <a:srgbClr val="FFC000">
            <a:alpha val="90000"/>
          </a:srgbClr>
        </a:solidFill>
      </dgm:spPr>
      <dgm:t>
        <a:bodyPr/>
        <a:lstStyle/>
        <a:p>
          <a:r>
            <a:rPr lang="id-ID" dirty="0" smtClean="0"/>
            <a:t>B. Identifikasi Informasi dalam Teks Eksplanasi</a:t>
          </a:r>
          <a:endParaRPr lang="id-ID" dirty="0"/>
        </a:p>
      </dgm:t>
    </dgm:pt>
    <dgm:pt modelId="{641B255C-857A-44C6-8673-06AFBE75D640}" cxnId="{7785154D-792F-43F7-A3E6-603F072D5CC7}" type="parTrans">
      <dgm:prSet/>
      <dgm:spPr/>
      <dgm:t>
        <a:bodyPr/>
        <a:lstStyle/>
        <a:p>
          <a:endParaRPr lang="id-ID"/>
        </a:p>
      </dgm:t>
    </dgm:pt>
    <dgm:pt modelId="{998D4EBC-EB48-4B6E-AA3E-B4F750342F70}" cxnId="{7785154D-792F-43F7-A3E6-603F072D5CC7}" type="sibTrans">
      <dgm:prSet/>
      <dgm:spPr/>
      <dgm:t>
        <a:bodyPr/>
        <a:lstStyle/>
        <a:p>
          <a:endParaRPr lang="id-ID"/>
        </a:p>
      </dgm:t>
    </dgm:pt>
    <dgm:pt modelId="{90B35D30-2DC2-47D2-802B-8ED7F669B204}">
      <dgm:prSet phldrT="[Text]"/>
      <dgm:spPr>
        <a:solidFill>
          <a:srgbClr val="F4750C">
            <a:alpha val="90000"/>
          </a:srgbClr>
        </a:solidFill>
      </dgm:spPr>
      <dgm:t>
        <a:bodyPr/>
        <a:lstStyle/>
        <a:p>
          <a:r>
            <a:rPr lang="id-ID" dirty="0" smtClean="0"/>
            <a:t>C. Konstruksi Informasi Teks Eksplanasi</a:t>
          </a:r>
          <a:endParaRPr lang="id-ID" dirty="0"/>
        </a:p>
      </dgm:t>
    </dgm:pt>
    <dgm:pt modelId="{18761CB1-3718-46C3-9D90-CF24B8E9A72D}" cxnId="{85D4141A-2BDD-4F81-9FAC-035E537F37FE}" type="parTrans">
      <dgm:prSet/>
      <dgm:spPr/>
      <dgm:t>
        <a:bodyPr/>
        <a:lstStyle/>
        <a:p>
          <a:endParaRPr lang="id-ID"/>
        </a:p>
      </dgm:t>
    </dgm:pt>
    <dgm:pt modelId="{8CA5F425-144F-4823-B2E6-032C6B53209C}" cxnId="{85D4141A-2BDD-4F81-9FAC-035E537F37FE}" type="sibTrans">
      <dgm:prSet/>
      <dgm:spPr/>
      <dgm:t>
        <a:bodyPr/>
        <a:lstStyle/>
        <a:p>
          <a:endParaRPr lang="id-ID"/>
        </a:p>
      </dgm:t>
    </dgm:pt>
    <dgm:pt modelId="{6F3917C6-1E77-47F3-85E3-0418E1E97773}">
      <dgm:prSet phldrT="[Text]"/>
      <dgm:spPr>
        <a:solidFill>
          <a:schemeClr val="accent6">
            <a:lumMod val="50000"/>
            <a:alpha val="90000"/>
          </a:schemeClr>
        </a:solidFill>
      </dgm:spPr>
      <dgm:t>
        <a:bodyPr/>
        <a:lstStyle/>
        <a:p>
          <a:r>
            <a:rPr lang="id-ID" dirty="0" smtClean="0"/>
            <a:t>D. Analisis Struktur dan Kebahasaan Teks Eksplanasi</a:t>
          </a:r>
          <a:endParaRPr lang="id-ID" dirty="0"/>
        </a:p>
      </dgm:t>
    </dgm:pt>
    <dgm:pt modelId="{C2B65D37-1D5B-41DD-8AA1-9BE1E079948A}" cxnId="{CD0C8A35-A56F-427D-B0E5-81598C4367CF}" type="parTrans">
      <dgm:prSet/>
      <dgm:spPr/>
      <dgm:t>
        <a:bodyPr/>
        <a:lstStyle/>
        <a:p>
          <a:endParaRPr lang="id-ID"/>
        </a:p>
      </dgm:t>
    </dgm:pt>
    <dgm:pt modelId="{CE4167DB-9CB7-45DC-BCFE-D93CA04D236A}" cxnId="{CD0C8A35-A56F-427D-B0E5-81598C4367CF}" type="sibTrans">
      <dgm:prSet/>
      <dgm:spPr/>
      <dgm:t>
        <a:bodyPr/>
        <a:lstStyle/>
        <a:p>
          <a:endParaRPr lang="id-ID"/>
        </a:p>
      </dgm:t>
    </dgm:pt>
    <dgm:pt modelId="{536A9984-45CB-4C6A-A5D6-1276BF6F2991}">
      <dgm:prSet phldrT="[Text]"/>
      <dgm:spPr>
        <a:solidFill>
          <a:srgbClr val="C00000">
            <a:alpha val="90000"/>
          </a:srgbClr>
        </a:solidFill>
      </dgm:spPr>
      <dgm:t>
        <a:bodyPr/>
        <a:lstStyle/>
        <a:p>
          <a:r>
            <a:rPr lang="id-ID" dirty="0" smtClean="0"/>
            <a:t>E. Produksi Teks Eksplanasi</a:t>
          </a:r>
          <a:endParaRPr lang="id-ID" dirty="0"/>
        </a:p>
      </dgm:t>
    </dgm:pt>
    <dgm:pt modelId="{A72778B7-0369-4DB1-A839-F5BACF1F5E1A}" cxnId="{E7F25DEF-93D4-4126-B299-14EA9D19B9EF}" type="parTrans">
      <dgm:prSet/>
      <dgm:spPr/>
      <dgm:t>
        <a:bodyPr/>
        <a:lstStyle/>
        <a:p>
          <a:endParaRPr lang="id-ID"/>
        </a:p>
      </dgm:t>
    </dgm:pt>
    <dgm:pt modelId="{BE80F449-A363-4E63-838E-D5DA89D7EB6C}" cxnId="{E7F25DEF-93D4-4126-B299-14EA9D19B9EF}" type="sibTrans">
      <dgm:prSet/>
      <dgm:spPr/>
      <dgm:t>
        <a:bodyPr/>
        <a:lstStyle/>
        <a:p>
          <a:endParaRPr lang="id-ID"/>
        </a:p>
      </dgm:t>
    </dgm:pt>
    <dgm:pt modelId="{953B59E0-EE72-4B0F-87E0-9280F468E49D}" type="pres">
      <dgm:prSet presAssocID="{2E817513-2C75-4EAF-8E15-D3EA13944B08}" presName="compositeShape" presStyleCnt="0">
        <dgm:presLayoutVars>
          <dgm:dir/>
          <dgm:resizeHandles/>
        </dgm:presLayoutVars>
      </dgm:prSet>
      <dgm:spPr/>
    </dgm:pt>
    <dgm:pt modelId="{EB59E486-6F74-4499-B1B7-2E70FF0685C2}" type="pres">
      <dgm:prSet presAssocID="{2E817513-2C75-4EAF-8E15-D3EA13944B08}" presName="pyramid" presStyleLbl="node1" presStyleIdx="0" presStyleCnt="1"/>
      <dgm:spPr>
        <a:solidFill>
          <a:srgbClr val="00B0F0"/>
        </a:solidFill>
      </dgm:spPr>
    </dgm:pt>
    <dgm:pt modelId="{68BFAF8A-2E81-4BF0-9443-88460713A11B}" type="pres">
      <dgm:prSet presAssocID="{2E817513-2C75-4EAF-8E15-D3EA13944B08}" presName="theList" presStyleCnt="0"/>
      <dgm:spPr/>
    </dgm:pt>
    <dgm:pt modelId="{EA68E032-8699-4872-AE7B-B6E3E3A57E50}" type="pres">
      <dgm:prSet presAssocID="{C6D9B5A4-87C2-4801-961E-9671886EB46E}" presName="aNode" presStyleLbl="fgAcc1" presStyleIdx="0" presStyleCnt="5">
        <dgm:presLayoutVars>
          <dgm:bulletEnabled val="1"/>
        </dgm:presLayoutVars>
      </dgm:prSet>
      <dgm:spPr/>
      <dgm:t>
        <a:bodyPr/>
        <a:lstStyle/>
        <a:p>
          <a:endParaRPr lang="id-ID"/>
        </a:p>
      </dgm:t>
    </dgm:pt>
    <dgm:pt modelId="{22F945B7-C8F6-4590-AFFF-7DB8EDC69C32}" type="pres">
      <dgm:prSet presAssocID="{C6D9B5A4-87C2-4801-961E-9671886EB46E}" presName="aSpace" presStyleCnt="0"/>
      <dgm:spPr/>
    </dgm:pt>
    <dgm:pt modelId="{16527B0A-D7ED-4CEB-AF75-DD4396652D88}" type="pres">
      <dgm:prSet presAssocID="{B433C381-181B-4994-A589-B22B5DCD4955}" presName="aNode" presStyleLbl="fgAcc1" presStyleIdx="1" presStyleCnt="5">
        <dgm:presLayoutVars>
          <dgm:bulletEnabled val="1"/>
        </dgm:presLayoutVars>
      </dgm:prSet>
      <dgm:spPr/>
      <dgm:t>
        <a:bodyPr/>
        <a:lstStyle/>
        <a:p>
          <a:endParaRPr lang="id-ID"/>
        </a:p>
      </dgm:t>
    </dgm:pt>
    <dgm:pt modelId="{5B85D1B6-FD74-40CF-A036-29D279B315A1}" type="pres">
      <dgm:prSet presAssocID="{B433C381-181B-4994-A589-B22B5DCD4955}" presName="aSpace" presStyleCnt="0"/>
      <dgm:spPr/>
    </dgm:pt>
    <dgm:pt modelId="{AE60A046-38EA-410F-A549-CD900549271D}" type="pres">
      <dgm:prSet presAssocID="{90B35D30-2DC2-47D2-802B-8ED7F669B204}" presName="aNode" presStyleLbl="fgAcc1" presStyleIdx="2" presStyleCnt="5">
        <dgm:presLayoutVars>
          <dgm:bulletEnabled val="1"/>
        </dgm:presLayoutVars>
      </dgm:prSet>
      <dgm:spPr/>
      <dgm:t>
        <a:bodyPr/>
        <a:lstStyle/>
        <a:p>
          <a:endParaRPr lang="id-ID"/>
        </a:p>
      </dgm:t>
    </dgm:pt>
    <dgm:pt modelId="{5CC9443A-6DF2-410B-A33C-44FB4E1D9AE9}" type="pres">
      <dgm:prSet presAssocID="{90B35D30-2DC2-47D2-802B-8ED7F669B204}" presName="aSpace" presStyleCnt="0"/>
      <dgm:spPr/>
    </dgm:pt>
    <dgm:pt modelId="{E7475122-BD97-40A0-B5A9-2FCA81EDB602}" type="pres">
      <dgm:prSet presAssocID="{6F3917C6-1E77-47F3-85E3-0418E1E97773}" presName="aNode" presStyleLbl="fgAcc1" presStyleIdx="3" presStyleCnt="5">
        <dgm:presLayoutVars>
          <dgm:bulletEnabled val="1"/>
        </dgm:presLayoutVars>
      </dgm:prSet>
      <dgm:spPr/>
      <dgm:t>
        <a:bodyPr/>
        <a:lstStyle/>
        <a:p>
          <a:endParaRPr lang="id-ID"/>
        </a:p>
      </dgm:t>
    </dgm:pt>
    <dgm:pt modelId="{329BB385-09FF-4110-B78E-8CA1501240A6}" type="pres">
      <dgm:prSet presAssocID="{6F3917C6-1E77-47F3-85E3-0418E1E97773}" presName="aSpace" presStyleCnt="0"/>
      <dgm:spPr/>
    </dgm:pt>
    <dgm:pt modelId="{7FA95D29-4252-4735-8165-22E98FA68E58}" type="pres">
      <dgm:prSet presAssocID="{536A9984-45CB-4C6A-A5D6-1276BF6F2991}" presName="aNode" presStyleLbl="fgAcc1" presStyleIdx="4" presStyleCnt="5">
        <dgm:presLayoutVars>
          <dgm:bulletEnabled val="1"/>
        </dgm:presLayoutVars>
      </dgm:prSet>
      <dgm:spPr/>
      <dgm:t>
        <a:bodyPr/>
        <a:lstStyle/>
        <a:p>
          <a:endParaRPr lang="id-ID"/>
        </a:p>
      </dgm:t>
    </dgm:pt>
    <dgm:pt modelId="{91CC1CCE-1871-4A6F-813D-5451A685F04A}" type="pres">
      <dgm:prSet presAssocID="{536A9984-45CB-4C6A-A5D6-1276BF6F2991}" presName="aSpace" presStyleCnt="0"/>
      <dgm:spPr/>
    </dgm:pt>
  </dgm:ptLst>
  <dgm:cxnLst>
    <dgm:cxn modelId="{D50DC0DE-8767-4287-A57F-293B726BAFD8}" type="presOf" srcId="{536A9984-45CB-4C6A-A5D6-1276BF6F2991}" destId="{7FA95D29-4252-4735-8165-22E98FA68E58}" srcOrd="0" destOrd="0" presId="urn:microsoft.com/office/officeart/2005/8/layout/pyramid2#1"/>
    <dgm:cxn modelId="{CD0C8A35-A56F-427D-B0E5-81598C4367CF}" srcId="{2E817513-2C75-4EAF-8E15-D3EA13944B08}" destId="{6F3917C6-1E77-47F3-85E3-0418E1E97773}" srcOrd="3" destOrd="0" parTransId="{C2B65D37-1D5B-41DD-8AA1-9BE1E079948A}" sibTransId="{CE4167DB-9CB7-45DC-BCFE-D93CA04D236A}"/>
    <dgm:cxn modelId="{570F25EC-50CF-4242-AFE1-95328C36F0FB}" srcId="{2E817513-2C75-4EAF-8E15-D3EA13944B08}" destId="{C6D9B5A4-87C2-4801-961E-9671886EB46E}" srcOrd="0" destOrd="0" parTransId="{3038C1C3-531A-49F6-8731-85274591D25B}" sibTransId="{C626A973-69DD-4BD0-A86C-21883574B099}"/>
    <dgm:cxn modelId="{85D4141A-2BDD-4F81-9FAC-035E537F37FE}" srcId="{2E817513-2C75-4EAF-8E15-D3EA13944B08}" destId="{90B35D30-2DC2-47D2-802B-8ED7F669B204}" srcOrd="2" destOrd="0" parTransId="{18761CB1-3718-46C3-9D90-CF24B8E9A72D}" sibTransId="{8CA5F425-144F-4823-B2E6-032C6B53209C}"/>
    <dgm:cxn modelId="{B62A1006-2050-48E0-A645-5EFD7F32876E}" type="presOf" srcId="{6F3917C6-1E77-47F3-85E3-0418E1E97773}" destId="{E7475122-BD97-40A0-B5A9-2FCA81EDB602}" srcOrd="0" destOrd="0" presId="urn:microsoft.com/office/officeart/2005/8/layout/pyramid2#1"/>
    <dgm:cxn modelId="{926F92D6-66AD-43E0-8621-F7807422B217}" type="presOf" srcId="{90B35D30-2DC2-47D2-802B-8ED7F669B204}" destId="{AE60A046-38EA-410F-A549-CD900549271D}" srcOrd="0" destOrd="0" presId="urn:microsoft.com/office/officeart/2005/8/layout/pyramid2#1"/>
    <dgm:cxn modelId="{9EFD1D9D-9370-401B-9FB8-EB8ADD06E6CD}" type="presOf" srcId="{2E817513-2C75-4EAF-8E15-D3EA13944B08}" destId="{953B59E0-EE72-4B0F-87E0-9280F468E49D}" srcOrd="0" destOrd="0" presId="urn:microsoft.com/office/officeart/2005/8/layout/pyramid2#1"/>
    <dgm:cxn modelId="{9486E9AF-8CE4-453E-8BAF-D31C05567C3D}" type="presOf" srcId="{B433C381-181B-4994-A589-B22B5DCD4955}" destId="{16527B0A-D7ED-4CEB-AF75-DD4396652D88}" srcOrd="0" destOrd="0" presId="urn:microsoft.com/office/officeart/2005/8/layout/pyramid2#1"/>
    <dgm:cxn modelId="{426D2B98-7342-4FAF-8488-03B4C48F6F3F}" type="presOf" srcId="{C6D9B5A4-87C2-4801-961E-9671886EB46E}" destId="{EA68E032-8699-4872-AE7B-B6E3E3A57E50}" srcOrd="0" destOrd="0" presId="urn:microsoft.com/office/officeart/2005/8/layout/pyramid2#1"/>
    <dgm:cxn modelId="{7785154D-792F-43F7-A3E6-603F072D5CC7}" srcId="{2E817513-2C75-4EAF-8E15-D3EA13944B08}" destId="{B433C381-181B-4994-A589-B22B5DCD4955}" srcOrd="1" destOrd="0" parTransId="{641B255C-857A-44C6-8673-06AFBE75D640}" sibTransId="{998D4EBC-EB48-4B6E-AA3E-B4F750342F70}"/>
    <dgm:cxn modelId="{E7F25DEF-93D4-4126-B299-14EA9D19B9EF}" srcId="{2E817513-2C75-4EAF-8E15-D3EA13944B08}" destId="{536A9984-45CB-4C6A-A5D6-1276BF6F2991}" srcOrd="4" destOrd="0" parTransId="{A72778B7-0369-4DB1-A839-F5BACF1F5E1A}" sibTransId="{BE80F449-A363-4E63-838E-D5DA89D7EB6C}"/>
    <dgm:cxn modelId="{D593AE53-F0A0-4650-9BC3-7DF7152EB154}" type="presParOf" srcId="{953B59E0-EE72-4B0F-87E0-9280F468E49D}" destId="{EB59E486-6F74-4499-B1B7-2E70FF0685C2}" srcOrd="0" destOrd="0" presId="urn:microsoft.com/office/officeart/2005/8/layout/pyramid2#1"/>
    <dgm:cxn modelId="{C83BFB78-E027-468F-AD80-C4AB0EEEE1B3}" type="presParOf" srcId="{953B59E0-EE72-4B0F-87E0-9280F468E49D}" destId="{68BFAF8A-2E81-4BF0-9443-88460713A11B}" srcOrd="1" destOrd="0" presId="urn:microsoft.com/office/officeart/2005/8/layout/pyramid2#1"/>
    <dgm:cxn modelId="{21CB33BF-5976-4FFD-A867-50223FED6C8F}" type="presParOf" srcId="{68BFAF8A-2E81-4BF0-9443-88460713A11B}" destId="{EA68E032-8699-4872-AE7B-B6E3E3A57E50}" srcOrd="0" destOrd="0" presId="urn:microsoft.com/office/officeart/2005/8/layout/pyramid2#1"/>
    <dgm:cxn modelId="{1B55CB38-E0D3-474E-96A1-64466E02645D}" type="presParOf" srcId="{68BFAF8A-2E81-4BF0-9443-88460713A11B}" destId="{22F945B7-C8F6-4590-AFFF-7DB8EDC69C32}" srcOrd="1" destOrd="0" presId="urn:microsoft.com/office/officeart/2005/8/layout/pyramid2#1"/>
    <dgm:cxn modelId="{C814E35F-854B-4079-A0F2-265C43446512}" type="presParOf" srcId="{68BFAF8A-2E81-4BF0-9443-88460713A11B}" destId="{16527B0A-D7ED-4CEB-AF75-DD4396652D88}" srcOrd="2" destOrd="0" presId="urn:microsoft.com/office/officeart/2005/8/layout/pyramid2#1"/>
    <dgm:cxn modelId="{20027EEE-CCDD-497D-A2F9-CB4F4C3580C3}" type="presParOf" srcId="{68BFAF8A-2E81-4BF0-9443-88460713A11B}" destId="{5B85D1B6-FD74-40CF-A036-29D279B315A1}" srcOrd="3" destOrd="0" presId="urn:microsoft.com/office/officeart/2005/8/layout/pyramid2#1"/>
    <dgm:cxn modelId="{FC015BEB-02C2-4C0F-A759-25297B89A950}" type="presParOf" srcId="{68BFAF8A-2E81-4BF0-9443-88460713A11B}" destId="{AE60A046-38EA-410F-A549-CD900549271D}" srcOrd="4" destOrd="0" presId="urn:microsoft.com/office/officeart/2005/8/layout/pyramid2#1"/>
    <dgm:cxn modelId="{F57C24BE-21B2-4165-A370-A06EC60EA46E}" type="presParOf" srcId="{68BFAF8A-2E81-4BF0-9443-88460713A11B}" destId="{5CC9443A-6DF2-410B-A33C-44FB4E1D9AE9}" srcOrd="5" destOrd="0" presId="urn:microsoft.com/office/officeart/2005/8/layout/pyramid2#1"/>
    <dgm:cxn modelId="{A30CF8F4-71FF-4ADA-A69D-4C37E2A01C35}" type="presParOf" srcId="{68BFAF8A-2E81-4BF0-9443-88460713A11B}" destId="{E7475122-BD97-40A0-B5A9-2FCA81EDB602}" srcOrd="6" destOrd="0" presId="urn:microsoft.com/office/officeart/2005/8/layout/pyramid2#1"/>
    <dgm:cxn modelId="{6D398CFE-CC7B-457F-B437-91D40C5A502F}" type="presParOf" srcId="{68BFAF8A-2E81-4BF0-9443-88460713A11B}" destId="{329BB385-09FF-4110-B78E-8CA1501240A6}" srcOrd="7" destOrd="0" presId="urn:microsoft.com/office/officeart/2005/8/layout/pyramid2#1"/>
    <dgm:cxn modelId="{3D7E3A1F-EB9B-4620-8778-F18844B8B9FE}" type="presParOf" srcId="{68BFAF8A-2E81-4BF0-9443-88460713A11B}" destId="{7FA95D29-4252-4735-8165-22E98FA68E58}" srcOrd="8" destOrd="0" presId="urn:microsoft.com/office/officeart/2005/8/layout/pyramid2#1"/>
    <dgm:cxn modelId="{902C5369-52B5-4F11-A839-F54B2723202D}" type="presParOf" srcId="{68BFAF8A-2E81-4BF0-9443-88460713A11B}" destId="{91CC1CCE-1871-4A6F-813D-5451A685F04A}" srcOrd="9" destOrd="0" presId="urn:microsoft.com/office/officeart/2005/8/layout/pyramid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CAD45E-B938-48FB-A60D-CA75A6195F41}" type="doc">
      <dgm:prSet loTypeId="urn:microsoft.com/office/officeart/2005/8/layout/list1#1" loCatId="list" qsTypeId="urn:microsoft.com/office/officeart/2005/8/quickstyle/simple1#2" qsCatId="simple" csTypeId="urn:microsoft.com/office/officeart/2005/8/colors/colorful5#1" csCatId="colorful" phldr="1"/>
      <dgm:spPr/>
      <dgm:t>
        <a:bodyPr/>
        <a:lstStyle/>
        <a:p>
          <a:endParaRPr lang="id-ID"/>
        </a:p>
      </dgm:t>
    </dgm:pt>
    <dgm:pt modelId="{A2F442F1-EE9D-4F89-A6F3-CD280FFE891A}" type="pres">
      <dgm:prSet presAssocID="{A8CAD45E-B938-48FB-A60D-CA75A6195F41}" presName="linear" presStyleCnt="0">
        <dgm:presLayoutVars>
          <dgm:dir/>
          <dgm:animLvl val="lvl"/>
          <dgm:resizeHandles val="exact"/>
        </dgm:presLayoutVars>
      </dgm:prSet>
      <dgm:spPr/>
      <dgm:t>
        <a:bodyPr/>
        <a:lstStyle/>
        <a:p>
          <a:endParaRPr lang="id-ID"/>
        </a:p>
      </dgm:t>
    </dgm:pt>
  </dgm:ptLst>
  <dgm:cxnLst>
    <dgm:cxn modelId="{F8EFFC80-C945-41D9-8806-0B7411D3F262}" type="presOf" srcId="{A8CAD45E-B938-48FB-A60D-CA75A6195F41}" destId="{A2F442F1-EE9D-4F89-A6F3-CD280FFE891A}" srcOrd="0"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826191-64F3-41D8-8ABD-30DA09F59DD4}" type="doc">
      <dgm:prSet loTypeId="urn:microsoft.com/office/officeart/2005/8/layout/list1#2" loCatId="list" qsTypeId="urn:microsoft.com/office/officeart/2005/8/quickstyle/3d2#1" qsCatId="3D" csTypeId="urn:microsoft.com/office/officeart/2005/8/colors/accent1_2#2" csCatId="accent1" phldr="1"/>
      <dgm:spPr/>
      <dgm:t>
        <a:bodyPr/>
        <a:lstStyle/>
        <a:p>
          <a:endParaRPr lang="id-ID"/>
        </a:p>
      </dgm:t>
    </dgm:pt>
    <dgm:pt modelId="{B2B75644-D13C-4AA2-8F73-A75874896E52}">
      <dgm:prSet phldrT="[Text]" custT="1"/>
      <dgm:spPr>
        <a:solidFill>
          <a:schemeClr val="accent6">
            <a:lumMod val="75000"/>
          </a:schemeClr>
        </a:solidFill>
      </dgm:spPr>
      <dgm:t>
        <a:bodyPr/>
        <a:lstStyle/>
        <a:p>
          <a:r>
            <a:rPr lang="id-ID" sz="2400" b="1" dirty="0" smtClean="0">
              <a:solidFill>
                <a:schemeClr val="tx1"/>
              </a:solidFill>
            </a:rPr>
            <a:t>Pengertian Teks Eksplanasi</a:t>
          </a:r>
          <a:endParaRPr lang="id-ID" sz="2400" b="1" dirty="0">
            <a:solidFill>
              <a:schemeClr val="tx1"/>
            </a:solidFill>
          </a:endParaRPr>
        </a:p>
      </dgm:t>
    </dgm:pt>
    <dgm:pt modelId="{8D94114A-37C2-445D-A630-69F2055F3E53}" cxnId="{42966EC5-1F36-4309-AFC2-3DE457FF8DA3}" type="parTrans">
      <dgm:prSet/>
      <dgm:spPr/>
      <dgm:t>
        <a:bodyPr/>
        <a:lstStyle/>
        <a:p>
          <a:endParaRPr lang="id-ID"/>
        </a:p>
      </dgm:t>
    </dgm:pt>
    <dgm:pt modelId="{5D4F7FAF-D20C-4F32-A8E9-EBC08988029B}" cxnId="{42966EC5-1F36-4309-AFC2-3DE457FF8DA3}" type="sibTrans">
      <dgm:prSet/>
      <dgm:spPr/>
      <dgm:t>
        <a:bodyPr/>
        <a:lstStyle/>
        <a:p>
          <a:endParaRPr lang="id-ID"/>
        </a:p>
      </dgm:t>
    </dgm:pt>
    <dgm:pt modelId="{40B75054-44F5-47F0-866F-5F18509D6661}">
      <dgm:prSet phldrT="[Text]" custT="1"/>
      <dgm:spPr>
        <a:solidFill>
          <a:schemeClr val="accent6">
            <a:lumMod val="75000"/>
          </a:schemeClr>
        </a:solidFill>
      </dgm:spPr>
      <dgm:t>
        <a:bodyPr/>
        <a:lstStyle/>
        <a:p>
          <a:r>
            <a:rPr lang="id-ID" sz="2400" b="1" dirty="0" smtClean="0">
              <a:solidFill>
                <a:schemeClr val="tx1"/>
              </a:solidFill>
            </a:rPr>
            <a:t>Ciri-Ciri Teks Eksplanasi</a:t>
          </a:r>
          <a:endParaRPr lang="id-ID" sz="2400" b="1" dirty="0">
            <a:solidFill>
              <a:schemeClr val="tx1"/>
            </a:solidFill>
          </a:endParaRPr>
        </a:p>
      </dgm:t>
    </dgm:pt>
    <dgm:pt modelId="{04EE6DB5-ED20-4B27-BC75-85A3D82DDC3A}" cxnId="{CFC49F8D-78A0-466F-AA36-4E375FA3A433}" type="parTrans">
      <dgm:prSet/>
      <dgm:spPr/>
      <dgm:t>
        <a:bodyPr/>
        <a:lstStyle/>
        <a:p>
          <a:endParaRPr lang="id-ID"/>
        </a:p>
      </dgm:t>
    </dgm:pt>
    <dgm:pt modelId="{12948A67-2DE9-433F-A856-2FFF730EEC7C}" cxnId="{CFC49F8D-78A0-466F-AA36-4E375FA3A433}" type="sibTrans">
      <dgm:prSet/>
      <dgm:spPr/>
      <dgm:t>
        <a:bodyPr/>
        <a:lstStyle/>
        <a:p>
          <a:endParaRPr lang="id-ID"/>
        </a:p>
      </dgm:t>
    </dgm:pt>
    <dgm:pt modelId="{FDD40F95-2E33-4A82-A388-722D6E5757E6}" type="pres">
      <dgm:prSet presAssocID="{6C826191-64F3-41D8-8ABD-30DA09F59DD4}" presName="linear" presStyleCnt="0">
        <dgm:presLayoutVars>
          <dgm:dir/>
          <dgm:animLvl val="lvl"/>
          <dgm:resizeHandles val="exact"/>
        </dgm:presLayoutVars>
      </dgm:prSet>
      <dgm:spPr/>
      <dgm:t>
        <a:bodyPr/>
        <a:lstStyle/>
        <a:p>
          <a:endParaRPr lang="id-ID"/>
        </a:p>
      </dgm:t>
    </dgm:pt>
    <dgm:pt modelId="{55A3389B-9330-46E1-B540-E5C299A27872}" type="pres">
      <dgm:prSet presAssocID="{B2B75644-D13C-4AA2-8F73-A75874896E52}" presName="parentLin" presStyleCnt="0"/>
      <dgm:spPr/>
    </dgm:pt>
    <dgm:pt modelId="{38D1AA17-26CC-4C99-BD52-E49F919E026C}" type="pres">
      <dgm:prSet presAssocID="{B2B75644-D13C-4AA2-8F73-A75874896E52}" presName="parentLeftMargin" presStyleLbl="node1" presStyleIdx="0" presStyleCnt="2"/>
      <dgm:spPr/>
      <dgm:t>
        <a:bodyPr/>
        <a:lstStyle/>
        <a:p>
          <a:endParaRPr lang="id-ID"/>
        </a:p>
      </dgm:t>
    </dgm:pt>
    <dgm:pt modelId="{D8E1F283-8E5A-44D3-92BB-2E6C069ED64D}" type="pres">
      <dgm:prSet presAssocID="{B2B75644-D13C-4AA2-8F73-A75874896E52}" presName="parentText" presStyleLbl="node1" presStyleIdx="0" presStyleCnt="2">
        <dgm:presLayoutVars>
          <dgm:chMax val="0"/>
          <dgm:bulletEnabled val="1"/>
        </dgm:presLayoutVars>
      </dgm:prSet>
      <dgm:spPr/>
      <dgm:t>
        <a:bodyPr/>
        <a:lstStyle/>
        <a:p>
          <a:endParaRPr lang="id-ID"/>
        </a:p>
      </dgm:t>
    </dgm:pt>
    <dgm:pt modelId="{4FF1C40C-6FDC-417D-9926-8C998F1DEBF8}" type="pres">
      <dgm:prSet presAssocID="{B2B75644-D13C-4AA2-8F73-A75874896E52}" presName="negativeSpace" presStyleCnt="0"/>
      <dgm:spPr/>
    </dgm:pt>
    <dgm:pt modelId="{6849F6E7-9FBE-4857-9B97-95365C831093}" type="pres">
      <dgm:prSet presAssocID="{B2B75644-D13C-4AA2-8F73-A75874896E52}" presName="childText" presStyleLbl="conFgAcc1" presStyleIdx="0" presStyleCnt="2">
        <dgm:presLayoutVars>
          <dgm:bulletEnabled val="1"/>
        </dgm:presLayoutVars>
      </dgm:prSet>
      <dgm:spPr>
        <a:solidFill>
          <a:schemeClr val="accent4">
            <a:lumMod val="60000"/>
            <a:lumOff val="40000"/>
            <a:alpha val="90000"/>
          </a:schemeClr>
        </a:solidFill>
      </dgm:spPr>
      <dgm:t>
        <a:bodyPr/>
        <a:lstStyle/>
        <a:p>
          <a:endParaRPr lang="id-ID"/>
        </a:p>
      </dgm:t>
    </dgm:pt>
    <dgm:pt modelId="{42F1D29B-55A4-48DC-9F5A-E596F3B60900}" type="pres">
      <dgm:prSet presAssocID="{5D4F7FAF-D20C-4F32-A8E9-EBC08988029B}" presName="spaceBetweenRectangles" presStyleCnt="0"/>
      <dgm:spPr/>
    </dgm:pt>
    <dgm:pt modelId="{B960CBF2-10E4-43B7-B9F1-D1F51DE5F2D9}" type="pres">
      <dgm:prSet presAssocID="{40B75054-44F5-47F0-866F-5F18509D6661}" presName="parentLin" presStyleCnt="0"/>
      <dgm:spPr/>
    </dgm:pt>
    <dgm:pt modelId="{EC67E75E-5A42-49FD-BD98-13D01D0149CC}" type="pres">
      <dgm:prSet presAssocID="{40B75054-44F5-47F0-866F-5F18509D6661}" presName="parentLeftMargin" presStyleLbl="node1" presStyleIdx="0" presStyleCnt="2"/>
      <dgm:spPr/>
      <dgm:t>
        <a:bodyPr/>
        <a:lstStyle/>
        <a:p>
          <a:endParaRPr lang="id-ID"/>
        </a:p>
      </dgm:t>
    </dgm:pt>
    <dgm:pt modelId="{872FC7EE-B15B-40A7-B7B9-B138AF045DB5}" type="pres">
      <dgm:prSet presAssocID="{40B75054-44F5-47F0-866F-5F18509D6661}" presName="parentText" presStyleLbl="node1" presStyleIdx="1" presStyleCnt="2">
        <dgm:presLayoutVars>
          <dgm:chMax val="0"/>
          <dgm:bulletEnabled val="1"/>
        </dgm:presLayoutVars>
      </dgm:prSet>
      <dgm:spPr/>
      <dgm:t>
        <a:bodyPr/>
        <a:lstStyle/>
        <a:p>
          <a:endParaRPr lang="id-ID"/>
        </a:p>
      </dgm:t>
    </dgm:pt>
    <dgm:pt modelId="{44345BF6-02C5-427E-B536-D0FFF99515CA}" type="pres">
      <dgm:prSet presAssocID="{40B75054-44F5-47F0-866F-5F18509D6661}" presName="negativeSpace" presStyleCnt="0"/>
      <dgm:spPr/>
    </dgm:pt>
    <dgm:pt modelId="{351F611E-0B7D-42AC-B0BC-B4F1086DE639}" type="pres">
      <dgm:prSet presAssocID="{40B75054-44F5-47F0-866F-5F18509D6661}" presName="childText" presStyleLbl="conFgAcc1" presStyleIdx="1" presStyleCnt="2">
        <dgm:presLayoutVars>
          <dgm:bulletEnabled val="1"/>
        </dgm:presLayoutVars>
      </dgm:prSet>
      <dgm:spPr>
        <a:solidFill>
          <a:schemeClr val="accent4">
            <a:lumMod val="60000"/>
            <a:lumOff val="40000"/>
            <a:alpha val="90000"/>
          </a:schemeClr>
        </a:solidFill>
      </dgm:spPr>
      <dgm:t>
        <a:bodyPr/>
        <a:lstStyle/>
        <a:p>
          <a:endParaRPr lang="id-ID"/>
        </a:p>
      </dgm:t>
    </dgm:pt>
  </dgm:ptLst>
  <dgm:cxnLst>
    <dgm:cxn modelId="{9AA34C68-0E4C-4979-9419-71E7BC727E36}" type="presOf" srcId="{6C826191-64F3-41D8-8ABD-30DA09F59DD4}" destId="{FDD40F95-2E33-4A82-A388-722D6E5757E6}" srcOrd="0" destOrd="0" presId="urn:microsoft.com/office/officeart/2005/8/layout/list1#2"/>
    <dgm:cxn modelId="{42966EC5-1F36-4309-AFC2-3DE457FF8DA3}" srcId="{6C826191-64F3-41D8-8ABD-30DA09F59DD4}" destId="{B2B75644-D13C-4AA2-8F73-A75874896E52}" srcOrd="0" destOrd="0" parTransId="{8D94114A-37C2-445D-A630-69F2055F3E53}" sibTransId="{5D4F7FAF-D20C-4F32-A8E9-EBC08988029B}"/>
    <dgm:cxn modelId="{DB9C7809-7FBC-489B-9DD1-14196A980C11}" type="presOf" srcId="{B2B75644-D13C-4AA2-8F73-A75874896E52}" destId="{D8E1F283-8E5A-44D3-92BB-2E6C069ED64D}" srcOrd="1" destOrd="0" presId="urn:microsoft.com/office/officeart/2005/8/layout/list1#2"/>
    <dgm:cxn modelId="{75FAA330-A5D6-47E2-82CA-2702FCCFA318}" type="presOf" srcId="{40B75054-44F5-47F0-866F-5F18509D6661}" destId="{EC67E75E-5A42-49FD-BD98-13D01D0149CC}" srcOrd="0" destOrd="0" presId="urn:microsoft.com/office/officeart/2005/8/layout/list1#2"/>
    <dgm:cxn modelId="{CFC49F8D-78A0-466F-AA36-4E375FA3A433}" srcId="{6C826191-64F3-41D8-8ABD-30DA09F59DD4}" destId="{40B75054-44F5-47F0-866F-5F18509D6661}" srcOrd="1" destOrd="0" parTransId="{04EE6DB5-ED20-4B27-BC75-85A3D82DDC3A}" sibTransId="{12948A67-2DE9-433F-A856-2FFF730EEC7C}"/>
    <dgm:cxn modelId="{B74E3816-B69B-4C2F-812A-50D3CD28C0E7}" type="presOf" srcId="{40B75054-44F5-47F0-866F-5F18509D6661}" destId="{872FC7EE-B15B-40A7-B7B9-B138AF045DB5}" srcOrd="1" destOrd="0" presId="urn:microsoft.com/office/officeart/2005/8/layout/list1#2"/>
    <dgm:cxn modelId="{011F1216-5624-4621-8DA3-D9958021DE99}" type="presOf" srcId="{B2B75644-D13C-4AA2-8F73-A75874896E52}" destId="{38D1AA17-26CC-4C99-BD52-E49F919E026C}" srcOrd="0" destOrd="0" presId="urn:microsoft.com/office/officeart/2005/8/layout/list1#2"/>
    <dgm:cxn modelId="{2F3E0E36-B51D-4BF6-96F2-0173F46BD7CD}" type="presParOf" srcId="{FDD40F95-2E33-4A82-A388-722D6E5757E6}" destId="{55A3389B-9330-46E1-B540-E5C299A27872}" srcOrd="0" destOrd="0" presId="urn:microsoft.com/office/officeart/2005/8/layout/list1#2"/>
    <dgm:cxn modelId="{6924C9CF-5A68-49EE-9C34-7E67CECBFBAD}" type="presParOf" srcId="{55A3389B-9330-46E1-B540-E5C299A27872}" destId="{38D1AA17-26CC-4C99-BD52-E49F919E026C}" srcOrd="0" destOrd="0" presId="urn:microsoft.com/office/officeart/2005/8/layout/list1#2"/>
    <dgm:cxn modelId="{29E3CD24-8714-4EF6-A548-82AE44688BA7}" type="presParOf" srcId="{55A3389B-9330-46E1-B540-E5C299A27872}" destId="{D8E1F283-8E5A-44D3-92BB-2E6C069ED64D}" srcOrd="1" destOrd="0" presId="urn:microsoft.com/office/officeart/2005/8/layout/list1#2"/>
    <dgm:cxn modelId="{B49B1E20-EC11-454D-B09B-DD58CBA74EF9}" type="presParOf" srcId="{FDD40F95-2E33-4A82-A388-722D6E5757E6}" destId="{4FF1C40C-6FDC-417D-9926-8C998F1DEBF8}" srcOrd="1" destOrd="0" presId="urn:microsoft.com/office/officeart/2005/8/layout/list1#2"/>
    <dgm:cxn modelId="{FA31676B-C53B-4F6C-AE42-EA8667D7C096}" type="presParOf" srcId="{FDD40F95-2E33-4A82-A388-722D6E5757E6}" destId="{6849F6E7-9FBE-4857-9B97-95365C831093}" srcOrd="2" destOrd="0" presId="urn:microsoft.com/office/officeart/2005/8/layout/list1#2"/>
    <dgm:cxn modelId="{8EBAB10D-47B2-4295-936F-C7AE1A6647FB}" type="presParOf" srcId="{FDD40F95-2E33-4A82-A388-722D6E5757E6}" destId="{42F1D29B-55A4-48DC-9F5A-E596F3B60900}" srcOrd="3" destOrd="0" presId="urn:microsoft.com/office/officeart/2005/8/layout/list1#2"/>
    <dgm:cxn modelId="{A6402DE5-02C9-4921-9E4E-0C7F06425788}" type="presParOf" srcId="{FDD40F95-2E33-4A82-A388-722D6E5757E6}" destId="{B960CBF2-10E4-43B7-B9F1-D1F51DE5F2D9}" srcOrd="4" destOrd="0" presId="urn:microsoft.com/office/officeart/2005/8/layout/list1#2"/>
    <dgm:cxn modelId="{545BDDE5-D3D4-4FDE-9502-28BE5C3E993E}" type="presParOf" srcId="{B960CBF2-10E4-43B7-B9F1-D1F51DE5F2D9}" destId="{EC67E75E-5A42-49FD-BD98-13D01D0149CC}" srcOrd="0" destOrd="0" presId="urn:microsoft.com/office/officeart/2005/8/layout/list1#2"/>
    <dgm:cxn modelId="{DFF81DD5-4115-4C70-8206-EE8C2A528BC5}" type="presParOf" srcId="{B960CBF2-10E4-43B7-B9F1-D1F51DE5F2D9}" destId="{872FC7EE-B15B-40A7-B7B9-B138AF045DB5}" srcOrd="1" destOrd="0" presId="urn:microsoft.com/office/officeart/2005/8/layout/list1#2"/>
    <dgm:cxn modelId="{31DE6E23-BB5F-4351-8873-ABB3A699E93B}" type="presParOf" srcId="{FDD40F95-2E33-4A82-A388-722D6E5757E6}" destId="{44345BF6-02C5-427E-B536-D0FFF99515CA}" srcOrd="5" destOrd="0" presId="urn:microsoft.com/office/officeart/2005/8/layout/list1#2"/>
    <dgm:cxn modelId="{915FE390-0013-4755-ACCB-71D939FE1D70}" type="presParOf" srcId="{FDD40F95-2E33-4A82-A388-722D6E5757E6}" destId="{351F611E-0B7D-42AC-B0BC-B4F1086DE639}" srcOrd="6" destOrd="0" presId="urn:microsoft.com/office/officeart/2005/8/layout/list1#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340135" cy="4572032"/>
        <a:chOff x="0" y="0"/>
        <a:chExt cx="7340135" cy="4572032"/>
      </a:xfrm>
    </dsp:grpSpPr>
    <dsp:sp modelId="{355D4620-4A74-4929-91E5-159836C342B7}">
      <dsp:nvSpPr>
        <dsp:cNvPr id="5" name="Rectangle 4"/>
        <dsp:cNvSpPr/>
      </dsp:nvSpPr>
      <dsp:spPr bwMode="white">
        <a:xfrm>
          <a:off x="0" y="326318"/>
          <a:ext cx="7340135" cy="520394"/>
        </a:xfrm>
        <a:prstGeom prst="rect">
          <a:avLst/>
        </a:prstGeom>
        <a:solidFill>
          <a:schemeClr val="accent1">
            <a:lumMod val="20000"/>
            <a:lumOff val="80000"/>
            <a:alpha val="90000"/>
          </a:schemeClr>
        </a:solidFill>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326318"/>
        <a:ext cx="7340135" cy="520394"/>
      </dsp:txXfrm>
    </dsp:sp>
    <dsp:sp modelId="{7E40874C-8CB4-4DB1-8A39-2D0A4B26F155}">
      <dsp:nvSpPr>
        <dsp:cNvPr id="4" name="Rounded Rectangle 3"/>
        <dsp:cNvSpPr/>
      </dsp:nvSpPr>
      <dsp:spPr bwMode="white">
        <a:xfrm>
          <a:off x="339660" y="19126"/>
          <a:ext cx="6976699" cy="609604"/>
        </a:xfrm>
        <a:prstGeom prst="roundRect">
          <a:avLst/>
        </a:prstGeom>
        <a:gradFill flip="none" rotWithShape="0">
          <a:gsLst>
            <a:gs pos="0">
              <a:schemeClr val="accent5">
                <a:hueOff val="0"/>
                <a:satOff val="0"/>
                <a:lumOff val="0"/>
                <a:shade val="30000"/>
                <a:satMod val="115000"/>
              </a:schemeClr>
            </a:gs>
            <a:gs pos="50000">
              <a:schemeClr val="accent5">
                <a:hueOff val="0"/>
                <a:satOff val="0"/>
                <a:lumOff val="0"/>
                <a:shade val="67500"/>
                <a:satMod val="115000"/>
              </a:schemeClr>
            </a:gs>
            <a:gs pos="100000">
              <a:schemeClr val="accent5">
                <a:hueOff val="0"/>
                <a:satOff val="0"/>
                <a:lumOff val="0"/>
                <a:shade val="100000"/>
                <a:satMod val="115000"/>
              </a:schemeClr>
            </a:gs>
          </a:gsLst>
          <a:lin ang="18900000" scaled="1"/>
          <a:tileRect/>
        </a:gradFill>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sz="2400" dirty="0">
            <a:solidFill>
              <a:schemeClr val="tx1"/>
            </a:solidFill>
          </a:endParaRPr>
        </a:p>
      </dsp:txBody>
      <dsp:txXfrm>
        <a:off x="339660" y="19126"/>
        <a:ext cx="6976699" cy="609604"/>
      </dsp:txXfrm>
    </dsp:sp>
    <dsp:sp modelId="{89E59437-1032-423F-A9C0-A3F4F776F731}">
      <dsp:nvSpPr>
        <dsp:cNvPr id="8" name="Rectangle 7"/>
        <dsp:cNvSpPr/>
      </dsp:nvSpPr>
      <dsp:spPr bwMode="white">
        <a:xfrm>
          <a:off x="0" y="1291386"/>
          <a:ext cx="7340135" cy="520394"/>
        </a:xfrm>
        <a:prstGeom prst="rect">
          <a:avLst/>
        </a:prstGeom>
        <a:solidFill>
          <a:schemeClr val="accent5">
            <a:lumMod val="20000"/>
            <a:lumOff val="80000"/>
            <a:alpha val="90000"/>
          </a:schemeClr>
        </a:solidFill>
      </dsp:spPr>
      <dsp:style>
        <a:lnRef idx="2">
          <a:schemeClr val="accent5">
            <a:hueOff val="-2475000"/>
            <a:satOff val="10000"/>
            <a:lumOff val="2157"/>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1291386"/>
        <a:ext cx="7340135" cy="520394"/>
      </dsp:txXfrm>
    </dsp:sp>
    <dsp:sp modelId="{D73E3140-C84B-4028-80C5-C67B383D8996}">
      <dsp:nvSpPr>
        <dsp:cNvPr id="7" name="Rounded Rectangle 6"/>
        <dsp:cNvSpPr/>
      </dsp:nvSpPr>
      <dsp:spPr bwMode="white">
        <a:xfrm>
          <a:off x="338475" y="958225"/>
          <a:ext cx="6977967" cy="637963"/>
        </a:xfrm>
        <a:prstGeom prst="roundRect">
          <a:avLst/>
        </a:prstGeom>
        <a:gradFill flip="none" rotWithShape="0">
          <a:gsLst>
            <a:gs pos="0">
              <a:schemeClr val="accent5">
                <a:hueOff val="-2483469"/>
                <a:satOff val="9953"/>
                <a:lumOff val="2157"/>
                <a:shade val="30000"/>
                <a:satMod val="115000"/>
              </a:schemeClr>
            </a:gs>
            <a:gs pos="50000">
              <a:schemeClr val="accent5">
                <a:hueOff val="-2483469"/>
                <a:satOff val="9953"/>
                <a:lumOff val="2157"/>
                <a:shade val="67500"/>
                <a:satMod val="115000"/>
              </a:schemeClr>
            </a:gs>
            <a:gs pos="100000">
              <a:schemeClr val="accent5">
                <a:hueOff val="-2483469"/>
                <a:satOff val="9953"/>
                <a:lumOff val="2157"/>
                <a:shade val="100000"/>
                <a:satMod val="115000"/>
              </a:schemeClr>
            </a:gs>
          </a:gsLst>
          <a:lin ang="18900000" scaled="1"/>
          <a:tileRect/>
        </a:gradFill>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sz="2400" dirty="0">
            <a:solidFill>
              <a:schemeClr val="tx1"/>
            </a:solidFill>
          </a:endParaRPr>
        </a:p>
      </dsp:txBody>
      <dsp:txXfrm>
        <a:off x="338475" y="958225"/>
        <a:ext cx="6977967" cy="637963"/>
      </dsp:txXfrm>
    </dsp:sp>
    <dsp:sp modelId="{FBFE36B4-CB34-4AAE-9C64-4F171F177DC1}">
      <dsp:nvSpPr>
        <dsp:cNvPr id="11" name="Rectangle 10"/>
        <dsp:cNvSpPr/>
      </dsp:nvSpPr>
      <dsp:spPr bwMode="white">
        <a:xfrm>
          <a:off x="0" y="2156704"/>
          <a:ext cx="7340135" cy="520394"/>
        </a:xfrm>
        <a:prstGeom prst="rect">
          <a:avLst/>
        </a:prstGeom>
        <a:solidFill>
          <a:schemeClr val="accent3">
            <a:lumMod val="40000"/>
            <a:lumOff val="60000"/>
            <a:alpha val="90000"/>
          </a:schemeClr>
        </a:solidFill>
      </dsp:spPr>
      <dsp:style>
        <a:lnRef idx="2">
          <a:schemeClr val="accent5">
            <a:hueOff val="-4950000"/>
            <a:satOff val="20000"/>
            <a:lumOff val="4314"/>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2156704"/>
        <a:ext cx="7340135" cy="520394"/>
      </dsp:txXfrm>
    </dsp:sp>
    <dsp:sp modelId="{B6234246-4C42-4234-BE16-AF6770831942}">
      <dsp:nvSpPr>
        <dsp:cNvPr id="10" name="Rounded Rectangle 9"/>
        <dsp:cNvSpPr/>
      </dsp:nvSpPr>
      <dsp:spPr bwMode="white">
        <a:xfrm>
          <a:off x="364903" y="1923293"/>
          <a:ext cx="6975232" cy="538214"/>
        </a:xfrm>
        <a:prstGeom prst="roundRect">
          <a:avLst/>
        </a:prstGeom>
        <a:gradFill flip="none" rotWithShape="0">
          <a:gsLst>
            <a:gs pos="0">
              <a:schemeClr val="accent5">
                <a:hueOff val="-4966938"/>
                <a:satOff val="19906"/>
                <a:lumOff val="4314"/>
                <a:shade val="30000"/>
                <a:satMod val="115000"/>
              </a:schemeClr>
            </a:gs>
            <a:gs pos="50000">
              <a:schemeClr val="accent5">
                <a:hueOff val="-4966938"/>
                <a:satOff val="19906"/>
                <a:lumOff val="4314"/>
                <a:shade val="67500"/>
                <a:satMod val="115000"/>
              </a:schemeClr>
            </a:gs>
            <a:gs pos="100000">
              <a:schemeClr val="accent5">
                <a:hueOff val="-4966938"/>
                <a:satOff val="19906"/>
                <a:lumOff val="4314"/>
                <a:shade val="100000"/>
                <a:satMod val="115000"/>
              </a:schemeClr>
            </a:gs>
          </a:gsLst>
          <a:lin ang="18900000" scaled="1"/>
          <a:tileRect/>
        </a:gradFill>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sz="2400" dirty="0">
            <a:solidFill>
              <a:schemeClr val="tx1"/>
            </a:solidFill>
          </a:endParaRPr>
        </a:p>
      </dsp:txBody>
      <dsp:txXfrm>
        <a:off x="364903" y="1923293"/>
        <a:ext cx="6975232" cy="538214"/>
      </dsp:txXfrm>
    </dsp:sp>
    <dsp:sp modelId="{87CACB62-7292-4760-B91A-CC746D92C92A}">
      <dsp:nvSpPr>
        <dsp:cNvPr id="14" name="Rectangle 13"/>
        <dsp:cNvSpPr/>
      </dsp:nvSpPr>
      <dsp:spPr bwMode="white">
        <a:xfrm>
          <a:off x="0" y="3093413"/>
          <a:ext cx="7340135" cy="520394"/>
        </a:xfrm>
        <a:prstGeom prst="rect">
          <a:avLst/>
        </a:prstGeom>
        <a:solidFill>
          <a:schemeClr val="accent6">
            <a:lumMod val="20000"/>
            <a:lumOff val="80000"/>
            <a:alpha val="90000"/>
          </a:schemeClr>
        </a:solidFill>
      </dsp:spPr>
      <dsp:style>
        <a:lnRef idx="2">
          <a:schemeClr val="accent5">
            <a:hueOff val="-7425000"/>
            <a:satOff val="30000"/>
            <a:lumOff val="6471"/>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3093413"/>
        <a:ext cx="7340135" cy="520394"/>
      </dsp:txXfrm>
    </dsp:sp>
    <dsp:sp modelId="{B4EECA89-B2B3-4B36-9DC1-9CB33B586968}">
      <dsp:nvSpPr>
        <dsp:cNvPr id="13" name="Rounded Rectangle 12"/>
        <dsp:cNvSpPr/>
      </dsp:nvSpPr>
      <dsp:spPr bwMode="white">
        <a:xfrm>
          <a:off x="339657" y="2767098"/>
          <a:ext cx="6976702" cy="609604"/>
        </a:xfrm>
        <a:prstGeom prst="roundRect">
          <a:avLst/>
        </a:prstGeom>
        <a:gradFill flip="none" rotWithShape="0">
          <a:gsLst>
            <a:gs pos="0">
              <a:schemeClr val="accent5">
                <a:hueOff val="-7450407"/>
                <a:satOff val="29858"/>
                <a:lumOff val="6471"/>
                <a:shade val="30000"/>
                <a:satMod val="115000"/>
              </a:schemeClr>
            </a:gs>
            <a:gs pos="50000">
              <a:schemeClr val="accent5">
                <a:hueOff val="-7450407"/>
                <a:satOff val="29858"/>
                <a:lumOff val="6471"/>
                <a:shade val="67500"/>
                <a:satMod val="115000"/>
              </a:schemeClr>
            </a:gs>
            <a:gs pos="100000">
              <a:schemeClr val="accent5">
                <a:hueOff val="-7450407"/>
                <a:satOff val="29858"/>
                <a:lumOff val="6471"/>
                <a:shade val="100000"/>
                <a:satMod val="115000"/>
              </a:schemeClr>
            </a:gs>
          </a:gsLst>
          <a:lin ang="18900000" scaled="1"/>
          <a:tileRect/>
        </a:gradFill>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sv-SE" sz="2400" b="1" baseline="30000" dirty="0">
            <a:solidFill>
              <a:schemeClr val="tx1"/>
            </a:solidFill>
          </a:endParaRPr>
        </a:p>
      </dsp:txBody>
      <dsp:txXfrm>
        <a:off x="339657" y="2767098"/>
        <a:ext cx="6976702" cy="609604"/>
      </dsp:txXfrm>
    </dsp:sp>
    <dsp:sp modelId="{294B0C4C-8E0D-44FA-80DC-07CE91CDE0CB}">
      <dsp:nvSpPr>
        <dsp:cNvPr id="17" name="Rectangle 16"/>
        <dsp:cNvSpPr/>
      </dsp:nvSpPr>
      <dsp:spPr bwMode="white">
        <a:xfrm>
          <a:off x="0" y="4051638"/>
          <a:ext cx="7340135" cy="520394"/>
        </a:xfrm>
        <a:prstGeom prst="rect">
          <a:avLst/>
        </a:prstGeom>
        <a:solidFill>
          <a:schemeClr val="accent6">
            <a:lumMod val="40000"/>
            <a:lumOff val="60000"/>
            <a:alpha val="90000"/>
          </a:schemeClr>
        </a:solidFill>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4051638"/>
        <a:ext cx="7340135" cy="520394"/>
      </dsp:txXfrm>
    </dsp:sp>
    <dsp:sp modelId="{669EA54D-EDD8-4D63-923D-4572ECF8455D}">
      <dsp:nvSpPr>
        <dsp:cNvPr id="16" name="Rounded Rectangle 15"/>
        <dsp:cNvSpPr/>
      </dsp:nvSpPr>
      <dsp:spPr bwMode="white">
        <a:xfrm>
          <a:off x="411598" y="3698827"/>
          <a:ext cx="6903235" cy="609604"/>
        </a:xfrm>
        <a:prstGeom prst="roundRect">
          <a:avLst/>
        </a:prstGeom>
        <a:gradFill flip="none" rotWithShape="0">
          <a:gsLst>
            <a:gs pos="0">
              <a:schemeClr val="accent5">
                <a:hueOff val="-9933876"/>
                <a:satOff val="39811"/>
                <a:lumOff val="8628"/>
                <a:shade val="30000"/>
                <a:satMod val="115000"/>
              </a:schemeClr>
            </a:gs>
            <a:gs pos="50000">
              <a:schemeClr val="accent5">
                <a:hueOff val="-9933876"/>
                <a:satOff val="39811"/>
                <a:lumOff val="8628"/>
                <a:shade val="67500"/>
                <a:satMod val="115000"/>
              </a:schemeClr>
            </a:gs>
            <a:gs pos="100000">
              <a:schemeClr val="accent5">
                <a:hueOff val="-9933876"/>
                <a:satOff val="39811"/>
                <a:lumOff val="8628"/>
                <a:shade val="100000"/>
                <a:satMod val="115000"/>
              </a:schemeClr>
            </a:gs>
          </a:gsLst>
          <a:lin ang="18900000" scaled="1"/>
          <a:tileRect/>
        </a:gradFill>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en-US" sz="2400" b="1" baseline="30000" dirty="0" smtClean="0">
            <a:solidFill>
              <a:schemeClr val="tx1"/>
            </a:solidFill>
          </a:endParaRPr>
        </a:p>
      </dsp:txBody>
      <dsp:txXfrm>
        <a:off x="411598" y="3698827"/>
        <a:ext cx="6903235" cy="609604"/>
      </dsp:txXfrm>
    </dsp:sp>
    <dsp:sp modelId="{132F1DD9-D367-4B92-86A8-B715D61F24A0}">
      <dsp:nvSpPr>
        <dsp:cNvPr id="3" name="Rectangle 2" hidden="1"/>
        <dsp:cNvSpPr/>
      </dsp:nvSpPr>
      <dsp:spPr bwMode="white">
        <a:xfrm>
          <a:off x="0" y="326318"/>
          <a:ext cx="363436" cy="0"/>
        </a:xfrm>
        <a:prstGeom prst="rect">
          <a:avLst/>
        </a:prstGeom>
        <a:gradFill flip="none" rotWithShape="0">
          <a:gsLst>
            <a:gs pos="0">
              <a:schemeClr val="accent5">
                <a:hueOff val="0"/>
                <a:satOff val="0"/>
                <a:lumOff val="0"/>
                <a:shade val="30000"/>
                <a:satMod val="115000"/>
              </a:schemeClr>
            </a:gs>
            <a:gs pos="50000">
              <a:schemeClr val="accent5">
                <a:hueOff val="0"/>
                <a:satOff val="0"/>
                <a:lumOff val="0"/>
                <a:shade val="67500"/>
                <a:satMod val="115000"/>
              </a:schemeClr>
            </a:gs>
            <a:gs pos="100000">
              <a:schemeClr val="accent5">
                <a:hueOff val="0"/>
                <a:satOff val="0"/>
                <a:lumOff val="0"/>
                <a:shade val="100000"/>
                <a:satMod val="115000"/>
              </a:schemeClr>
            </a:gs>
          </a:gsLst>
          <a:lin ang="18900000" scaled="1"/>
          <a:tileRect/>
        </a:gradFill>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0" y="326318"/>
        <a:ext cx="363436" cy="0"/>
      </dsp:txXfrm>
    </dsp:sp>
    <dsp:sp modelId="{5D9E89E2-CBE5-4BD4-B6DC-B960AA172EFF}">
      <dsp:nvSpPr>
        <dsp:cNvPr id="6" name="Rectangle 5" hidden="1"/>
        <dsp:cNvSpPr/>
      </dsp:nvSpPr>
      <dsp:spPr bwMode="white">
        <a:xfrm>
          <a:off x="0" y="1263027"/>
          <a:ext cx="362168" cy="0"/>
        </a:xfrm>
        <a:prstGeom prst="rect">
          <a:avLst/>
        </a:prstGeom>
        <a:gradFill flip="none" rotWithShape="0">
          <a:gsLst>
            <a:gs pos="0">
              <a:schemeClr val="accent5">
                <a:hueOff val="-2483469"/>
                <a:satOff val="9953"/>
                <a:lumOff val="2157"/>
                <a:shade val="30000"/>
                <a:satMod val="115000"/>
              </a:schemeClr>
            </a:gs>
            <a:gs pos="50000">
              <a:schemeClr val="accent5">
                <a:hueOff val="-2483469"/>
                <a:satOff val="9953"/>
                <a:lumOff val="2157"/>
                <a:shade val="67500"/>
                <a:satMod val="115000"/>
              </a:schemeClr>
            </a:gs>
            <a:gs pos="100000">
              <a:schemeClr val="accent5">
                <a:hueOff val="-2483469"/>
                <a:satOff val="9953"/>
                <a:lumOff val="2157"/>
                <a:shade val="100000"/>
                <a:satMod val="115000"/>
              </a:schemeClr>
            </a:gs>
          </a:gsLst>
          <a:lin ang="18900000" scaled="1"/>
          <a:tileRect/>
        </a:gradFill>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0" y="1263027"/>
        <a:ext cx="362168" cy="0"/>
      </dsp:txXfrm>
    </dsp:sp>
    <dsp:sp modelId="{CE6DD258-4A2F-4EC8-B49F-1BE89932A031}">
      <dsp:nvSpPr>
        <dsp:cNvPr id="9" name="Rectangle 8" hidden="1"/>
        <dsp:cNvSpPr/>
      </dsp:nvSpPr>
      <dsp:spPr bwMode="white">
        <a:xfrm>
          <a:off x="0" y="2228095"/>
          <a:ext cx="364903" cy="0"/>
        </a:xfrm>
        <a:prstGeom prst="rect">
          <a:avLst/>
        </a:prstGeom>
        <a:gradFill flip="none" rotWithShape="0">
          <a:gsLst>
            <a:gs pos="0">
              <a:schemeClr val="accent5">
                <a:hueOff val="-4966938"/>
                <a:satOff val="19906"/>
                <a:lumOff val="4314"/>
                <a:shade val="30000"/>
                <a:satMod val="115000"/>
              </a:schemeClr>
            </a:gs>
            <a:gs pos="50000">
              <a:schemeClr val="accent5">
                <a:hueOff val="-4966938"/>
                <a:satOff val="19906"/>
                <a:lumOff val="4314"/>
                <a:shade val="67500"/>
                <a:satMod val="115000"/>
              </a:schemeClr>
            </a:gs>
            <a:gs pos="100000">
              <a:schemeClr val="accent5">
                <a:hueOff val="-4966938"/>
                <a:satOff val="19906"/>
                <a:lumOff val="4314"/>
                <a:shade val="100000"/>
                <a:satMod val="115000"/>
              </a:schemeClr>
            </a:gs>
          </a:gsLst>
          <a:lin ang="18900000" scaled="1"/>
          <a:tileRect/>
        </a:gradFill>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Xfrm>
        <a:off x="0" y="2228095"/>
        <a:ext cx="364903" cy="0"/>
      </dsp:txXfrm>
    </dsp:sp>
    <dsp:sp modelId="{E929F6FC-F19B-4212-8869-EAE38526A15C}">
      <dsp:nvSpPr>
        <dsp:cNvPr id="12" name="Rectangle 11" hidden="1"/>
        <dsp:cNvSpPr/>
      </dsp:nvSpPr>
      <dsp:spPr bwMode="white">
        <a:xfrm>
          <a:off x="0" y="3093413"/>
          <a:ext cx="363433" cy="0"/>
        </a:xfrm>
        <a:prstGeom prst="rect">
          <a:avLst/>
        </a:prstGeom>
        <a:gradFill flip="none" rotWithShape="0">
          <a:gsLst>
            <a:gs pos="0">
              <a:schemeClr val="accent5">
                <a:hueOff val="-7450407"/>
                <a:satOff val="29858"/>
                <a:lumOff val="6471"/>
                <a:shade val="30000"/>
                <a:satMod val="115000"/>
              </a:schemeClr>
            </a:gs>
            <a:gs pos="50000">
              <a:schemeClr val="accent5">
                <a:hueOff val="-7450407"/>
                <a:satOff val="29858"/>
                <a:lumOff val="6471"/>
                <a:shade val="67500"/>
                <a:satMod val="115000"/>
              </a:schemeClr>
            </a:gs>
            <a:gs pos="100000">
              <a:schemeClr val="accent5">
                <a:hueOff val="-7450407"/>
                <a:satOff val="29858"/>
                <a:lumOff val="6471"/>
                <a:shade val="100000"/>
                <a:satMod val="115000"/>
              </a:schemeClr>
            </a:gs>
          </a:gsLst>
          <a:lin ang="18900000" scaled="1"/>
          <a:tileRect/>
        </a:gradFill>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Xfrm>
        <a:off x="0" y="3093413"/>
        <a:ext cx="363433" cy="0"/>
      </dsp:txXfrm>
    </dsp:sp>
    <dsp:sp modelId="{1B878B71-67B5-4803-B6B7-99F5B1110CA4}">
      <dsp:nvSpPr>
        <dsp:cNvPr id="15" name="Rectangle 14" hidden="1"/>
        <dsp:cNvSpPr/>
      </dsp:nvSpPr>
      <dsp:spPr bwMode="white">
        <a:xfrm>
          <a:off x="0" y="4030122"/>
          <a:ext cx="367007" cy="0"/>
        </a:xfrm>
        <a:prstGeom prst="rect">
          <a:avLst/>
        </a:prstGeom>
        <a:gradFill flip="none" rotWithShape="0">
          <a:gsLst>
            <a:gs pos="0">
              <a:schemeClr val="accent5">
                <a:hueOff val="-9933876"/>
                <a:satOff val="39811"/>
                <a:lumOff val="8628"/>
                <a:shade val="30000"/>
                <a:satMod val="115000"/>
              </a:schemeClr>
            </a:gs>
            <a:gs pos="50000">
              <a:schemeClr val="accent5">
                <a:hueOff val="-9933876"/>
                <a:satOff val="39811"/>
                <a:lumOff val="8628"/>
                <a:shade val="67500"/>
                <a:satMod val="115000"/>
              </a:schemeClr>
            </a:gs>
            <a:gs pos="100000">
              <a:schemeClr val="accent5">
                <a:hueOff val="-9933876"/>
                <a:satOff val="39811"/>
                <a:lumOff val="8628"/>
                <a:shade val="100000"/>
                <a:satMod val="115000"/>
              </a:schemeClr>
            </a:gs>
          </a:gsLst>
          <a:lin ang="18900000" scaled="1"/>
          <a:tileRect/>
        </a:gradFill>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Xfrm>
        <a:off x="0" y="4030122"/>
        <a:ext cx="367007" cy="0"/>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96000" cy="2438400"/>
        <a:chOff x="0" y="0"/>
        <a:chExt cx="6096000" cy="2438400"/>
      </a:xfrm>
    </dsp:grpSpPr>
    <dsp:sp modelId="{7806D195-BAA3-4480-AC0B-EB923369B363}">
      <dsp:nvSpPr>
        <dsp:cNvPr id="3" name="Shape 2"/>
        <dsp:cNvSpPr/>
      </dsp:nvSpPr>
      <dsp:spPr bwMode="white">
        <a:xfrm>
          <a:off x="0" y="812800"/>
          <a:ext cx="6096000" cy="2438400"/>
        </a:xfrm>
        <a:prstGeom prst="leftRightRibbon">
          <a:avLst/>
        </a:prstGeom>
        <a:solidFill>
          <a:srgbClr val="FF0000"/>
        </a:solidFill>
      </dsp:spPr>
      <dsp:style>
        <a:lnRef idx="2">
          <a:schemeClr val="lt1"/>
        </a:lnRef>
        <a:fillRef idx="1">
          <a:schemeClr val="accent1"/>
        </a:fillRef>
        <a:effectRef idx="0">
          <a:scrgbClr r="0" g="0" b="0"/>
        </a:effectRef>
        <a:fontRef idx="minor">
          <a:schemeClr val="lt1"/>
        </a:fontRef>
      </dsp:style>
      <dsp:txXfrm>
        <a:off x="0" y="812800"/>
        <a:ext cx="6096000" cy="2438400"/>
      </dsp:txXfrm>
    </dsp:sp>
    <dsp:sp modelId="{229B7909-78B8-44D7-98C5-D6EB4B63845C}">
      <dsp:nvSpPr>
        <dsp:cNvPr id="4" name="Rectangle 3"/>
        <dsp:cNvSpPr/>
      </dsp:nvSpPr>
      <dsp:spPr bwMode="white">
        <a:xfrm>
          <a:off x="731520" y="1239520"/>
          <a:ext cx="2011680" cy="1194816"/>
        </a:xfrm>
        <a:prstGeom prst="rect">
          <a:avLst/>
        </a:prstGeom>
        <a:noFill/>
        <a:ln>
          <a:noFill/>
        </a:ln>
      </dsp:spPr>
      <dsp:style>
        <a:lnRef idx="2">
          <a:schemeClr val="lt1"/>
        </a:lnRef>
        <a:fillRef idx="1">
          <a:schemeClr val="accent1"/>
        </a:fillRef>
        <a:effectRef idx="0">
          <a:scrgbClr r="0" g="0" b="0"/>
        </a:effectRef>
        <a:fontRef idx="minor">
          <a:schemeClr val="lt1"/>
        </a:fontRef>
      </dsp:style>
      <dsp:txBody>
        <a:bodyPr lIns="0" tIns="92456" rIns="0" bIns="990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2600" dirty="0" smtClean="0"/>
            <a:t>Fakta</a:t>
          </a:r>
          <a:endParaRPr lang="id-ID" sz="2600" dirty="0"/>
        </a:p>
      </dsp:txBody>
      <dsp:txXfrm>
        <a:off x="731520" y="1239520"/>
        <a:ext cx="2011680" cy="1194816"/>
      </dsp:txXfrm>
    </dsp:sp>
    <dsp:sp modelId="{B9E2D581-E1F6-4125-9725-60B16E6878B2}">
      <dsp:nvSpPr>
        <dsp:cNvPr id="5" name="Rectangle 4"/>
        <dsp:cNvSpPr/>
      </dsp:nvSpPr>
      <dsp:spPr bwMode="white">
        <a:xfrm>
          <a:off x="3048000" y="1629664"/>
          <a:ext cx="2377440" cy="1194816"/>
        </a:xfrm>
        <a:prstGeom prst="rect">
          <a:avLst/>
        </a:prstGeom>
        <a:noFill/>
        <a:ln>
          <a:noFill/>
        </a:ln>
      </dsp:spPr>
      <dsp:style>
        <a:lnRef idx="2">
          <a:schemeClr val="lt1"/>
        </a:lnRef>
        <a:fillRef idx="1">
          <a:schemeClr val="accent1"/>
        </a:fillRef>
        <a:effectRef idx="0">
          <a:scrgbClr r="0" g="0" b="0"/>
        </a:effectRef>
        <a:fontRef idx="minor">
          <a:schemeClr val="lt1"/>
        </a:fontRef>
      </dsp:style>
      <dsp:txBody>
        <a:bodyPr lIns="0" tIns="92456" rIns="0" bIns="990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2600" dirty="0" smtClean="0"/>
            <a:t>Gagasan Pokok</a:t>
          </a:r>
          <a:endParaRPr lang="id-ID" sz="2600" dirty="0"/>
        </a:p>
      </dsp:txBody>
      <dsp:txXfrm>
        <a:off x="3048000" y="1629664"/>
        <a:ext cx="2377440" cy="11948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829444" cy="4525963"/>
        <a:chOff x="0" y="0"/>
        <a:chExt cx="6829444" cy="4525963"/>
      </a:xfrm>
    </dsp:grpSpPr>
    <dsp:sp modelId="{55D157B5-A11D-4293-80DE-0B4A76FA69F0}">
      <dsp:nvSpPr>
        <dsp:cNvPr id="3" name="Up Arrow 2"/>
        <dsp:cNvSpPr/>
      </dsp:nvSpPr>
      <dsp:spPr bwMode="white">
        <a:xfrm>
          <a:off x="3756" y="0"/>
          <a:ext cx="2253717" cy="2172462"/>
        </a:xfrm>
        <a:prstGeom prst="upArrow">
          <a:avLst/>
        </a:prstGeom>
        <a:solidFill>
          <a:schemeClr val="accent6">
            <a:lumMod val="60000"/>
            <a:lumOff val="40000"/>
          </a:schemeClr>
        </a:solidFill>
      </dsp:spPr>
      <dsp:style>
        <a:lnRef idx="2">
          <a:schemeClr val="dk1"/>
        </a:lnRef>
        <a:fillRef idx="1">
          <a:schemeClr val="lt1"/>
        </a:fillRef>
        <a:effectRef idx="0">
          <a:schemeClr val="dk1"/>
        </a:effectRef>
        <a:fontRef idx="minor">
          <a:schemeClr val="dk1"/>
        </a:fontRef>
      </dsp:style>
      <dsp:txXfrm>
        <a:off x="3756" y="0"/>
        <a:ext cx="2253717" cy="2172462"/>
      </dsp:txXfrm>
    </dsp:sp>
    <dsp:sp modelId="{7D518E0E-2CFB-4B8B-991B-1A06F8B141D1}">
      <dsp:nvSpPr>
        <dsp:cNvPr id="4" name="Rectangle 3"/>
        <dsp:cNvSpPr/>
      </dsp:nvSpPr>
      <dsp:spPr bwMode="white">
        <a:xfrm>
          <a:off x="2325084" y="0"/>
          <a:ext cx="3824489" cy="217246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99136" tIns="0" rIns="199136" bIns="199136"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sz="2800" dirty="0" smtClean="0">
              <a:solidFill>
                <a:schemeClr val="tx1"/>
              </a:solidFill>
            </a:rPr>
            <a:t>Bagian-Bagian </a:t>
          </a:r>
          <a:endParaRPr lang="id-ID" sz="2800" dirty="0" smtClean="0">
            <a:solidFill>
              <a:schemeClr val="tx1"/>
            </a:solidFill>
          </a:endParaRPr>
        </a:p>
        <a:p>
          <a:pPr lvl="0">
            <a:lnSpc>
              <a:spcPct val="100000"/>
            </a:lnSpc>
            <a:spcBef>
              <a:spcPct val="0"/>
            </a:spcBef>
            <a:spcAft>
              <a:spcPct val="35000"/>
            </a:spcAft>
          </a:pPr>
          <a:r>
            <a:rPr lang="id-ID" sz="2800" dirty="0" smtClean="0">
              <a:solidFill>
                <a:schemeClr val="tx1"/>
              </a:solidFill>
            </a:rPr>
            <a:t>Teks Eksplanasi</a:t>
          </a:r>
          <a:endParaRPr lang="id-ID" sz="2800" dirty="0">
            <a:solidFill>
              <a:schemeClr val="tx1"/>
            </a:solidFill>
          </a:endParaRPr>
        </a:p>
      </dsp:txBody>
      <dsp:txXfrm>
        <a:off x="2325084" y="0"/>
        <a:ext cx="3824489" cy="2172462"/>
      </dsp:txXfrm>
    </dsp:sp>
    <dsp:sp modelId="{8D8C79C0-2765-4B54-B625-31258D834207}">
      <dsp:nvSpPr>
        <dsp:cNvPr id="5" name="Down Arrow 4"/>
        <dsp:cNvSpPr/>
      </dsp:nvSpPr>
      <dsp:spPr bwMode="white">
        <a:xfrm>
          <a:off x="679871" y="2353501"/>
          <a:ext cx="2253717" cy="2172462"/>
        </a:xfrm>
        <a:prstGeom prst="downArrow">
          <a:avLst/>
        </a:prstGeom>
        <a:solidFill>
          <a:schemeClr val="accent6">
            <a:lumMod val="75000"/>
          </a:schemeClr>
        </a:solidFill>
      </dsp:spPr>
      <dsp:style>
        <a:lnRef idx="2">
          <a:schemeClr val="dk1"/>
        </a:lnRef>
        <a:fillRef idx="1">
          <a:schemeClr val="lt1"/>
        </a:fillRef>
        <a:effectRef idx="0">
          <a:schemeClr val="dk1"/>
        </a:effectRef>
        <a:fontRef idx="minor">
          <a:schemeClr val="dk1"/>
        </a:fontRef>
      </dsp:style>
      <dsp:txXfrm>
        <a:off x="679871" y="2353501"/>
        <a:ext cx="2253717" cy="2172462"/>
      </dsp:txXfrm>
    </dsp:sp>
    <dsp:sp modelId="{47A7E2A9-3077-4617-B998-82EDC5ED4B40}">
      <dsp:nvSpPr>
        <dsp:cNvPr id="6" name="Rectangle 5"/>
        <dsp:cNvSpPr/>
      </dsp:nvSpPr>
      <dsp:spPr bwMode="white">
        <a:xfrm>
          <a:off x="3001199" y="2353501"/>
          <a:ext cx="3824489" cy="217246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99136" tIns="0" rIns="199136" bIns="199136"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sz="2800" dirty="0" smtClean="0">
              <a:solidFill>
                <a:schemeClr val="tx1"/>
              </a:solidFill>
            </a:rPr>
            <a:t>Susun Ulang </a:t>
          </a:r>
          <a:endParaRPr lang="id-ID" sz="2800" dirty="0" smtClean="0">
            <a:solidFill>
              <a:schemeClr val="tx1"/>
            </a:solidFill>
          </a:endParaRPr>
        </a:p>
        <a:p>
          <a:pPr lvl="0">
            <a:lnSpc>
              <a:spcPct val="100000"/>
            </a:lnSpc>
            <a:spcBef>
              <a:spcPct val="0"/>
            </a:spcBef>
            <a:spcAft>
              <a:spcPct val="35000"/>
            </a:spcAft>
          </a:pPr>
          <a:r>
            <a:rPr lang="id-ID" sz="2800" dirty="0" smtClean="0">
              <a:solidFill>
                <a:schemeClr val="tx1"/>
              </a:solidFill>
            </a:rPr>
            <a:t>Teks Eksplanasi</a:t>
          </a:r>
          <a:endParaRPr lang="id-ID" sz="2800" dirty="0">
            <a:solidFill>
              <a:schemeClr val="tx1"/>
            </a:solidFill>
          </a:endParaRPr>
        </a:p>
      </dsp:txBody>
      <dsp:txXfrm>
        <a:off x="3001199" y="2353501"/>
        <a:ext cx="3824489" cy="21724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657454" cy="4525963"/>
        <a:chOff x="0" y="0"/>
        <a:chExt cx="5657454" cy="4525963"/>
      </a:xfrm>
    </dsp:grpSpPr>
    <dsp:sp modelId="{CDE5D628-CCB1-4195-8D7C-2A47C70F98C3}">
      <dsp:nvSpPr>
        <dsp:cNvPr id="7" name="Oval 6"/>
        <dsp:cNvSpPr/>
      </dsp:nvSpPr>
      <dsp:spPr bwMode="white">
        <a:xfrm>
          <a:off x="1286073" y="1131491"/>
          <a:ext cx="3394472" cy="3394472"/>
        </a:xfrm>
        <a:prstGeom prst="ellipse">
          <a:avLst/>
        </a:prstGeom>
        <a:solidFill>
          <a:schemeClr val="bg1">
            <a:lumMod val="50000"/>
          </a:schemeClr>
        </a:solidFill>
      </dsp:spPr>
      <dsp:style>
        <a:lnRef idx="2">
          <a:schemeClr val="lt1"/>
        </a:lnRef>
        <a:fillRef idx="1">
          <a:schemeClr val="accent1"/>
        </a:fillRef>
        <a:effectRef idx="0">
          <a:scrgbClr r="0" g="0" b="0"/>
        </a:effectRef>
        <a:fontRef idx="minor">
          <a:schemeClr val="lt1"/>
        </a:fontRef>
      </dsp:style>
      <dsp:txXfrm>
        <a:off x="1286073" y="1131491"/>
        <a:ext cx="3394472" cy="3394472"/>
      </dsp:txXfrm>
    </dsp:sp>
    <dsp:sp modelId="{CC489C7C-BE22-47DA-A19A-C87E6AA703A3}">
      <dsp:nvSpPr>
        <dsp:cNvPr id="3" name="Oval 2"/>
        <dsp:cNvSpPr/>
      </dsp:nvSpPr>
      <dsp:spPr bwMode="white">
        <a:xfrm>
          <a:off x="2417564" y="2262982"/>
          <a:ext cx="1131491" cy="1131491"/>
        </a:xfrm>
        <a:prstGeom prst="ellipse">
          <a:avLst/>
        </a:prstGeom>
        <a:solidFill>
          <a:srgbClr val="F4750C"/>
        </a:solidFill>
      </dsp:spPr>
      <dsp:style>
        <a:lnRef idx="2">
          <a:schemeClr val="lt1"/>
        </a:lnRef>
        <a:fillRef idx="1">
          <a:schemeClr val="accent1"/>
        </a:fillRef>
        <a:effectRef idx="0">
          <a:scrgbClr r="0" g="0" b="0"/>
        </a:effectRef>
        <a:fontRef idx="minor">
          <a:schemeClr val="lt1"/>
        </a:fontRef>
      </dsp:style>
      <dsp:txXfrm>
        <a:off x="2417564" y="2262982"/>
        <a:ext cx="1131491" cy="1131491"/>
      </dsp:txXfrm>
    </dsp:sp>
    <dsp:sp modelId="{DABEA4BB-2711-46BE-A724-E280B623F215}">
      <dsp:nvSpPr>
        <dsp:cNvPr id="4" name="Rectangle 3"/>
        <dsp:cNvSpPr/>
      </dsp:nvSpPr>
      <dsp:spPr bwMode="white">
        <a:xfrm>
          <a:off x="5246291" y="0"/>
          <a:ext cx="1697236" cy="141436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63576" tIns="29210" rIns="29210" bIns="2921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gn="ctr">
            <a:lnSpc>
              <a:spcPct val="100000"/>
            </a:lnSpc>
            <a:spcBef>
              <a:spcPct val="0"/>
            </a:spcBef>
            <a:spcAft>
              <a:spcPct val="35000"/>
            </a:spcAft>
          </a:pPr>
          <a:r>
            <a:rPr lang="id-ID"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Struktur Teks Eksplanasi</a:t>
          </a:r>
          <a:endParaRPr lang="id-ID"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sp:txBody>
      <dsp:txXfrm>
        <a:off x="5246291" y="0"/>
        <a:ext cx="1697236" cy="1414363"/>
      </dsp:txXfrm>
    </dsp:sp>
    <dsp:sp modelId="{76395790-C145-4553-8DC6-29E247368EEB}">
      <dsp:nvSpPr>
        <dsp:cNvPr id="5" name="Straight Connector 4"/>
        <dsp:cNvSpPr/>
      </dsp:nvSpPr>
      <dsp:spPr bwMode="white">
        <a:xfrm>
          <a:off x="4821982" y="707182"/>
          <a:ext cx="424309" cy="0"/>
        </a:xfrm>
        <a:prstGeom prst="line">
          <a:avLst/>
        </a:prstGeom>
        <a:ln>
          <a:solidFill>
            <a:schemeClr val="tx1"/>
          </a:solidFill>
        </a:ln>
      </dsp:spPr>
      <dsp:style>
        <a:lnRef idx="2">
          <a:schemeClr val="accent1">
            <a:tint val="50000"/>
          </a:schemeClr>
        </a:lnRef>
        <a:fillRef idx="1">
          <a:schemeClr val="accent1"/>
        </a:fillRef>
        <a:effectRef idx="0">
          <a:scrgbClr r="0" g="0" b="0"/>
        </a:effectRef>
        <a:fontRef idx="minor"/>
      </dsp:style>
      <dsp:txXfrm>
        <a:off x="4821982" y="707182"/>
        <a:ext cx="424309" cy="0"/>
      </dsp:txXfrm>
    </dsp:sp>
    <dsp:sp modelId="{13A78D82-241E-4FB0-B01F-948625EFCCD1}">
      <dsp:nvSpPr>
        <dsp:cNvPr id="6" name="Straight Connector 5"/>
        <dsp:cNvSpPr/>
      </dsp:nvSpPr>
      <dsp:spPr bwMode="white">
        <a:xfrm rot="5400000">
          <a:off x="2840600" y="848759"/>
          <a:ext cx="2122677" cy="1837258"/>
        </a:xfrm>
        <a:prstGeom prst="line">
          <a:avLst/>
        </a:prstGeom>
        <a:ln>
          <a:solidFill>
            <a:schemeClr val="tx1"/>
          </a:solidFill>
        </a:ln>
      </dsp:spPr>
      <dsp:style>
        <a:lnRef idx="2">
          <a:schemeClr val="accent1">
            <a:tint val="50000"/>
          </a:schemeClr>
        </a:lnRef>
        <a:fillRef idx="1">
          <a:schemeClr val="accent1"/>
        </a:fillRef>
        <a:effectRef idx="0">
          <a:scrgbClr r="0" g="0" b="0"/>
        </a:effectRef>
        <a:fontRef idx="minor"/>
      </dsp:style>
      <dsp:txXfrm rot="5400000">
        <a:off x="2840600" y="848759"/>
        <a:ext cx="2122677" cy="1837258"/>
      </dsp:txXfrm>
    </dsp:sp>
    <dsp:sp modelId="{173170B8-9AAA-420D-904B-6571AC164CD8}">
      <dsp:nvSpPr>
        <dsp:cNvPr id="8" name="Rectangle 7"/>
        <dsp:cNvSpPr/>
      </dsp:nvSpPr>
      <dsp:spPr bwMode="white">
        <a:xfrm>
          <a:off x="5246291" y="1414363"/>
          <a:ext cx="1697236" cy="141436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63576" tIns="29210" rIns="29210" bIns="2921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gn="ctr">
            <a:lnSpc>
              <a:spcPct val="100000"/>
            </a:lnSpc>
            <a:spcBef>
              <a:spcPct val="0"/>
            </a:spcBef>
            <a:spcAft>
              <a:spcPct val="35000"/>
            </a:spcAft>
          </a:pPr>
          <a:r>
            <a:rPr lang="id-ID"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Kebahasaan Teks Eksplanasi</a:t>
          </a:r>
          <a:endParaRPr lang="id-ID"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sp:txBody>
      <dsp:txXfrm>
        <a:off x="5246291" y="1414363"/>
        <a:ext cx="1697236" cy="1414363"/>
      </dsp:txXfrm>
    </dsp:sp>
    <dsp:sp modelId="{82310F1B-5AE7-457C-BF88-D4A67507E511}">
      <dsp:nvSpPr>
        <dsp:cNvPr id="9" name="Straight Connector 8"/>
        <dsp:cNvSpPr/>
      </dsp:nvSpPr>
      <dsp:spPr bwMode="white">
        <a:xfrm>
          <a:off x="4821982" y="2121545"/>
          <a:ext cx="424309" cy="0"/>
        </a:xfrm>
        <a:prstGeom prst="line">
          <a:avLst/>
        </a:prstGeom>
        <a:ln>
          <a:solidFill>
            <a:schemeClr val="tx1"/>
          </a:solidFill>
        </a:ln>
      </dsp:spPr>
      <dsp:style>
        <a:lnRef idx="2">
          <a:schemeClr val="accent1">
            <a:tint val="50000"/>
          </a:schemeClr>
        </a:lnRef>
        <a:fillRef idx="1">
          <a:schemeClr val="accent1"/>
        </a:fillRef>
        <a:effectRef idx="0">
          <a:scrgbClr r="0" g="0" b="0"/>
        </a:effectRef>
        <a:fontRef idx="minor"/>
      </dsp:style>
      <dsp:txXfrm>
        <a:off x="4821982" y="2121545"/>
        <a:ext cx="424309" cy="0"/>
      </dsp:txXfrm>
    </dsp:sp>
    <dsp:sp modelId="{AB2E85FA-2060-48E7-B8B1-EF9591A01537}">
      <dsp:nvSpPr>
        <dsp:cNvPr id="10" name="Straight Connector 9"/>
        <dsp:cNvSpPr/>
      </dsp:nvSpPr>
      <dsp:spPr bwMode="white">
        <a:xfrm rot="5400000">
          <a:off x="3564217" y="2353105"/>
          <a:ext cx="1485874" cy="1026828"/>
        </a:xfrm>
        <a:prstGeom prst="line">
          <a:avLst/>
        </a:prstGeom>
        <a:ln>
          <a:solidFill>
            <a:schemeClr val="tx1"/>
          </a:solidFill>
        </a:ln>
      </dsp:spPr>
      <dsp:style>
        <a:lnRef idx="2">
          <a:schemeClr val="accent1">
            <a:tint val="50000"/>
          </a:schemeClr>
        </a:lnRef>
        <a:fillRef idx="1">
          <a:schemeClr val="accent1"/>
        </a:fillRef>
        <a:effectRef idx="0">
          <a:scrgbClr r="0" g="0" b="0"/>
        </a:effectRef>
        <a:fontRef idx="minor"/>
      </dsp:style>
      <dsp:txXfrm rot="5400000">
        <a:off x="3564217" y="2353105"/>
        <a:ext cx="1485874" cy="10268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857752" cy="4574952"/>
        <a:chOff x="0" y="0"/>
        <a:chExt cx="4857752" cy="4574952"/>
      </a:xfrm>
    </dsp:grpSpPr>
    <dsp:sp modelId="{D1EFFC09-3F4D-4DB8-8B8F-6AAAECB995D7}">
      <dsp:nvSpPr>
        <dsp:cNvPr id="4" name="Block Arc 3"/>
        <dsp:cNvSpPr/>
      </dsp:nvSpPr>
      <dsp:spPr bwMode="white">
        <a:xfrm>
          <a:off x="-5121761" y="-804892"/>
          <a:ext cx="6184735" cy="6184735"/>
        </a:xfrm>
        <a:prstGeom prst="blockArc">
          <a:avLst>
            <a:gd name="adj1" fmla="val 18900000"/>
            <a:gd name="adj2" fmla="val 2700000"/>
            <a:gd name="adj3" fmla="val 292"/>
          </a:avLst>
        </a:prstGeom>
        <a:ln>
          <a:solidFill>
            <a:schemeClr val="tx1"/>
          </a:solidFill>
        </a:ln>
      </dsp:spPr>
      <dsp:style>
        <a:lnRef idx="1">
          <a:schemeClr val="accent3"/>
        </a:lnRef>
        <a:fillRef idx="0">
          <a:schemeClr val="accent2">
            <a:tint val="90000"/>
          </a:schemeClr>
        </a:fillRef>
        <a:effectRef idx="0">
          <a:scrgbClr r="0" g="0" b="0"/>
        </a:effectRef>
        <a:fontRef idx="minor"/>
      </dsp:style>
      <dsp:txXfrm>
        <a:off x="-5121761" y="-804892"/>
        <a:ext cx="6184735" cy="6184735"/>
      </dsp:txXfrm>
    </dsp:sp>
    <dsp:sp modelId="{76FA3E8E-CC25-4924-AA29-FC67B1512059}">
      <dsp:nvSpPr>
        <dsp:cNvPr id="7" name="Rectangle 6"/>
        <dsp:cNvSpPr/>
      </dsp:nvSpPr>
      <dsp:spPr bwMode="white">
        <a:xfrm>
          <a:off x="698138" y="500070"/>
          <a:ext cx="4159614" cy="914990"/>
        </a:xfrm>
        <a:prstGeom prst="rect">
          <a:avLst/>
        </a:prstGeom>
        <a:solidFill>
          <a:schemeClr val="tx1"/>
        </a:solidFill>
      </dsp:spPr>
      <dsp:style>
        <a:lnRef idx="0">
          <a:schemeClr val="lt1"/>
        </a:lnRef>
        <a:fillRef idx="3">
          <a:schemeClr val="accent2">
            <a:hueOff val="0"/>
            <a:satOff val="0"/>
            <a:lumOff val="0"/>
            <a:alpha val="100000"/>
          </a:schemeClr>
        </a:fillRef>
        <a:effectRef idx="2">
          <a:scrgbClr r="0" g="0" b="0"/>
        </a:effectRef>
        <a:fontRef idx="minor">
          <a:schemeClr val="lt1"/>
        </a:fontRef>
      </dsp:style>
      <dsp:txBody>
        <a:bodyPr lIns="726273"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altLang="zh-CN" sz="2400" dirty="0" smtClean="0"/>
            <a:t>Pernyataan Umum</a:t>
          </a:r>
          <a:endParaRPr lang="zh-CN" altLang="en-US" sz="2400" dirty="0"/>
        </a:p>
      </dsp:txBody>
      <dsp:txXfrm>
        <a:off x="698138" y="500070"/>
        <a:ext cx="4159614" cy="914990"/>
      </dsp:txXfrm>
    </dsp:sp>
    <dsp:sp modelId="{26D832EA-8F29-4B9E-BEF9-797A823B60F2}">
      <dsp:nvSpPr>
        <dsp:cNvPr id="8" name="Oval 7"/>
        <dsp:cNvSpPr/>
      </dsp:nvSpPr>
      <dsp:spPr bwMode="white">
        <a:xfrm>
          <a:off x="126269" y="343121"/>
          <a:ext cx="1143738" cy="1143738"/>
        </a:xfrm>
        <a:prstGeom prst="ellipse">
          <a:avLst/>
        </a:prstGeom>
        <a:solidFill>
          <a:srgbClr val="FF0000"/>
        </a:solidFill>
      </dsp:spPr>
      <dsp:style>
        <a:lnRef idx="1">
          <a:schemeClr val="accent2">
            <a:hueOff val="0"/>
            <a:satOff val="0"/>
            <a:lumOff val="0"/>
            <a:alpha val="100000"/>
          </a:schemeClr>
        </a:lnRef>
        <a:fillRef idx="1">
          <a:schemeClr val="lt1"/>
        </a:fillRef>
        <a:effectRef idx="0">
          <a:scrgbClr r="0" g="0" b="0"/>
        </a:effectRef>
        <a:fontRef idx="minor"/>
      </dsp:style>
      <dsp:txXfrm>
        <a:off x="126269" y="343121"/>
        <a:ext cx="1143738" cy="1143738"/>
      </dsp:txXfrm>
    </dsp:sp>
    <dsp:sp modelId="{29AAC61F-9E94-4A70-82B4-79034337B70C}">
      <dsp:nvSpPr>
        <dsp:cNvPr id="9" name="Rectangle 8"/>
        <dsp:cNvSpPr/>
      </dsp:nvSpPr>
      <dsp:spPr bwMode="white">
        <a:xfrm>
          <a:off x="1030737" y="1829981"/>
          <a:ext cx="3827015" cy="914990"/>
        </a:xfrm>
        <a:prstGeom prst="rect">
          <a:avLst/>
        </a:prstGeom>
        <a:solidFill>
          <a:schemeClr val="tx1"/>
        </a:solidFill>
      </dsp:spPr>
      <dsp:style>
        <a:lnRef idx="0">
          <a:schemeClr val="lt1"/>
        </a:lnRef>
        <a:fillRef idx="3">
          <a:schemeClr val="accent2">
            <a:hueOff val="2340000"/>
            <a:satOff val="-2940"/>
            <a:lumOff val="588"/>
            <a:alpha val="100000"/>
          </a:schemeClr>
        </a:fillRef>
        <a:effectRef idx="2">
          <a:scrgbClr r="0" g="0" b="0"/>
        </a:effectRef>
        <a:fontRef idx="minor">
          <a:schemeClr val="lt1"/>
        </a:fontRef>
      </dsp:style>
      <dsp:txBody>
        <a:bodyPr lIns="726273"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altLang="zh-CN" sz="2400" dirty="0" smtClean="0"/>
            <a:t>Penjelasan Proses</a:t>
          </a:r>
          <a:endParaRPr lang="zh-CN" altLang="en-US" sz="2400" dirty="0"/>
        </a:p>
      </dsp:txBody>
      <dsp:txXfrm>
        <a:off x="1030737" y="1829981"/>
        <a:ext cx="3827015" cy="914990"/>
      </dsp:txXfrm>
    </dsp:sp>
    <dsp:sp modelId="{B4A6E15D-5956-4A5D-8CC3-627FB8025682}">
      <dsp:nvSpPr>
        <dsp:cNvPr id="10" name="Oval 9"/>
        <dsp:cNvSpPr/>
      </dsp:nvSpPr>
      <dsp:spPr bwMode="white">
        <a:xfrm>
          <a:off x="458868" y="1715607"/>
          <a:ext cx="1143738" cy="1143738"/>
        </a:xfrm>
        <a:prstGeom prst="ellipse">
          <a:avLst/>
        </a:prstGeom>
        <a:solidFill>
          <a:srgbClr val="FF0000"/>
        </a:solidFill>
      </dsp:spPr>
      <dsp:style>
        <a:lnRef idx="1">
          <a:schemeClr val="accent2">
            <a:hueOff val="2340000"/>
            <a:satOff val="-2940"/>
            <a:lumOff val="588"/>
            <a:alpha val="100000"/>
          </a:schemeClr>
        </a:lnRef>
        <a:fillRef idx="1">
          <a:schemeClr val="lt1"/>
        </a:fillRef>
        <a:effectRef idx="0">
          <a:scrgbClr r="0" g="0" b="0"/>
        </a:effectRef>
        <a:fontRef idx="minor"/>
      </dsp:style>
      <dsp:txXfrm>
        <a:off x="458868" y="1715607"/>
        <a:ext cx="1143738" cy="1143738"/>
      </dsp:txXfrm>
    </dsp:sp>
    <dsp:sp modelId="{828CEFB5-3C2F-4FE0-837F-B2875B828F61}">
      <dsp:nvSpPr>
        <dsp:cNvPr id="11" name="Rectangle 10"/>
        <dsp:cNvSpPr/>
      </dsp:nvSpPr>
      <dsp:spPr bwMode="white">
        <a:xfrm>
          <a:off x="698138" y="3202466"/>
          <a:ext cx="4159614" cy="914990"/>
        </a:xfrm>
        <a:prstGeom prst="rect">
          <a:avLst/>
        </a:prstGeom>
        <a:solidFill>
          <a:schemeClr val="tx1"/>
        </a:solidFill>
      </dsp:spPr>
      <dsp:style>
        <a:lnRef idx="0">
          <a:schemeClr val="lt1"/>
        </a:lnRef>
        <a:fillRef idx="3">
          <a:schemeClr val="accent2">
            <a:hueOff val="4680000"/>
            <a:satOff val="-5881"/>
            <a:lumOff val="1176"/>
            <a:alpha val="100000"/>
          </a:schemeClr>
        </a:fillRef>
        <a:effectRef idx="2">
          <a:scrgbClr r="0" g="0" b="0"/>
        </a:effectRef>
        <a:fontRef idx="minor">
          <a:schemeClr val="lt1"/>
        </a:fontRef>
      </dsp:style>
      <dsp:txBody>
        <a:bodyPr lIns="726273"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altLang="zh-CN" sz="2400" dirty="0" smtClean="0"/>
            <a:t>Penutup</a:t>
          </a:r>
          <a:endParaRPr lang="zh-CN" altLang="en-US" sz="2400" dirty="0"/>
        </a:p>
      </dsp:txBody>
      <dsp:txXfrm>
        <a:off x="698138" y="3202466"/>
        <a:ext cx="4159614" cy="914990"/>
      </dsp:txXfrm>
    </dsp:sp>
    <dsp:sp modelId="{0BDB444E-AE3C-4532-AA33-A61292BC2693}">
      <dsp:nvSpPr>
        <dsp:cNvPr id="12" name="Oval 11"/>
        <dsp:cNvSpPr/>
      </dsp:nvSpPr>
      <dsp:spPr bwMode="white">
        <a:xfrm>
          <a:off x="126269" y="3088093"/>
          <a:ext cx="1143738" cy="1143738"/>
        </a:xfrm>
        <a:prstGeom prst="ellipse">
          <a:avLst/>
        </a:prstGeom>
        <a:solidFill>
          <a:srgbClr val="FF0000"/>
        </a:solidFill>
      </dsp:spPr>
      <dsp:style>
        <a:lnRef idx="1">
          <a:schemeClr val="accent2">
            <a:hueOff val="4680000"/>
            <a:satOff val="-5881"/>
            <a:lumOff val="1176"/>
            <a:alpha val="100000"/>
          </a:schemeClr>
        </a:lnRef>
        <a:fillRef idx="1">
          <a:schemeClr val="lt1"/>
        </a:fillRef>
        <a:effectRef idx="0">
          <a:scrgbClr r="0" g="0" b="0"/>
        </a:effectRef>
        <a:fontRef idx="minor"/>
      </dsp:style>
      <dsp:txXfrm>
        <a:off x="126269" y="3088093"/>
        <a:ext cx="1143738" cy="1143738"/>
      </dsp:txXfrm>
    </dsp:sp>
    <dsp:sp modelId="{81364E16-BFD8-4DB9-856C-C0119275B89E}">
      <dsp:nvSpPr>
        <dsp:cNvPr id="3" name="Rectangle 2" hidden="1"/>
        <dsp:cNvSpPr/>
      </dsp:nvSpPr>
      <dsp:spPr bwMode="white">
        <a:xfrm>
          <a:off x="126513" y="95570"/>
          <a:ext cx="36000" cy="36000"/>
        </a:xfrm>
        <a:prstGeom prst="rect">
          <a:avLst/>
        </a:prstGeom>
      </dsp:spPr>
      <dsp:style>
        <a:lnRef idx="0">
          <a:schemeClr val="lt1"/>
        </a:lnRef>
        <a:fillRef idx="3">
          <a:schemeClr val="accent2">
            <a:hueOff val="0"/>
            <a:satOff val="0"/>
            <a:lumOff val="0"/>
            <a:alpha val="100000"/>
          </a:schemeClr>
        </a:fillRef>
        <a:effectRef idx="2">
          <a:scrgbClr r="0" g="0" b="0"/>
        </a:effectRef>
        <a:fontRef idx="minor">
          <a:schemeClr val="lt1"/>
        </a:fontRef>
      </dsp:style>
      <dsp:txXfrm>
        <a:off x="126513" y="95570"/>
        <a:ext cx="36000" cy="36000"/>
      </dsp:txXfrm>
    </dsp:sp>
    <dsp:sp modelId="{D2EC10B0-45C0-4D01-B9B2-E984B3F60347}">
      <dsp:nvSpPr>
        <dsp:cNvPr id="5" name="Rectangle 4" hidden="1"/>
        <dsp:cNvSpPr/>
      </dsp:nvSpPr>
      <dsp:spPr bwMode="white">
        <a:xfrm>
          <a:off x="1026974" y="2269476"/>
          <a:ext cx="36000" cy="36000"/>
        </a:xfrm>
        <a:prstGeom prst="rect">
          <a:avLst/>
        </a:prstGeom>
      </dsp:spPr>
      <dsp:style>
        <a:lnRef idx="0">
          <a:schemeClr val="lt1"/>
        </a:lnRef>
        <a:fillRef idx="3">
          <a:schemeClr val="accent2">
            <a:hueOff val="0"/>
            <a:satOff val="0"/>
            <a:lumOff val="0"/>
            <a:alpha val="100000"/>
          </a:schemeClr>
        </a:fillRef>
        <a:effectRef idx="2">
          <a:scrgbClr r="0" g="0" b="0"/>
        </a:effectRef>
        <a:fontRef idx="minor">
          <a:schemeClr val="lt1"/>
        </a:fontRef>
      </dsp:style>
      <dsp:txXfrm>
        <a:off x="1026974" y="2269476"/>
        <a:ext cx="36000" cy="36000"/>
      </dsp:txXfrm>
    </dsp:sp>
    <dsp:sp modelId="{5594CDCC-82BB-4F23-8895-236E91474029}">
      <dsp:nvSpPr>
        <dsp:cNvPr id="6" name="Rectangle 5" hidden="1"/>
        <dsp:cNvSpPr/>
      </dsp:nvSpPr>
      <dsp:spPr bwMode="white">
        <a:xfrm>
          <a:off x="126513" y="4443382"/>
          <a:ext cx="36000" cy="36000"/>
        </a:xfrm>
        <a:prstGeom prst="rect">
          <a:avLst/>
        </a:prstGeom>
      </dsp:spPr>
      <dsp:style>
        <a:lnRef idx="0">
          <a:schemeClr val="lt1"/>
        </a:lnRef>
        <a:fillRef idx="3">
          <a:schemeClr val="accent2">
            <a:hueOff val="0"/>
            <a:satOff val="0"/>
            <a:lumOff val="0"/>
            <a:alpha val="100000"/>
          </a:schemeClr>
        </a:fillRef>
        <a:effectRef idx="2">
          <a:scrgbClr r="0" g="0" b="0"/>
        </a:effectRef>
        <a:fontRef idx="minor">
          <a:schemeClr val="lt1"/>
        </a:fontRef>
      </dsp:style>
      <dsp:txXfrm>
        <a:off x="126513" y="4443382"/>
        <a:ext cx="36000" cy="36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E6E78C69-E044-47D8-9D7C-652F6D24EA2E}">
      <dsp:nvSpPr>
        <dsp:cNvPr id="3" name="Oval 2"/>
        <dsp:cNvSpPr/>
      </dsp:nvSpPr>
      <dsp:spPr bwMode="white">
        <a:xfrm>
          <a:off x="3081413" y="2459189"/>
          <a:ext cx="2066774" cy="2066774"/>
        </a:xfrm>
        <a:prstGeom prst="ellipse">
          <a:avLst/>
        </a:prstGeom>
        <a:solidFill>
          <a:schemeClr val="accent3">
            <a:lumMod val="50000"/>
          </a:schemeClr>
        </a:solidFill>
      </dsp:spPr>
      <dsp:style>
        <a:lnRef idx="2">
          <a:schemeClr val="dk1"/>
        </a:lnRef>
        <a:fillRef idx="1">
          <a:schemeClr val="lt1"/>
        </a:fillRef>
        <a:effectRef idx="0">
          <a:schemeClr val="dk1"/>
        </a:effectRef>
        <a:fontRef idx="minor">
          <a:schemeClr val="dk1"/>
        </a:fontRef>
      </dsp:style>
      <dsp:txBody>
        <a:bodyPr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id-ID"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Kebahasaan</a:t>
          </a:r>
          <a:endParaRPr lang="id-ID"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081413" y="2459189"/>
        <a:ext cx="2066774" cy="2066774"/>
      </dsp:txXfrm>
    </dsp:sp>
    <dsp:sp modelId="{47D5A6FF-C469-4637-9CF9-1E3B31E75ACB}">
      <dsp:nvSpPr>
        <dsp:cNvPr id="4" name="Left Arrow 3"/>
        <dsp:cNvSpPr/>
      </dsp:nvSpPr>
      <dsp:spPr bwMode="white">
        <a:xfrm rot="12857015">
          <a:off x="1782123" y="2145672"/>
          <a:ext cx="1577968" cy="589031"/>
        </a:xfrm>
        <a:prstGeom prst="leftArrow">
          <a:avLst>
            <a:gd name="adj1" fmla="val 60000"/>
            <a:gd name="adj2" fmla="val 50000"/>
          </a:avLst>
        </a:prstGeom>
        <a:solidFill>
          <a:srgbClr val="00B050"/>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12857015">
        <a:off x="1782123" y="2145672"/>
        <a:ext cx="1577968" cy="589031"/>
      </dsp:txXfrm>
    </dsp:sp>
    <dsp:sp modelId="{441FE8EA-A946-4B74-AE44-974626886710}">
      <dsp:nvSpPr>
        <dsp:cNvPr id="5" name="Rounded Rectangle 4"/>
        <dsp:cNvSpPr/>
      </dsp:nvSpPr>
      <dsp:spPr bwMode="white">
        <a:xfrm>
          <a:off x="899542" y="1184520"/>
          <a:ext cx="1963436" cy="1570749"/>
        </a:xfrm>
        <a:prstGeom prst="roundRect">
          <a:avLst>
            <a:gd name="adj" fmla="val 10000"/>
          </a:avLst>
        </a:prstGeom>
        <a:solidFill>
          <a:schemeClr val="accent3"/>
        </a:solidFill>
      </dsp:spPr>
      <dsp:style>
        <a:lnRef idx="2">
          <a:schemeClr val="dk1"/>
        </a:lnRef>
        <a:fillRef idx="1">
          <a:schemeClr val="lt1"/>
        </a:fillRef>
        <a:effectRef idx="0">
          <a:schemeClr val="dk1"/>
        </a:effectRef>
        <a:fontRef idx="minor">
          <a:schemeClr val="dk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Istilah</a:t>
          </a:r>
          <a:endParaRPr lang="id-ID"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899542" y="1184520"/>
        <a:ext cx="1963436" cy="1570749"/>
      </dsp:txXfrm>
    </dsp:sp>
    <dsp:sp modelId="{82FF41FE-B255-4B7A-8D7E-1EC9E1B6CC43}">
      <dsp:nvSpPr>
        <dsp:cNvPr id="6" name="Left Arrow 5"/>
        <dsp:cNvSpPr/>
      </dsp:nvSpPr>
      <dsp:spPr bwMode="white">
        <a:xfrm rot="16199999">
          <a:off x="3323923" y="1327766"/>
          <a:ext cx="1581755" cy="589031"/>
        </a:xfrm>
        <a:prstGeom prst="leftArrow">
          <a:avLst>
            <a:gd name="adj1" fmla="val 60000"/>
            <a:gd name="adj2" fmla="val 50000"/>
          </a:avLst>
        </a:prstGeom>
        <a:solidFill>
          <a:srgbClr val="00B050"/>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16199999">
        <a:off x="3323923" y="1327766"/>
        <a:ext cx="1581755" cy="589031"/>
      </dsp:txXfrm>
    </dsp:sp>
    <dsp:sp modelId="{F0A5A0C9-B5F4-40C7-A550-66907043D90B}">
      <dsp:nvSpPr>
        <dsp:cNvPr id="7" name="Rounded Rectangle 6"/>
        <dsp:cNvSpPr/>
      </dsp:nvSpPr>
      <dsp:spPr bwMode="white">
        <a:xfrm>
          <a:off x="3133082" y="0"/>
          <a:ext cx="1963436" cy="1570749"/>
        </a:xfrm>
        <a:prstGeom prst="roundRect">
          <a:avLst>
            <a:gd name="adj" fmla="val 10000"/>
          </a:avLst>
        </a:prstGeom>
        <a:solidFill>
          <a:schemeClr val="accent3"/>
        </a:solidFill>
      </dsp:spPr>
      <dsp:style>
        <a:lnRef idx="2">
          <a:schemeClr val="dk1"/>
        </a:lnRef>
        <a:fillRef idx="1">
          <a:schemeClr val="lt1"/>
        </a:fillRef>
        <a:effectRef idx="0">
          <a:schemeClr val="dk1"/>
        </a:effectRef>
        <a:fontRef idx="minor">
          <a:schemeClr val="dk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Keterangan Waktu</a:t>
          </a:r>
          <a:endParaRPr lang="id-ID"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133082" y="0"/>
        <a:ext cx="1963436" cy="1570749"/>
      </dsp:txXfrm>
    </dsp:sp>
    <dsp:sp modelId="{BB16DCC8-E9B1-45FD-96FC-7E85FEC7C2B4}">
      <dsp:nvSpPr>
        <dsp:cNvPr id="8" name="Left Arrow 7"/>
        <dsp:cNvSpPr/>
      </dsp:nvSpPr>
      <dsp:spPr bwMode="white">
        <a:xfrm rot="-2099999">
          <a:off x="4855978" y="2125304"/>
          <a:ext cx="1581755" cy="589031"/>
        </a:xfrm>
        <a:prstGeom prst="leftArrow">
          <a:avLst>
            <a:gd name="adj1" fmla="val 60000"/>
            <a:gd name="adj2" fmla="val 50000"/>
          </a:avLst>
        </a:prstGeom>
        <a:solidFill>
          <a:srgbClr val="00B050"/>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2099999">
        <a:off x="4855978" y="2125304"/>
        <a:ext cx="1581755" cy="589031"/>
      </dsp:txXfrm>
    </dsp:sp>
    <dsp:sp modelId="{A8FF1CE4-EC21-4F1C-9401-EED12BF6D642}">
      <dsp:nvSpPr>
        <dsp:cNvPr id="9" name="Rounded Rectangle 8"/>
        <dsp:cNvSpPr/>
      </dsp:nvSpPr>
      <dsp:spPr bwMode="white">
        <a:xfrm>
          <a:off x="5350692" y="1154415"/>
          <a:ext cx="1963436" cy="1570749"/>
        </a:xfrm>
        <a:prstGeom prst="roundRect">
          <a:avLst>
            <a:gd name="adj" fmla="val 10000"/>
          </a:avLst>
        </a:prstGeom>
        <a:solidFill>
          <a:schemeClr val="accent3"/>
        </a:solidFill>
      </dsp:spPr>
      <dsp:style>
        <a:lnRef idx="2">
          <a:schemeClr val="dk1"/>
        </a:lnRef>
        <a:fillRef idx="1">
          <a:schemeClr val="lt1"/>
        </a:fillRef>
        <a:effectRef idx="0">
          <a:schemeClr val="dk1"/>
        </a:effectRef>
        <a:fontRef idx="minor">
          <a:schemeClr val="dk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Konjungsi</a:t>
          </a:r>
          <a:endParaRPr lang="id-ID"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350692" y="1154415"/>
        <a:ext cx="1963436" cy="15707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714908"/>
        <a:chOff x="0" y="0"/>
        <a:chExt cx="8229600" cy="4714908"/>
      </a:xfrm>
    </dsp:grpSpPr>
    <dsp:sp modelId="{8B9F7AAB-957B-4A0C-8744-F4B72413FAB8}">
      <dsp:nvSpPr>
        <dsp:cNvPr id="5" name="Rectangle 4"/>
        <dsp:cNvSpPr/>
      </dsp:nvSpPr>
      <dsp:spPr bwMode="white">
        <a:xfrm>
          <a:off x="0" y="457748"/>
          <a:ext cx="8229600" cy="469343"/>
        </a:xfrm>
        <a:prstGeom prst="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457748"/>
        <a:ext cx="8229600" cy="469343"/>
      </dsp:txXfrm>
    </dsp:sp>
    <dsp:sp modelId="{4DCAC0E5-C99A-4436-B6A6-90D0D6314265}">
      <dsp:nvSpPr>
        <dsp:cNvPr id="4" name="Rounded Rectangle 3"/>
        <dsp:cNvSpPr/>
      </dsp:nvSpPr>
      <dsp:spPr bwMode="white">
        <a:xfrm>
          <a:off x="411480" y="0"/>
          <a:ext cx="6232638" cy="684704"/>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11480" y="0"/>
        <a:ext cx="6232638" cy="684704"/>
      </dsp:txXfrm>
    </dsp:sp>
    <dsp:sp modelId="{3100DD75-DDA5-4CDD-A5BF-BE90F7C5EC54}">
      <dsp:nvSpPr>
        <dsp:cNvPr id="8" name="Rectangle 7"/>
        <dsp:cNvSpPr/>
      </dsp:nvSpPr>
      <dsp:spPr bwMode="white">
        <a:xfrm>
          <a:off x="0" y="1435090"/>
          <a:ext cx="8229600" cy="517953"/>
        </a:xfrm>
        <a:prstGeom prst="rect">
          <a:avLst/>
        </a:prstGeom>
      </dsp:spPr>
      <dsp:style>
        <a:lnRef idx="2">
          <a:schemeClr val="accent5">
            <a:hueOff val="-2475000"/>
            <a:satOff val="10000"/>
            <a:lumOff val="2157"/>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1435090"/>
        <a:ext cx="8229600" cy="517953"/>
      </dsp:txXfrm>
    </dsp:sp>
    <dsp:sp modelId="{5D94E20E-8EB7-4E1C-A687-AC45785A305E}">
      <dsp:nvSpPr>
        <dsp:cNvPr id="7" name="Rounded Rectangle 6"/>
        <dsp:cNvSpPr/>
      </dsp:nvSpPr>
      <dsp:spPr bwMode="white">
        <a:xfrm>
          <a:off x="411480" y="1010124"/>
          <a:ext cx="6252225" cy="651923"/>
        </a:xfrm>
        <a:prstGeom prst="roundRect">
          <a:avLst/>
        </a:prstGeom>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11480" y="1010124"/>
        <a:ext cx="6252225" cy="651923"/>
      </dsp:txXfrm>
    </dsp:sp>
    <dsp:sp modelId="{79A60E6C-551F-40B3-AE46-A1D2AA251E41}">
      <dsp:nvSpPr>
        <dsp:cNvPr id="11" name="Rectangle 10"/>
        <dsp:cNvSpPr/>
      </dsp:nvSpPr>
      <dsp:spPr bwMode="white">
        <a:xfrm>
          <a:off x="0" y="2461047"/>
          <a:ext cx="8229600" cy="499547"/>
        </a:xfrm>
        <a:prstGeom prst="rect">
          <a:avLst/>
        </a:prstGeom>
      </dsp:spPr>
      <dsp:style>
        <a:lnRef idx="2">
          <a:schemeClr val="accent5">
            <a:hueOff val="-4950000"/>
            <a:satOff val="20000"/>
            <a:lumOff val="4314"/>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2461047"/>
        <a:ext cx="8229600" cy="499547"/>
      </dsp:txXfrm>
    </dsp:sp>
    <dsp:sp modelId="{7BDC612A-F288-4BA0-AD3E-72D63838F32A}">
      <dsp:nvSpPr>
        <dsp:cNvPr id="10" name="Rounded Rectangle 9"/>
        <dsp:cNvSpPr/>
      </dsp:nvSpPr>
      <dsp:spPr bwMode="white">
        <a:xfrm>
          <a:off x="411480" y="2036076"/>
          <a:ext cx="6231889" cy="651927"/>
        </a:xfrm>
        <a:prstGeom prst="roundRect">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11480" y="2036076"/>
        <a:ext cx="6231889" cy="651927"/>
      </dsp:txXfrm>
    </dsp:sp>
    <dsp:sp modelId="{01F92195-191C-4E48-B0EB-2C42E51B8427}">
      <dsp:nvSpPr>
        <dsp:cNvPr id="14" name="Rectangle 13"/>
        <dsp:cNvSpPr/>
      </dsp:nvSpPr>
      <dsp:spPr bwMode="white">
        <a:xfrm>
          <a:off x="0" y="3468599"/>
          <a:ext cx="8229600" cy="462740"/>
        </a:xfrm>
        <a:prstGeom prst="rect">
          <a:avLst/>
        </a:prstGeom>
      </dsp:spPr>
      <dsp:style>
        <a:lnRef idx="2">
          <a:schemeClr val="accent5">
            <a:hueOff val="-7425000"/>
            <a:satOff val="30000"/>
            <a:lumOff val="6471"/>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3468599"/>
        <a:ext cx="8229600" cy="462740"/>
      </dsp:txXfrm>
    </dsp:sp>
    <dsp:sp modelId="{4F1970F3-617F-4936-AF8B-F1745EB0E726}">
      <dsp:nvSpPr>
        <dsp:cNvPr id="13" name="Rounded Rectangle 12"/>
        <dsp:cNvSpPr/>
      </dsp:nvSpPr>
      <dsp:spPr bwMode="white">
        <a:xfrm>
          <a:off x="411480" y="3043628"/>
          <a:ext cx="6189894" cy="651927"/>
        </a:xfrm>
        <a:prstGeom prst="roundRect">
          <a:avLst/>
        </a:prstGeom>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11480" y="3043628"/>
        <a:ext cx="6189894" cy="651927"/>
      </dsp:txXfrm>
    </dsp:sp>
    <dsp:sp modelId="{3748A1A7-635D-4AAB-9B6E-6CD2E2C664C2}">
      <dsp:nvSpPr>
        <dsp:cNvPr id="17" name="Rectangle 16"/>
        <dsp:cNvSpPr/>
      </dsp:nvSpPr>
      <dsp:spPr bwMode="white">
        <a:xfrm>
          <a:off x="0" y="4327422"/>
          <a:ext cx="8229600" cy="387486"/>
        </a:xfrm>
        <a:prstGeom prst="rect">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4327422"/>
        <a:ext cx="8229600" cy="387486"/>
      </dsp:txXfrm>
    </dsp:sp>
    <dsp:sp modelId="{A553E53A-1EAF-4C47-B32D-EAB144B9B6CD}">
      <dsp:nvSpPr>
        <dsp:cNvPr id="16" name="Rounded Rectangle 15"/>
        <dsp:cNvSpPr/>
      </dsp:nvSpPr>
      <dsp:spPr bwMode="white">
        <a:xfrm>
          <a:off x="411480" y="4014372"/>
          <a:ext cx="6189318" cy="540006"/>
        </a:xfrm>
        <a:prstGeom prst="roundRect">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11480" y="4014372"/>
        <a:ext cx="6189318" cy="540006"/>
      </dsp:txXfrm>
    </dsp:sp>
    <dsp:sp modelId="{11BCC61C-E27B-486E-99A9-C4F8F215EC41}">
      <dsp:nvSpPr>
        <dsp:cNvPr id="3" name="Rectangle 2" hidden="1"/>
        <dsp:cNvSpPr/>
      </dsp:nvSpPr>
      <dsp:spPr bwMode="white">
        <a:xfrm>
          <a:off x="0" y="314327"/>
          <a:ext cx="411480" cy="0"/>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0" y="314327"/>
        <a:ext cx="411480" cy="0"/>
      </dsp:txXfrm>
    </dsp:sp>
    <dsp:sp modelId="{91AB16D0-B276-4E1E-A3BF-91992F05F058}">
      <dsp:nvSpPr>
        <dsp:cNvPr id="6" name="Rectangle 5" hidden="1"/>
        <dsp:cNvSpPr/>
      </dsp:nvSpPr>
      <dsp:spPr bwMode="white">
        <a:xfrm>
          <a:off x="0" y="1324451"/>
          <a:ext cx="411480" cy="0"/>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0" y="1324451"/>
        <a:ext cx="411480" cy="0"/>
      </dsp:txXfrm>
    </dsp:sp>
    <dsp:sp modelId="{4C05B1C4-684F-4281-B40D-78F8D2A61C56}">
      <dsp:nvSpPr>
        <dsp:cNvPr id="9" name="Rectangle 8" hidden="1"/>
        <dsp:cNvSpPr/>
      </dsp:nvSpPr>
      <dsp:spPr bwMode="white">
        <a:xfrm>
          <a:off x="0" y="2350403"/>
          <a:ext cx="411480" cy="0"/>
        </a:xfrm>
        <a:prstGeom prst="rect">
          <a:avLst/>
        </a:prstGeom>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Xfrm>
        <a:off x="0" y="2350403"/>
        <a:ext cx="411480" cy="0"/>
      </dsp:txXfrm>
    </dsp:sp>
    <dsp:sp modelId="{C65A67C0-EDBE-4D56-9910-79A36881A8BB}">
      <dsp:nvSpPr>
        <dsp:cNvPr id="12" name="Rectangle 11" hidden="1"/>
        <dsp:cNvSpPr/>
      </dsp:nvSpPr>
      <dsp:spPr bwMode="white">
        <a:xfrm>
          <a:off x="0" y="3357955"/>
          <a:ext cx="411480" cy="0"/>
        </a:xfrm>
        <a:prstGeom prst="rect">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Xfrm>
        <a:off x="0" y="3357955"/>
        <a:ext cx="411480" cy="0"/>
      </dsp:txXfrm>
    </dsp:sp>
    <dsp:sp modelId="{382C3B1B-666D-41D1-8D04-5A573EBAD01A}">
      <dsp:nvSpPr>
        <dsp:cNvPr id="15" name="Rectangle 14" hidden="1"/>
        <dsp:cNvSpPr/>
      </dsp:nvSpPr>
      <dsp:spPr bwMode="white">
        <a:xfrm>
          <a:off x="0" y="4328699"/>
          <a:ext cx="411480" cy="0"/>
        </a:xfrm>
        <a:prstGeom prst="rect">
          <a:avLst/>
        </a:prstGeom>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Xfrm>
        <a:off x="0" y="4328699"/>
        <a:ext cx="411480" cy="0"/>
      </dsp:txXfrm>
    </dsp:sp>
  </dsp:spTree>
</dsp:drawing>
</file>

<file path=ppt/diagrams/drawing1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64267" cy="5975945"/>
        <a:chOff x="0" y="0"/>
        <a:chExt cx="8964267" cy="5975945"/>
      </a:xfrm>
    </dsp:grpSpPr>
    <dsp:sp modelId="{1F055725-8984-42CB-98CB-8E7728DD5EAB}">
      <dsp:nvSpPr>
        <dsp:cNvPr id="5" name="Rectangle 4"/>
        <dsp:cNvSpPr/>
      </dsp:nvSpPr>
      <dsp:spPr bwMode="white">
        <a:xfrm>
          <a:off x="0" y="493532"/>
          <a:ext cx="8964267" cy="655200"/>
        </a:xfrm>
        <a:prstGeom prst="rect">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695726" tIns="541528" rIns="695726"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493532"/>
        <a:ext cx="8964267" cy="655200"/>
      </dsp:txXfrm>
    </dsp:sp>
    <dsp:sp modelId="{D0971512-D8E1-4E4B-89F4-FF2EB164C196}">
      <dsp:nvSpPr>
        <dsp:cNvPr id="4" name="Rounded Rectangle 3"/>
        <dsp:cNvSpPr/>
      </dsp:nvSpPr>
      <dsp:spPr bwMode="white">
        <a:xfrm>
          <a:off x="448213" y="109772"/>
          <a:ext cx="6274987" cy="767520"/>
        </a:xfrm>
        <a:prstGeom prst="round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vert="horz" wrap="square" lIns="237179" tIns="0" rIns="23717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endParaRPr lang="en-US"/>
        </a:p>
      </dsp:txBody>
      <dsp:txXfrm>
        <a:off x="448213" y="109772"/>
        <a:ext cx="6274987" cy="767520"/>
      </dsp:txXfrm>
    </dsp:sp>
    <dsp:sp modelId="{2349BC44-FFE9-4776-9A91-84173F952730}">
      <dsp:nvSpPr>
        <dsp:cNvPr id="14" name="Rectangle 13"/>
        <dsp:cNvSpPr/>
      </dsp:nvSpPr>
      <dsp:spPr bwMode="white">
        <a:xfrm>
          <a:off x="0" y="1672892"/>
          <a:ext cx="8964267" cy="655200"/>
        </a:xfrm>
        <a:prstGeom prst="rect">
          <a:avLst/>
        </a:prstGeom>
      </dsp:spPr>
      <dsp:style>
        <a:lnRef idx="2">
          <a:schemeClr val="accent4">
            <a:hueOff val="2595000"/>
            <a:satOff val="-11960"/>
            <a:lumOff val="392"/>
            <a:alpha val="100000"/>
          </a:schemeClr>
        </a:lnRef>
        <a:fillRef idx="1">
          <a:schemeClr val="lt1">
            <a:alpha val="90000"/>
          </a:schemeClr>
        </a:fillRef>
        <a:effectRef idx="0">
          <a:scrgbClr r="0" g="0" b="0"/>
        </a:effectRef>
        <a:fontRef idx="minor"/>
      </dsp:style>
      <dsp:txBody>
        <a:bodyPr lIns="695726" tIns="541528" rIns="695726"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1672892"/>
        <a:ext cx="8964267" cy="655200"/>
      </dsp:txXfrm>
    </dsp:sp>
    <dsp:sp modelId="{75717603-5B03-43B9-AD48-5DF75A67A691}">
      <dsp:nvSpPr>
        <dsp:cNvPr id="13" name="Rounded Rectangle 12"/>
        <dsp:cNvSpPr/>
      </dsp:nvSpPr>
      <dsp:spPr bwMode="white">
        <a:xfrm>
          <a:off x="448213" y="1289132"/>
          <a:ext cx="6274987" cy="767520"/>
        </a:xfrm>
        <a:prstGeom prst="roundRect">
          <a:avLst/>
        </a:prstGeom>
      </dsp:spPr>
      <dsp:style>
        <a:lnRef idx="2">
          <a:schemeClr val="lt1"/>
        </a:lnRef>
        <a:fillRef idx="1">
          <a:schemeClr val="accent4">
            <a:hueOff val="2595000"/>
            <a:satOff val="-11960"/>
            <a:lumOff val="392"/>
            <a:alpha val="100000"/>
          </a:schemeClr>
        </a:fillRef>
        <a:effectRef idx="0">
          <a:scrgbClr r="0" g="0" b="0"/>
        </a:effectRef>
        <a:fontRef idx="minor">
          <a:schemeClr val="lt1"/>
        </a:fontRef>
      </dsp:style>
      <dsp:txBody>
        <a:bodyPr lIns="237179" tIns="0" rIns="23717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endParaRPr altLang="en-US"/>
        </a:p>
      </dsp:txBody>
      <dsp:txXfrm>
        <a:off x="448213" y="1289132"/>
        <a:ext cx="6274987" cy="767520"/>
      </dsp:txXfrm>
    </dsp:sp>
    <dsp:sp modelId="{235E7D64-1B24-4489-864A-E0CACCA4A029}">
      <dsp:nvSpPr>
        <dsp:cNvPr id="17" name="Rectangle 16"/>
        <dsp:cNvSpPr/>
      </dsp:nvSpPr>
      <dsp:spPr bwMode="white">
        <a:xfrm>
          <a:off x="0" y="2852252"/>
          <a:ext cx="8964267" cy="655200"/>
        </a:xfrm>
        <a:prstGeom prst="rect">
          <a:avLst/>
        </a:prstGeom>
      </dsp:spPr>
      <dsp:style>
        <a:lnRef idx="2">
          <a:schemeClr val="accent4">
            <a:hueOff val="5190000"/>
            <a:satOff val="-23921"/>
            <a:lumOff val="784"/>
            <a:alpha val="100000"/>
          </a:schemeClr>
        </a:lnRef>
        <a:fillRef idx="1">
          <a:schemeClr val="lt1">
            <a:alpha val="90000"/>
          </a:schemeClr>
        </a:fillRef>
        <a:effectRef idx="0">
          <a:scrgbClr r="0" g="0" b="0"/>
        </a:effectRef>
        <a:fontRef idx="minor"/>
      </dsp:style>
      <dsp:txBody>
        <a:bodyPr lIns="695726" tIns="541528" rIns="695726"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2852252"/>
        <a:ext cx="8964267" cy="655200"/>
      </dsp:txXfrm>
    </dsp:sp>
    <dsp:sp modelId="{37B9687E-743D-4882-B709-3CEF09D512B6}">
      <dsp:nvSpPr>
        <dsp:cNvPr id="16" name="Rounded Rectangle 15"/>
        <dsp:cNvSpPr/>
      </dsp:nvSpPr>
      <dsp:spPr bwMode="white">
        <a:xfrm>
          <a:off x="448213" y="2468492"/>
          <a:ext cx="6274987" cy="767520"/>
        </a:xfrm>
        <a:prstGeom prst="roundRect">
          <a:avLst/>
        </a:prstGeom>
      </dsp:spPr>
      <dsp:style>
        <a:lnRef idx="2">
          <a:schemeClr val="lt1"/>
        </a:lnRef>
        <a:fillRef idx="1">
          <a:schemeClr val="accent4">
            <a:hueOff val="5190000"/>
            <a:satOff val="-23921"/>
            <a:lumOff val="784"/>
            <a:alpha val="100000"/>
          </a:schemeClr>
        </a:fillRef>
        <a:effectRef idx="0">
          <a:scrgbClr r="0" g="0" b="0"/>
        </a:effectRef>
        <a:fontRef idx="minor">
          <a:schemeClr val="lt1"/>
        </a:fontRef>
      </dsp:style>
      <dsp:txBody>
        <a:bodyPr lIns="237179" tIns="0" rIns="23717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endParaRPr altLang="en-US"/>
        </a:p>
      </dsp:txBody>
      <dsp:txXfrm>
        <a:off x="448213" y="2468492"/>
        <a:ext cx="6274987" cy="767520"/>
      </dsp:txXfrm>
    </dsp:sp>
    <dsp:sp modelId="{FB20FF5F-D131-4A8A-AEBC-01A2B84D6655}">
      <dsp:nvSpPr>
        <dsp:cNvPr id="8" name="Rectangle 7"/>
        <dsp:cNvSpPr/>
      </dsp:nvSpPr>
      <dsp:spPr bwMode="white">
        <a:xfrm>
          <a:off x="0" y="4031612"/>
          <a:ext cx="8964267" cy="655200"/>
        </a:xfrm>
        <a:prstGeom prst="rect">
          <a:avLst/>
        </a:prstGeom>
      </dsp:spPr>
      <dsp:style>
        <a:lnRef idx="2">
          <a:schemeClr val="accent4">
            <a:hueOff val="7785000"/>
            <a:satOff val="-35881"/>
            <a:lumOff val="1176"/>
            <a:alpha val="100000"/>
          </a:schemeClr>
        </a:lnRef>
        <a:fillRef idx="1">
          <a:schemeClr val="lt1">
            <a:alpha val="90000"/>
          </a:schemeClr>
        </a:fillRef>
        <a:effectRef idx="0">
          <a:scrgbClr r="0" g="0" b="0"/>
        </a:effectRef>
        <a:fontRef idx="minor"/>
      </dsp:style>
      <dsp:txBody>
        <a:bodyPr lIns="695726" tIns="541528" rIns="695726"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4031612"/>
        <a:ext cx="8964267" cy="655200"/>
      </dsp:txXfrm>
    </dsp:sp>
    <dsp:sp modelId="{DD07B078-3354-4F1B-9438-E4F95C4B43A6}">
      <dsp:nvSpPr>
        <dsp:cNvPr id="7" name="Rounded Rectangle 6"/>
        <dsp:cNvSpPr/>
      </dsp:nvSpPr>
      <dsp:spPr bwMode="white">
        <a:xfrm>
          <a:off x="448213" y="3647852"/>
          <a:ext cx="6274987" cy="767520"/>
        </a:xfrm>
        <a:prstGeom prst="roundRect">
          <a:avLst/>
        </a:prstGeom>
      </dsp:spPr>
      <dsp:style>
        <a:lnRef idx="2">
          <a:schemeClr val="lt1"/>
        </a:lnRef>
        <a:fillRef idx="1">
          <a:schemeClr val="accent4">
            <a:hueOff val="7785000"/>
            <a:satOff val="-35881"/>
            <a:lumOff val="1176"/>
            <a:alpha val="100000"/>
          </a:schemeClr>
        </a:fillRef>
        <a:effectRef idx="0">
          <a:scrgbClr r="0" g="0" b="0"/>
        </a:effectRef>
        <a:fontRef idx="minor">
          <a:schemeClr val="lt1"/>
        </a:fontRef>
      </dsp:style>
      <dsp:txBody>
        <a:bodyPr lIns="237179" tIns="0" rIns="23717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endParaRPr lang="en-US"/>
        </a:p>
      </dsp:txBody>
      <dsp:txXfrm>
        <a:off x="448213" y="3647852"/>
        <a:ext cx="6274987" cy="767520"/>
      </dsp:txXfrm>
    </dsp:sp>
    <dsp:sp modelId="{F855875C-E8B4-4273-8C6C-6A8EC3091B3C}">
      <dsp:nvSpPr>
        <dsp:cNvPr id="11" name="Rectangle 10"/>
        <dsp:cNvSpPr/>
      </dsp:nvSpPr>
      <dsp:spPr bwMode="white">
        <a:xfrm>
          <a:off x="0" y="5210972"/>
          <a:ext cx="8964267" cy="655200"/>
        </a:xfrm>
        <a:prstGeom prst="rect">
          <a:avLst/>
        </a:prstGeom>
      </dsp:spPr>
      <dsp:style>
        <a:lnRef idx="2">
          <a:schemeClr val="accent4">
            <a:hueOff val="10380000"/>
            <a:satOff val="-47842"/>
            <a:lumOff val="1569"/>
            <a:alpha val="100000"/>
          </a:schemeClr>
        </a:lnRef>
        <a:fillRef idx="1">
          <a:schemeClr val="lt1">
            <a:alpha val="90000"/>
          </a:schemeClr>
        </a:fillRef>
        <a:effectRef idx="0">
          <a:scrgbClr r="0" g="0" b="0"/>
        </a:effectRef>
        <a:fontRef idx="minor"/>
      </dsp:style>
      <dsp:txBody>
        <a:bodyPr lIns="695726" tIns="541528" rIns="695726"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5210972"/>
        <a:ext cx="8964267" cy="655200"/>
      </dsp:txXfrm>
    </dsp:sp>
    <dsp:sp modelId="{F8B30F84-9FC1-4455-B8FC-CA5DC2189586}">
      <dsp:nvSpPr>
        <dsp:cNvPr id="10" name="Rounded Rectangle 9"/>
        <dsp:cNvSpPr/>
      </dsp:nvSpPr>
      <dsp:spPr bwMode="white">
        <a:xfrm>
          <a:off x="448213" y="4827212"/>
          <a:ext cx="6274987" cy="767520"/>
        </a:xfrm>
        <a:prstGeom prst="roundRect">
          <a:avLst/>
        </a:prstGeom>
      </dsp:spPr>
      <dsp:style>
        <a:lnRef idx="2">
          <a:schemeClr val="lt1"/>
        </a:lnRef>
        <a:fillRef idx="1">
          <a:schemeClr val="accent4">
            <a:hueOff val="10380000"/>
            <a:satOff val="-47842"/>
            <a:lumOff val="1569"/>
            <a:alpha val="100000"/>
          </a:schemeClr>
        </a:fillRef>
        <a:effectRef idx="0">
          <a:scrgbClr r="0" g="0" b="0"/>
        </a:effectRef>
        <a:fontRef idx="minor">
          <a:schemeClr val="lt1"/>
        </a:fontRef>
      </dsp:style>
      <dsp:txBody>
        <a:bodyPr lIns="237179" tIns="0" rIns="23717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endParaRPr lang="en-US"/>
        </a:p>
      </dsp:txBody>
      <dsp:txXfrm>
        <a:off x="448213" y="4827212"/>
        <a:ext cx="6274987" cy="767520"/>
      </dsp:txXfrm>
    </dsp:sp>
    <dsp:sp modelId="{58B158CB-C1D2-4676-88E6-6B3937A00A96}">
      <dsp:nvSpPr>
        <dsp:cNvPr id="3" name="Rectangle 2" hidden="1"/>
        <dsp:cNvSpPr/>
      </dsp:nvSpPr>
      <dsp:spPr bwMode="white">
        <a:xfrm>
          <a:off x="0" y="493532"/>
          <a:ext cx="448213" cy="0"/>
        </a:xfrm>
        <a:prstGeom prst="rect">
          <a:avLst/>
        </a:prstGeom>
      </dsp:spPr>
      <dsp:style>
        <a:lnRef idx="2">
          <a:schemeClr val="lt1"/>
        </a:lnRef>
        <a:fillRef idx="1">
          <a:schemeClr val="accent3"/>
        </a:fillRef>
        <a:effectRef idx="0">
          <a:scrgbClr r="0" g="0" b="0"/>
        </a:effectRef>
        <a:fontRef idx="minor">
          <a:schemeClr val="lt1"/>
        </a:fontRef>
      </dsp:style>
      <dsp:txXfrm>
        <a:off x="0" y="493532"/>
        <a:ext cx="448213" cy="0"/>
      </dsp:txXfrm>
    </dsp:sp>
    <dsp:sp modelId="{9B953055-1FEE-4A5E-873A-21625A6BA9DD}">
      <dsp:nvSpPr>
        <dsp:cNvPr id="12" name="Rectangle 11" hidden="1"/>
        <dsp:cNvSpPr/>
      </dsp:nvSpPr>
      <dsp:spPr bwMode="white">
        <a:xfrm>
          <a:off x="0" y="1672892"/>
          <a:ext cx="448213" cy="0"/>
        </a:xfrm>
        <a:prstGeom prst="rect">
          <a:avLst/>
        </a:prstGeom>
      </dsp:spPr>
      <dsp:style>
        <a:lnRef idx="2">
          <a:schemeClr val="lt1"/>
        </a:lnRef>
        <a:fillRef idx="1">
          <a:schemeClr val="accent3"/>
        </a:fillRef>
        <a:effectRef idx="0">
          <a:scrgbClr r="0" g="0" b="0"/>
        </a:effectRef>
        <a:fontRef idx="minor">
          <a:schemeClr val="lt1"/>
        </a:fontRef>
      </dsp:style>
      <dsp:txXfrm>
        <a:off x="0" y="1672892"/>
        <a:ext cx="448213" cy="0"/>
      </dsp:txXfrm>
    </dsp:sp>
    <dsp:sp modelId="{4A9BBA40-1937-4CA0-9643-435BF58FF607}">
      <dsp:nvSpPr>
        <dsp:cNvPr id="15" name="Rectangle 14" hidden="1"/>
        <dsp:cNvSpPr/>
      </dsp:nvSpPr>
      <dsp:spPr bwMode="white">
        <a:xfrm>
          <a:off x="0" y="2852252"/>
          <a:ext cx="448213" cy="0"/>
        </a:xfrm>
        <a:prstGeom prst="rect">
          <a:avLst/>
        </a:prstGeom>
      </dsp:spPr>
      <dsp:style>
        <a:lnRef idx="2">
          <a:schemeClr val="lt1"/>
        </a:lnRef>
        <a:fillRef idx="1">
          <a:schemeClr val="accent3"/>
        </a:fillRef>
        <a:effectRef idx="0">
          <a:scrgbClr r="0" g="0" b="0"/>
        </a:effectRef>
        <a:fontRef idx="minor">
          <a:schemeClr val="lt1"/>
        </a:fontRef>
      </dsp:style>
      <dsp:txXfrm>
        <a:off x="0" y="2852252"/>
        <a:ext cx="448213" cy="0"/>
      </dsp:txXfrm>
    </dsp:sp>
    <dsp:sp modelId="{AEA4B341-6C57-43B8-BC42-9813D43D1335}">
      <dsp:nvSpPr>
        <dsp:cNvPr id="6" name="Rectangle 5" hidden="1"/>
        <dsp:cNvSpPr/>
      </dsp:nvSpPr>
      <dsp:spPr bwMode="white">
        <a:xfrm>
          <a:off x="0" y="4031612"/>
          <a:ext cx="448213" cy="0"/>
        </a:xfrm>
        <a:prstGeom prst="rect">
          <a:avLst/>
        </a:prstGeom>
      </dsp:spPr>
      <dsp:style>
        <a:lnRef idx="2">
          <a:schemeClr val="lt1"/>
        </a:lnRef>
        <a:fillRef idx="1">
          <a:schemeClr val="accent3"/>
        </a:fillRef>
        <a:effectRef idx="0">
          <a:scrgbClr r="0" g="0" b="0"/>
        </a:effectRef>
        <a:fontRef idx="minor">
          <a:schemeClr val="lt1"/>
        </a:fontRef>
      </dsp:style>
      <dsp:txXfrm>
        <a:off x="0" y="4031612"/>
        <a:ext cx="448213" cy="0"/>
      </dsp:txXfrm>
    </dsp:sp>
    <dsp:sp modelId="{09CBCBA7-E2EE-4654-BCFB-AB2C2D77E66B}">
      <dsp:nvSpPr>
        <dsp:cNvPr id="9" name="Rectangle 8" hidden="1"/>
        <dsp:cNvSpPr/>
      </dsp:nvSpPr>
      <dsp:spPr bwMode="white">
        <a:xfrm>
          <a:off x="0" y="5210972"/>
          <a:ext cx="448213" cy="0"/>
        </a:xfrm>
        <a:prstGeom prst="rect">
          <a:avLst/>
        </a:prstGeom>
      </dsp:spPr>
      <dsp:style>
        <a:lnRef idx="2">
          <a:schemeClr val="lt1"/>
        </a:lnRef>
        <a:fillRef idx="1">
          <a:schemeClr val="accent3"/>
        </a:fillRef>
        <a:effectRef idx="0">
          <a:scrgbClr r="0" g="0" b="0"/>
        </a:effectRef>
        <a:fontRef idx="minor">
          <a:schemeClr val="lt1"/>
        </a:fontRef>
      </dsp:style>
      <dsp:txXfrm>
        <a:off x="0" y="5210972"/>
        <a:ext cx="448213" cy="0"/>
      </dsp:txXfrm>
    </dsp:sp>
  </dsp:spTree>
</dsp:drawing>
</file>

<file path=ppt/diagrams/drawing1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430537" cy="4070338"/>
        <a:chOff x="0" y="0"/>
        <a:chExt cx="7430537" cy="4070338"/>
      </a:xfrm>
    </dsp:grpSpPr>
    <dsp:sp modelId="{864A53AF-32DA-4A7C-9949-9AA1E1DFAF48}">
      <dsp:nvSpPr>
        <dsp:cNvPr id="3" name="Rectangle 2"/>
        <dsp:cNvSpPr/>
      </dsp:nvSpPr>
      <dsp:spPr bwMode="white">
        <a:xfrm>
          <a:off x="0" y="0"/>
          <a:ext cx="7430537" cy="1221101"/>
        </a:xfrm>
        <a:prstGeom prst="rect">
          <a:avLst/>
        </a:prstGeom>
      </dsp:spPr>
      <dsp:style>
        <a:lnRef idx="0">
          <a:schemeClr val="accent4"/>
        </a:lnRef>
        <a:fillRef idx="1">
          <a:schemeClr val="accent4">
            <a:shade val="80000"/>
          </a:schemeClr>
        </a:fillRef>
        <a:effectRef idx="0">
          <a:scrgbClr r="0" g="0" b="0"/>
        </a:effectRef>
        <a:fontRef idx="minor"/>
      </dsp:style>
      <dsp:txBody>
        <a:bodyPr vert="horz" wrap="square" lIns="205740" tIns="205740" rIns="205740" bIns="2057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5400">
              <a:solidFill>
                <a:schemeClr val="lt1"/>
              </a:solidFill>
            </a:rPr>
            <a:t>Cerpen</a:t>
          </a:r>
          <a:endParaRPr lang="en-US" sz="5400">
            <a:solidFill>
              <a:schemeClr val="lt1"/>
            </a:solidFill>
          </a:endParaRPr>
        </a:p>
      </dsp:txBody>
      <dsp:txXfrm>
        <a:off x="0" y="0"/>
        <a:ext cx="7430537" cy="1221101"/>
      </dsp:txXfrm>
    </dsp:sp>
    <dsp:sp modelId="{65D0C626-E678-4B51-98B9-40984CA4202A}">
      <dsp:nvSpPr>
        <dsp:cNvPr id="4" name="Rectangle 3"/>
        <dsp:cNvSpPr/>
      </dsp:nvSpPr>
      <dsp:spPr bwMode="white">
        <a:xfrm>
          <a:off x="0" y="1221101"/>
          <a:ext cx="2476846" cy="2564313"/>
        </a:xfrm>
        <a:prstGeom prst="rect">
          <a:avLst/>
        </a:prstGeom>
      </dsp:spPr>
      <dsp:style>
        <a:lnRef idx="2">
          <a:schemeClr val="lt1"/>
        </a:lnRef>
        <a:fillRef idx="1">
          <a:schemeClr val="accent4"/>
        </a:fillRef>
        <a:effectRef idx="0">
          <a:scrgbClr r="0" g="0" b="0"/>
        </a:effectRef>
        <a:fontRef idx="minor">
          <a:schemeClr val="lt1"/>
        </a:fontRef>
      </dsp:style>
      <dsp:txBody>
        <a:bodyPr lIns="247650" tIns="247650" rIns="247650" bIns="2476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p>
      </dsp:txBody>
      <dsp:txXfrm>
        <a:off x="0" y="1221101"/>
        <a:ext cx="2476846" cy="2564313"/>
      </dsp:txXfrm>
    </dsp:sp>
    <dsp:sp modelId="{18008A20-4C25-47E9-B65A-260C477ED446}">
      <dsp:nvSpPr>
        <dsp:cNvPr id="5" name="Rectangle 4"/>
        <dsp:cNvSpPr/>
      </dsp:nvSpPr>
      <dsp:spPr bwMode="white">
        <a:xfrm>
          <a:off x="2476846" y="1221101"/>
          <a:ext cx="2476846" cy="2564313"/>
        </a:xfrm>
        <a:prstGeom prst="rect">
          <a:avLst/>
        </a:prstGeom>
      </dsp:spPr>
      <dsp:style>
        <a:lnRef idx="2">
          <a:schemeClr val="lt1"/>
        </a:lnRef>
        <a:fillRef idx="1">
          <a:schemeClr val="accent4"/>
        </a:fillRef>
        <a:effectRef idx="0">
          <a:scrgbClr r="0" g="0" b="0"/>
        </a:effectRef>
        <a:fontRef idx="minor">
          <a:schemeClr val="lt1"/>
        </a:fontRef>
      </dsp:style>
      <dsp:txBody>
        <a:bodyPr lIns="247650" tIns="247650" rIns="247650" bIns="2476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p>
      </dsp:txBody>
      <dsp:txXfrm>
        <a:off x="2476846" y="1221101"/>
        <a:ext cx="2476846" cy="2564313"/>
      </dsp:txXfrm>
    </dsp:sp>
    <dsp:sp modelId="{81CF33A1-7295-4740-80AE-05AA3F96CC32}">
      <dsp:nvSpPr>
        <dsp:cNvPr id="6" name="Rectangle 5"/>
        <dsp:cNvSpPr/>
      </dsp:nvSpPr>
      <dsp:spPr bwMode="white">
        <a:xfrm>
          <a:off x="4953691" y="1221101"/>
          <a:ext cx="2476846" cy="2564313"/>
        </a:xfrm>
        <a:prstGeom prst="rect">
          <a:avLst/>
        </a:prstGeom>
      </dsp:spPr>
      <dsp:style>
        <a:lnRef idx="2">
          <a:schemeClr val="lt1"/>
        </a:lnRef>
        <a:fillRef idx="1">
          <a:schemeClr val="accent4"/>
        </a:fillRef>
        <a:effectRef idx="0">
          <a:scrgbClr r="0" g="0" b="0"/>
        </a:effectRef>
        <a:fontRef idx="minor">
          <a:schemeClr val="lt1"/>
        </a:fontRef>
      </dsp:style>
      <dsp:txBody>
        <a:bodyPr lIns="247650" tIns="247650" rIns="247650" bIns="2476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p>
      </dsp:txBody>
      <dsp:txXfrm>
        <a:off x="4953691" y="1221101"/>
        <a:ext cx="2476846" cy="2564313"/>
      </dsp:txXfrm>
    </dsp:sp>
    <dsp:sp modelId="{831132C6-EFB2-47B4-842A-89D29CEDEEEA}">
      <dsp:nvSpPr>
        <dsp:cNvPr id="7" name="Rectangle 6"/>
        <dsp:cNvSpPr/>
      </dsp:nvSpPr>
      <dsp:spPr bwMode="white">
        <a:xfrm>
          <a:off x="0" y="3785414"/>
          <a:ext cx="7430537" cy="284924"/>
        </a:xfrm>
        <a:prstGeom prst="rect">
          <a:avLst/>
        </a:prstGeom>
      </dsp:spPr>
      <dsp:style>
        <a:lnRef idx="0">
          <a:schemeClr val="accent4"/>
        </a:lnRef>
        <a:fillRef idx="1">
          <a:schemeClr val="accent4">
            <a:shade val="80000"/>
          </a:schemeClr>
        </a:fillRef>
        <a:effectRef idx="0">
          <a:scrgbClr r="0" g="0" b="0"/>
        </a:effectRef>
        <a:fontRef idx="minor"/>
      </dsp:style>
      <dsp:txXfrm>
        <a:off x="0" y="3785414"/>
        <a:ext cx="7430537" cy="2849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AE8BAA-D366-4D3C-8228-C16B31FA3EA3}">
      <dsp:nvSpPr>
        <dsp:cNvPr id="0" name=""/>
        <dsp:cNvSpPr/>
      </dsp:nvSpPr>
      <dsp:spPr>
        <a:xfrm>
          <a:off x="0" y="0"/>
          <a:ext cx="5695972" cy="894080"/>
        </a:xfrm>
        <a:prstGeom prst="roundRect">
          <a:avLst>
            <a:gd name="adj" fmla="val 10000"/>
          </a:avLst>
        </a:prstGeom>
        <a:gradFill flip="none"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Menentukan topik</a:t>
          </a:r>
          <a:endParaRPr lang="id-ID" sz="2400" kern="1200" dirty="0"/>
        </a:p>
      </dsp:txBody>
      <dsp:txXfrm>
        <a:off x="0" y="0"/>
        <a:ext cx="4708014" cy="894080"/>
      </dsp:txXfrm>
    </dsp:sp>
    <dsp:sp modelId="{C21C3110-7183-477C-B7ED-32FC008DE1BA}">
      <dsp:nvSpPr>
        <dsp:cNvPr id="0" name=""/>
        <dsp:cNvSpPr/>
      </dsp:nvSpPr>
      <dsp:spPr>
        <a:xfrm>
          <a:off x="477037" y="1056640"/>
          <a:ext cx="5695972" cy="894080"/>
        </a:xfrm>
        <a:prstGeom prst="roundRect">
          <a:avLst>
            <a:gd name="adj" fmla="val 10000"/>
          </a:avLst>
        </a:prstGeom>
        <a:gradFill flip="none"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Mengumpulkan sumber informasi</a:t>
          </a:r>
          <a:endParaRPr lang="id-ID" sz="2400" kern="1200" dirty="0"/>
        </a:p>
      </dsp:txBody>
      <dsp:txXfrm>
        <a:off x="477037" y="1056640"/>
        <a:ext cx="4637783" cy="894080"/>
      </dsp:txXfrm>
    </dsp:sp>
    <dsp:sp modelId="{F117D747-02C6-49B1-B085-904F626BCEAF}">
      <dsp:nvSpPr>
        <dsp:cNvPr id="0" name=""/>
        <dsp:cNvSpPr/>
      </dsp:nvSpPr>
      <dsp:spPr>
        <a:xfrm>
          <a:off x="946955" y="2113280"/>
          <a:ext cx="5695972" cy="894080"/>
        </a:xfrm>
        <a:prstGeom prst="roundRect">
          <a:avLst>
            <a:gd name="adj" fmla="val 10000"/>
          </a:avLst>
        </a:prstGeom>
        <a:gradFill flip="none"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Mengembangkan informasi</a:t>
          </a:r>
          <a:endParaRPr lang="id-ID" sz="2400" kern="1200" dirty="0"/>
        </a:p>
      </dsp:txBody>
      <dsp:txXfrm>
        <a:off x="946955" y="2113280"/>
        <a:ext cx="4644903" cy="894080"/>
      </dsp:txXfrm>
    </dsp:sp>
    <dsp:sp modelId="{8CCAF9A7-1C34-4C19-AC1F-DB72227BE6BA}">
      <dsp:nvSpPr>
        <dsp:cNvPr id="0" name=""/>
        <dsp:cNvSpPr/>
      </dsp:nvSpPr>
      <dsp:spPr>
        <a:xfrm>
          <a:off x="1423993" y="3169919"/>
          <a:ext cx="5695972" cy="894080"/>
        </a:xfrm>
        <a:prstGeom prst="roundRect">
          <a:avLst>
            <a:gd name="adj" fmla="val 10000"/>
          </a:avLst>
        </a:prstGeom>
        <a:gradFill flip="none"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Menyusun teks prosedur</a:t>
          </a:r>
          <a:endParaRPr lang="id-ID" sz="2400" kern="1200" dirty="0"/>
        </a:p>
      </dsp:txBody>
      <dsp:txXfrm>
        <a:off x="1423993" y="3169919"/>
        <a:ext cx="4637783" cy="894080"/>
      </dsp:txXfrm>
    </dsp:sp>
    <dsp:sp modelId="{AAA8BCD9-ADED-4F13-B743-8AABBD842E13}">
      <dsp:nvSpPr>
        <dsp:cNvPr id="0" name=""/>
        <dsp:cNvSpPr/>
      </dsp:nvSpPr>
      <dsp:spPr>
        <a:xfrm>
          <a:off x="5114820" y="684783"/>
          <a:ext cx="581152" cy="58115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id-ID" sz="2600" kern="1200"/>
        </a:p>
      </dsp:txBody>
      <dsp:txXfrm>
        <a:off x="5114820" y="684783"/>
        <a:ext cx="581152" cy="581152"/>
      </dsp:txXfrm>
    </dsp:sp>
    <dsp:sp modelId="{EEC99F8D-E30D-4AAC-A7FC-28970FC26C6A}">
      <dsp:nvSpPr>
        <dsp:cNvPr id="0" name=""/>
        <dsp:cNvSpPr/>
      </dsp:nvSpPr>
      <dsp:spPr>
        <a:xfrm>
          <a:off x="5591858" y="1741423"/>
          <a:ext cx="581152" cy="581152"/>
        </a:xfrm>
        <a:prstGeom prst="downArrow">
          <a:avLst>
            <a:gd name="adj1" fmla="val 55000"/>
            <a:gd name="adj2" fmla="val 45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id-ID" sz="2600" kern="1200"/>
        </a:p>
      </dsp:txBody>
      <dsp:txXfrm>
        <a:off x="5591858" y="1741423"/>
        <a:ext cx="581152" cy="581152"/>
      </dsp:txXfrm>
    </dsp:sp>
    <dsp:sp modelId="{9C2862F1-C5EF-4742-8AE6-41CBD0DB7428}">
      <dsp:nvSpPr>
        <dsp:cNvPr id="0" name=""/>
        <dsp:cNvSpPr/>
      </dsp:nvSpPr>
      <dsp:spPr>
        <a:xfrm>
          <a:off x="6061776" y="2798064"/>
          <a:ext cx="581152" cy="581152"/>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id-ID" sz="2600" kern="1200"/>
        </a:p>
      </dsp:txBody>
      <dsp:txXfrm>
        <a:off x="6061776" y="2798064"/>
        <a:ext cx="581152" cy="5811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334280" cy="4175140"/>
        <a:chOff x="0" y="0"/>
        <a:chExt cx="7334280" cy="4175140"/>
      </a:xfrm>
    </dsp:grpSpPr>
    <dsp:sp modelId="{3F5874CC-5B2D-4F24-BF13-AA4B081E7470}">
      <dsp:nvSpPr>
        <dsp:cNvPr id="5" name="Rectangle 4"/>
        <dsp:cNvSpPr/>
      </dsp:nvSpPr>
      <dsp:spPr bwMode="white">
        <a:xfrm>
          <a:off x="0" y="259632"/>
          <a:ext cx="7334280" cy="327600"/>
        </a:xfrm>
        <a:prstGeom prst="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569221" tIns="270764" rIns="569221"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259632"/>
        <a:ext cx="7334280" cy="327600"/>
      </dsp:txXfrm>
    </dsp:sp>
    <dsp:sp modelId="{9B5D2979-E23B-483A-9C3C-97091E22563D}">
      <dsp:nvSpPr>
        <dsp:cNvPr id="4" name="Rounded Rectangle 3"/>
        <dsp:cNvSpPr/>
      </dsp:nvSpPr>
      <dsp:spPr bwMode="white">
        <a:xfrm>
          <a:off x="366714" y="58790"/>
          <a:ext cx="6562787" cy="383760"/>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vert="horz" wrap="square" lIns="194052" tIns="0" rIns="194052"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b="1">
              <a:solidFill>
                <a:schemeClr val="tx1"/>
              </a:solidFill>
              <a:sym typeface="+mn-ea"/>
            </a:rPr>
            <a:t>P</a:t>
          </a:r>
          <a:r>
            <a:rPr lang="id-ID" b="1" dirty="0" smtClean="0">
              <a:solidFill>
                <a:schemeClr val="tx1"/>
              </a:solidFill>
              <a:sym typeface="+mn-ea"/>
            </a:rPr>
            <a:t>anjang karangan lebih kurang sepuluh halaman</a:t>
          </a:r>
          <a:r>
            <a:rPr lang="en-US" altLang="id-ID" b="1" dirty="0" smtClean="0">
              <a:solidFill>
                <a:schemeClr val="tx1"/>
              </a:solidFill>
              <a:sym typeface="+mn-ea"/>
            </a:rPr>
            <a:t>.</a:t>
          </a:r>
          <a:endParaRPr lang="en-US" altLang="id-ID" b="1" dirty="0" smtClean="0">
            <a:solidFill>
              <a:schemeClr val="tx1"/>
            </a:solidFill>
            <a:sym typeface="+mn-ea"/>
          </a:endParaRPr>
        </a:p>
      </dsp:txBody>
      <dsp:txXfrm>
        <a:off x="366714" y="58790"/>
        <a:ext cx="6562787" cy="383760"/>
      </dsp:txXfrm>
    </dsp:sp>
    <dsp:sp modelId="{11E46E78-F84C-4105-8421-4F038B192345}">
      <dsp:nvSpPr>
        <dsp:cNvPr id="8" name="Rectangle 7"/>
        <dsp:cNvSpPr/>
      </dsp:nvSpPr>
      <dsp:spPr bwMode="white">
        <a:xfrm>
          <a:off x="0" y="840350"/>
          <a:ext cx="7334280" cy="327600"/>
        </a:xfrm>
        <a:prstGeom prst="rect">
          <a:avLst/>
        </a:prstGeom>
      </dsp:spPr>
      <dsp:style>
        <a:lnRef idx="2">
          <a:schemeClr val="accent5">
            <a:hueOff val="-1650000"/>
            <a:satOff val="6667"/>
            <a:lumOff val="1438"/>
            <a:alpha val="100000"/>
          </a:schemeClr>
        </a:lnRef>
        <a:fillRef idx="1">
          <a:schemeClr val="lt1">
            <a:alpha val="90000"/>
          </a:schemeClr>
        </a:fillRef>
        <a:effectRef idx="0">
          <a:scrgbClr r="0" g="0" b="0"/>
        </a:effectRef>
        <a:fontRef idx="minor"/>
      </dsp:style>
      <dsp:txBody>
        <a:bodyPr lIns="569221" tIns="270764" rIns="569221"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840350"/>
        <a:ext cx="7334280" cy="327600"/>
      </dsp:txXfrm>
    </dsp:sp>
    <dsp:sp modelId="{A4D9D307-7121-4934-8184-A969A898C672}">
      <dsp:nvSpPr>
        <dsp:cNvPr id="7" name="Rounded Rectangle 6"/>
        <dsp:cNvSpPr/>
      </dsp:nvSpPr>
      <dsp:spPr bwMode="white">
        <a:xfrm>
          <a:off x="357190" y="664546"/>
          <a:ext cx="6507648" cy="383760"/>
        </a:xfrm>
        <a:prstGeom prst="roundRect">
          <a:avLst/>
        </a:prstGeom>
      </dsp:spPr>
      <dsp:style>
        <a:lnRef idx="2">
          <a:schemeClr val="lt1"/>
        </a:lnRef>
        <a:fillRef idx="1">
          <a:schemeClr val="accent5">
            <a:hueOff val="-1650000"/>
            <a:satOff val="6667"/>
            <a:lumOff val="1438"/>
            <a:alpha val="100000"/>
          </a:schemeClr>
        </a:fillRef>
        <a:effectRef idx="0">
          <a:scrgbClr r="0" g="0" b="0"/>
        </a:effectRef>
        <a:fontRef idx="minor">
          <a:schemeClr val="lt1"/>
        </a:fontRef>
      </dsp:style>
      <dsp:txBody>
        <a:bodyPr vert="horz" wrap="square" lIns="194052" tIns="0" rIns="194052"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b="1">
              <a:solidFill>
                <a:schemeClr val="tx1"/>
              </a:solidFill>
              <a:sym typeface="+mn-ea"/>
            </a:rPr>
            <a:t>H</a:t>
          </a:r>
          <a:r>
            <a:rPr lang="id-ID" b="1" dirty="0" smtClean="0">
              <a:solidFill>
                <a:schemeClr val="tx1"/>
              </a:solidFill>
              <a:sym typeface="+mn-ea"/>
            </a:rPr>
            <a:t>abis dibaca sekali duduk</a:t>
          </a:r>
          <a:r>
            <a:rPr lang="en-US" altLang="id-ID" b="1" dirty="0" smtClean="0">
              <a:sym typeface="+mn-ea"/>
            </a:rPr>
            <a:t>.</a:t>
          </a:r>
          <a:endParaRPr lang="en-US" altLang="id-ID" b="1" dirty="0" smtClean="0">
            <a:sym typeface="+mn-ea"/>
          </a:endParaRPr>
        </a:p>
      </dsp:txBody>
      <dsp:txXfrm>
        <a:off x="357190" y="664546"/>
        <a:ext cx="6507648" cy="383760"/>
      </dsp:txXfrm>
    </dsp:sp>
    <dsp:sp modelId="{4096A046-BE80-40F1-ACD7-28AD2B2A4C66}">
      <dsp:nvSpPr>
        <dsp:cNvPr id="11" name="Rectangle 10"/>
        <dsp:cNvSpPr/>
      </dsp:nvSpPr>
      <dsp:spPr bwMode="white">
        <a:xfrm>
          <a:off x="0" y="1430030"/>
          <a:ext cx="7334280" cy="327600"/>
        </a:xfrm>
        <a:prstGeom prst="rect">
          <a:avLst/>
        </a:prstGeom>
      </dsp:spPr>
      <dsp:style>
        <a:lnRef idx="2">
          <a:schemeClr val="accent5">
            <a:hueOff val="-3300000"/>
            <a:satOff val="13333"/>
            <a:lumOff val="2876"/>
            <a:alpha val="100000"/>
          </a:schemeClr>
        </a:lnRef>
        <a:fillRef idx="1">
          <a:schemeClr val="lt1">
            <a:alpha val="90000"/>
          </a:schemeClr>
        </a:fillRef>
        <a:effectRef idx="0">
          <a:scrgbClr r="0" g="0" b="0"/>
        </a:effectRef>
        <a:fontRef idx="minor"/>
      </dsp:style>
      <dsp:txBody>
        <a:bodyPr lIns="569221" tIns="270764" rIns="569221"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1430030"/>
        <a:ext cx="7334280" cy="327600"/>
      </dsp:txXfrm>
    </dsp:sp>
    <dsp:sp modelId="{C150071D-7E1F-4EB0-AEDE-241A67DC13BC}">
      <dsp:nvSpPr>
        <dsp:cNvPr id="10" name="Rounded Rectangle 9"/>
        <dsp:cNvSpPr/>
      </dsp:nvSpPr>
      <dsp:spPr bwMode="white">
        <a:xfrm>
          <a:off x="366714" y="1238150"/>
          <a:ext cx="6562787" cy="383760"/>
        </a:xfrm>
        <a:prstGeom prst="roundRect">
          <a:avLst/>
        </a:prstGeom>
      </dsp:spPr>
      <dsp:style>
        <a:lnRef idx="2">
          <a:schemeClr val="lt1"/>
        </a:lnRef>
        <a:fillRef idx="1">
          <a:schemeClr val="accent5">
            <a:hueOff val="-3300000"/>
            <a:satOff val="13333"/>
            <a:lumOff val="2876"/>
            <a:alpha val="100000"/>
          </a:schemeClr>
        </a:fillRef>
        <a:effectRef idx="0">
          <a:scrgbClr r="0" g="0" b="0"/>
        </a:effectRef>
        <a:fontRef idx="minor">
          <a:schemeClr val="lt1"/>
        </a:fontRef>
      </dsp:style>
      <dsp:txBody>
        <a:bodyPr vert="horz" wrap="square" lIns="194052" tIns="0" rIns="194052"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b="1">
              <a:solidFill>
                <a:schemeClr val="tx1"/>
              </a:solidFill>
              <a:sym typeface="+mn-ea"/>
            </a:rPr>
            <a:t>T</a:t>
          </a:r>
          <a:r>
            <a:rPr lang="id-ID" b="1" dirty="0" smtClean="0">
              <a:solidFill>
                <a:schemeClr val="tx1"/>
              </a:solidFill>
              <a:sym typeface="+mn-ea"/>
            </a:rPr>
            <a:t>idak menggambarkan semua kisah para tokohnya.</a:t>
          </a:r>
          <a:endParaRPr lang="id-ID" b="1" dirty="0" smtClean="0">
            <a:solidFill>
              <a:schemeClr val="tx1"/>
            </a:solidFill>
            <a:sym typeface="+mn-ea"/>
          </a:endParaRPr>
        </a:p>
      </dsp:txBody>
      <dsp:txXfrm>
        <a:off x="366714" y="1238150"/>
        <a:ext cx="6562787" cy="383760"/>
      </dsp:txXfrm>
    </dsp:sp>
    <dsp:sp modelId="{7A221399-98D5-45A5-ABFB-8F857275EFBC}">
      <dsp:nvSpPr>
        <dsp:cNvPr id="14" name="Rectangle 13"/>
        <dsp:cNvSpPr/>
      </dsp:nvSpPr>
      <dsp:spPr bwMode="white">
        <a:xfrm>
          <a:off x="0" y="2019710"/>
          <a:ext cx="7334280" cy="327600"/>
        </a:xfrm>
        <a:prstGeom prst="rect">
          <a:avLst/>
        </a:prstGeom>
      </dsp:spPr>
      <dsp:style>
        <a:lnRef idx="2">
          <a:schemeClr val="accent5">
            <a:hueOff val="-4950000"/>
            <a:satOff val="20000"/>
            <a:lumOff val="4314"/>
            <a:alpha val="100000"/>
          </a:schemeClr>
        </a:lnRef>
        <a:fillRef idx="1">
          <a:schemeClr val="lt1">
            <a:alpha val="90000"/>
          </a:schemeClr>
        </a:fillRef>
        <a:effectRef idx="0">
          <a:scrgbClr r="0" g="0" b="0"/>
        </a:effectRef>
        <a:fontRef idx="minor"/>
      </dsp:style>
      <dsp:txBody>
        <a:bodyPr lIns="569221" tIns="270764" rIns="569221"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2019710"/>
        <a:ext cx="7334280" cy="327600"/>
      </dsp:txXfrm>
    </dsp:sp>
    <dsp:sp modelId="{3F000DB5-9407-4818-A252-F985706D873C}">
      <dsp:nvSpPr>
        <dsp:cNvPr id="13" name="Rounded Rectangle 12"/>
        <dsp:cNvSpPr/>
      </dsp:nvSpPr>
      <dsp:spPr bwMode="white">
        <a:xfrm>
          <a:off x="366714" y="1827830"/>
          <a:ext cx="6562736" cy="383760"/>
        </a:xfrm>
        <a:prstGeom prst="roundRect">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vert="horz" wrap="square" lIns="194052" tIns="0" rIns="194052"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b="1">
              <a:solidFill>
                <a:schemeClr val="tx1"/>
              </a:solidFill>
              <a:sym typeface="+mn-ea"/>
            </a:rPr>
            <a:t>A</a:t>
          </a:r>
          <a:r>
            <a:rPr lang="id-ID" b="1" dirty="0" smtClean="0">
              <a:solidFill>
                <a:schemeClr val="tx1"/>
              </a:solidFill>
              <a:sym typeface="+mn-ea"/>
            </a:rPr>
            <a:t>da konflik, tetapi tidak menimbulkan perubahan nasib pelaku</a:t>
          </a:r>
          <a:r>
            <a:rPr lang="en-US" altLang="id-ID" b="1" dirty="0" smtClean="0">
              <a:solidFill>
                <a:schemeClr val="tx1"/>
              </a:solidFill>
              <a:sym typeface="+mn-ea"/>
            </a:rPr>
            <a:t>.</a:t>
          </a:r>
          <a:endParaRPr lang="en-US" altLang="id-ID" b="1" dirty="0" smtClean="0">
            <a:solidFill>
              <a:schemeClr val="tx1"/>
            </a:solidFill>
            <a:sym typeface="+mn-ea"/>
          </a:endParaRPr>
        </a:p>
      </dsp:txBody>
      <dsp:txXfrm>
        <a:off x="366714" y="1827830"/>
        <a:ext cx="6562736" cy="383760"/>
      </dsp:txXfrm>
    </dsp:sp>
    <dsp:sp modelId="{2C4DE927-F826-4D87-A1A9-BEC7E5E767D1}">
      <dsp:nvSpPr>
        <dsp:cNvPr id="17" name="Rectangle 16"/>
        <dsp:cNvSpPr/>
      </dsp:nvSpPr>
      <dsp:spPr bwMode="white">
        <a:xfrm>
          <a:off x="0" y="2609390"/>
          <a:ext cx="7334280" cy="327600"/>
        </a:xfrm>
        <a:prstGeom prst="rect">
          <a:avLst/>
        </a:prstGeom>
      </dsp:spPr>
      <dsp:style>
        <a:lnRef idx="2">
          <a:schemeClr val="accent5">
            <a:hueOff val="-6600000"/>
            <a:satOff val="26667"/>
            <a:lumOff val="5752"/>
            <a:alpha val="100000"/>
          </a:schemeClr>
        </a:lnRef>
        <a:fillRef idx="1">
          <a:schemeClr val="lt1">
            <a:alpha val="90000"/>
          </a:schemeClr>
        </a:fillRef>
        <a:effectRef idx="0">
          <a:scrgbClr r="0" g="0" b="0"/>
        </a:effectRef>
        <a:fontRef idx="minor"/>
      </dsp:style>
      <dsp:txBody>
        <a:bodyPr lIns="569221" tIns="270764" rIns="569221"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2609390"/>
        <a:ext cx="7334280" cy="327600"/>
      </dsp:txXfrm>
    </dsp:sp>
    <dsp:sp modelId="{971CF0D0-22BB-4718-AB96-7BE125B731CB}">
      <dsp:nvSpPr>
        <dsp:cNvPr id="16" name="Rounded Rectangle 15"/>
        <dsp:cNvSpPr/>
      </dsp:nvSpPr>
      <dsp:spPr bwMode="white">
        <a:xfrm>
          <a:off x="366714" y="2417510"/>
          <a:ext cx="6562787" cy="383760"/>
        </a:xfrm>
        <a:prstGeom prst="roundRect">
          <a:avLst/>
        </a:prstGeom>
      </dsp:spPr>
      <dsp:style>
        <a:lnRef idx="2">
          <a:schemeClr val="lt1"/>
        </a:lnRef>
        <a:fillRef idx="1">
          <a:schemeClr val="accent5">
            <a:hueOff val="-6600000"/>
            <a:satOff val="26667"/>
            <a:lumOff val="5752"/>
            <a:alpha val="100000"/>
          </a:schemeClr>
        </a:fillRef>
        <a:effectRef idx="0">
          <a:scrgbClr r="0" g="0" b="0"/>
        </a:effectRef>
        <a:fontRef idx="minor">
          <a:schemeClr val="lt1"/>
        </a:fontRef>
      </dsp:style>
      <dsp:txBody>
        <a:bodyPr vert="horz" wrap="square" lIns="194052" tIns="0" rIns="194052"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b="1">
              <a:solidFill>
                <a:schemeClr val="tx1"/>
              </a:solidFill>
              <a:sym typeface="+mn-ea"/>
            </a:rPr>
            <a:t>H</a:t>
          </a:r>
          <a:r>
            <a:rPr lang="id-ID" b="1" dirty="0" smtClean="0">
              <a:solidFill>
                <a:schemeClr val="tx1"/>
              </a:solidFill>
              <a:sym typeface="+mn-ea"/>
            </a:rPr>
            <a:t>anya menimbulkan satu alu</a:t>
          </a:r>
          <a:r>
            <a:rPr lang="en-US" altLang="id-ID" b="1" dirty="0" smtClean="0">
              <a:solidFill>
                <a:schemeClr val="tx1"/>
              </a:solidFill>
              <a:sym typeface="+mn-ea"/>
            </a:rPr>
            <a:t>r.</a:t>
          </a:r>
          <a:endParaRPr lang="en-US" altLang="id-ID" b="1" dirty="0" smtClean="0">
            <a:solidFill>
              <a:schemeClr val="tx1"/>
            </a:solidFill>
            <a:sym typeface="+mn-ea"/>
          </a:endParaRPr>
        </a:p>
      </dsp:txBody>
      <dsp:txXfrm>
        <a:off x="366714" y="2417510"/>
        <a:ext cx="6562787" cy="383760"/>
      </dsp:txXfrm>
    </dsp:sp>
    <dsp:sp modelId="{731AB6DC-53EE-4DBE-989C-E8706D6B7F68}">
      <dsp:nvSpPr>
        <dsp:cNvPr id="20" name="Rectangle 19"/>
        <dsp:cNvSpPr/>
      </dsp:nvSpPr>
      <dsp:spPr bwMode="white">
        <a:xfrm>
          <a:off x="0" y="3199070"/>
          <a:ext cx="7334280" cy="327600"/>
        </a:xfrm>
        <a:prstGeom prst="rect">
          <a:avLst/>
        </a:prstGeom>
      </dsp:spPr>
      <dsp:style>
        <a:lnRef idx="2">
          <a:schemeClr val="accent5">
            <a:hueOff val="-8250000"/>
            <a:satOff val="33333"/>
            <a:lumOff val="7190"/>
            <a:alpha val="100000"/>
          </a:schemeClr>
        </a:lnRef>
        <a:fillRef idx="1">
          <a:schemeClr val="lt1">
            <a:alpha val="90000"/>
          </a:schemeClr>
        </a:fillRef>
        <a:effectRef idx="0">
          <a:scrgbClr r="0" g="0" b="0"/>
        </a:effectRef>
        <a:fontRef idx="minor"/>
      </dsp:style>
      <dsp:txBody>
        <a:bodyPr lIns="569221" tIns="270764" rIns="569221"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3199070"/>
        <a:ext cx="7334280" cy="327600"/>
      </dsp:txXfrm>
    </dsp:sp>
    <dsp:sp modelId="{A33E2C05-A717-4B75-A19C-8E1FC1564D11}">
      <dsp:nvSpPr>
        <dsp:cNvPr id="19" name="Rounded Rectangle 18"/>
        <dsp:cNvSpPr/>
      </dsp:nvSpPr>
      <dsp:spPr bwMode="white">
        <a:xfrm>
          <a:off x="366714" y="3007190"/>
          <a:ext cx="6562736" cy="383760"/>
        </a:xfrm>
        <a:prstGeom prst="roundRect">
          <a:avLst/>
        </a:prstGeom>
      </dsp:spPr>
      <dsp:style>
        <a:lnRef idx="2">
          <a:schemeClr val="lt1"/>
        </a:lnRef>
        <a:fillRef idx="1">
          <a:schemeClr val="accent5">
            <a:hueOff val="-8250000"/>
            <a:satOff val="33333"/>
            <a:lumOff val="7190"/>
            <a:alpha val="100000"/>
          </a:schemeClr>
        </a:fillRef>
        <a:effectRef idx="0">
          <a:scrgbClr r="0" g="0" b="0"/>
        </a:effectRef>
        <a:fontRef idx="minor">
          <a:schemeClr val="lt1"/>
        </a:fontRef>
      </dsp:style>
      <dsp:txBody>
        <a:bodyPr vert="horz" wrap="square" lIns="194052" tIns="0" rIns="194052"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b="1">
              <a:solidFill>
                <a:schemeClr val="tx1"/>
              </a:solidFill>
              <a:sym typeface="+mn-ea"/>
            </a:rPr>
            <a:t>P</a:t>
          </a:r>
          <a:r>
            <a:rPr lang="id-ID" b="1" dirty="0" smtClean="0">
              <a:solidFill>
                <a:schemeClr val="tx1"/>
              </a:solidFill>
              <a:sym typeface="+mn-ea"/>
            </a:rPr>
            <a:t>erwatakan tokoh dilukiskan secara singka</a:t>
          </a:r>
          <a:r>
            <a:rPr lang="en-US" altLang="id-ID" b="1" dirty="0" smtClean="0">
              <a:solidFill>
                <a:schemeClr val="tx1"/>
              </a:solidFill>
              <a:sym typeface="+mn-ea"/>
            </a:rPr>
            <a:t>t.</a:t>
          </a:r>
          <a:endParaRPr lang="en-US" altLang="id-ID" b="1" dirty="0" smtClean="0">
            <a:solidFill>
              <a:schemeClr val="tx1"/>
            </a:solidFill>
            <a:sym typeface="+mn-ea"/>
          </a:endParaRPr>
        </a:p>
      </dsp:txBody>
      <dsp:txXfrm>
        <a:off x="366714" y="3007190"/>
        <a:ext cx="6562736" cy="383760"/>
      </dsp:txXfrm>
    </dsp:sp>
    <dsp:sp modelId="{86024561-6FF9-44A6-A698-1C3223163A26}">
      <dsp:nvSpPr>
        <dsp:cNvPr id="26" name="Rectangle 25"/>
        <dsp:cNvSpPr/>
      </dsp:nvSpPr>
      <dsp:spPr bwMode="white">
        <a:xfrm>
          <a:off x="0" y="3788750"/>
          <a:ext cx="7334280" cy="327600"/>
        </a:xfrm>
        <a:prstGeom prst="rect">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lIns="569221" tIns="270764" rIns="569221"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3788750"/>
        <a:ext cx="7334280" cy="327600"/>
      </dsp:txXfrm>
    </dsp:sp>
    <dsp:sp modelId="{D0CAC277-936A-464A-8510-4E3EFBCA1A46}">
      <dsp:nvSpPr>
        <dsp:cNvPr id="25" name="Rounded Rectangle 24"/>
        <dsp:cNvSpPr/>
      </dsp:nvSpPr>
      <dsp:spPr bwMode="white">
        <a:xfrm>
          <a:off x="366714" y="3596870"/>
          <a:ext cx="5133996" cy="383760"/>
        </a:xfrm>
        <a:prstGeom prst="roundRect">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vert="horz" wrap="square" lIns="194052" tIns="0" rIns="194052"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n-US" b="1">
              <a:solidFill>
                <a:schemeClr val="tx1"/>
              </a:solidFill>
            </a:rPr>
            <a:t>Menimbulkan kesan mendalam bagi pembaca.</a:t>
          </a:r>
          <a:endParaRPr lang="en-US" b="1">
            <a:solidFill>
              <a:schemeClr val="tx1"/>
            </a:solidFill>
          </a:endParaRPr>
        </a:p>
      </dsp:txBody>
      <dsp:txXfrm>
        <a:off x="366714" y="3596870"/>
        <a:ext cx="5133996" cy="383760"/>
      </dsp:txXfrm>
    </dsp:sp>
    <dsp:sp modelId="{7119E761-AF01-4867-A7BF-2458BD9C64AF}">
      <dsp:nvSpPr>
        <dsp:cNvPr id="3" name="Rectangle 2" hidden="1"/>
        <dsp:cNvSpPr/>
      </dsp:nvSpPr>
      <dsp:spPr bwMode="white">
        <a:xfrm>
          <a:off x="0" y="250670"/>
          <a:ext cx="366714" cy="0"/>
        </a:xfrm>
        <a:prstGeom prst="rect">
          <a:avLst/>
        </a:prstGeom>
      </dsp:spPr>
      <dsp:style>
        <a:lnRef idx="2">
          <a:schemeClr val="lt1"/>
        </a:lnRef>
        <a:fillRef idx="1">
          <a:schemeClr val="accent4"/>
        </a:fillRef>
        <a:effectRef idx="0">
          <a:scrgbClr r="0" g="0" b="0"/>
        </a:effectRef>
        <a:fontRef idx="minor">
          <a:schemeClr val="lt1"/>
        </a:fontRef>
      </dsp:style>
      <dsp:txXfrm>
        <a:off x="0" y="250670"/>
        <a:ext cx="366714" cy="0"/>
      </dsp:txXfrm>
    </dsp:sp>
    <dsp:sp modelId="{92DF24C5-3D5A-4B8F-9F7D-969A015C28AE}">
      <dsp:nvSpPr>
        <dsp:cNvPr id="6" name="Rectangle 5" hidden="1"/>
        <dsp:cNvSpPr/>
      </dsp:nvSpPr>
      <dsp:spPr bwMode="white">
        <a:xfrm>
          <a:off x="0" y="840350"/>
          <a:ext cx="366714" cy="0"/>
        </a:xfrm>
        <a:prstGeom prst="rect">
          <a:avLst/>
        </a:prstGeom>
      </dsp:spPr>
      <dsp:style>
        <a:lnRef idx="2">
          <a:schemeClr val="lt1"/>
        </a:lnRef>
        <a:fillRef idx="1">
          <a:schemeClr val="accent4"/>
        </a:fillRef>
        <a:effectRef idx="0">
          <a:scrgbClr r="0" g="0" b="0"/>
        </a:effectRef>
        <a:fontRef idx="minor">
          <a:schemeClr val="lt1"/>
        </a:fontRef>
      </dsp:style>
      <dsp:txXfrm>
        <a:off x="0" y="840350"/>
        <a:ext cx="366714" cy="0"/>
      </dsp:txXfrm>
    </dsp:sp>
    <dsp:sp modelId="{6AC840C3-5ECF-432A-87CA-B277BC7BC2AE}">
      <dsp:nvSpPr>
        <dsp:cNvPr id="9" name="Rectangle 8" hidden="1"/>
        <dsp:cNvSpPr/>
      </dsp:nvSpPr>
      <dsp:spPr bwMode="white">
        <a:xfrm>
          <a:off x="0" y="1430030"/>
          <a:ext cx="366714" cy="0"/>
        </a:xfrm>
        <a:prstGeom prst="rect">
          <a:avLst/>
        </a:prstGeom>
      </dsp:spPr>
      <dsp:style>
        <a:lnRef idx="2">
          <a:schemeClr val="lt1"/>
        </a:lnRef>
        <a:fillRef idx="1">
          <a:schemeClr val="accent4"/>
        </a:fillRef>
        <a:effectRef idx="0">
          <a:scrgbClr r="0" g="0" b="0"/>
        </a:effectRef>
        <a:fontRef idx="minor">
          <a:schemeClr val="lt1"/>
        </a:fontRef>
      </dsp:style>
      <dsp:txXfrm>
        <a:off x="0" y="1430030"/>
        <a:ext cx="366714" cy="0"/>
      </dsp:txXfrm>
    </dsp:sp>
    <dsp:sp modelId="{53A2BF72-7285-41A1-869C-CAA954579E30}">
      <dsp:nvSpPr>
        <dsp:cNvPr id="12" name="Rectangle 11" hidden="1"/>
        <dsp:cNvSpPr/>
      </dsp:nvSpPr>
      <dsp:spPr bwMode="white">
        <a:xfrm>
          <a:off x="0" y="2019710"/>
          <a:ext cx="366714" cy="0"/>
        </a:xfrm>
        <a:prstGeom prst="rect">
          <a:avLst/>
        </a:prstGeom>
      </dsp:spPr>
      <dsp:style>
        <a:lnRef idx="2">
          <a:schemeClr val="lt1"/>
        </a:lnRef>
        <a:fillRef idx="1">
          <a:schemeClr val="accent4"/>
        </a:fillRef>
        <a:effectRef idx="0">
          <a:scrgbClr r="0" g="0" b="0"/>
        </a:effectRef>
        <a:fontRef idx="minor">
          <a:schemeClr val="lt1"/>
        </a:fontRef>
      </dsp:style>
      <dsp:txXfrm>
        <a:off x="0" y="2019710"/>
        <a:ext cx="366714" cy="0"/>
      </dsp:txXfrm>
    </dsp:sp>
    <dsp:sp modelId="{CF27BFFE-5491-43DE-A6E8-3B7D53AC7184}">
      <dsp:nvSpPr>
        <dsp:cNvPr id="15" name="Rectangle 14" hidden="1"/>
        <dsp:cNvSpPr/>
      </dsp:nvSpPr>
      <dsp:spPr bwMode="white">
        <a:xfrm>
          <a:off x="0" y="2609390"/>
          <a:ext cx="366714" cy="0"/>
        </a:xfrm>
        <a:prstGeom prst="rect">
          <a:avLst/>
        </a:prstGeom>
      </dsp:spPr>
      <dsp:style>
        <a:lnRef idx="2">
          <a:schemeClr val="lt1"/>
        </a:lnRef>
        <a:fillRef idx="1">
          <a:schemeClr val="accent4"/>
        </a:fillRef>
        <a:effectRef idx="0">
          <a:scrgbClr r="0" g="0" b="0"/>
        </a:effectRef>
        <a:fontRef idx="minor">
          <a:schemeClr val="lt1"/>
        </a:fontRef>
      </dsp:style>
      <dsp:txXfrm>
        <a:off x="0" y="2609390"/>
        <a:ext cx="366714" cy="0"/>
      </dsp:txXfrm>
    </dsp:sp>
    <dsp:sp modelId="{6E55A4C4-F4F3-443D-8150-CF258AD6E33F}">
      <dsp:nvSpPr>
        <dsp:cNvPr id="18" name="Rectangle 17" hidden="1"/>
        <dsp:cNvSpPr/>
      </dsp:nvSpPr>
      <dsp:spPr bwMode="white">
        <a:xfrm>
          <a:off x="0" y="3199070"/>
          <a:ext cx="366714" cy="0"/>
        </a:xfrm>
        <a:prstGeom prst="rect">
          <a:avLst/>
        </a:prstGeom>
      </dsp:spPr>
      <dsp:style>
        <a:lnRef idx="2">
          <a:schemeClr val="lt1"/>
        </a:lnRef>
        <a:fillRef idx="1">
          <a:schemeClr val="accent4"/>
        </a:fillRef>
        <a:effectRef idx="0">
          <a:scrgbClr r="0" g="0" b="0"/>
        </a:effectRef>
        <a:fontRef idx="minor">
          <a:schemeClr val="lt1"/>
        </a:fontRef>
      </dsp:style>
      <dsp:txXfrm>
        <a:off x="0" y="3199070"/>
        <a:ext cx="366714" cy="0"/>
      </dsp:txXfrm>
    </dsp:sp>
    <dsp:sp modelId="{07CE7C74-A0DC-4A54-B9FD-AA27926B93B1}">
      <dsp:nvSpPr>
        <dsp:cNvPr id="24" name="Rectangle 23" hidden="1"/>
        <dsp:cNvSpPr/>
      </dsp:nvSpPr>
      <dsp:spPr bwMode="white">
        <a:xfrm>
          <a:off x="0" y="3788750"/>
          <a:ext cx="366714" cy="0"/>
        </a:xfrm>
        <a:prstGeom prst="rect">
          <a:avLst/>
        </a:prstGeom>
      </dsp:spPr>
      <dsp:style>
        <a:lnRef idx="2">
          <a:schemeClr val="lt1"/>
        </a:lnRef>
        <a:fillRef idx="1">
          <a:schemeClr val="accent4"/>
        </a:fillRef>
        <a:effectRef idx="0">
          <a:scrgbClr r="0" g="0" b="0"/>
        </a:effectRef>
        <a:fontRef idx="minor">
          <a:schemeClr val="lt1"/>
        </a:fontRef>
      </dsp:style>
      <dsp:txXfrm>
        <a:off x="0" y="3788750"/>
        <a:ext cx="366714" cy="0"/>
      </dsp:txXfrm>
    </dsp:sp>
  </dsp:spTree>
</dsp:drawing>
</file>

<file path=ppt/diagrams/drawing2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64267" cy="5480809"/>
        <a:chOff x="0" y="0"/>
        <a:chExt cx="8964267" cy="5480809"/>
      </a:xfrm>
    </dsp:grpSpPr>
    <dsp:sp modelId="{6A259130-4455-44E0-969B-948D1249687E}">
      <dsp:nvSpPr>
        <dsp:cNvPr id="5" name="Freeform 4"/>
        <dsp:cNvSpPr/>
      </dsp:nvSpPr>
      <dsp:spPr bwMode="white">
        <a:xfrm>
          <a:off x="1310565" y="2465186"/>
          <a:ext cx="3171568" cy="550437"/>
        </a:xfrm>
        <a:custGeom>
          <a:avLst/>
          <a:gdLst/>
          <a:ahLst/>
          <a:cxnLst/>
          <a:pathLst>
            <a:path w="4995" h="867">
              <a:moveTo>
                <a:pt x="4995" y="0"/>
              </a:moveTo>
              <a:lnTo>
                <a:pt x="4995" y="433"/>
              </a:lnTo>
              <a:lnTo>
                <a:pt x="0" y="433"/>
              </a:lnTo>
              <a:lnTo>
                <a:pt x="0" y="867"/>
              </a:lnTo>
            </a:path>
          </a:pathLst>
        </a:custGeom>
      </dsp:spPr>
      <dsp:style>
        <a:lnRef idx="2">
          <a:schemeClr val="accent4"/>
        </a:lnRef>
        <a:fillRef idx="0">
          <a:schemeClr val="accent2">
            <a:tint val="90000"/>
          </a:schemeClr>
        </a:fillRef>
        <a:effectRef idx="0">
          <a:scrgbClr r="0" g="0" b="0"/>
        </a:effectRef>
        <a:fontRef idx="minor"/>
      </dsp:style>
      <dsp:txXfrm>
        <a:off x="1310565" y="2465186"/>
        <a:ext cx="3171568" cy="550437"/>
      </dsp:txXfrm>
    </dsp:sp>
    <dsp:sp modelId="{F492B679-3C8C-4E72-95A8-8B81298826E7}">
      <dsp:nvSpPr>
        <dsp:cNvPr id="8" name="Freeform 7"/>
        <dsp:cNvSpPr/>
      </dsp:nvSpPr>
      <dsp:spPr bwMode="white">
        <a:xfrm>
          <a:off x="4482134" y="2465186"/>
          <a:ext cx="0" cy="550437"/>
        </a:xfrm>
        <a:custGeom>
          <a:avLst/>
          <a:gdLst/>
          <a:ahLst/>
          <a:cxnLst/>
          <a:pathLst>
            <a:path h="867">
              <a:moveTo>
                <a:pt x="0" y="0"/>
              </a:moveTo>
              <a:lnTo>
                <a:pt x="0" y="867"/>
              </a:lnTo>
            </a:path>
          </a:pathLst>
        </a:custGeom>
      </dsp:spPr>
      <dsp:style>
        <a:lnRef idx="2">
          <a:schemeClr val="accent4"/>
        </a:lnRef>
        <a:fillRef idx="0">
          <a:schemeClr val="accent2">
            <a:tint val="90000"/>
          </a:schemeClr>
        </a:fillRef>
        <a:effectRef idx="0">
          <a:scrgbClr r="0" g="0" b="0"/>
        </a:effectRef>
        <a:fontRef idx="minor"/>
      </dsp:style>
      <dsp:txXfrm>
        <a:off x="4482134" y="2465186"/>
        <a:ext cx="0" cy="550437"/>
      </dsp:txXfrm>
    </dsp:sp>
    <dsp:sp modelId="{AB3A8128-6C86-49B7-B5CC-0153888815E5}">
      <dsp:nvSpPr>
        <dsp:cNvPr id="11" name="Freeform 10"/>
        <dsp:cNvSpPr/>
      </dsp:nvSpPr>
      <dsp:spPr bwMode="white">
        <a:xfrm>
          <a:off x="4482134" y="2465186"/>
          <a:ext cx="3171568" cy="550437"/>
        </a:xfrm>
        <a:custGeom>
          <a:avLst/>
          <a:gdLst/>
          <a:ahLst/>
          <a:cxnLst/>
          <a:pathLst>
            <a:path w="4995" h="867">
              <a:moveTo>
                <a:pt x="0" y="0"/>
              </a:moveTo>
              <a:lnTo>
                <a:pt x="0" y="433"/>
              </a:lnTo>
              <a:lnTo>
                <a:pt x="4995" y="433"/>
              </a:lnTo>
              <a:lnTo>
                <a:pt x="4995" y="867"/>
              </a:lnTo>
            </a:path>
          </a:pathLst>
        </a:custGeom>
      </dsp:spPr>
      <dsp:style>
        <a:lnRef idx="2">
          <a:schemeClr val="accent4"/>
        </a:lnRef>
        <a:fillRef idx="0">
          <a:schemeClr val="accent2">
            <a:tint val="90000"/>
          </a:schemeClr>
        </a:fillRef>
        <a:effectRef idx="0">
          <a:scrgbClr r="0" g="0" b="0"/>
        </a:effectRef>
        <a:fontRef idx="minor"/>
      </dsp:style>
      <dsp:txXfrm>
        <a:off x="4482134" y="2465186"/>
        <a:ext cx="3171568" cy="550437"/>
      </dsp:txXfrm>
    </dsp:sp>
    <dsp:sp modelId="{AE79172D-D441-42BB-84EA-E3D989670DED}">
      <dsp:nvSpPr>
        <dsp:cNvPr id="3" name="Rectangle 2"/>
        <dsp:cNvSpPr/>
      </dsp:nvSpPr>
      <dsp:spPr bwMode="white">
        <a:xfrm>
          <a:off x="3171568" y="1154620"/>
          <a:ext cx="2621131" cy="1310565"/>
        </a:xfrm>
        <a:prstGeom prst="rect">
          <a:avLst/>
        </a:prstGeom>
        <a:sp3d prstMaterial="dkEdge">
          <a:bevelT w="8200" h="38100"/>
        </a:sp3d>
      </dsp:spPr>
      <dsp:style>
        <a:lnRef idx="0">
          <a:schemeClr val="lt1"/>
        </a:lnRef>
        <a:fillRef idx="2">
          <a:schemeClr val="accent2"/>
        </a:fillRef>
        <a:effectRef idx="1">
          <a:scrgbClr r="0" g="0" b="0"/>
        </a:effectRef>
        <a:fontRef idx="minor">
          <a:schemeClr val="dk1"/>
        </a:fontRef>
      </dsp:style>
      <dsp:txBody>
        <a:bodyPr vert="horz" wrap="square" lIns="26035" tIns="26035" rIns="26035" bIns="26035"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t>Jenis Cerpen</a:t>
          </a:r>
          <a:endParaRPr lang="en-US"/>
        </a:p>
      </dsp:txBody>
      <dsp:txXfrm>
        <a:off x="3171568" y="1154620"/>
        <a:ext cx="2621131" cy="1310565"/>
      </dsp:txXfrm>
    </dsp:sp>
    <dsp:sp modelId="{43B7C837-49D6-40CE-BBAB-953D9E4BA7ED}">
      <dsp:nvSpPr>
        <dsp:cNvPr id="6" name="Rectangle 5"/>
        <dsp:cNvSpPr/>
      </dsp:nvSpPr>
      <dsp:spPr bwMode="white">
        <a:xfrm>
          <a:off x="0" y="3015623"/>
          <a:ext cx="2621131" cy="1310565"/>
        </a:xfrm>
        <a:prstGeom prst="rect">
          <a:avLst/>
        </a:prstGeom>
        <a:sp3d prstMaterial="dkEdge">
          <a:bevelT w="8200" h="38100"/>
        </a:sp3d>
      </dsp:spPr>
      <dsp:style>
        <a:lnRef idx="0">
          <a:schemeClr val="lt1"/>
        </a:lnRef>
        <a:fillRef idx="2">
          <a:schemeClr val="accent4">
            <a:hueOff val="0"/>
            <a:satOff val="0"/>
            <a:lumOff val="0"/>
            <a:alpha val="100000"/>
          </a:schemeClr>
        </a:fillRef>
        <a:effectRef idx="1">
          <a:scrgbClr r="0" g="0" b="0"/>
        </a:effectRef>
        <a:fontRef idx="minor">
          <a:schemeClr val="dk1"/>
        </a:fontRef>
      </dsp:style>
      <dsp:txBody>
        <a:bodyPr vert="horz" wrap="square" lIns="26035" tIns="26035" rIns="26035" bIns="26035"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t>Cerpen Mini</a:t>
          </a:r>
          <a:endParaRPr lang="en-US"/>
        </a:p>
      </dsp:txBody>
      <dsp:txXfrm>
        <a:off x="0" y="3015623"/>
        <a:ext cx="2621131" cy="1310565"/>
      </dsp:txXfrm>
    </dsp:sp>
    <dsp:sp modelId="{08A0D1D2-3A20-4D63-8E35-B7C8B6B16D48}">
      <dsp:nvSpPr>
        <dsp:cNvPr id="9" name="Rectangle 8"/>
        <dsp:cNvSpPr/>
      </dsp:nvSpPr>
      <dsp:spPr bwMode="white">
        <a:xfrm>
          <a:off x="3171568" y="3015623"/>
          <a:ext cx="2621131" cy="1310565"/>
        </a:xfrm>
        <a:prstGeom prst="rect">
          <a:avLst/>
        </a:prstGeom>
        <a:sp3d prstMaterial="dkEdge">
          <a:bevelT w="8200" h="38100"/>
        </a:sp3d>
      </dsp:spPr>
      <dsp:style>
        <a:lnRef idx="0">
          <a:schemeClr val="lt1"/>
        </a:lnRef>
        <a:fillRef idx="2">
          <a:schemeClr val="accent4">
            <a:hueOff val="0"/>
            <a:satOff val="0"/>
            <a:lumOff val="0"/>
            <a:alpha val="100000"/>
          </a:schemeClr>
        </a:fillRef>
        <a:effectRef idx="1">
          <a:scrgbClr r="0" g="0" b="0"/>
        </a:effectRef>
        <a:fontRef idx="minor">
          <a:schemeClr val="dk1"/>
        </a:fontRef>
      </dsp:style>
      <dsp:txBody>
        <a:bodyPr vert="horz" wrap="square" lIns="26035" tIns="26035" rIns="26035" bIns="26035"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t>Cerpen Ideal</a:t>
          </a:r>
          <a:endParaRPr lang="en-US"/>
        </a:p>
      </dsp:txBody>
      <dsp:txXfrm>
        <a:off x="3171568" y="3015623"/>
        <a:ext cx="2621131" cy="1310565"/>
      </dsp:txXfrm>
    </dsp:sp>
    <dsp:sp modelId="{7D64F4A3-0E55-47AC-A59B-9D5A9DC25552}">
      <dsp:nvSpPr>
        <dsp:cNvPr id="12" name="Rectangle 11"/>
        <dsp:cNvSpPr/>
      </dsp:nvSpPr>
      <dsp:spPr bwMode="white">
        <a:xfrm>
          <a:off x="6343136" y="3015623"/>
          <a:ext cx="2621131" cy="1310565"/>
        </a:xfrm>
        <a:prstGeom prst="rect">
          <a:avLst/>
        </a:prstGeom>
        <a:sp3d prstMaterial="dkEdge">
          <a:bevelT w="8200" h="38100"/>
        </a:sp3d>
      </dsp:spPr>
      <dsp:style>
        <a:lnRef idx="0">
          <a:schemeClr val="lt1"/>
        </a:lnRef>
        <a:fillRef idx="2">
          <a:schemeClr val="accent4">
            <a:hueOff val="0"/>
            <a:satOff val="0"/>
            <a:lumOff val="0"/>
            <a:alpha val="100000"/>
          </a:schemeClr>
        </a:fillRef>
        <a:effectRef idx="1">
          <a:scrgbClr r="0" g="0" b="0"/>
        </a:effectRef>
        <a:fontRef idx="minor">
          <a:schemeClr val="dk1"/>
        </a:fontRef>
      </dsp:style>
      <dsp:txBody>
        <a:bodyPr vert="horz" wrap="square" lIns="26035" tIns="26035" rIns="26035" bIns="26035"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n-US"/>
            <a:t>Cerpen Panjang</a:t>
          </a:r>
          <a:endParaRPr lang="en-US"/>
        </a:p>
      </dsp:txBody>
      <dsp:txXfrm>
        <a:off x="6343136" y="3015623"/>
        <a:ext cx="2621131" cy="1310565"/>
      </dsp:txXfrm>
    </dsp:sp>
    <dsp:sp modelId="{86420519-308D-4A6A-8FEA-6FB2E39BA448}">
      <dsp:nvSpPr>
        <dsp:cNvPr id="4" name="Rectangle 3" hidden="1"/>
        <dsp:cNvSpPr/>
      </dsp:nvSpPr>
      <dsp:spPr bwMode="white">
        <a:xfrm>
          <a:off x="3171568" y="1154620"/>
          <a:ext cx="524226" cy="1310565"/>
        </a:xfrm>
        <a:prstGeom prst="rect">
          <a:avLst/>
        </a:prstGeom>
        <a:sp3d prstMaterial="dkEdge">
          <a:bevelT w="8200" h="38100"/>
        </a:sp3d>
      </dsp:spPr>
      <dsp:style>
        <a:lnRef idx="0">
          <a:schemeClr val="lt1"/>
        </a:lnRef>
        <a:fillRef idx="2">
          <a:schemeClr val="accent2"/>
        </a:fillRef>
        <a:effectRef idx="1">
          <a:scrgbClr r="0" g="0" b="0"/>
        </a:effectRef>
        <a:fontRef idx="minor">
          <a:schemeClr val="dk1"/>
        </a:fontRef>
      </dsp:style>
      <dsp:txXfrm>
        <a:off x="3171568" y="1154620"/>
        <a:ext cx="524226" cy="1310565"/>
      </dsp:txXfrm>
    </dsp:sp>
    <dsp:sp modelId="{9A037140-9B69-4B9F-A134-F2F2EB0F2E32}">
      <dsp:nvSpPr>
        <dsp:cNvPr id="7" name="Rectangle 6" hidden="1"/>
        <dsp:cNvSpPr/>
      </dsp:nvSpPr>
      <dsp:spPr bwMode="white">
        <a:xfrm>
          <a:off x="0" y="3015623"/>
          <a:ext cx="524226" cy="1310565"/>
        </a:xfrm>
        <a:prstGeom prst="rect">
          <a:avLst/>
        </a:prstGeom>
        <a:sp3d prstMaterial="dkEdge">
          <a:bevelT w="8200" h="38100"/>
        </a:sp3d>
      </dsp:spPr>
      <dsp:style>
        <a:lnRef idx="0">
          <a:schemeClr val="lt1"/>
        </a:lnRef>
        <a:fillRef idx="2">
          <a:schemeClr val="accent2"/>
        </a:fillRef>
        <a:effectRef idx="1">
          <a:scrgbClr r="0" g="0" b="0"/>
        </a:effectRef>
        <a:fontRef idx="minor">
          <a:schemeClr val="dk1"/>
        </a:fontRef>
      </dsp:style>
      <dsp:txXfrm>
        <a:off x="0" y="3015623"/>
        <a:ext cx="524226" cy="1310565"/>
      </dsp:txXfrm>
    </dsp:sp>
    <dsp:sp modelId="{6238C53E-A961-488B-8FBD-6EC13507B069}">
      <dsp:nvSpPr>
        <dsp:cNvPr id="10" name="Rectangle 9" hidden="1"/>
        <dsp:cNvSpPr/>
      </dsp:nvSpPr>
      <dsp:spPr bwMode="white">
        <a:xfrm>
          <a:off x="3171568" y="3015623"/>
          <a:ext cx="524226" cy="1310565"/>
        </a:xfrm>
        <a:prstGeom prst="rect">
          <a:avLst/>
        </a:prstGeom>
        <a:sp3d prstMaterial="dkEdge">
          <a:bevelT w="8200" h="38100"/>
        </a:sp3d>
      </dsp:spPr>
      <dsp:style>
        <a:lnRef idx="0">
          <a:schemeClr val="lt1"/>
        </a:lnRef>
        <a:fillRef idx="2">
          <a:schemeClr val="accent2"/>
        </a:fillRef>
        <a:effectRef idx="1">
          <a:scrgbClr r="0" g="0" b="0"/>
        </a:effectRef>
        <a:fontRef idx="minor">
          <a:schemeClr val="dk1"/>
        </a:fontRef>
      </dsp:style>
      <dsp:txXfrm>
        <a:off x="3171568" y="3015623"/>
        <a:ext cx="524226" cy="1310565"/>
      </dsp:txXfrm>
    </dsp:sp>
    <dsp:sp modelId="{5667CB49-EC34-46BC-AD2D-72F3BD95D049}">
      <dsp:nvSpPr>
        <dsp:cNvPr id="13" name="Rectangle 12" hidden="1"/>
        <dsp:cNvSpPr/>
      </dsp:nvSpPr>
      <dsp:spPr bwMode="white">
        <a:xfrm>
          <a:off x="6343136" y="3015623"/>
          <a:ext cx="524226" cy="1310565"/>
        </a:xfrm>
        <a:prstGeom prst="rect">
          <a:avLst/>
        </a:prstGeom>
        <a:sp3d prstMaterial="dkEdge">
          <a:bevelT w="8200" h="38100"/>
        </a:sp3d>
      </dsp:spPr>
      <dsp:style>
        <a:lnRef idx="0">
          <a:schemeClr val="lt1"/>
        </a:lnRef>
        <a:fillRef idx="2">
          <a:schemeClr val="accent2"/>
        </a:fillRef>
        <a:effectRef idx="1">
          <a:scrgbClr r="0" g="0" b="0"/>
        </a:effectRef>
        <a:fontRef idx="minor">
          <a:schemeClr val="dk1"/>
        </a:fontRef>
      </dsp:style>
      <dsp:txXfrm>
        <a:off x="6343136" y="3015623"/>
        <a:ext cx="524226" cy="13105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96000" cy="4064000"/>
        <a:chOff x="0" y="0"/>
        <a:chExt cx="6096000" cy="4064000"/>
      </a:xfrm>
    </dsp:grpSpPr>
    <dsp:sp modelId="{B1C4ECEB-1730-4644-9719-89DF8C7988C9}">
      <dsp:nvSpPr>
        <dsp:cNvPr id="3" name="Up Arrow 2"/>
        <dsp:cNvSpPr/>
      </dsp:nvSpPr>
      <dsp:spPr bwMode="white">
        <a:xfrm rot="16200000">
          <a:off x="0" y="580571"/>
          <a:ext cx="2902857" cy="2902857"/>
        </a:xfrm>
        <a:prstGeom prst="upArrow">
          <a:avLst>
            <a:gd name="adj1" fmla="val 50000"/>
            <a:gd name="adj2" fmla="val 35000"/>
          </a:avLst>
        </a:prstGeom>
      </dsp:spPr>
      <dsp:style>
        <a:lnRef idx="3">
          <a:schemeClr val="lt1"/>
        </a:lnRef>
        <a:fillRef idx="1">
          <a:schemeClr val="accent2"/>
        </a:fillRef>
        <a:effectRef idx="1">
          <a:scrgbClr r="0" g="0" b="0"/>
        </a:effectRef>
        <a:fontRef idx="minor">
          <a:schemeClr val="lt1"/>
        </a:fontRef>
      </dsp:style>
      <dsp:txBody>
        <a:bodyPr rot="5400000" lIns="348488" tIns="348488" rIns="348488" bIns="348488" anchor="ctr"/>
        <a:lstStyle>
          <a:lvl1pPr algn="ctr">
            <a:defRPr sz="4900"/>
          </a:lvl1pPr>
          <a:lvl2pPr marL="285750" indent="-285750" algn="ctr">
            <a:defRPr sz="3800"/>
          </a:lvl2pPr>
          <a:lvl3pPr marL="571500" indent="-285750" algn="ctr">
            <a:defRPr sz="3800"/>
          </a:lvl3pPr>
          <a:lvl4pPr marL="857250" indent="-285750" algn="ctr">
            <a:defRPr sz="3800"/>
          </a:lvl4pPr>
          <a:lvl5pPr marL="1143000" indent="-285750" algn="ctr">
            <a:defRPr sz="3800"/>
          </a:lvl5pPr>
          <a:lvl6pPr marL="1428750" indent="-285750" algn="ctr">
            <a:defRPr sz="3800"/>
          </a:lvl6pPr>
          <a:lvl7pPr marL="1714500" indent="-285750" algn="ctr">
            <a:defRPr sz="3800"/>
          </a:lvl7pPr>
          <a:lvl8pPr marL="2000250" indent="-285750" algn="ctr">
            <a:defRPr sz="3800"/>
          </a:lvl8pPr>
          <a:lvl9pPr marL="2286000" indent="-285750" algn="ctr">
            <a:defRPr sz="3800"/>
          </a:lvl9pPr>
        </a:lstStyle>
        <a:p>
          <a:pPr lvl="0">
            <a:lnSpc>
              <a:spcPct val="100000"/>
            </a:lnSpc>
            <a:spcBef>
              <a:spcPct val="0"/>
            </a:spcBef>
            <a:spcAft>
              <a:spcPct val="35000"/>
            </a:spcAft>
          </a:pPr>
          <a:endParaRPr lang="id-ID" dirty="0"/>
        </a:p>
      </dsp:txBody>
      <dsp:txXfrm rot="16200000">
        <a:off x="0" y="580571"/>
        <a:ext cx="2902857" cy="2902857"/>
      </dsp:txXfrm>
    </dsp:sp>
    <dsp:sp modelId="{1B38F8AA-1DC5-4BB1-8E5B-B396256AF760}">
      <dsp:nvSpPr>
        <dsp:cNvPr id="4" name="Up Arrow 3"/>
        <dsp:cNvSpPr/>
      </dsp:nvSpPr>
      <dsp:spPr bwMode="white">
        <a:xfrm rot="27000000">
          <a:off x="3193143" y="580571"/>
          <a:ext cx="2902857" cy="2902857"/>
        </a:xfrm>
        <a:prstGeom prst="upArrow">
          <a:avLst>
            <a:gd name="adj1" fmla="val 50000"/>
            <a:gd name="adj2" fmla="val 35000"/>
          </a:avLst>
        </a:prstGeom>
      </dsp:spPr>
      <dsp:style>
        <a:lnRef idx="3">
          <a:schemeClr val="lt1"/>
        </a:lnRef>
        <a:fillRef idx="1">
          <a:schemeClr val="accent3"/>
        </a:fillRef>
        <a:effectRef idx="1">
          <a:scrgbClr r="0" g="0" b="0"/>
        </a:effectRef>
        <a:fontRef idx="minor">
          <a:schemeClr val="lt1"/>
        </a:fontRef>
      </dsp:style>
      <dsp:txBody>
        <a:bodyPr rot="-5400000" lIns="348488" tIns="348488" rIns="348488" bIns="348488" anchor="ctr"/>
        <a:lstStyle>
          <a:lvl1pPr algn="ctr">
            <a:defRPr sz="4900"/>
          </a:lvl1pPr>
          <a:lvl2pPr marL="285750" indent="-285750" algn="ctr">
            <a:defRPr sz="3800"/>
          </a:lvl2pPr>
          <a:lvl3pPr marL="571500" indent="-285750" algn="ctr">
            <a:defRPr sz="3800"/>
          </a:lvl3pPr>
          <a:lvl4pPr marL="857250" indent="-285750" algn="ctr">
            <a:defRPr sz="3800"/>
          </a:lvl4pPr>
          <a:lvl5pPr marL="1143000" indent="-285750" algn="ctr">
            <a:defRPr sz="3800"/>
          </a:lvl5pPr>
          <a:lvl6pPr marL="1428750" indent="-285750" algn="ctr">
            <a:defRPr sz="3800"/>
          </a:lvl6pPr>
          <a:lvl7pPr marL="1714500" indent="-285750" algn="ctr">
            <a:defRPr sz="3800"/>
          </a:lvl7pPr>
          <a:lvl8pPr marL="2000250" indent="-285750" algn="ctr">
            <a:defRPr sz="3800"/>
          </a:lvl8pPr>
          <a:lvl9pPr marL="2286000" indent="-285750" algn="ctr">
            <a:defRPr sz="3800"/>
          </a:lvl9pPr>
        </a:lstStyle>
        <a:p>
          <a:pPr lvl="0">
            <a:lnSpc>
              <a:spcPct val="100000"/>
            </a:lnSpc>
            <a:spcBef>
              <a:spcPct val="0"/>
            </a:spcBef>
            <a:spcAft>
              <a:spcPct val="35000"/>
            </a:spcAft>
          </a:pPr>
          <a:endParaRPr lang="id-ID" dirty="0"/>
        </a:p>
      </dsp:txBody>
      <dsp:txXfrm rot="27000000">
        <a:off x="3193143" y="580571"/>
        <a:ext cx="2902857" cy="2902857"/>
      </dsp:txXfrm>
    </dsp:sp>
  </dsp:spTree>
</dsp:drawing>
</file>

<file path=ppt/diagrams/drawing2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64267" cy="5975945"/>
        <a:chOff x="0" y="0"/>
        <a:chExt cx="8964267" cy="5975945"/>
      </a:xfrm>
    </dsp:grpSpPr>
    <dsp:sp modelId="{B52502C2-594A-4A13-A5FF-5CD5841BD847}">
      <dsp:nvSpPr>
        <dsp:cNvPr id="3" name="Oval 2"/>
        <dsp:cNvSpPr/>
      </dsp:nvSpPr>
      <dsp:spPr bwMode="white">
        <a:xfrm>
          <a:off x="3117680" y="3247038"/>
          <a:ext cx="2728906" cy="2728906"/>
        </a:xfrm>
        <a:prstGeom prst="ellipse">
          <a:avLst/>
        </a:prstGeom>
      </dsp:spPr>
      <dsp:style>
        <a:lnRef idx="0">
          <a:schemeClr val="lt1"/>
        </a:lnRef>
        <a:fillRef idx="3">
          <a:schemeClr val="accent1"/>
        </a:fillRef>
        <a:effectRef idx="3">
          <a:scrgbClr r="0" g="0" b="0"/>
        </a:effectRef>
        <a:fontRef idx="minor">
          <a:schemeClr val="lt1"/>
        </a:fontRef>
      </dsp:style>
      <dsp:txBody>
        <a:bodyPr vert="horz" wrap="square" lIns="19050" tIns="19050" rIns="19050" bIns="1905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en-US"/>
            <a:t>Unsur Kebahasaan Cerpen</a:t>
          </a:r>
          <a:endParaRPr lang="en-US"/>
        </a:p>
      </dsp:txBody>
      <dsp:txXfrm>
        <a:off x="3117680" y="3247038"/>
        <a:ext cx="2728906" cy="2728906"/>
      </dsp:txXfrm>
    </dsp:sp>
    <dsp:sp modelId="{B849A6F3-9933-4C36-AF65-6098308CBC3C}">
      <dsp:nvSpPr>
        <dsp:cNvPr id="4" name="Left Arrow 3"/>
        <dsp:cNvSpPr/>
      </dsp:nvSpPr>
      <dsp:spPr bwMode="white">
        <a:xfrm rot="12899999">
          <a:off x="1415003" y="2806187"/>
          <a:ext cx="2088501" cy="777738"/>
        </a:xfrm>
        <a:prstGeom prst="leftArrow">
          <a:avLst>
            <a:gd name="adj1" fmla="val 60000"/>
            <a:gd name="adj2" fmla="val 50000"/>
          </a:avLst>
        </a:prstGeom>
      </dsp:spPr>
      <dsp:style>
        <a:lnRef idx="0">
          <a:schemeClr val="lt1">
            <a:hueOff val="0"/>
            <a:satOff val="0"/>
            <a:lumOff val="0"/>
            <a:alpha val="100000"/>
          </a:schemeClr>
        </a:lnRef>
        <a:fillRef idx="3">
          <a:schemeClr val="accent2"/>
        </a:fillRef>
        <a:effectRef idx="3">
          <a:scrgbClr r="0" g="0" b="0"/>
        </a:effectRef>
        <a:fontRef idx="minor">
          <a:schemeClr val="lt1"/>
        </a:fontRef>
      </dsp:style>
      <dsp:txXfrm rot="12899999">
        <a:off x="1415003" y="2806187"/>
        <a:ext cx="2088501" cy="777738"/>
      </dsp:txXfrm>
    </dsp:sp>
    <dsp:sp modelId="{B1756079-1332-4090-9A47-D2C0EDB7FB22}">
      <dsp:nvSpPr>
        <dsp:cNvPr id="5" name="Rounded Rectangle 4"/>
        <dsp:cNvSpPr/>
      </dsp:nvSpPr>
      <dsp:spPr bwMode="white">
        <a:xfrm>
          <a:off x="257838" y="1524254"/>
          <a:ext cx="2592461" cy="2073969"/>
        </a:xfrm>
        <a:prstGeom prst="roundRect">
          <a:avLst>
            <a:gd name="adj" fmla="val 10000"/>
          </a:avLst>
        </a:prstGeom>
      </dsp:spPr>
      <dsp:style>
        <a:lnRef idx="0">
          <a:schemeClr val="lt1"/>
        </a:lnRef>
        <a:fillRef idx="3">
          <a:schemeClr val="accent2"/>
        </a:fillRef>
        <a:effectRef idx="3">
          <a:scrgbClr r="0" g="0" b="0"/>
        </a:effectRef>
        <a:fontRef idx="minor">
          <a:schemeClr val="lt1"/>
        </a:fontRef>
      </dsp:style>
      <dsp:txBody>
        <a:bodyPr vert="horz" wrap="square" lIns="74295" tIns="74295" rIns="74295" bIns="74295"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r>
            <a:rPr lang="en-US"/>
            <a:t>Keterangan Waktu</a:t>
          </a:r>
          <a:endParaRPr lang="en-US"/>
        </a:p>
      </dsp:txBody>
      <dsp:txXfrm>
        <a:off x="257838" y="1524254"/>
        <a:ext cx="2592461" cy="2073969"/>
      </dsp:txXfrm>
    </dsp:sp>
    <dsp:sp modelId="{8A478794-BDE0-4AD6-9479-89CDBFC37EB7}">
      <dsp:nvSpPr>
        <dsp:cNvPr id="6" name="Left Arrow 5"/>
        <dsp:cNvSpPr/>
      </dsp:nvSpPr>
      <dsp:spPr bwMode="white">
        <a:xfrm rot="16199999">
          <a:off x="3437883" y="1753142"/>
          <a:ext cx="2088501" cy="777738"/>
        </a:xfrm>
        <a:prstGeom prst="leftArrow">
          <a:avLst>
            <a:gd name="adj1" fmla="val 60000"/>
            <a:gd name="adj2" fmla="val 50000"/>
          </a:avLst>
        </a:prstGeom>
      </dsp:spPr>
      <dsp:style>
        <a:lnRef idx="0">
          <a:schemeClr val="lt1">
            <a:hueOff val="0"/>
            <a:satOff val="0"/>
            <a:lumOff val="0"/>
            <a:alpha val="100000"/>
          </a:schemeClr>
        </a:lnRef>
        <a:fillRef idx="3">
          <a:schemeClr val="accent3"/>
        </a:fillRef>
        <a:effectRef idx="3">
          <a:scrgbClr r="0" g="0" b="0"/>
        </a:effectRef>
        <a:fontRef idx="minor">
          <a:schemeClr val="lt1"/>
        </a:fontRef>
      </dsp:style>
      <dsp:txXfrm rot="16199999">
        <a:off x="3437883" y="1753142"/>
        <a:ext cx="2088501" cy="777738"/>
      </dsp:txXfrm>
    </dsp:sp>
    <dsp:sp modelId="{3868CDED-247C-4EE9-95A2-ED400A267946}">
      <dsp:nvSpPr>
        <dsp:cNvPr id="7" name="Rounded Rectangle 6"/>
        <dsp:cNvSpPr/>
      </dsp:nvSpPr>
      <dsp:spPr bwMode="white">
        <a:xfrm>
          <a:off x="3185903" y="0"/>
          <a:ext cx="2592461" cy="2073969"/>
        </a:xfrm>
        <a:prstGeom prst="roundRect">
          <a:avLst>
            <a:gd name="adj" fmla="val 10000"/>
          </a:avLst>
        </a:prstGeom>
      </dsp:spPr>
      <dsp:style>
        <a:lnRef idx="0">
          <a:schemeClr val="lt1"/>
        </a:lnRef>
        <a:fillRef idx="3">
          <a:schemeClr val="accent3"/>
        </a:fillRef>
        <a:effectRef idx="3">
          <a:scrgbClr r="0" g="0" b="0"/>
        </a:effectRef>
        <a:fontRef idx="minor">
          <a:schemeClr val="lt1"/>
        </a:fontRef>
      </dsp:style>
      <dsp:txBody>
        <a:bodyPr vert="horz" wrap="square" lIns="74295" tIns="74295" rIns="74295" bIns="74295"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r>
            <a:rPr lang="en-US"/>
            <a:t>Verba Aksi</a:t>
          </a:r>
          <a:endParaRPr lang="en-US"/>
        </a:p>
      </dsp:txBody>
      <dsp:txXfrm>
        <a:off x="3185903" y="0"/>
        <a:ext cx="2592461" cy="2073969"/>
      </dsp:txXfrm>
    </dsp:sp>
    <dsp:sp modelId="{D0718308-59AC-43E6-A882-4828EE4494C2}">
      <dsp:nvSpPr>
        <dsp:cNvPr id="8" name="Left Arrow 7"/>
        <dsp:cNvSpPr/>
      </dsp:nvSpPr>
      <dsp:spPr bwMode="white">
        <a:xfrm rot="-2099999">
          <a:off x="5460763" y="2806187"/>
          <a:ext cx="2088501" cy="777738"/>
        </a:xfrm>
        <a:prstGeom prst="leftArrow">
          <a:avLst>
            <a:gd name="adj1" fmla="val 60000"/>
            <a:gd name="adj2" fmla="val 50000"/>
          </a:avLst>
        </a:prstGeom>
      </dsp:spPr>
      <dsp:style>
        <a:lnRef idx="0">
          <a:schemeClr val="lt1">
            <a:hueOff val="0"/>
            <a:satOff val="0"/>
            <a:lumOff val="0"/>
            <a:alpha val="100000"/>
          </a:schemeClr>
        </a:lnRef>
        <a:fillRef idx="3">
          <a:schemeClr val="accent4"/>
        </a:fillRef>
        <a:effectRef idx="3">
          <a:scrgbClr r="0" g="0" b="0"/>
        </a:effectRef>
        <a:fontRef idx="minor">
          <a:schemeClr val="lt1"/>
        </a:fontRef>
      </dsp:style>
      <dsp:txXfrm rot="-2099999">
        <a:off x="5460763" y="2806187"/>
        <a:ext cx="2088501" cy="777738"/>
      </dsp:txXfrm>
    </dsp:sp>
    <dsp:sp modelId="{5E0D0BC9-3E91-4623-8C1A-C4A70EB3594B}">
      <dsp:nvSpPr>
        <dsp:cNvPr id="9" name="Rounded Rectangle 8"/>
        <dsp:cNvSpPr/>
      </dsp:nvSpPr>
      <dsp:spPr bwMode="white">
        <a:xfrm>
          <a:off x="6113968" y="1524254"/>
          <a:ext cx="2592461" cy="2073969"/>
        </a:xfrm>
        <a:prstGeom prst="roundRect">
          <a:avLst>
            <a:gd name="adj" fmla="val 10000"/>
          </a:avLst>
        </a:prstGeom>
      </dsp:spPr>
      <dsp:style>
        <a:lnRef idx="0">
          <a:schemeClr val="lt1"/>
        </a:lnRef>
        <a:fillRef idx="3">
          <a:schemeClr val="accent4"/>
        </a:fillRef>
        <a:effectRef idx="3">
          <a:scrgbClr r="0" g="0" b="0"/>
        </a:effectRef>
        <a:fontRef idx="minor">
          <a:schemeClr val="lt1"/>
        </a:fontRef>
      </dsp:style>
      <dsp:txBody>
        <a:bodyPr vert="horz" wrap="square" lIns="74295" tIns="74295" rIns="74295" bIns="74295"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r>
            <a:rPr lang="en-US"/>
            <a:t>Dialog</a:t>
          </a:r>
          <a:endParaRPr lang="en-US"/>
        </a:p>
      </dsp:txBody>
      <dsp:txXfrm>
        <a:off x="6113968" y="1524254"/>
        <a:ext cx="2592461" cy="2073969"/>
      </dsp:txXfrm>
    </dsp:sp>
  </dsp:spTree>
</dsp:drawing>
</file>

<file path=ppt/diagrams/drawing2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064000" cy="4064000"/>
        <a:chOff x="0" y="0"/>
        <a:chExt cx="4064000" cy="4064000"/>
      </a:xfrm>
    </dsp:grpSpPr>
    <dsp:sp modelId="{A25D4C8E-D3CE-4D23-B755-7D9FFB3F463A}">
      <dsp:nvSpPr>
        <dsp:cNvPr id="3" name="Diamond 2"/>
        <dsp:cNvSpPr/>
      </dsp:nvSpPr>
      <dsp:spPr bwMode="white">
        <a:xfrm>
          <a:off x="904850" y="0"/>
          <a:ext cx="4064000" cy="4064000"/>
        </a:xfrm>
        <a:prstGeom prst="diamond">
          <a:avLst/>
        </a:prstGeom>
      </dsp:spPr>
      <dsp:style>
        <a:lnRef idx="0">
          <a:schemeClr val="dk1"/>
        </a:lnRef>
        <a:fillRef idx="1">
          <a:schemeClr val="accent5">
            <a:tint val="40000"/>
          </a:schemeClr>
        </a:fillRef>
        <a:effectRef idx="0">
          <a:scrgbClr r="0" g="0" b="0"/>
        </a:effectRef>
        <a:fontRef idx="minor"/>
      </dsp:style>
      <dsp:txXfrm>
        <a:off x="904850" y="0"/>
        <a:ext cx="4064000" cy="4064000"/>
      </dsp:txXfrm>
    </dsp:sp>
    <dsp:sp modelId="{DE9687CB-0774-429C-8F3B-73C3415FEFFF}">
      <dsp:nvSpPr>
        <dsp:cNvPr id="4" name="Rounded Rectangle 3"/>
        <dsp:cNvSpPr/>
      </dsp:nvSpPr>
      <dsp:spPr bwMode="white">
        <a:xfrm>
          <a:off x="1402080" y="386080"/>
          <a:ext cx="1584960" cy="1584960"/>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ID" b="1" dirty="0" smtClean="0"/>
            <a:t>A. </a:t>
          </a:r>
          <a:r>
            <a:rPr lang="en-ID" b="1" dirty="0" err="1" smtClean="0"/>
            <a:t>Butir-butir</a:t>
          </a:r>
          <a:r>
            <a:rPr lang="en-ID" b="1" dirty="0" smtClean="0"/>
            <a:t> </a:t>
          </a:r>
          <a:r>
            <a:rPr lang="en-ID" b="1" dirty="0" err="1" smtClean="0"/>
            <a:t>penting</a:t>
          </a:r>
          <a:r>
            <a:rPr lang="en-ID" b="1" dirty="0" smtClean="0"/>
            <a:t> </a:t>
          </a:r>
          <a:r>
            <a:rPr lang="en-ID" b="1" dirty="0" err="1" smtClean="0"/>
            <a:t>buku</a:t>
          </a:r>
          <a:r>
            <a:rPr lang="en-ID" b="1" dirty="0" smtClean="0"/>
            <a:t> </a:t>
          </a:r>
          <a:r>
            <a:rPr lang="en-ID" b="1" dirty="0" err="1" smtClean="0"/>
            <a:t>fiksi</a:t>
          </a:r>
          <a:r>
            <a:rPr lang="en-ID" b="1" dirty="0" smtClean="0"/>
            <a:t> , </a:t>
          </a:r>
          <a:r>
            <a:rPr lang="en-ID" b="1" dirty="0" err="1" smtClean="0"/>
            <a:t>dan</a:t>
          </a:r>
          <a:r>
            <a:rPr lang="en-ID" b="1" dirty="0" smtClean="0"/>
            <a:t> </a:t>
          </a:r>
          <a:r>
            <a:rPr lang="en-ID" b="1" dirty="0" err="1" smtClean="0"/>
            <a:t>nilai-nilai</a:t>
          </a:r>
          <a:r>
            <a:rPr lang="en-ID" b="1" dirty="0" smtClean="0"/>
            <a:t> </a:t>
          </a:r>
          <a:r>
            <a:rPr lang="en-ID" b="1" dirty="0" err="1" smtClean="0"/>
            <a:t>buku</a:t>
          </a:r>
          <a:r>
            <a:rPr lang="en-ID" b="1" dirty="0" smtClean="0"/>
            <a:t> </a:t>
          </a:r>
          <a:r>
            <a:rPr lang="en-ID" b="1" dirty="0" err="1" smtClean="0"/>
            <a:t>fiksi</a:t>
          </a:r>
          <a:endParaRPr lang="en-US" b="1" dirty="0"/>
        </a:p>
      </dsp:txBody>
      <dsp:txXfrm>
        <a:off x="1402080" y="386080"/>
        <a:ext cx="1584960" cy="1584960"/>
      </dsp:txXfrm>
    </dsp:sp>
    <dsp:sp modelId="{7F5D05FE-B481-47CE-BFCF-A650825C1E1B}">
      <dsp:nvSpPr>
        <dsp:cNvPr id="5" name="Rounded Rectangle 4"/>
        <dsp:cNvSpPr/>
      </dsp:nvSpPr>
      <dsp:spPr bwMode="white">
        <a:xfrm>
          <a:off x="3071840" y="357186"/>
          <a:ext cx="1584960" cy="1584960"/>
        </a:xfrm>
        <a:prstGeom prst="roundRect">
          <a:avLst/>
        </a:prstGeom>
      </dsp:spPr>
      <dsp:style>
        <a:lnRef idx="2">
          <a:schemeClr val="lt1"/>
        </a:lnRef>
        <a:fillRef idx="1">
          <a:schemeClr val="accent5">
            <a:hueOff val="-3300000"/>
            <a:satOff val="13333"/>
            <a:lumOff val="2876"/>
            <a:alpha val="100000"/>
          </a:schemeClr>
        </a:fillRef>
        <a:effectRef idx="0">
          <a:scrgbClr r="0" g="0" b="0"/>
        </a:effectRef>
        <a:fontRef idx="minor">
          <a:schemeClr val="lt1"/>
        </a:fontRef>
      </dsp:style>
      <dsp:txBody>
        <a:bodyPr lIns="53340" tIns="53340" rIns="53340" bIns="5334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gn="ctr">
            <a:lnSpc>
              <a:spcPct val="100000"/>
            </a:lnSpc>
            <a:spcBef>
              <a:spcPct val="0"/>
            </a:spcBef>
            <a:spcAft>
              <a:spcPct val="35000"/>
            </a:spcAft>
          </a:pPr>
          <a:r>
            <a:rPr lang="en-ID" sz="1400" b="1" dirty="0" smtClean="0"/>
            <a:t>B. </a:t>
          </a:r>
          <a:r>
            <a:rPr lang="en-ID" sz="1400" b="1" dirty="0" err="1" smtClean="0"/>
            <a:t>Kesan</a:t>
          </a:r>
          <a:r>
            <a:rPr lang="en-ID" sz="1400" b="1" dirty="0" smtClean="0"/>
            <a:t> </a:t>
          </a:r>
          <a:r>
            <a:rPr lang="en-ID" sz="1400" b="1" dirty="0" err="1" smtClean="0"/>
            <a:t>Pribadi</a:t>
          </a:r>
          <a:r>
            <a:rPr lang="en-ID" sz="1400" b="1" dirty="0" smtClean="0"/>
            <a:t> </a:t>
          </a:r>
          <a:r>
            <a:rPr lang="en-ID" sz="1400" b="1" dirty="0" err="1" smtClean="0"/>
            <a:t>terhadap</a:t>
          </a:r>
          <a:r>
            <a:rPr lang="en-ID" sz="1400" b="1" dirty="0" smtClean="0"/>
            <a:t> </a:t>
          </a:r>
          <a:r>
            <a:rPr lang="en-ID" sz="1400" b="1" dirty="0" err="1" smtClean="0"/>
            <a:t>Buku</a:t>
          </a:r>
          <a:r>
            <a:rPr lang="en-ID" sz="1400" b="1" dirty="0" smtClean="0"/>
            <a:t> </a:t>
          </a:r>
          <a:r>
            <a:rPr lang="en-ID" sz="1400" b="1" dirty="0" err="1" smtClean="0"/>
            <a:t>Ilmiah</a:t>
          </a:r>
          <a:r>
            <a:rPr lang="en-ID" sz="1400" b="1" dirty="0" smtClean="0"/>
            <a:t> yang </a:t>
          </a:r>
          <a:r>
            <a:rPr lang="en-ID" sz="1400" b="1" dirty="0" err="1" smtClean="0"/>
            <a:t>Dibaca</a:t>
          </a:r>
          <a:endParaRPr lang="en-US" sz="1100" b="1" dirty="0"/>
        </a:p>
      </dsp:txBody>
      <dsp:txXfrm>
        <a:off x="3071840" y="357186"/>
        <a:ext cx="1584960" cy="1584960"/>
      </dsp:txXfrm>
    </dsp:sp>
    <dsp:sp modelId="{3EFE6A33-C22D-447F-B553-E092632E8D26}">
      <dsp:nvSpPr>
        <dsp:cNvPr id="6" name="Rounded Rectangle 5"/>
        <dsp:cNvSpPr/>
      </dsp:nvSpPr>
      <dsp:spPr bwMode="white">
        <a:xfrm>
          <a:off x="1402080" y="2092960"/>
          <a:ext cx="1584960" cy="1584960"/>
        </a:xfrm>
        <a:prstGeom prst="roundRect">
          <a:avLst/>
        </a:prstGeom>
      </dsp:spPr>
      <dsp:style>
        <a:lnRef idx="2">
          <a:schemeClr val="lt1"/>
        </a:lnRef>
        <a:fillRef idx="1">
          <a:schemeClr val="accent5">
            <a:hueOff val="-6600000"/>
            <a:satOff val="26667"/>
            <a:lumOff val="5752"/>
            <a:alpha val="100000"/>
          </a:schemeClr>
        </a:fillRef>
        <a:effectRef idx="0">
          <a:scrgbClr r="0" g="0" b="0"/>
        </a:effectRef>
        <a:fontRef idx="minor">
          <a:schemeClr val="lt1"/>
        </a:fontRef>
      </dsp:style>
      <dsp:txBody>
        <a:bodyPr lIns="53340" tIns="53340" rIns="53340" bIns="5334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ID" sz="1400" b="1" dirty="0" smtClean="0"/>
            <a:t>C.  </a:t>
          </a:r>
          <a:r>
            <a:rPr lang="en-ID" sz="1400" b="1" dirty="0" err="1" smtClean="0"/>
            <a:t>Pesan</a:t>
          </a:r>
          <a:r>
            <a:rPr lang="en-ID" sz="1400" b="1" dirty="0" smtClean="0"/>
            <a:t> </a:t>
          </a:r>
          <a:r>
            <a:rPr lang="en-ID" sz="1400" b="1" dirty="0" err="1" smtClean="0"/>
            <a:t>Buku</a:t>
          </a:r>
          <a:r>
            <a:rPr lang="en-ID" sz="1400" b="1" dirty="0" smtClean="0"/>
            <a:t> </a:t>
          </a:r>
          <a:r>
            <a:rPr lang="en-ID" sz="1400" b="1" dirty="0" err="1" smtClean="0"/>
            <a:t>Fiksi</a:t>
          </a:r>
          <a:r>
            <a:rPr lang="en-ID" sz="1400" b="1" dirty="0" smtClean="0"/>
            <a:t> yang </a:t>
          </a:r>
          <a:r>
            <a:rPr lang="en-ID" sz="1400" b="1" dirty="0" err="1" smtClean="0"/>
            <a:t>Dibaca</a:t>
          </a:r>
          <a:endParaRPr lang="en-US" sz="1400" b="1" dirty="0"/>
        </a:p>
      </dsp:txBody>
      <dsp:txXfrm>
        <a:off x="1402080" y="2092960"/>
        <a:ext cx="1584960" cy="1584960"/>
      </dsp:txXfrm>
    </dsp:sp>
    <dsp:sp modelId="{6807413E-343C-45EF-9DF4-BFE37E1B258F}">
      <dsp:nvSpPr>
        <dsp:cNvPr id="7" name="Rounded Rectangle 6"/>
        <dsp:cNvSpPr/>
      </dsp:nvSpPr>
      <dsp:spPr bwMode="white">
        <a:xfrm>
          <a:off x="3108960" y="2092960"/>
          <a:ext cx="1584960" cy="1584960"/>
        </a:xfrm>
        <a:prstGeom prst="roundRect">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lIns="53340" tIns="53340" rIns="53340" bIns="5334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ID" sz="1400" b="1" dirty="0" smtClean="0"/>
            <a:t>D. </a:t>
          </a:r>
          <a:r>
            <a:rPr lang="en-ID" sz="1400" b="1" dirty="0" err="1" smtClean="0"/>
            <a:t>Ulasan</a:t>
          </a:r>
          <a:r>
            <a:rPr lang="en-ID" sz="1400" b="1" dirty="0" smtClean="0"/>
            <a:t> </a:t>
          </a:r>
          <a:r>
            <a:rPr lang="en-ID" sz="1400" b="1" dirty="0" err="1" smtClean="0"/>
            <a:t>Buku</a:t>
          </a:r>
          <a:r>
            <a:rPr lang="en-ID" sz="1400" b="1" dirty="0" smtClean="0"/>
            <a:t> </a:t>
          </a:r>
          <a:r>
            <a:rPr lang="en-ID" sz="1400" b="1" dirty="0" err="1" smtClean="0"/>
            <a:t>FIksi</a:t>
          </a:r>
          <a:endParaRPr lang="en-US" sz="1800" b="1" dirty="0"/>
        </a:p>
      </dsp:txBody>
      <dsp:txXfrm>
        <a:off x="3108960" y="2092960"/>
        <a:ext cx="1584960" cy="158496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5D4620-4A74-4929-91E5-159836C342B7}">
      <dsp:nvSpPr>
        <dsp:cNvPr id="0" name=""/>
        <dsp:cNvSpPr/>
      </dsp:nvSpPr>
      <dsp:spPr>
        <a:xfrm>
          <a:off x="0" y="354078"/>
          <a:ext cx="7643866" cy="478800"/>
        </a:xfrm>
        <a:prstGeom prst="rect">
          <a:avLst/>
        </a:prstGeom>
        <a:solidFill>
          <a:schemeClr val="accent1">
            <a:lumMod val="20000"/>
            <a:lumOff val="80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0874C-8CB4-4DB1-8A39-2D0A4B26F155}">
      <dsp:nvSpPr>
        <dsp:cNvPr id="0" name=""/>
        <dsp:cNvSpPr/>
      </dsp:nvSpPr>
      <dsp:spPr>
        <a:xfrm>
          <a:off x="357190" y="71440"/>
          <a:ext cx="5350706" cy="560880"/>
        </a:xfrm>
        <a:prstGeom prst="roundRect">
          <a:avLst/>
        </a:prstGeom>
        <a:gradFill flip="none" rotWithShape="0">
          <a:gsLst>
            <a:gs pos="0">
              <a:schemeClr val="accent5">
                <a:hueOff val="0"/>
                <a:satOff val="0"/>
                <a:lumOff val="0"/>
                <a:shade val="30000"/>
                <a:satMod val="115000"/>
              </a:schemeClr>
            </a:gs>
            <a:gs pos="50000">
              <a:schemeClr val="accent5">
                <a:hueOff val="0"/>
                <a:satOff val="0"/>
                <a:lumOff val="0"/>
                <a:shade val="67500"/>
                <a:satMod val="115000"/>
              </a:schemeClr>
            </a:gs>
            <a:gs pos="100000">
              <a:schemeClr val="accent5">
                <a:hueOff val="0"/>
                <a:satOff val="0"/>
                <a:lumOff val="0"/>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1066800">
            <a:lnSpc>
              <a:spcPct val="90000"/>
            </a:lnSpc>
            <a:spcBef>
              <a:spcPct val="0"/>
            </a:spcBef>
            <a:spcAft>
              <a:spcPct val="35000"/>
            </a:spcAft>
          </a:pPr>
          <a:endParaRPr lang="id-ID" sz="2400" kern="1200" dirty="0">
            <a:solidFill>
              <a:schemeClr val="tx1"/>
            </a:solidFill>
          </a:endParaRPr>
        </a:p>
      </dsp:txBody>
      <dsp:txXfrm>
        <a:off x="357190" y="71440"/>
        <a:ext cx="5350706" cy="560880"/>
      </dsp:txXfrm>
    </dsp:sp>
    <dsp:sp modelId="{89E59437-1032-423F-A9C0-A3F4F776F731}">
      <dsp:nvSpPr>
        <dsp:cNvPr id="0" name=""/>
        <dsp:cNvSpPr/>
      </dsp:nvSpPr>
      <dsp:spPr>
        <a:xfrm>
          <a:off x="0" y="1434073"/>
          <a:ext cx="7643866" cy="478800"/>
        </a:xfrm>
        <a:prstGeom prst="rect">
          <a:avLst/>
        </a:prstGeom>
        <a:solidFill>
          <a:schemeClr val="accent5">
            <a:lumMod val="20000"/>
            <a:lumOff val="80000"/>
            <a:alpha val="9000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D73E3140-C84B-4028-80C5-C67B383D8996}">
      <dsp:nvSpPr>
        <dsp:cNvPr id="0" name=""/>
        <dsp:cNvSpPr/>
      </dsp:nvSpPr>
      <dsp:spPr>
        <a:xfrm>
          <a:off x="357190" y="935478"/>
          <a:ext cx="5350706" cy="779034"/>
        </a:xfrm>
        <a:prstGeom prst="roundRect">
          <a:avLst/>
        </a:prstGeom>
        <a:gradFill flip="none" rotWithShape="0">
          <a:gsLst>
            <a:gs pos="0">
              <a:schemeClr val="accent5">
                <a:hueOff val="-2483469"/>
                <a:satOff val="9953"/>
                <a:lumOff val="2157"/>
                <a:shade val="30000"/>
                <a:satMod val="115000"/>
              </a:schemeClr>
            </a:gs>
            <a:gs pos="50000">
              <a:schemeClr val="accent5">
                <a:hueOff val="-2483469"/>
                <a:satOff val="9953"/>
                <a:lumOff val="2157"/>
                <a:shade val="67500"/>
                <a:satMod val="115000"/>
              </a:schemeClr>
            </a:gs>
            <a:gs pos="100000">
              <a:schemeClr val="accent5">
                <a:hueOff val="-2483469"/>
                <a:satOff val="9953"/>
                <a:lumOff val="2157"/>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1066800">
            <a:lnSpc>
              <a:spcPct val="90000"/>
            </a:lnSpc>
            <a:spcBef>
              <a:spcPct val="0"/>
            </a:spcBef>
            <a:spcAft>
              <a:spcPct val="35000"/>
            </a:spcAft>
          </a:pPr>
          <a:endParaRPr lang="id-ID" sz="2400" kern="1200" dirty="0">
            <a:solidFill>
              <a:schemeClr val="tx1"/>
            </a:solidFill>
          </a:endParaRPr>
        </a:p>
      </dsp:txBody>
      <dsp:txXfrm>
        <a:off x="357190" y="935478"/>
        <a:ext cx="5350706" cy="779034"/>
      </dsp:txXfrm>
    </dsp:sp>
    <dsp:sp modelId="{FBFE36B4-CB34-4AAE-9C64-4F171F177DC1}">
      <dsp:nvSpPr>
        <dsp:cNvPr id="0" name=""/>
        <dsp:cNvSpPr/>
      </dsp:nvSpPr>
      <dsp:spPr>
        <a:xfrm>
          <a:off x="0" y="2295913"/>
          <a:ext cx="7643866" cy="478800"/>
        </a:xfrm>
        <a:prstGeom prst="rect">
          <a:avLst/>
        </a:prstGeom>
        <a:solidFill>
          <a:schemeClr val="accent3">
            <a:lumMod val="40000"/>
            <a:lumOff val="60000"/>
            <a:alpha val="9000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6234246-4C42-4234-BE16-AF6770831942}">
      <dsp:nvSpPr>
        <dsp:cNvPr id="0" name=""/>
        <dsp:cNvSpPr/>
      </dsp:nvSpPr>
      <dsp:spPr>
        <a:xfrm>
          <a:off x="382193" y="2015473"/>
          <a:ext cx="5350706" cy="560880"/>
        </a:xfrm>
        <a:prstGeom prst="roundRect">
          <a:avLst/>
        </a:prstGeom>
        <a:gradFill flip="none" rotWithShape="0">
          <a:gsLst>
            <a:gs pos="0">
              <a:schemeClr val="accent5">
                <a:hueOff val="-4966938"/>
                <a:satOff val="19906"/>
                <a:lumOff val="4314"/>
                <a:shade val="30000"/>
                <a:satMod val="115000"/>
              </a:schemeClr>
            </a:gs>
            <a:gs pos="50000">
              <a:schemeClr val="accent5">
                <a:hueOff val="-4966938"/>
                <a:satOff val="19906"/>
                <a:lumOff val="4314"/>
                <a:shade val="67500"/>
                <a:satMod val="115000"/>
              </a:schemeClr>
            </a:gs>
            <a:gs pos="100000">
              <a:schemeClr val="accent5">
                <a:hueOff val="-4966938"/>
                <a:satOff val="19906"/>
                <a:lumOff val="4314"/>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1066800">
            <a:lnSpc>
              <a:spcPct val="90000"/>
            </a:lnSpc>
            <a:spcBef>
              <a:spcPct val="0"/>
            </a:spcBef>
            <a:spcAft>
              <a:spcPct val="35000"/>
            </a:spcAft>
          </a:pPr>
          <a:endParaRPr lang="id-ID" sz="2400" kern="1200" dirty="0">
            <a:solidFill>
              <a:schemeClr val="tx1"/>
            </a:solidFill>
          </a:endParaRPr>
        </a:p>
      </dsp:txBody>
      <dsp:txXfrm>
        <a:off x="382193" y="2015473"/>
        <a:ext cx="5350706" cy="560880"/>
      </dsp:txXfrm>
    </dsp:sp>
    <dsp:sp modelId="{87CACB62-7292-4760-B91A-CC746D92C92A}">
      <dsp:nvSpPr>
        <dsp:cNvPr id="0" name=""/>
        <dsp:cNvSpPr/>
      </dsp:nvSpPr>
      <dsp:spPr>
        <a:xfrm>
          <a:off x="0" y="3157753"/>
          <a:ext cx="7643866" cy="478800"/>
        </a:xfrm>
        <a:prstGeom prst="rect">
          <a:avLst/>
        </a:prstGeom>
        <a:solidFill>
          <a:schemeClr val="accent6">
            <a:lumMod val="20000"/>
            <a:lumOff val="80000"/>
            <a:alpha val="9000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B4EECA89-B2B3-4B36-9DC1-9CB33B586968}">
      <dsp:nvSpPr>
        <dsp:cNvPr id="0" name=""/>
        <dsp:cNvSpPr/>
      </dsp:nvSpPr>
      <dsp:spPr>
        <a:xfrm>
          <a:off x="357190" y="2857519"/>
          <a:ext cx="5350706" cy="560880"/>
        </a:xfrm>
        <a:prstGeom prst="roundRect">
          <a:avLst/>
        </a:prstGeom>
        <a:gradFill flip="none" rotWithShape="0">
          <a:gsLst>
            <a:gs pos="0">
              <a:schemeClr val="accent5">
                <a:hueOff val="-7450407"/>
                <a:satOff val="29858"/>
                <a:lumOff val="6471"/>
                <a:shade val="30000"/>
                <a:satMod val="115000"/>
              </a:schemeClr>
            </a:gs>
            <a:gs pos="50000">
              <a:schemeClr val="accent5">
                <a:hueOff val="-7450407"/>
                <a:satOff val="29858"/>
                <a:lumOff val="6471"/>
                <a:shade val="67500"/>
                <a:satMod val="115000"/>
              </a:schemeClr>
            </a:gs>
            <a:gs pos="100000">
              <a:schemeClr val="accent5">
                <a:hueOff val="-7450407"/>
                <a:satOff val="29858"/>
                <a:lumOff val="6471"/>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1066800">
            <a:lnSpc>
              <a:spcPct val="90000"/>
            </a:lnSpc>
            <a:spcBef>
              <a:spcPct val="0"/>
            </a:spcBef>
            <a:spcAft>
              <a:spcPct val="35000"/>
            </a:spcAft>
          </a:pPr>
          <a:endParaRPr lang="sv-SE" sz="2400" b="1" kern="1200" baseline="30000" dirty="0">
            <a:solidFill>
              <a:schemeClr val="tx1"/>
            </a:solidFill>
          </a:endParaRPr>
        </a:p>
      </dsp:txBody>
      <dsp:txXfrm>
        <a:off x="357190" y="2857519"/>
        <a:ext cx="5350706" cy="560880"/>
      </dsp:txXfrm>
    </dsp:sp>
    <dsp:sp modelId="{294B0C4C-8E0D-44FA-80DC-07CE91CDE0CB}">
      <dsp:nvSpPr>
        <dsp:cNvPr id="0" name=""/>
        <dsp:cNvSpPr/>
      </dsp:nvSpPr>
      <dsp:spPr>
        <a:xfrm>
          <a:off x="0" y="4093232"/>
          <a:ext cx="7643866" cy="478800"/>
        </a:xfrm>
        <a:prstGeom prst="rect">
          <a:avLst/>
        </a:prstGeom>
        <a:solidFill>
          <a:schemeClr val="accent6">
            <a:lumMod val="40000"/>
            <a:lumOff val="60000"/>
            <a:alpha val="9000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669EA54D-EDD8-4D63-923D-4572ECF8455D}">
      <dsp:nvSpPr>
        <dsp:cNvPr id="0" name=""/>
        <dsp:cNvSpPr/>
      </dsp:nvSpPr>
      <dsp:spPr>
        <a:xfrm>
          <a:off x="428629" y="3714777"/>
          <a:ext cx="5350706" cy="560880"/>
        </a:xfrm>
        <a:prstGeom prst="roundRect">
          <a:avLst/>
        </a:prstGeom>
        <a:gradFill flip="none" rotWithShape="0">
          <a:gsLst>
            <a:gs pos="0">
              <a:schemeClr val="accent5">
                <a:hueOff val="-9933876"/>
                <a:satOff val="39811"/>
                <a:lumOff val="8628"/>
                <a:shade val="30000"/>
                <a:satMod val="115000"/>
              </a:schemeClr>
            </a:gs>
            <a:gs pos="50000">
              <a:schemeClr val="accent5">
                <a:hueOff val="-9933876"/>
                <a:satOff val="39811"/>
                <a:lumOff val="8628"/>
                <a:shade val="67500"/>
                <a:satMod val="115000"/>
              </a:schemeClr>
            </a:gs>
            <a:gs pos="100000">
              <a:schemeClr val="accent5">
                <a:hueOff val="-9933876"/>
                <a:satOff val="39811"/>
                <a:lumOff val="8628"/>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1066800">
            <a:lnSpc>
              <a:spcPct val="90000"/>
            </a:lnSpc>
            <a:spcBef>
              <a:spcPct val="0"/>
            </a:spcBef>
            <a:spcAft>
              <a:spcPct val="35000"/>
            </a:spcAft>
          </a:pPr>
          <a:endParaRPr lang="en-US" sz="2400" b="1" kern="1200" baseline="30000" dirty="0" smtClean="0">
            <a:solidFill>
              <a:schemeClr val="tx1"/>
            </a:solidFill>
          </a:endParaRPr>
        </a:p>
      </dsp:txBody>
      <dsp:txXfrm>
        <a:off x="428629" y="3714777"/>
        <a:ext cx="5350706" cy="56088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4B9C90-2492-4320-AD07-BFD17C2A9584}">
      <dsp:nvSpPr>
        <dsp:cNvPr id="0" name=""/>
        <dsp:cNvSpPr/>
      </dsp:nvSpPr>
      <dsp:spPr>
        <a:xfrm>
          <a:off x="508995" y="0"/>
          <a:ext cx="5768618" cy="4643470"/>
        </a:xfrm>
        <a:prstGeom prst="rightArrow">
          <a:avLst/>
        </a:prstGeom>
        <a:gradFill flip="none" rotWithShape="0">
          <a:gsLst>
            <a:gs pos="0">
              <a:schemeClr val="accent2">
                <a:tint val="40000"/>
                <a:hueOff val="0"/>
                <a:satOff val="0"/>
                <a:lumOff val="0"/>
                <a:shade val="30000"/>
                <a:satMod val="115000"/>
              </a:schemeClr>
            </a:gs>
            <a:gs pos="50000">
              <a:schemeClr val="accent2">
                <a:tint val="40000"/>
                <a:hueOff val="0"/>
                <a:satOff val="0"/>
                <a:lumOff val="0"/>
                <a:shade val="67500"/>
                <a:satMod val="115000"/>
              </a:schemeClr>
            </a:gs>
            <a:gs pos="100000">
              <a:schemeClr val="accent2">
                <a:tint val="40000"/>
                <a:hueOff val="0"/>
                <a:satOff val="0"/>
                <a:lumOff val="0"/>
                <a:shade val="100000"/>
                <a:satMod val="115000"/>
              </a:schemeClr>
            </a:gs>
          </a:gsLst>
          <a:lin ang="8100000" scaled="1"/>
          <a:tileRect/>
        </a:gra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A863AC-6E1F-4B79-863F-4D9A7CD73077}">
      <dsp:nvSpPr>
        <dsp:cNvPr id="0" name=""/>
        <dsp:cNvSpPr/>
      </dsp:nvSpPr>
      <dsp:spPr>
        <a:xfrm>
          <a:off x="0" y="1393041"/>
          <a:ext cx="2035983" cy="1857388"/>
        </a:xfrm>
        <a:prstGeom prst="roundRect">
          <a:avLst/>
        </a:prstGeom>
        <a:gradFill flip="none"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id-ID" sz="6500" kern="1200" dirty="0"/>
        </a:p>
      </dsp:txBody>
      <dsp:txXfrm>
        <a:off x="0" y="1393041"/>
        <a:ext cx="2035983" cy="1857388"/>
      </dsp:txXfrm>
    </dsp:sp>
    <dsp:sp modelId="{E42E1597-0393-461E-8A83-19C6DA3C076E}">
      <dsp:nvSpPr>
        <dsp:cNvPr id="0" name=""/>
        <dsp:cNvSpPr/>
      </dsp:nvSpPr>
      <dsp:spPr>
        <a:xfrm>
          <a:off x="2375313" y="1393041"/>
          <a:ext cx="2035983" cy="1857388"/>
        </a:xfrm>
        <a:prstGeom prst="roundRect">
          <a:avLst/>
        </a:prstGeom>
        <a:gradFill flip="none"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id-ID" sz="6500" kern="1200" dirty="0"/>
        </a:p>
      </dsp:txBody>
      <dsp:txXfrm>
        <a:off x="2375313" y="1393041"/>
        <a:ext cx="2035983" cy="1857388"/>
      </dsp:txXfrm>
    </dsp:sp>
    <dsp:sp modelId="{752FBC0C-42B6-4530-A3B5-78401950D4D2}">
      <dsp:nvSpPr>
        <dsp:cNvPr id="0" name=""/>
        <dsp:cNvSpPr/>
      </dsp:nvSpPr>
      <dsp:spPr>
        <a:xfrm>
          <a:off x="4750627" y="1393041"/>
          <a:ext cx="2035983" cy="1857388"/>
        </a:xfrm>
        <a:prstGeom prst="roundRect">
          <a:avLst/>
        </a:prstGeom>
        <a:gradFill flip="none"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08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id-ID" sz="6500" kern="1200" dirty="0"/>
        </a:p>
      </dsp:txBody>
      <dsp:txXfrm>
        <a:off x="4750627" y="1393041"/>
        <a:ext cx="2035983" cy="1857388"/>
      </dsp:txXfrm>
    </dsp:sp>
  </dsp:spTree>
</dsp:drawing>
</file>

<file path=ppt/diagrams/drawing2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00DEC6B7-E8C0-45ED-868A-2AFE35FC42CC}">
      <dsp:nvSpPr>
        <dsp:cNvPr id="3" name="Isosceles Triangle 2"/>
        <dsp:cNvSpPr/>
      </dsp:nvSpPr>
      <dsp:spPr bwMode="white">
        <a:xfrm>
          <a:off x="1512371" y="0"/>
          <a:ext cx="4525963" cy="4525963"/>
        </a:xfrm>
        <a:prstGeom prst="triangle">
          <a:avLst/>
        </a:prstGeom>
      </dsp:spPr>
      <dsp:style>
        <a:lnRef idx="2">
          <a:schemeClr val="lt1"/>
        </a:lnRef>
        <a:fillRef idx="1">
          <a:schemeClr val="accent5"/>
        </a:fillRef>
        <a:effectRef idx="0">
          <a:scrgbClr r="0" g="0" b="0"/>
        </a:effectRef>
        <a:fontRef idx="minor">
          <a:schemeClr val="lt1"/>
        </a:fontRef>
      </dsp:style>
      <dsp:txXfrm>
        <a:off x="1512371" y="0"/>
        <a:ext cx="4525963" cy="4525963"/>
      </dsp:txXfrm>
    </dsp:sp>
    <dsp:sp modelId="{9C14BB39-15E6-4AA6-91DB-17837C61EDAB}">
      <dsp:nvSpPr>
        <dsp:cNvPr id="4" name="Rounded Rectangle 3"/>
        <dsp:cNvSpPr/>
      </dsp:nvSpPr>
      <dsp:spPr bwMode="white">
        <a:xfrm>
          <a:off x="3775353" y="452596"/>
          <a:ext cx="2941876" cy="459780"/>
        </a:xfrm>
        <a:prstGeom prst="round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Kover</a:t>
          </a:r>
          <a:r>
            <a:rPr lang="en-US" dirty="0" smtClean="0">
              <a:solidFill>
                <a:schemeClr val="dk1"/>
              </a:solidFill>
            </a:rPr>
            <a:t> </a:t>
          </a:r>
          <a:r>
            <a:rPr lang="en-US" dirty="0" err="1" smtClean="0">
              <a:solidFill>
                <a:schemeClr val="dk1"/>
              </a:solidFill>
            </a:rPr>
            <a:t>buku</a:t>
          </a:r>
          <a:r>
            <a:rPr lang="en-US" dirty="0" smtClean="0">
              <a:solidFill>
                <a:schemeClr val="dk1"/>
              </a:solidFill>
            </a:rPr>
            <a:t> </a:t>
          </a:r>
          <a:r>
            <a:rPr lang="en-US" dirty="0" err="1" smtClean="0">
              <a:solidFill>
                <a:schemeClr val="dk1"/>
              </a:solidFill>
            </a:rPr>
            <a:t>atau</a:t>
          </a:r>
          <a:r>
            <a:rPr lang="en-US" dirty="0" smtClean="0">
              <a:solidFill>
                <a:schemeClr val="dk1"/>
              </a:solidFill>
            </a:rPr>
            <a:t> </a:t>
          </a:r>
          <a:r>
            <a:rPr lang="en-US" dirty="0" err="1" smtClean="0">
              <a:solidFill>
                <a:schemeClr val="dk1"/>
              </a:solidFill>
            </a:rPr>
            <a:t>sampul</a:t>
          </a:r>
          <a:r>
            <a:rPr lang="en-US" dirty="0" smtClean="0">
              <a:solidFill>
                <a:schemeClr val="dk1"/>
              </a:solidFill>
            </a:rPr>
            <a:t> </a:t>
          </a:r>
          <a:r>
            <a:rPr lang="en-US" dirty="0" err="1" smtClean="0">
              <a:solidFill>
                <a:schemeClr val="dk1"/>
              </a:solidFill>
            </a:rPr>
            <a:t>buku</a:t>
          </a:r>
          <a:endParaRPr lang="en-US" dirty="0">
            <a:solidFill>
              <a:schemeClr val="dk1"/>
            </a:solidFill>
          </a:endParaRPr>
        </a:p>
      </dsp:txBody>
      <dsp:txXfrm>
        <a:off x="3775353" y="452596"/>
        <a:ext cx="2941876" cy="459780"/>
      </dsp:txXfrm>
    </dsp:sp>
    <dsp:sp modelId="{F35BB883-2993-4CCE-994D-E82496BBB618}">
      <dsp:nvSpPr>
        <dsp:cNvPr id="5" name="Rounded Rectangle 4"/>
        <dsp:cNvSpPr/>
      </dsp:nvSpPr>
      <dsp:spPr bwMode="white">
        <a:xfrm>
          <a:off x="3775353" y="969849"/>
          <a:ext cx="2941876" cy="459780"/>
        </a:xfrm>
        <a:prstGeom prst="roundRect">
          <a:avLst/>
        </a:prstGeom>
      </dsp:spPr>
      <dsp:style>
        <a:lnRef idx="2">
          <a:schemeClr val="accent5">
            <a:hueOff val="-1650000"/>
            <a:satOff val="6667"/>
            <a:lumOff val="1438"/>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Kata</a:t>
          </a:r>
          <a:r>
            <a:rPr lang="en-US" dirty="0" smtClean="0">
              <a:solidFill>
                <a:schemeClr val="dk1"/>
              </a:solidFill>
            </a:rPr>
            <a:t> </a:t>
          </a:r>
          <a:r>
            <a:rPr lang="en-US" dirty="0" err="1" smtClean="0">
              <a:solidFill>
                <a:schemeClr val="dk1"/>
              </a:solidFill>
            </a:rPr>
            <a:t>pengantar</a:t>
          </a:r>
          <a:r>
            <a:rPr lang="en-US" dirty="0" smtClean="0">
              <a:solidFill>
                <a:schemeClr val="dk1"/>
              </a:solidFill>
            </a:rPr>
            <a:t> </a:t>
          </a:r>
          <a:endParaRPr lang="en-US" dirty="0">
            <a:solidFill>
              <a:schemeClr val="dk1"/>
            </a:solidFill>
          </a:endParaRPr>
        </a:p>
      </dsp:txBody>
      <dsp:txXfrm>
        <a:off x="3775353" y="969849"/>
        <a:ext cx="2941876" cy="459780"/>
      </dsp:txXfrm>
    </dsp:sp>
    <dsp:sp modelId="{59BEC433-6731-4052-8ECB-CCB92C1BCE50}">
      <dsp:nvSpPr>
        <dsp:cNvPr id="6" name="Rounded Rectangle 5"/>
        <dsp:cNvSpPr/>
      </dsp:nvSpPr>
      <dsp:spPr bwMode="white">
        <a:xfrm>
          <a:off x="3775353" y="1487102"/>
          <a:ext cx="2941876" cy="459780"/>
        </a:xfrm>
        <a:prstGeom prst="roundRect">
          <a:avLst/>
        </a:prstGeom>
      </dsp:spPr>
      <dsp:style>
        <a:lnRef idx="2">
          <a:schemeClr val="accent5">
            <a:hueOff val="-3300000"/>
            <a:satOff val="13333"/>
            <a:lumOff val="2876"/>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Daftar</a:t>
          </a:r>
          <a:r>
            <a:rPr lang="en-US" dirty="0" smtClean="0">
              <a:solidFill>
                <a:schemeClr val="dk1"/>
              </a:solidFill>
            </a:rPr>
            <a:t> </a:t>
          </a:r>
          <a:r>
            <a:rPr lang="en-US" dirty="0" err="1" smtClean="0">
              <a:solidFill>
                <a:schemeClr val="dk1"/>
              </a:solidFill>
            </a:rPr>
            <a:t>isi</a:t>
          </a:r>
          <a:r>
            <a:rPr lang="en-US" dirty="0" smtClean="0">
              <a:solidFill>
                <a:schemeClr val="dk1"/>
              </a:solidFill>
            </a:rPr>
            <a:t> </a:t>
          </a:r>
          <a:endParaRPr lang="en-US" dirty="0">
            <a:solidFill>
              <a:schemeClr val="dk1"/>
            </a:solidFill>
          </a:endParaRPr>
        </a:p>
      </dsp:txBody>
      <dsp:txXfrm>
        <a:off x="3775353" y="1487102"/>
        <a:ext cx="2941876" cy="459780"/>
      </dsp:txXfrm>
    </dsp:sp>
    <dsp:sp modelId="{AD9E1F57-E8D8-4071-B583-D918113A76E0}">
      <dsp:nvSpPr>
        <dsp:cNvPr id="7" name="Rounded Rectangle 6"/>
        <dsp:cNvSpPr/>
      </dsp:nvSpPr>
      <dsp:spPr bwMode="white">
        <a:xfrm>
          <a:off x="3775353" y="2004355"/>
          <a:ext cx="2941876" cy="459780"/>
        </a:xfrm>
        <a:prstGeom prst="roundRect">
          <a:avLst/>
        </a:prstGeom>
      </dsp:spPr>
      <dsp:style>
        <a:lnRef idx="2">
          <a:schemeClr val="accent5">
            <a:hueOff val="-4950000"/>
            <a:satOff val="20000"/>
            <a:lumOff val="4314"/>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Isi</a:t>
          </a:r>
          <a:r>
            <a:rPr lang="en-US" dirty="0" smtClean="0">
              <a:solidFill>
                <a:schemeClr val="dk1"/>
              </a:solidFill>
            </a:rPr>
            <a:t> </a:t>
          </a:r>
          <a:r>
            <a:rPr lang="en-US" dirty="0" err="1" smtClean="0">
              <a:solidFill>
                <a:schemeClr val="dk1"/>
              </a:solidFill>
            </a:rPr>
            <a:t>buku</a:t>
          </a:r>
          <a:endParaRPr lang="en-US" dirty="0">
            <a:solidFill>
              <a:schemeClr val="dk1"/>
            </a:solidFill>
          </a:endParaRPr>
        </a:p>
      </dsp:txBody>
      <dsp:txXfrm>
        <a:off x="3775353" y="2004355"/>
        <a:ext cx="2941876" cy="459780"/>
      </dsp:txXfrm>
    </dsp:sp>
    <dsp:sp modelId="{1DFF36F3-98B0-4C6C-A6B3-F1DEAA5E486A}">
      <dsp:nvSpPr>
        <dsp:cNvPr id="8" name="Rounded Rectangle 7"/>
        <dsp:cNvSpPr/>
      </dsp:nvSpPr>
      <dsp:spPr bwMode="white">
        <a:xfrm>
          <a:off x="3775353" y="2521608"/>
          <a:ext cx="2941876" cy="459780"/>
        </a:xfrm>
        <a:prstGeom prst="roundRect">
          <a:avLst/>
        </a:prstGeom>
      </dsp:spPr>
      <dsp:style>
        <a:lnRef idx="2">
          <a:schemeClr val="accent5">
            <a:hueOff val="-6600000"/>
            <a:satOff val="26667"/>
            <a:lumOff val="5752"/>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Daftar</a:t>
          </a:r>
          <a:r>
            <a:rPr lang="en-US" dirty="0" smtClean="0">
              <a:solidFill>
                <a:schemeClr val="dk1"/>
              </a:solidFill>
            </a:rPr>
            <a:t> </a:t>
          </a:r>
          <a:r>
            <a:rPr lang="en-US" dirty="0" err="1" smtClean="0">
              <a:solidFill>
                <a:schemeClr val="dk1"/>
              </a:solidFill>
            </a:rPr>
            <a:t>pustaka</a:t>
          </a:r>
          <a:r>
            <a:rPr lang="en-US" dirty="0" smtClean="0">
              <a:solidFill>
                <a:schemeClr val="dk1"/>
              </a:solidFill>
            </a:rPr>
            <a:t> </a:t>
          </a:r>
          <a:endParaRPr lang="en-US" dirty="0">
            <a:solidFill>
              <a:schemeClr val="dk1"/>
            </a:solidFill>
          </a:endParaRPr>
        </a:p>
      </dsp:txBody>
      <dsp:txXfrm>
        <a:off x="3775353" y="2521608"/>
        <a:ext cx="2941876" cy="459780"/>
      </dsp:txXfrm>
    </dsp:sp>
    <dsp:sp modelId="{28225119-C2D2-444E-A413-5A1A5B7FBB3F}">
      <dsp:nvSpPr>
        <dsp:cNvPr id="9" name="Rounded Rectangle 8"/>
        <dsp:cNvSpPr/>
      </dsp:nvSpPr>
      <dsp:spPr bwMode="white">
        <a:xfrm>
          <a:off x="3775353" y="3038861"/>
          <a:ext cx="2941876" cy="459780"/>
        </a:xfrm>
        <a:prstGeom prst="roundRect">
          <a:avLst/>
        </a:prstGeom>
      </dsp:spPr>
      <dsp:style>
        <a:lnRef idx="2">
          <a:schemeClr val="accent5">
            <a:hueOff val="-8250000"/>
            <a:satOff val="33333"/>
            <a:lumOff val="7190"/>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Glosarium</a:t>
          </a:r>
          <a:endParaRPr lang="en-US" dirty="0">
            <a:solidFill>
              <a:schemeClr val="dk1"/>
            </a:solidFill>
          </a:endParaRPr>
        </a:p>
      </dsp:txBody>
      <dsp:txXfrm>
        <a:off x="3775353" y="3038861"/>
        <a:ext cx="2941876" cy="459780"/>
      </dsp:txXfrm>
    </dsp:sp>
    <dsp:sp modelId="{EE86D703-1BAA-4333-905B-1B1874D3E04A}">
      <dsp:nvSpPr>
        <dsp:cNvPr id="10" name="Rounded Rectangle 9"/>
        <dsp:cNvSpPr/>
      </dsp:nvSpPr>
      <dsp:spPr bwMode="white">
        <a:xfrm>
          <a:off x="3775353" y="3556114"/>
          <a:ext cx="2941876" cy="459780"/>
        </a:xfrm>
        <a:prstGeom prst="roundRect">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Indeks</a:t>
          </a:r>
          <a:r>
            <a:rPr lang="en-US" dirty="0" smtClean="0">
              <a:solidFill>
                <a:schemeClr val="dk1"/>
              </a:solidFill>
            </a:rPr>
            <a:t> </a:t>
          </a:r>
          <a:endParaRPr lang="en-US" dirty="0">
            <a:solidFill>
              <a:schemeClr val="dk1"/>
            </a:solidFill>
          </a:endParaRPr>
        </a:p>
      </dsp:txBody>
      <dsp:txXfrm>
        <a:off x="3775353" y="3556114"/>
        <a:ext cx="2941876" cy="45978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AE8BAA-D366-4D3C-8228-C16B31FA3EA3}">
      <dsp:nvSpPr>
        <dsp:cNvPr id="0" name=""/>
        <dsp:cNvSpPr/>
      </dsp:nvSpPr>
      <dsp:spPr>
        <a:xfrm>
          <a:off x="0" y="0"/>
          <a:ext cx="5695972" cy="894080"/>
        </a:xfrm>
        <a:prstGeom prst="roundRect">
          <a:avLst>
            <a:gd name="adj" fmla="val 10000"/>
          </a:avLst>
        </a:prstGeom>
        <a:gradFill flip="none"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Menentukan topik</a:t>
          </a:r>
          <a:endParaRPr lang="id-ID" sz="2400" kern="1200" dirty="0"/>
        </a:p>
      </dsp:txBody>
      <dsp:txXfrm>
        <a:off x="0" y="0"/>
        <a:ext cx="4708014" cy="894080"/>
      </dsp:txXfrm>
    </dsp:sp>
    <dsp:sp modelId="{C21C3110-7183-477C-B7ED-32FC008DE1BA}">
      <dsp:nvSpPr>
        <dsp:cNvPr id="0" name=""/>
        <dsp:cNvSpPr/>
      </dsp:nvSpPr>
      <dsp:spPr>
        <a:xfrm>
          <a:off x="477037" y="1056640"/>
          <a:ext cx="5695972" cy="894080"/>
        </a:xfrm>
        <a:prstGeom prst="roundRect">
          <a:avLst>
            <a:gd name="adj" fmla="val 10000"/>
          </a:avLst>
        </a:prstGeom>
        <a:gradFill flip="none"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Mengumpulkan sumber informasi</a:t>
          </a:r>
          <a:endParaRPr lang="id-ID" sz="2400" kern="1200" dirty="0"/>
        </a:p>
      </dsp:txBody>
      <dsp:txXfrm>
        <a:off x="477037" y="1056640"/>
        <a:ext cx="4637783" cy="894080"/>
      </dsp:txXfrm>
    </dsp:sp>
    <dsp:sp modelId="{F117D747-02C6-49B1-B085-904F626BCEAF}">
      <dsp:nvSpPr>
        <dsp:cNvPr id="0" name=""/>
        <dsp:cNvSpPr/>
      </dsp:nvSpPr>
      <dsp:spPr>
        <a:xfrm>
          <a:off x="946955" y="2113280"/>
          <a:ext cx="5695972" cy="894080"/>
        </a:xfrm>
        <a:prstGeom prst="roundRect">
          <a:avLst>
            <a:gd name="adj" fmla="val 10000"/>
          </a:avLst>
        </a:prstGeom>
        <a:gradFill flip="none"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Mengembangkan informasi</a:t>
          </a:r>
          <a:endParaRPr lang="id-ID" sz="2400" kern="1200" dirty="0"/>
        </a:p>
      </dsp:txBody>
      <dsp:txXfrm>
        <a:off x="946955" y="2113280"/>
        <a:ext cx="4644903" cy="894080"/>
      </dsp:txXfrm>
    </dsp:sp>
    <dsp:sp modelId="{8CCAF9A7-1C34-4C19-AC1F-DB72227BE6BA}">
      <dsp:nvSpPr>
        <dsp:cNvPr id="0" name=""/>
        <dsp:cNvSpPr/>
      </dsp:nvSpPr>
      <dsp:spPr>
        <a:xfrm>
          <a:off x="1423993" y="3169919"/>
          <a:ext cx="5695972" cy="894080"/>
        </a:xfrm>
        <a:prstGeom prst="roundRect">
          <a:avLst>
            <a:gd name="adj" fmla="val 10000"/>
          </a:avLst>
        </a:prstGeom>
        <a:gradFill flip="none"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Menyusun teks prosedur</a:t>
          </a:r>
          <a:endParaRPr lang="id-ID" sz="2400" kern="1200" dirty="0"/>
        </a:p>
      </dsp:txBody>
      <dsp:txXfrm>
        <a:off x="1423993" y="3169919"/>
        <a:ext cx="4637783" cy="894080"/>
      </dsp:txXfrm>
    </dsp:sp>
    <dsp:sp modelId="{AAA8BCD9-ADED-4F13-B743-8AABBD842E13}">
      <dsp:nvSpPr>
        <dsp:cNvPr id="0" name=""/>
        <dsp:cNvSpPr/>
      </dsp:nvSpPr>
      <dsp:spPr>
        <a:xfrm>
          <a:off x="5114820" y="684783"/>
          <a:ext cx="581152" cy="58115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id-ID" sz="2600" kern="1200"/>
        </a:p>
      </dsp:txBody>
      <dsp:txXfrm>
        <a:off x="5114820" y="684783"/>
        <a:ext cx="581152" cy="581152"/>
      </dsp:txXfrm>
    </dsp:sp>
    <dsp:sp modelId="{EEC99F8D-E30D-4AAC-A7FC-28970FC26C6A}">
      <dsp:nvSpPr>
        <dsp:cNvPr id="0" name=""/>
        <dsp:cNvSpPr/>
      </dsp:nvSpPr>
      <dsp:spPr>
        <a:xfrm>
          <a:off x="5591858" y="1741423"/>
          <a:ext cx="581152" cy="581152"/>
        </a:xfrm>
        <a:prstGeom prst="downArrow">
          <a:avLst>
            <a:gd name="adj1" fmla="val 55000"/>
            <a:gd name="adj2" fmla="val 45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id-ID" sz="2600" kern="1200"/>
        </a:p>
      </dsp:txBody>
      <dsp:txXfrm>
        <a:off x="5591858" y="1741423"/>
        <a:ext cx="581152" cy="581152"/>
      </dsp:txXfrm>
    </dsp:sp>
    <dsp:sp modelId="{9C2862F1-C5EF-4742-8AE6-41CBD0DB7428}">
      <dsp:nvSpPr>
        <dsp:cNvPr id="0" name=""/>
        <dsp:cNvSpPr/>
      </dsp:nvSpPr>
      <dsp:spPr>
        <a:xfrm>
          <a:off x="6061776" y="2798064"/>
          <a:ext cx="581152" cy="581152"/>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id-ID" sz="2600" kern="1200"/>
        </a:p>
      </dsp:txBody>
      <dsp:txXfrm>
        <a:off x="6061776" y="2798064"/>
        <a:ext cx="581152" cy="581152"/>
      </dsp:txXfrm>
    </dsp:sp>
  </dsp:spTree>
</dsp:drawing>
</file>

<file path=ppt/diagrams/drawing2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96000" cy="3603636"/>
        <a:chOff x="0" y="0"/>
        <a:chExt cx="6096000" cy="3603636"/>
      </a:xfrm>
    </dsp:grpSpPr>
    <dsp:sp modelId="{3F35C328-8459-440E-9F2A-89C2679D1078}">
      <dsp:nvSpPr>
        <dsp:cNvPr id="4" name="Pentagon 3"/>
        <dsp:cNvSpPr/>
      </dsp:nvSpPr>
      <dsp:spPr bwMode="white">
        <a:xfrm rot="10800000">
          <a:off x="1278483" y="0"/>
          <a:ext cx="4053840" cy="1029610"/>
        </a:xfrm>
        <a:prstGeom prst="homePlate">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10800000" lIns="454029" tIns="53340" rIns="99568"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dirty="0" err="1" smtClean="0"/>
            <a:t>Menentukan</a:t>
          </a:r>
          <a:r>
            <a:rPr lang="en-US" dirty="0" smtClean="0"/>
            <a:t> </a:t>
          </a:r>
          <a:r>
            <a:rPr lang="en-US" dirty="0" err="1" smtClean="0"/>
            <a:t>informasi</a:t>
          </a:r>
          <a:r>
            <a:rPr lang="en-US" dirty="0" smtClean="0"/>
            <a:t> </a:t>
          </a:r>
          <a:r>
            <a:rPr lang="en-US" dirty="0" err="1" smtClean="0"/>
            <a:t>menarik</a:t>
          </a:r>
          <a:r>
            <a:rPr lang="en-US" dirty="0" smtClean="0"/>
            <a:t> </a:t>
          </a:r>
          <a:r>
            <a:rPr lang="en-US" dirty="0" err="1" smtClean="0"/>
            <a:t>dalam</a:t>
          </a:r>
          <a:r>
            <a:rPr lang="en-US" dirty="0" smtClean="0"/>
            <a:t> </a:t>
          </a:r>
          <a:r>
            <a:rPr lang="en-US" dirty="0" err="1" smtClean="0"/>
            <a:t>buku</a:t>
          </a:r>
          <a:r>
            <a:rPr lang="en-US" dirty="0" smtClean="0"/>
            <a:t> </a:t>
          </a:r>
          <a:r>
            <a:rPr lang="en-US" dirty="0" err="1" smtClean="0"/>
            <a:t>pengayaan</a:t>
          </a:r>
          <a:r>
            <a:rPr lang="en-US" dirty="0" smtClean="0"/>
            <a:t> yang </a:t>
          </a:r>
          <a:r>
            <a:rPr lang="en-US" dirty="0" err="1" smtClean="0"/>
            <a:t>dibaca</a:t>
          </a:r>
          <a:r>
            <a:rPr lang="en-US" dirty="0" smtClean="0"/>
            <a:t>.</a:t>
          </a:r>
          <a:endParaRPr lang="en-US" dirty="0"/>
        </a:p>
      </dsp:txBody>
      <dsp:txXfrm rot="10800000">
        <a:off x="1278483" y="0"/>
        <a:ext cx="4053840" cy="1029610"/>
      </dsp:txXfrm>
    </dsp:sp>
    <dsp:sp modelId="{392CF4B0-83A1-4113-81DA-400169D3849C}">
      <dsp:nvSpPr>
        <dsp:cNvPr id="3" name="Oval 2"/>
        <dsp:cNvSpPr/>
      </dsp:nvSpPr>
      <dsp:spPr bwMode="white">
        <a:xfrm>
          <a:off x="763677" y="0"/>
          <a:ext cx="1029610" cy="1029610"/>
        </a:xfrm>
        <a:prstGeom prst="ellipse">
          <a:avLst/>
        </a:prstGeom>
      </dsp:spPr>
      <dsp:style>
        <a:lnRef idx="2">
          <a:schemeClr val="lt1"/>
        </a:lnRef>
        <a:fillRef idx="1">
          <a:schemeClr val="accent5">
            <a:tint val="50000"/>
            <a:hueOff val="0"/>
            <a:satOff val="0"/>
            <a:lumOff val="0"/>
            <a:alpha val="100000"/>
          </a:schemeClr>
        </a:fillRef>
        <a:effectRef idx="0">
          <a:scrgbClr r="0" g="0" b="0"/>
        </a:effectRef>
        <a:fontRef idx="minor"/>
      </dsp:style>
      <dsp:txXfrm>
        <a:off x="763677" y="0"/>
        <a:ext cx="1029610" cy="1029610"/>
      </dsp:txXfrm>
    </dsp:sp>
    <dsp:sp modelId="{7105316B-6A17-4AE0-859D-E64AFDC3EEB5}">
      <dsp:nvSpPr>
        <dsp:cNvPr id="6" name="Pentagon 5"/>
        <dsp:cNvSpPr/>
      </dsp:nvSpPr>
      <dsp:spPr bwMode="white">
        <a:xfrm rot="10800000">
          <a:off x="1278483" y="1287013"/>
          <a:ext cx="4053840" cy="1029610"/>
        </a:xfrm>
        <a:prstGeom prst="homePlate">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rot="10800000" lIns="454029" tIns="53340" rIns="99568"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dirty="0" err="1" smtClean="0"/>
            <a:t>Menyimpulkan</a:t>
          </a:r>
          <a:r>
            <a:rPr lang="en-US" dirty="0" smtClean="0"/>
            <a:t> </a:t>
          </a:r>
          <a:r>
            <a:rPr lang="en-US" dirty="0" err="1" smtClean="0"/>
            <a:t>isi</a:t>
          </a:r>
          <a:r>
            <a:rPr lang="en-US" dirty="0" smtClean="0"/>
            <a:t> </a:t>
          </a:r>
          <a:r>
            <a:rPr lang="en-US" dirty="0" err="1" smtClean="0"/>
            <a:t>buku</a:t>
          </a:r>
          <a:r>
            <a:rPr lang="en-US" dirty="0" smtClean="0"/>
            <a:t> </a:t>
          </a:r>
          <a:r>
            <a:rPr lang="en-US" dirty="0" err="1" smtClean="0"/>
            <a:t>dengan</a:t>
          </a:r>
          <a:r>
            <a:rPr lang="en-US" dirty="0" smtClean="0"/>
            <a:t> </a:t>
          </a:r>
          <a:r>
            <a:rPr lang="en-US" dirty="0" err="1" smtClean="0"/>
            <a:t>mengemukakan</a:t>
          </a:r>
          <a:r>
            <a:rPr lang="en-US" dirty="0" smtClean="0"/>
            <a:t> </a:t>
          </a:r>
          <a:r>
            <a:rPr lang="en-US" dirty="0" err="1" smtClean="0"/>
            <a:t>aspek</a:t>
          </a:r>
          <a:r>
            <a:rPr lang="en-US" dirty="0" smtClean="0"/>
            <a:t> </a:t>
          </a:r>
          <a:r>
            <a:rPr lang="en-US" dirty="0" err="1" smtClean="0"/>
            <a:t>menarik</a:t>
          </a:r>
          <a:r>
            <a:rPr lang="en-US" dirty="0" smtClean="0"/>
            <a:t> </a:t>
          </a:r>
          <a:r>
            <a:rPr lang="en-US" dirty="0" err="1" smtClean="0"/>
            <a:t>dalam</a:t>
          </a:r>
          <a:r>
            <a:rPr lang="en-US" dirty="0" smtClean="0"/>
            <a:t> </a:t>
          </a:r>
          <a:r>
            <a:rPr lang="en-US" dirty="0" err="1" smtClean="0"/>
            <a:t>buku</a:t>
          </a:r>
          <a:r>
            <a:rPr lang="en-US" dirty="0" smtClean="0"/>
            <a:t> </a:t>
          </a:r>
          <a:r>
            <a:rPr lang="en-US" dirty="0" err="1" smtClean="0"/>
            <a:t>pengayaan</a:t>
          </a:r>
          <a:r>
            <a:rPr lang="en-US" dirty="0" smtClean="0"/>
            <a:t> </a:t>
          </a:r>
          <a:r>
            <a:rPr lang="en-US" dirty="0" err="1" smtClean="0"/>
            <a:t>disertai</a:t>
          </a:r>
          <a:r>
            <a:rPr lang="en-US" dirty="0" smtClean="0"/>
            <a:t> </a:t>
          </a:r>
          <a:r>
            <a:rPr lang="en-US" dirty="0" err="1" smtClean="0"/>
            <a:t>alasan</a:t>
          </a:r>
          <a:r>
            <a:rPr lang="en-US" dirty="0" smtClean="0"/>
            <a:t>.</a:t>
          </a:r>
          <a:endParaRPr lang="en-US" dirty="0"/>
        </a:p>
      </dsp:txBody>
      <dsp:txXfrm rot="10800000">
        <a:off x="1278483" y="1287013"/>
        <a:ext cx="4053840" cy="1029610"/>
      </dsp:txXfrm>
    </dsp:sp>
    <dsp:sp modelId="{55864678-6517-4A80-AF20-3770E3D79C55}">
      <dsp:nvSpPr>
        <dsp:cNvPr id="5" name="Oval 4"/>
        <dsp:cNvSpPr/>
      </dsp:nvSpPr>
      <dsp:spPr bwMode="white">
        <a:xfrm>
          <a:off x="763677" y="1287013"/>
          <a:ext cx="1029610" cy="1029610"/>
        </a:xfrm>
        <a:prstGeom prst="ellipse">
          <a:avLst/>
        </a:prstGeom>
      </dsp:spPr>
      <dsp:style>
        <a:lnRef idx="2">
          <a:schemeClr val="lt1"/>
        </a:lnRef>
        <a:fillRef idx="1">
          <a:schemeClr val="accent5">
            <a:tint val="50000"/>
            <a:hueOff val="-5340000"/>
            <a:satOff val="23529"/>
            <a:lumOff val="2157"/>
            <a:alpha val="100000"/>
          </a:schemeClr>
        </a:fillRef>
        <a:effectRef idx="0">
          <a:scrgbClr r="0" g="0" b="0"/>
        </a:effectRef>
        <a:fontRef idx="minor"/>
      </dsp:style>
      <dsp:txXfrm>
        <a:off x="763677" y="1287013"/>
        <a:ext cx="1029610" cy="1029610"/>
      </dsp:txXfrm>
    </dsp:sp>
    <dsp:sp modelId="{5AD28D89-056C-40FE-9897-17ABCC347A63}">
      <dsp:nvSpPr>
        <dsp:cNvPr id="8" name="Pentagon 7"/>
        <dsp:cNvSpPr/>
      </dsp:nvSpPr>
      <dsp:spPr bwMode="white">
        <a:xfrm rot="10800000">
          <a:off x="1278483" y="2574026"/>
          <a:ext cx="4053840" cy="1029610"/>
        </a:xfrm>
        <a:prstGeom prst="homePlate">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rot="10800000" lIns="454029" tIns="53340" rIns="99568"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dirty="0" err="1" smtClean="0"/>
            <a:t>Menyampaikan</a:t>
          </a:r>
          <a:r>
            <a:rPr lang="en-US" dirty="0" smtClean="0"/>
            <a:t> </a:t>
          </a:r>
          <a:r>
            <a:rPr lang="en-US" dirty="0" err="1" smtClean="0"/>
            <a:t>isi</a:t>
          </a:r>
          <a:r>
            <a:rPr lang="en-US" dirty="0" smtClean="0"/>
            <a:t> </a:t>
          </a:r>
          <a:r>
            <a:rPr lang="en-US" dirty="0" err="1" smtClean="0"/>
            <a:t>buku</a:t>
          </a:r>
          <a:r>
            <a:rPr lang="en-US" dirty="0" smtClean="0"/>
            <a:t> </a:t>
          </a:r>
          <a:r>
            <a:rPr lang="en-US" dirty="0" err="1" smtClean="0"/>
            <a:t>dan</a:t>
          </a:r>
          <a:r>
            <a:rPr lang="en-US" dirty="0" smtClean="0"/>
            <a:t> </a:t>
          </a:r>
          <a:r>
            <a:rPr lang="en-US" dirty="0" err="1" smtClean="0"/>
            <a:t>aspek</a:t>
          </a:r>
          <a:r>
            <a:rPr lang="en-US" dirty="0" smtClean="0"/>
            <a:t> </a:t>
          </a:r>
          <a:r>
            <a:rPr lang="en-US" dirty="0" err="1" smtClean="0"/>
            <a:t>menarik</a:t>
          </a:r>
          <a:r>
            <a:rPr lang="en-US" dirty="0" smtClean="0"/>
            <a:t> </a:t>
          </a:r>
          <a:r>
            <a:rPr lang="en-US" dirty="0" err="1" smtClean="0"/>
            <a:t>dengan</a:t>
          </a:r>
          <a:r>
            <a:rPr lang="en-US" dirty="0" smtClean="0"/>
            <a:t> </a:t>
          </a:r>
          <a:r>
            <a:rPr lang="en-US" dirty="0" err="1" smtClean="0"/>
            <a:t>memperhatikan</a:t>
          </a:r>
          <a:r>
            <a:rPr lang="en-US" dirty="0" smtClean="0"/>
            <a:t> </a:t>
          </a:r>
          <a:r>
            <a:rPr lang="en-US" dirty="0" err="1" smtClean="0"/>
            <a:t>penggunaan</a:t>
          </a:r>
          <a:r>
            <a:rPr lang="en-US" dirty="0" smtClean="0"/>
            <a:t> </a:t>
          </a:r>
          <a:r>
            <a:rPr lang="en-US" dirty="0" err="1" smtClean="0"/>
            <a:t>bahasa</a:t>
          </a:r>
          <a:r>
            <a:rPr lang="en-US" dirty="0" smtClean="0"/>
            <a:t> Indonesia yang </a:t>
          </a:r>
          <a:r>
            <a:rPr lang="en-US" dirty="0" err="1" smtClean="0"/>
            <a:t>baik</a:t>
          </a:r>
          <a:r>
            <a:rPr lang="en-US" dirty="0" smtClean="0"/>
            <a:t> </a:t>
          </a:r>
          <a:r>
            <a:rPr lang="en-US" dirty="0" err="1" smtClean="0"/>
            <a:t>dan</a:t>
          </a:r>
          <a:r>
            <a:rPr lang="en-US" dirty="0" smtClean="0"/>
            <a:t> </a:t>
          </a:r>
          <a:r>
            <a:rPr lang="en-US" dirty="0" err="1" smtClean="0"/>
            <a:t>benar</a:t>
          </a:r>
          <a:r>
            <a:rPr lang="en-US" dirty="0" smtClean="0"/>
            <a:t>.</a:t>
          </a:r>
          <a:endParaRPr lang="en-US" dirty="0"/>
        </a:p>
      </dsp:txBody>
      <dsp:txXfrm rot="10800000">
        <a:off x="1278483" y="2574026"/>
        <a:ext cx="4053840" cy="1029610"/>
      </dsp:txXfrm>
    </dsp:sp>
    <dsp:sp modelId="{EF227398-BB78-4805-BB7D-ADAADC20C554}">
      <dsp:nvSpPr>
        <dsp:cNvPr id="7" name="Oval 6"/>
        <dsp:cNvSpPr/>
      </dsp:nvSpPr>
      <dsp:spPr bwMode="white">
        <a:xfrm>
          <a:off x="763677" y="2574026"/>
          <a:ext cx="1029610" cy="1029610"/>
        </a:xfrm>
        <a:prstGeom prst="ellipse">
          <a:avLst/>
        </a:prstGeom>
      </dsp:spPr>
      <dsp:style>
        <a:lnRef idx="2">
          <a:schemeClr val="lt1"/>
        </a:lnRef>
        <a:fillRef idx="1">
          <a:schemeClr val="accent5">
            <a:tint val="50000"/>
            <a:hueOff val="-10680000"/>
            <a:satOff val="47059"/>
            <a:lumOff val="4314"/>
            <a:alpha val="100000"/>
          </a:schemeClr>
        </a:fillRef>
        <a:effectRef idx="0">
          <a:scrgbClr r="0" g="0" b="0"/>
        </a:effectRef>
        <a:fontRef idx="minor"/>
      </dsp:style>
      <dsp:txXfrm>
        <a:off x="763677" y="2574026"/>
        <a:ext cx="1029610" cy="1029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96000" cy="4064000"/>
        <a:chOff x="0" y="0"/>
        <a:chExt cx="6096000" cy="4064000"/>
      </a:xfrm>
    </dsp:grpSpPr>
    <dsp:sp modelId="{2086D1D9-9C7C-4F1C-8478-7A26A7401C34}">
      <dsp:nvSpPr>
        <dsp:cNvPr id="3" name="Chevron 2"/>
        <dsp:cNvSpPr/>
      </dsp:nvSpPr>
      <dsp:spPr bwMode="white">
        <a:xfrm rot="5400000">
          <a:off x="-169119" y="169119"/>
          <a:ext cx="1127459" cy="789221"/>
        </a:xfrm>
        <a:prstGeom prst="chevron">
          <a:avLst/>
        </a:prstGeom>
      </dsp:spPr>
      <dsp:style>
        <a:lnRef idx="2">
          <a:schemeClr val="accent5">
            <a:hueOff val="0"/>
            <a:satOff val="0"/>
            <a:lumOff val="0"/>
            <a:alpha val="100000"/>
          </a:schemeClr>
        </a:lnRef>
        <a:fillRef idx="1">
          <a:schemeClr val="accent5">
            <a:hueOff val="0"/>
            <a:satOff val="0"/>
            <a:lumOff val="0"/>
            <a:alpha val="100000"/>
          </a:schemeClr>
        </a:fillRef>
        <a:effectRef idx="0">
          <a:scrgbClr r="0" g="0" b="0"/>
        </a:effectRef>
        <a:fontRef idx="minor">
          <a:schemeClr val="lt1"/>
        </a:fontRef>
      </dsp:style>
      <dsp:txBody>
        <a:bodyPr rot="-5400000"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ID" dirty="0" smtClean="0"/>
            <a:t>1.</a:t>
          </a:r>
          <a:endParaRPr lang="en-US" dirty="0"/>
        </a:p>
      </dsp:txBody>
      <dsp:txXfrm rot="5400000">
        <a:off x="-169119" y="169119"/>
        <a:ext cx="1127459" cy="789221"/>
      </dsp:txXfrm>
    </dsp:sp>
    <dsp:sp modelId="{6A4A1A07-74F9-45FB-BFAC-D6B01CE5EB69}">
      <dsp:nvSpPr>
        <dsp:cNvPr id="4" name="Round Same Side Corner Rectangle 3"/>
        <dsp:cNvSpPr/>
      </dsp:nvSpPr>
      <dsp:spPr bwMode="white">
        <a:xfrm rot="5400000">
          <a:off x="3076186" y="-2286965"/>
          <a:ext cx="732848" cy="5306779"/>
        </a:xfrm>
        <a:prstGeom prst="round2Same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rot="-5400000" lIns="149352" tIns="13335" rIns="13335" bIns="1333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n-US" dirty="0" err="1" smtClean="0">
              <a:solidFill>
                <a:schemeClr val="dk1"/>
              </a:solidFill>
            </a:rPr>
            <a:t>Penanda</a:t>
          </a:r>
          <a:r>
            <a:rPr lang="en-US" dirty="0" smtClean="0">
              <a:solidFill>
                <a:schemeClr val="dk1"/>
              </a:solidFill>
            </a:rPr>
            <a:t> </a:t>
          </a:r>
          <a:r>
            <a:rPr lang="en-US" dirty="0" err="1" smtClean="0">
              <a:solidFill>
                <a:schemeClr val="dk1"/>
              </a:solidFill>
            </a:rPr>
            <a:t>Wacana</a:t>
          </a:r>
          <a:endParaRPr lang="en-US" dirty="0">
            <a:solidFill>
              <a:schemeClr val="dk1"/>
            </a:solidFill>
          </a:endParaRPr>
        </a:p>
      </dsp:txBody>
      <dsp:txXfrm rot="5400000">
        <a:off x="3076186" y="-2286965"/>
        <a:ext cx="732848" cy="5306779"/>
      </dsp:txXfrm>
    </dsp:sp>
    <dsp:sp modelId="{18B3EC09-2299-4A4A-961C-3C789B1AEA88}">
      <dsp:nvSpPr>
        <dsp:cNvPr id="5" name="Chevron 4"/>
        <dsp:cNvSpPr/>
      </dsp:nvSpPr>
      <dsp:spPr bwMode="white">
        <a:xfrm rot="5400000">
          <a:off x="-169119" y="1147966"/>
          <a:ext cx="1127459" cy="789221"/>
        </a:xfrm>
        <a:prstGeom prst="chevron">
          <a:avLst/>
        </a:prstGeom>
      </dsp:spPr>
      <dsp:style>
        <a:lnRef idx="2">
          <a:schemeClr val="accent5">
            <a:hueOff val="-3300000"/>
            <a:satOff val="13333"/>
            <a:lumOff val="2876"/>
            <a:alpha val="100000"/>
          </a:schemeClr>
        </a:lnRef>
        <a:fillRef idx="1">
          <a:schemeClr val="accent5">
            <a:hueOff val="-3300000"/>
            <a:satOff val="13333"/>
            <a:lumOff val="2876"/>
            <a:alpha val="100000"/>
          </a:schemeClr>
        </a:fillRef>
        <a:effectRef idx="0">
          <a:scrgbClr r="0" g="0" b="0"/>
        </a:effectRef>
        <a:fontRef idx="minor">
          <a:schemeClr val="lt1"/>
        </a:fontRef>
      </dsp:style>
      <dsp:txBody>
        <a:bodyPr rot="-5400000"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ID" dirty="0" smtClean="0"/>
            <a:t>2.</a:t>
          </a:r>
          <a:endParaRPr lang="en-US" dirty="0"/>
        </a:p>
      </dsp:txBody>
      <dsp:txXfrm rot="5400000">
        <a:off x="-169119" y="1147966"/>
        <a:ext cx="1127459" cy="789221"/>
      </dsp:txXfrm>
    </dsp:sp>
    <dsp:sp modelId="{E97C0067-25D3-4761-90F0-1F901B5DD886}">
      <dsp:nvSpPr>
        <dsp:cNvPr id="6" name="Round Same Side Corner Rectangle 5"/>
        <dsp:cNvSpPr/>
      </dsp:nvSpPr>
      <dsp:spPr bwMode="white">
        <a:xfrm rot="5400000">
          <a:off x="3076186" y="-1308118"/>
          <a:ext cx="732848" cy="5306779"/>
        </a:xfrm>
        <a:prstGeom prst="round2SameRect">
          <a:avLst/>
        </a:prstGeom>
      </dsp:spPr>
      <dsp:style>
        <a:lnRef idx="2">
          <a:schemeClr val="accent5">
            <a:hueOff val="-3300000"/>
            <a:satOff val="13333"/>
            <a:lumOff val="2876"/>
            <a:alpha val="100000"/>
          </a:schemeClr>
        </a:lnRef>
        <a:fillRef idx="1">
          <a:schemeClr val="lt1">
            <a:alpha val="90000"/>
          </a:schemeClr>
        </a:fillRef>
        <a:effectRef idx="0">
          <a:scrgbClr r="0" g="0" b="0"/>
        </a:effectRef>
        <a:fontRef idx="minor"/>
      </dsp:style>
      <dsp:txBody>
        <a:bodyPr rot="-5400000" lIns="149352" tIns="13335" rIns="13335" bIns="1333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n-US" dirty="0" err="1" smtClean="0">
              <a:solidFill>
                <a:schemeClr val="dk1"/>
              </a:solidFill>
            </a:rPr>
            <a:t>Kata</a:t>
          </a:r>
          <a:r>
            <a:rPr lang="en-US" dirty="0" smtClean="0">
              <a:solidFill>
                <a:schemeClr val="dk1"/>
              </a:solidFill>
            </a:rPr>
            <a:t> </a:t>
          </a:r>
          <a:r>
            <a:rPr lang="en-US" dirty="0" err="1" smtClean="0">
              <a:solidFill>
                <a:schemeClr val="dk1"/>
              </a:solidFill>
            </a:rPr>
            <a:t>Ganti</a:t>
          </a:r>
          <a:r>
            <a:rPr lang="en-US" dirty="0" smtClean="0">
              <a:solidFill>
                <a:schemeClr val="dk1"/>
              </a:solidFill>
            </a:rPr>
            <a:t> (</a:t>
          </a:r>
          <a:r>
            <a:rPr lang="en-US" dirty="0" err="1" smtClean="0">
              <a:solidFill>
                <a:schemeClr val="dk1"/>
              </a:solidFill>
            </a:rPr>
            <a:t>Pronomina</a:t>
          </a:r>
          <a:r>
            <a:rPr lang="en-US" dirty="0" smtClean="0">
              <a:solidFill>
                <a:schemeClr val="dk1"/>
              </a:solidFill>
            </a:rPr>
            <a:t>)</a:t>
          </a:r>
          <a:endParaRPr lang="en-US" dirty="0">
            <a:solidFill>
              <a:schemeClr val="dk1"/>
            </a:solidFill>
          </a:endParaRPr>
        </a:p>
      </dsp:txBody>
      <dsp:txXfrm rot="5400000">
        <a:off x="3076186" y="-1308118"/>
        <a:ext cx="732848" cy="5306779"/>
      </dsp:txXfrm>
    </dsp:sp>
    <dsp:sp modelId="{F630F87B-E4F1-417F-BA50-BD7CD5E870B3}">
      <dsp:nvSpPr>
        <dsp:cNvPr id="7" name="Chevron 6"/>
        <dsp:cNvSpPr/>
      </dsp:nvSpPr>
      <dsp:spPr bwMode="white">
        <a:xfrm rot="5400000">
          <a:off x="-169119" y="2126813"/>
          <a:ext cx="1127459" cy="789221"/>
        </a:xfrm>
        <a:prstGeom prst="chevron">
          <a:avLst/>
        </a:prstGeom>
      </dsp:spPr>
      <dsp:style>
        <a:lnRef idx="2">
          <a:schemeClr val="accent5">
            <a:hueOff val="-6600000"/>
            <a:satOff val="26667"/>
            <a:lumOff val="5752"/>
            <a:alpha val="100000"/>
          </a:schemeClr>
        </a:lnRef>
        <a:fillRef idx="1">
          <a:schemeClr val="accent5">
            <a:hueOff val="-6600000"/>
            <a:satOff val="26667"/>
            <a:lumOff val="5752"/>
            <a:alpha val="100000"/>
          </a:schemeClr>
        </a:fillRef>
        <a:effectRef idx="0">
          <a:scrgbClr r="0" g="0" b="0"/>
        </a:effectRef>
        <a:fontRef idx="minor">
          <a:schemeClr val="lt1"/>
        </a:fontRef>
      </dsp:style>
      <dsp:txBody>
        <a:bodyPr rot="-5400000"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ID" dirty="0" smtClean="0"/>
            <a:t>3.</a:t>
          </a:r>
          <a:endParaRPr lang="en-US" dirty="0"/>
        </a:p>
      </dsp:txBody>
      <dsp:txXfrm rot="5400000">
        <a:off x="-169119" y="2126813"/>
        <a:ext cx="1127459" cy="789221"/>
      </dsp:txXfrm>
    </dsp:sp>
    <dsp:sp modelId="{C824F18B-6F6A-4D08-997A-C0E5AB3E71E6}">
      <dsp:nvSpPr>
        <dsp:cNvPr id="8" name="Round Same Side Corner Rectangle 7"/>
        <dsp:cNvSpPr/>
      </dsp:nvSpPr>
      <dsp:spPr bwMode="white">
        <a:xfrm rot="5400000">
          <a:off x="3076186" y="-329271"/>
          <a:ext cx="732848" cy="5306779"/>
        </a:xfrm>
        <a:prstGeom prst="round2SameRect">
          <a:avLst/>
        </a:prstGeom>
      </dsp:spPr>
      <dsp:style>
        <a:lnRef idx="2">
          <a:schemeClr val="accent5">
            <a:hueOff val="-6600000"/>
            <a:satOff val="26667"/>
            <a:lumOff val="5752"/>
            <a:alpha val="100000"/>
          </a:schemeClr>
        </a:lnRef>
        <a:fillRef idx="1">
          <a:schemeClr val="lt1">
            <a:alpha val="90000"/>
          </a:schemeClr>
        </a:fillRef>
        <a:effectRef idx="0">
          <a:scrgbClr r="0" g="0" b="0"/>
        </a:effectRef>
        <a:fontRef idx="minor"/>
      </dsp:style>
      <dsp:txBody>
        <a:bodyPr rot="-5400000" lIns="149352" tIns="13335" rIns="13335" bIns="1333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n-US" dirty="0" err="1" smtClean="0">
              <a:solidFill>
                <a:schemeClr val="dk1"/>
              </a:solidFill>
            </a:rPr>
            <a:t>Konjungsi</a:t>
          </a:r>
          <a:endParaRPr lang="en-US" dirty="0">
            <a:solidFill>
              <a:schemeClr val="dk1"/>
            </a:solidFill>
          </a:endParaRPr>
        </a:p>
      </dsp:txBody>
      <dsp:txXfrm rot="5400000">
        <a:off x="3076186" y="-329271"/>
        <a:ext cx="732848" cy="5306779"/>
      </dsp:txXfrm>
    </dsp:sp>
    <dsp:sp modelId="{06473A80-C4BB-4386-8C8E-2013EE1264B6}">
      <dsp:nvSpPr>
        <dsp:cNvPr id="9" name="Chevron 8"/>
        <dsp:cNvSpPr/>
      </dsp:nvSpPr>
      <dsp:spPr bwMode="white">
        <a:xfrm rot="5400000">
          <a:off x="-169119" y="3105660"/>
          <a:ext cx="1127459" cy="789221"/>
        </a:xfrm>
        <a:prstGeom prst="chevron">
          <a:avLst/>
        </a:prstGeom>
      </dsp:spPr>
      <dsp:style>
        <a:lnRef idx="2">
          <a:schemeClr val="accent5">
            <a:hueOff val="-9900000"/>
            <a:satOff val="40000"/>
            <a:lumOff val="8627"/>
            <a:alpha val="100000"/>
          </a:schemeClr>
        </a:lnRef>
        <a:fillRef idx="1">
          <a:schemeClr val="accent5">
            <a:hueOff val="-9900000"/>
            <a:satOff val="40000"/>
            <a:lumOff val="8627"/>
            <a:alpha val="100000"/>
          </a:schemeClr>
        </a:fillRef>
        <a:effectRef idx="0">
          <a:scrgbClr r="0" g="0" b="0"/>
        </a:effectRef>
        <a:fontRef idx="minor">
          <a:schemeClr val="lt1"/>
        </a:fontRef>
      </dsp:style>
      <dsp:txBody>
        <a:bodyPr rot="-5400000"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ID" dirty="0" smtClean="0"/>
            <a:t>4. </a:t>
          </a:r>
          <a:endParaRPr lang="en-US" dirty="0"/>
        </a:p>
      </dsp:txBody>
      <dsp:txXfrm rot="5400000">
        <a:off x="-169119" y="3105660"/>
        <a:ext cx="1127459" cy="789221"/>
      </dsp:txXfrm>
    </dsp:sp>
    <dsp:sp modelId="{42B24C62-8270-46C0-B42A-984676063B52}">
      <dsp:nvSpPr>
        <dsp:cNvPr id="10" name="Round Same Side Corner Rectangle 9"/>
        <dsp:cNvSpPr/>
      </dsp:nvSpPr>
      <dsp:spPr bwMode="white">
        <a:xfrm rot="5400000">
          <a:off x="3076186" y="649576"/>
          <a:ext cx="732848" cy="5306779"/>
        </a:xfrm>
        <a:prstGeom prst="round2SameRect">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rot="-5400000" lIns="149352" tIns="13335" rIns="13335" bIns="1333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n-US" smtClean="0">
              <a:solidFill>
                <a:schemeClr val="dk1"/>
              </a:solidFill>
            </a:rPr>
            <a:t>Kalimat Imperatif, Deklaratif, dan Interogatif </a:t>
          </a:r>
          <a:endParaRPr lang="en-US" dirty="0">
            <a:solidFill>
              <a:schemeClr val="dk1"/>
            </a:solidFill>
          </a:endParaRPr>
        </a:p>
      </dsp:txBody>
      <dsp:txXfrm rot="5400000">
        <a:off x="3076186" y="649576"/>
        <a:ext cx="732848" cy="5306779"/>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4BBD7F-C837-4240-AC84-03E55679C368}">
      <dsp:nvSpPr>
        <dsp:cNvPr id="0" name=""/>
        <dsp:cNvSpPr/>
      </dsp:nvSpPr>
      <dsp:spPr>
        <a:xfrm rot="16200000">
          <a:off x="253" y="580925"/>
          <a:ext cx="2902148" cy="2902148"/>
        </a:xfrm>
        <a:prstGeom prst="upArrow">
          <a:avLst>
            <a:gd name="adj1" fmla="val 50000"/>
            <a:gd name="adj2" fmla="val 35000"/>
          </a:avLst>
        </a:prstGeom>
        <a:gradFill flip="none" rotWithShape="0">
          <a:gsLst>
            <a:gs pos="0">
              <a:schemeClr val="accent3">
                <a:hueOff val="0"/>
                <a:satOff val="0"/>
                <a:lumOff val="0"/>
                <a:shade val="30000"/>
                <a:satMod val="115000"/>
              </a:schemeClr>
            </a:gs>
            <a:gs pos="50000">
              <a:schemeClr val="accent3">
                <a:hueOff val="0"/>
                <a:satOff val="0"/>
                <a:lumOff val="0"/>
                <a:shade val="67500"/>
                <a:satMod val="115000"/>
              </a:schemeClr>
            </a:gs>
            <a:gs pos="100000">
              <a:schemeClr val="accent3">
                <a:hueOff val="0"/>
                <a:satOff val="0"/>
                <a:lumOff val="0"/>
                <a:shade val="100000"/>
                <a:satMod val="11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endParaRPr lang="id-ID" sz="5100" kern="1200" dirty="0"/>
        </a:p>
      </dsp:txBody>
      <dsp:txXfrm rot="16200000">
        <a:off x="253" y="580925"/>
        <a:ext cx="2902148" cy="2902148"/>
      </dsp:txXfrm>
    </dsp:sp>
    <dsp:sp modelId="{AAEC07E7-8985-444B-BB02-297028E62497}">
      <dsp:nvSpPr>
        <dsp:cNvPr id="0" name=""/>
        <dsp:cNvSpPr/>
      </dsp:nvSpPr>
      <dsp:spPr>
        <a:xfrm rot="5400000">
          <a:off x="3193598" y="580925"/>
          <a:ext cx="2902148" cy="2902148"/>
        </a:xfrm>
        <a:prstGeom prst="upArrow">
          <a:avLst>
            <a:gd name="adj1" fmla="val 50000"/>
            <a:gd name="adj2" fmla="val 35000"/>
          </a:avLst>
        </a:prstGeom>
        <a:gradFill flip="none" rotWithShape="0">
          <a:gsLst>
            <a:gs pos="0">
              <a:schemeClr val="accent3">
                <a:hueOff val="11250264"/>
                <a:satOff val="-16880"/>
                <a:lumOff val="-2745"/>
                <a:shade val="30000"/>
                <a:satMod val="115000"/>
              </a:schemeClr>
            </a:gs>
            <a:gs pos="50000">
              <a:schemeClr val="accent3">
                <a:hueOff val="11250264"/>
                <a:satOff val="-16880"/>
                <a:lumOff val="-2745"/>
                <a:shade val="67500"/>
                <a:satMod val="115000"/>
              </a:schemeClr>
            </a:gs>
            <a:gs pos="100000">
              <a:schemeClr val="accent3">
                <a:hueOff val="11250264"/>
                <a:satOff val="-16880"/>
                <a:lumOff val="-2745"/>
                <a:shade val="100000"/>
                <a:satMod val="11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endParaRPr lang="id-ID" sz="5100" kern="1200" dirty="0"/>
        </a:p>
      </dsp:txBody>
      <dsp:txXfrm rot="5400000">
        <a:off x="3193598" y="580925"/>
        <a:ext cx="2902148" cy="2902148"/>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2A5010-4F34-459A-AAB6-BEA6C65CAEAD}">
      <dsp:nvSpPr>
        <dsp:cNvPr id="0" name=""/>
        <dsp:cNvSpPr/>
      </dsp:nvSpPr>
      <dsp:spPr>
        <a:xfrm>
          <a:off x="3630" y="1073378"/>
          <a:ext cx="2146027" cy="1782332"/>
        </a:xfrm>
        <a:prstGeom prst="flowChartAlternateProcess">
          <a:avLst/>
        </a:prstGeom>
        <a:gradFill flip="none"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b="1" kern="1200" dirty="0" smtClean="0">
              <a:solidFill>
                <a:srgbClr val="0000FF"/>
              </a:solidFill>
            </a:rPr>
            <a:t>Struktur Teks </a:t>
          </a:r>
          <a:r>
            <a:rPr lang="en-US" sz="2400" b="1" kern="1200" dirty="0" smtClean="0">
              <a:solidFill>
                <a:srgbClr val="0000FF"/>
              </a:solidFill>
            </a:rPr>
            <a:t>Prosedur</a:t>
          </a:r>
          <a:endParaRPr lang="id-ID" sz="2400" b="1" kern="1200" dirty="0">
            <a:solidFill>
              <a:srgbClr val="0000FF"/>
            </a:solidFill>
          </a:endParaRPr>
        </a:p>
      </dsp:txBody>
      <dsp:txXfrm>
        <a:off x="3630" y="1073378"/>
        <a:ext cx="2146027" cy="1782332"/>
      </dsp:txXfrm>
    </dsp:sp>
    <dsp:sp modelId="{B598B42D-9F1B-4337-8772-4323AFB5BBC7}">
      <dsp:nvSpPr>
        <dsp:cNvPr id="0" name=""/>
        <dsp:cNvSpPr/>
      </dsp:nvSpPr>
      <dsp:spPr>
        <a:xfrm rot="19054848">
          <a:off x="1939264" y="1348734"/>
          <a:ext cx="1607465" cy="147304"/>
        </a:xfrm>
        <a:custGeom>
          <a:avLst/>
          <a:gdLst/>
          <a:ahLst/>
          <a:cxnLst/>
          <a:rect l="0" t="0" r="0" b="0"/>
          <a:pathLst>
            <a:path>
              <a:moveTo>
                <a:pt x="0" y="73652"/>
              </a:moveTo>
              <a:lnTo>
                <a:pt x="1607465" y="7365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rot="19054848">
        <a:off x="2702810" y="1382200"/>
        <a:ext cx="80373" cy="80373"/>
      </dsp:txXfrm>
    </dsp:sp>
    <dsp:sp modelId="{DBA4DD43-3E5A-44A5-808A-F77F9871B1B8}">
      <dsp:nvSpPr>
        <dsp:cNvPr id="0" name=""/>
        <dsp:cNvSpPr/>
      </dsp:nvSpPr>
      <dsp:spPr>
        <a:xfrm>
          <a:off x="3336336" y="275571"/>
          <a:ext cx="1918119" cy="1209314"/>
        </a:xfrm>
        <a:prstGeom prst="flowChartDisplay">
          <a:avLst/>
        </a:prstGeom>
        <a:gradFill flip="none"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smtClean="0"/>
            <a:t>Tujuan</a:t>
          </a:r>
          <a:endParaRPr lang="id-ID" sz="2400" kern="1200" dirty="0"/>
        </a:p>
      </dsp:txBody>
      <dsp:txXfrm>
        <a:off x="3336336" y="275571"/>
        <a:ext cx="1918119" cy="1209314"/>
      </dsp:txXfrm>
    </dsp:sp>
    <dsp:sp modelId="{9E91D423-9CE9-4326-AAAB-993617AADE2D}">
      <dsp:nvSpPr>
        <dsp:cNvPr id="0" name=""/>
        <dsp:cNvSpPr/>
      </dsp:nvSpPr>
      <dsp:spPr>
        <a:xfrm rot="2238528">
          <a:off x="1974441" y="2409907"/>
          <a:ext cx="1712608" cy="147304"/>
        </a:xfrm>
        <a:custGeom>
          <a:avLst/>
          <a:gdLst/>
          <a:ahLst/>
          <a:cxnLst/>
          <a:rect l="0" t="0" r="0" b="0"/>
          <a:pathLst>
            <a:path>
              <a:moveTo>
                <a:pt x="0" y="73652"/>
              </a:moveTo>
              <a:lnTo>
                <a:pt x="1712608" y="7365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d-ID" sz="600" kern="1200"/>
        </a:p>
      </dsp:txBody>
      <dsp:txXfrm rot="2238528">
        <a:off x="2787930" y="2440744"/>
        <a:ext cx="85630" cy="85630"/>
      </dsp:txXfrm>
    </dsp:sp>
    <dsp:sp modelId="{DA02F67B-E3B1-4266-96C9-77E0CDD96066}">
      <dsp:nvSpPr>
        <dsp:cNvPr id="0" name=""/>
        <dsp:cNvSpPr/>
      </dsp:nvSpPr>
      <dsp:spPr>
        <a:xfrm>
          <a:off x="3511833" y="2439605"/>
          <a:ext cx="1745130" cy="1125939"/>
        </a:xfrm>
        <a:prstGeom prst="flowChartDisplay">
          <a:avLst/>
        </a:prstGeom>
        <a:gradFill flip="none"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smtClean="0"/>
            <a:t>Langkah-langkah</a:t>
          </a:r>
          <a:endParaRPr lang="id-ID" sz="2400" kern="1200" dirty="0"/>
        </a:p>
      </dsp:txBody>
      <dsp:txXfrm>
        <a:off x="3511833" y="2439605"/>
        <a:ext cx="1745130" cy="1125939"/>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25B010-597D-4D53-B7D4-8E79BB42011A}">
      <dsp:nvSpPr>
        <dsp:cNvPr id="0" name=""/>
        <dsp:cNvSpPr/>
      </dsp:nvSpPr>
      <dsp:spPr>
        <a:xfrm>
          <a:off x="2848367" y="1574253"/>
          <a:ext cx="2016581" cy="1834974"/>
        </a:xfrm>
        <a:prstGeom prst="ellipse">
          <a:avLst/>
        </a:prstGeom>
        <a:gradFill flip="none"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b="1" kern="1200" dirty="0" smtClean="0"/>
            <a:t>Kebahasaan  Teks Prosedur</a:t>
          </a:r>
          <a:endParaRPr lang="id-ID" sz="2000" b="1" kern="1200" dirty="0"/>
        </a:p>
      </dsp:txBody>
      <dsp:txXfrm>
        <a:off x="2848367" y="1574253"/>
        <a:ext cx="2016581" cy="1834974"/>
      </dsp:txXfrm>
    </dsp:sp>
    <dsp:sp modelId="{0275659E-9B18-4C33-BD6D-0189C6CED365}">
      <dsp:nvSpPr>
        <dsp:cNvPr id="0" name=""/>
        <dsp:cNvSpPr/>
      </dsp:nvSpPr>
      <dsp:spPr>
        <a:xfrm>
          <a:off x="2664052" y="-503477"/>
          <a:ext cx="2385211" cy="2326058"/>
        </a:xfrm>
        <a:prstGeom prst="ellipse">
          <a:avLst/>
        </a:prstGeom>
        <a:gradFill flip="none" rotWithShape="0">
          <a:gsLst>
            <a:gs pos="0">
              <a:schemeClr val="accent5">
                <a:alpha val="50000"/>
                <a:hueOff val="-2483469"/>
                <a:satOff val="9953"/>
                <a:lumOff val="2157"/>
                <a:alphaOff val="0"/>
                <a:shade val="51000"/>
                <a:satMod val="130000"/>
              </a:schemeClr>
            </a:gs>
            <a:gs pos="80000">
              <a:schemeClr val="accent5">
                <a:alpha val="50000"/>
                <a:hueOff val="-2483469"/>
                <a:satOff val="9953"/>
                <a:lumOff val="2157"/>
                <a:alphaOff val="0"/>
                <a:shade val="93000"/>
                <a:satMod val="130000"/>
              </a:schemeClr>
            </a:gs>
            <a:gs pos="100000">
              <a:schemeClr val="accent5">
                <a:alpha val="50000"/>
                <a:hueOff val="-2483469"/>
                <a:satOff val="9953"/>
                <a:lumOff val="2157"/>
                <a:alphaOff val="0"/>
                <a:shade val="94000"/>
                <a:satMod val="135000"/>
              </a:scheme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dirty="0" smtClean="0"/>
            <a:t>Kata ganti (pronomina)</a:t>
          </a:r>
          <a:endParaRPr lang="id-ID" sz="2000" kern="1200" dirty="0"/>
        </a:p>
      </dsp:txBody>
      <dsp:txXfrm>
        <a:off x="2664052" y="-503477"/>
        <a:ext cx="2385211" cy="2326058"/>
      </dsp:txXfrm>
    </dsp:sp>
    <dsp:sp modelId="{48402494-41D3-4F7F-9F25-D2A53226DF22}">
      <dsp:nvSpPr>
        <dsp:cNvPr id="0" name=""/>
        <dsp:cNvSpPr/>
      </dsp:nvSpPr>
      <dsp:spPr>
        <a:xfrm>
          <a:off x="4496122" y="1329808"/>
          <a:ext cx="2385450" cy="2323864"/>
        </a:xfrm>
        <a:prstGeom prst="ellipse">
          <a:avLst/>
        </a:prstGeom>
        <a:gradFill flip="none"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08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dirty="0" smtClean="0"/>
            <a:t>Konjungsi</a:t>
          </a:r>
          <a:r>
            <a:rPr lang="id-ID" sz="2500" kern="1200" dirty="0" smtClean="0"/>
            <a:t> </a:t>
          </a:r>
          <a:endParaRPr lang="id-ID" sz="2500" kern="1200" dirty="0"/>
        </a:p>
      </dsp:txBody>
      <dsp:txXfrm>
        <a:off x="4496122" y="1329808"/>
        <a:ext cx="2385450" cy="2323864"/>
      </dsp:txXfrm>
    </dsp:sp>
    <dsp:sp modelId="{50FC51ED-F2A6-434E-B057-FF4C006950CD}">
      <dsp:nvSpPr>
        <dsp:cNvPr id="0" name=""/>
        <dsp:cNvSpPr/>
      </dsp:nvSpPr>
      <dsp:spPr>
        <a:xfrm>
          <a:off x="2603922" y="3072284"/>
          <a:ext cx="2505471" cy="2503290"/>
        </a:xfrm>
        <a:prstGeom prst="ellipse">
          <a:avLst/>
        </a:prstGeom>
        <a:gradFill flip="none" rotWithShape="0">
          <a:gsLst>
            <a:gs pos="0">
              <a:schemeClr val="accent5">
                <a:alpha val="50000"/>
                <a:hueOff val="-7450407"/>
                <a:satOff val="29858"/>
                <a:lumOff val="6471"/>
                <a:alphaOff val="0"/>
                <a:shade val="51000"/>
                <a:satMod val="130000"/>
              </a:schemeClr>
            </a:gs>
            <a:gs pos="80000">
              <a:schemeClr val="accent5">
                <a:alpha val="50000"/>
                <a:hueOff val="-7450407"/>
                <a:satOff val="29858"/>
                <a:lumOff val="6471"/>
                <a:alphaOff val="0"/>
                <a:shade val="93000"/>
                <a:satMod val="130000"/>
              </a:schemeClr>
            </a:gs>
            <a:gs pos="100000">
              <a:schemeClr val="accent5">
                <a:alpha val="50000"/>
                <a:hueOff val="-7450407"/>
                <a:satOff val="29858"/>
                <a:lumOff val="6471"/>
                <a:alphaOff val="0"/>
                <a:shade val="94000"/>
                <a:satMod val="135000"/>
              </a:scheme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baseline="30000" dirty="0" err="1" smtClean="0"/>
            <a:t>Kalimat</a:t>
          </a:r>
          <a:r>
            <a:rPr lang="en-US" sz="2400" b="0" kern="1200" baseline="30000" dirty="0" smtClean="0"/>
            <a:t> </a:t>
          </a:r>
          <a:r>
            <a:rPr lang="id-ID" sz="2400" b="0" kern="1200" baseline="30000" dirty="0" smtClean="0"/>
            <a:t>i</a:t>
          </a:r>
          <a:r>
            <a:rPr lang="en-US" sz="2400" b="0" kern="1200" baseline="30000" dirty="0" err="1" smtClean="0"/>
            <a:t>mperatif</a:t>
          </a:r>
          <a:r>
            <a:rPr lang="en-US" sz="2400" b="0" kern="1200" baseline="30000" dirty="0" smtClean="0"/>
            <a:t>, </a:t>
          </a:r>
          <a:r>
            <a:rPr lang="id-ID" sz="2400" b="0" kern="1200" baseline="30000" dirty="0" smtClean="0"/>
            <a:t>d</a:t>
          </a:r>
          <a:r>
            <a:rPr lang="en-US" sz="2400" b="0" kern="1200" baseline="30000" dirty="0" smtClean="0"/>
            <a:t>eklaratif, dan interogatif dalam </a:t>
          </a:r>
          <a:r>
            <a:rPr lang="id-ID" sz="2400" b="0" kern="1200" baseline="30000" dirty="0" smtClean="0"/>
            <a:t>te</a:t>
          </a:r>
          <a:r>
            <a:rPr lang="en-US" sz="2400" b="0" kern="1200" baseline="30000" dirty="0" err="1" smtClean="0"/>
            <a:t>ks</a:t>
          </a:r>
          <a:r>
            <a:rPr lang="en-US" sz="2400" b="0" kern="1200" baseline="30000" dirty="0" smtClean="0"/>
            <a:t> </a:t>
          </a:r>
          <a:r>
            <a:rPr lang="id-ID" sz="2400" b="0" kern="1200" baseline="30000" dirty="0" smtClean="0"/>
            <a:t>p</a:t>
          </a:r>
          <a:r>
            <a:rPr lang="en-US" sz="2400" b="0" kern="1200" baseline="30000" dirty="0" err="1" smtClean="0"/>
            <a:t>rosedur</a:t>
          </a:r>
          <a:endParaRPr lang="id-ID" sz="2400" b="0" kern="1200" dirty="0"/>
        </a:p>
      </dsp:txBody>
      <dsp:txXfrm>
        <a:off x="2603922" y="3072284"/>
        <a:ext cx="2505471" cy="2503290"/>
      </dsp:txXfrm>
    </dsp:sp>
    <dsp:sp modelId="{FD6AD7D5-B3B0-40B2-B1FD-A2DD3A8ABBEC}">
      <dsp:nvSpPr>
        <dsp:cNvPr id="0" name=""/>
        <dsp:cNvSpPr/>
      </dsp:nvSpPr>
      <dsp:spPr>
        <a:xfrm>
          <a:off x="833698" y="1329808"/>
          <a:ext cx="2381539" cy="2323864"/>
        </a:xfrm>
        <a:prstGeom prst="ellipse">
          <a:avLst/>
        </a:prstGeom>
        <a:gradFill flip="none"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dirty="0" smtClean="0"/>
            <a:t>Penanda wacana</a:t>
          </a:r>
          <a:endParaRPr lang="id-ID" sz="2000" kern="1200" dirty="0"/>
        </a:p>
      </dsp:txBody>
      <dsp:txXfrm>
        <a:off x="833698" y="1329808"/>
        <a:ext cx="2381539" cy="2323864"/>
      </dsp:txXfrm>
    </dsp:sp>
  </dsp:spTree>
</dsp:drawing>
</file>

<file path=ppt/diagrams/drawing3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048528" cy="4000528"/>
        <a:chOff x="0" y="0"/>
        <a:chExt cx="7048528" cy="4000528"/>
      </a:xfrm>
    </dsp:grpSpPr>
    <dsp:sp modelId="{4FB42F4E-144E-4525-8A9E-DA5527C825FE}">
      <dsp:nvSpPr>
        <dsp:cNvPr id="4" name="Rounded Rectangle 3"/>
        <dsp:cNvSpPr/>
      </dsp:nvSpPr>
      <dsp:spPr bwMode="white">
        <a:xfrm>
          <a:off x="0" y="1616081"/>
          <a:ext cx="931590" cy="768367"/>
        </a:xfrm>
        <a:prstGeom prst="roundRect">
          <a:avLst>
            <a:gd name="adj" fmla="val 10000"/>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Xfrm>
        <a:off x="0" y="1616081"/>
        <a:ext cx="931590" cy="768367"/>
      </dsp:txXfrm>
    </dsp:sp>
    <dsp:sp modelId="{9A53E686-2141-48E2-858A-0312F080CDC9}">
      <dsp:nvSpPr>
        <dsp:cNvPr id="7" name="Shape 6"/>
        <dsp:cNvSpPr/>
      </dsp:nvSpPr>
      <dsp:spPr bwMode="white">
        <a:xfrm>
          <a:off x="516052" y="1805116"/>
          <a:ext cx="1052866" cy="1052866"/>
        </a:xfrm>
        <a:prstGeom prst="leftCircularArrow">
          <a:avLst>
            <a:gd name="adj1" fmla="val 5000"/>
            <a:gd name="adj2" fmla="val -360000"/>
            <a:gd name="adj3" fmla="val 2272797"/>
            <a:gd name="adj4" fmla="val 9161776"/>
            <a:gd name="adj5" fmla="val 5500"/>
          </a:avLst>
        </a:prstGeom>
      </dsp:spPr>
      <dsp:style>
        <a:lnRef idx="0">
          <a:schemeClr val="lt1"/>
        </a:lnRef>
        <a:fillRef idx="1">
          <a:schemeClr val="accent5">
            <a:hueOff val="0"/>
            <a:satOff val="0"/>
            <a:lumOff val="0"/>
            <a:alpha val="100000"/>
          </a:schemeClr>
        </a:fillRef>
        <a:effectRef idx="0">
          <a:scrgbClr r="0" g="0" b="0"/>
        </a:effectRef>
        <a:fontRef idx="minor">
          <a:schemeClr val="lt1"/>
        </a:fontRef>
      </dsp:style>
      <dsp:txXfrm>
        <a:off x="516052" y="1805116"/>
        <a:ext cx="1052866" cy="1052866"/>
      </dsp:txXfrm>
    </dsp:sp>
    <dsp:sp modelId="{441D84B9-11E4-48A9-8B26-BC4B606EFE71}">
      <dsp:nvSpPr>
        <dsp:cNvPr id="6" name="Rounded Rectangle 5"/>
        <dsp:cNvSpPr/>
      </dsp:nvSpPr>
      <dsp:spPr bwMode="white">
        <a:xfrm>
          <a:off x="207020" y="2219797"/>
          <a:ext cx="828080" cy="329300"/>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dirty="0"/>
        </a:p>
      </dsp:txBody>
      <dsp:txXfrm>
        <a:off x="207020" y="2219797"/>
        <a:ext cx="828080" cy="329300"/>
      </dsp:txXfrm>
    </dsp:sp>
    <dsp:sp modelId="{E6596C1D-E74C-4DCD-8CBE-284D0BDFFE4C}">
      <dsp:nvSpPr>
        <dsp:cNvPr id="9" name="Rounded Rectangle 8"/>
        <dsp:cNvSpPr/>
      </dsp:nvSpPr>
      <dsp:spPr bwMode="white">
        <a:xfrm>
          <a:off x="1165422" y="1593030"/>
          <a:ext cx="987485" cy="814469"/>
        </a:xfrm>
        <a:prstGeom prst="roundRect">
          <a:avLst>
            <a:gd name="adj" fmla="val 10000"/>
          </a:avLst>
        </a:prstGeom>
      </dsp:spPr>
      <dsp:style>
        <a:lnRef idx="2">
          <a:schemeClr val="accent5">
            <a:hueOff val="-1980000"/>
            <a:satOff val="8000"/>
            <a:lumOff val="1725"/>
            <a:alpha val="100000"/>
          </a:schemeClr>
        </a:lnRef>
        <a:fillRef idx="1">
          <a:schemeClr val="lt1">
            <a:alpha val="90000"/>
          </a:schemeClr>
        </a:fillRef>
        <a:effectRef idx="0">
          <a:scrgbClr r="0" g="0" b="0"/>
        </a:effectRef>
        <a:fontRef idx="minor"/>
      </dsp:style>
      <dsp:txXfrm>
        <a:off x="1165422" y="1593030"/>
        <a:ext cx="987485" cy="814469"/>
      </dsp:txXfrm>
    </dsp:sp>
    <dsp:sp modelId="{0B9C555E-DDCC-4059-BB7E-89F73ADF6ECD}">
      <dsp:nvSpPr>
        <dsp:cNvPr id="12" name="Circular Arrow 11"/>
        <dsp:cNvSpPr/>
      </dsp:nvSpPr>
      <dsp:spPr bwMode="white">
        <a:xfrm>
          <a:off x="1684532" y="1102731"/>
          <a:ext cx="1196391" cy="1196391"/>
        </a:xfrm>
        <a:prstGeom prst="circularArrow">
          <a:avLst>
            <a:gd name="adj1" fmla="val 5000"/>
            <a:gd name="adj2" fmla="val 360000"/>
            <a:gd name="adj3" fmla="val 19585299"/>
            <a:gd name="adj4" fmla="val 12696320"/>
            <a:gd name="adj5" fmla="val 5500"/>
          </a:avLst>
        </a:prstGeom>
      </dsp:spPr>
      <dsp:style>
        <a:lnRef idx="0">
          <a:schemeClr val="lt1"/>
        </a:lnRef>
        <a:fillRef idx="1">
          <a:schemeClr val="accent5">
            <a:hueOff val="-2475000"/>
            <a:satOff val="10000"/>
            <a:lumOff val="2157"/>
            <a:alpha val="100000"/>
          </a:schemeClr>
        </a:fillRef>
        <a:effectRef idx="0">
          <a:scrgbClr r="0" g="0" b="0"/>
        </a:effectRef>
        <a:fontRef idx="minor">
          <a:schemeClr val="lt1"/>
        </a:fontRef>
      </dsp:style>
      <dsp:txXfrm>
        <a:off x="1684532" y="1102731"/>
        <a:ext cx="1196391" cy="1196391"/>
      </dsp:txXfrm>
    </dsp:sp>
    <dsp:sp modelId="{DE56B0E8-01EE-463F-99B8-857C349090D2}">
      <dsp:nvSpPr>
        <dsp:cNvPr id="11" name="Rounded Rectangle 10"/>
        <dsp:cNvSpPr/>
      </dsp:nvSpPr>
      <dsp:spPr bwMode="white">
        <a:xfrm>
          <a:off x="1384863" y="1418500"/>
          <a:ext cx="877765" cy="349058"/>
        </a:xfrm>
        <a:prstGeom prst="roundRect">
          <a:avLst>
            <a:gd name="adj" fmla="val 10000"/>
          </a:avLst>
        </a:prstGeom>
      </dsp:spPr>
      <dsp:style>
        <a:lnRef idx="2">
          <a:schemeClr val="lt1"/>
        </a:lnRef>
        <a:fillRef idx="1">
          <a:schemeClr val="accent5">
            <a:hueOff val="-1980000"/>
            <a:satOff val="8000"/>
            <a:lumOff val="1725"/>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dirty="0"/>
        </a:p>
      </dsp:txBody>
      <dsp:txXfrm>
        <a:off x="1384863" y="1418500"/>
        <a:ext cx="877765" cy="349058"/>
      </dsp:txXfrm>
    </dsp:sp>
    <dsp:sp modelId="{8B972F68-FD97-4131-A93C-BC74C4C79135}">
      <dsp:nvSpPr>
        <dsp:cNvPr id="14" name="Rounded Rectangle 13"/>
        <dsp:cNvSpPr/>
      </dsp:nvSpPr>
      <dsp:spPr bwMode="white">
        <a:xfrm>
          <a:off x="2392950" y="1616081"/>
          <a:ext cx="931590" cy="768367"/>
        </a:xfrm>
        <a:prstGeom prst="roundRect">
          <a:avLst>
            <a:gd name="adj" fmla="val 10000"/>
          </a:avLst>
        </a:prstGeom>
      </dsp:spPr>
      <dsp:style>
        <a:lnRef idx="2">
          <a:schemeClr val="accent5">
            <a:hueOff val="-3960000"/>
            <a:satOff val="16000"/>
            <a:lumOff val="3451"/>
            <a:alpha val="100000"/>
          </a:schemeClr>
        </a:lnRef>
        <a:fillRef idx="1">
          <a:schemeClr val="lt1">
            <a:alpha val="90000"/>
          </a:schemeClr>
        </a:fillRef>
        <a:effectRef idx="0">
          <a:scrgbClr r="0" g="0" b="0"/>
        </a:effectRef>
        <a:fontRef idx="minor"/>
      </dsp:style>
      <dsp:txXfrm>
        <a:off x="2392950" y="1616081"/>
        <a:ext cx="931590" cy="768367"/>
      </dsp:txXfrm>
    </dsp:sp>
    <dsp:sp modelId="{D3147B62-6C12-4795-9FC0-DF34E4EAE4EB}">
      <dsp:nvSpPr>
        <dsp:cNvPr id="17" name="Shape 16"/>
        <dsp:cNvSpPr/>
      </dsp:nvSpPr>
      <dsp:spPr bwMode="white">
        <a:xfrm>
          <a:off x="2986047" y="1962144"/>
          <a:ext cx="928208" cy="928208"/>
        </a:xfrm>
        <a:prstGeom prst="leftCircularArrow">
          <a:avLst>
            <a:gd name="adj1" fmla="val 5000"/>
            <a:gd name="adj2" fmla="val -360000"/>
            <a:gd name="adj3" fmla="val 1672480"/>
            <a:gd name="adj4" fmla="val 8561459"/>
            <a:gd name="adj5" fmla="val 5500"/>
          </a:avLst>
        </a:prstGeom>
      </dsp:spPr>
      <dsp:style>
        <a:lnRef idx="0">
          <a:schemeClr val="lt1"/>
        </a:lnRef>
        <a:fillRef idx="1">
          <a:schemeClr val="accent5">
            <a:hueOff val="-4950000"/>
            <a:satOff val="20000"/>
            <a:lumOff val="4314"/>
            <a:alpha val="100000"/>
          </a:schemeClr>
        </a:fillRef>
        <a:effectRef idx="0">
          <a:scrgbClr r="0" g="0" b="0"/>
        </a:effectRef>
        <a:fontRef idx="minor">
          <a:schemeClr val="lt1"/>
        </a:fontRef>
      </dsp:style>
      <dsp:txXfrm>
        <a:off x="2986047" y="1962144"/>
        <a:ext cx="928208" cy="928208"/>
      </dsp:txXfrm>
    </dsp:sp>
    <dsp:sp modelId="{1F6128D8-F039-4234-BFFC-826A66DA3615}">
      <dsp:nvSpPr>
        <dsp:cNvPr id="16" name="Rounded Rectangle 15"/>
        <dsp:cNvSpPr/>
      </dsp:nvSpPr>
      <dsp:spPr bwMode="white">
        <a:xfrm>
          <a:off x="2703555" y="2350371"/>
          <a:ext cx="828080" cy="329300"/>
        </a:xfrm>
        <a:prstGeom prst="roundRect">
          <a:avLst>
            <a:gd name="adj" fmla="val 10000"/>
          </a:avLst>
        </a:prstGeom>
      </dsp:spPr>
      <dsp:style>
        <a:lnRef idx="2">
          <a:schemeClr val="lt1"/>
        </a:lnRef>
        <a:fillRef idx="1">
          <a:schemeClr val="accent5">
            <a:hueOff val="-3960000"/>
            <a:satOff val="16000"/>
            <a:lumOff val="3451"/>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dirty="0"/>
        </a:p>
      </dsp:txBody>
      <dsp:txXfrm>
        <a:off x="2703555" y="2350371"/>
        <a:ext cx="828080" cy="329300"/>
      </dsp:txXfrm>
    </dsp:sp>
    <dsp:sp modelId="{B9A75C13-E2D7-456D-B669-FB1C37588D4A}">
      <dsp:nvSpPr>
        <dsp:cNvPr id="19" name="Rounded Rectangle 18"/>
        <dsp:cNvSpPr/>
      </dsp:nvSpPr>
      <dsp:spPr bwMode="white">
        <a:xfrm>
          <a:off x="3558372" y="1593030"/>
          <a:ext cx="987485" cy="814469"/>
        </a:xfrm>
        <a:prstGeom prst="roundRect">
          <a:avLst>
            <a:gd name="adj" fmla="val 10000"/>
          </a:avLst>
        </a:prstGeom>
      </dsp:spPr>
      <dsp:style>
        <a:lnRef idx="2">
          <a:schemeClr val="accent5">
            <a:hueOff val="-5940000"/>
            <a:satOff val="24000"/>
            <a:lumOff val="5176"/>
            <a:alpha val="100000"/>
          </a:schemeClr>
        </a:lnRef>
        <a:fillRef idx="1">
          <a:schemeClr val="lt1">
            <a:alpha val="90000"/>
          </a:schemeClr>
        </a:fillRef>
        <a:effectRef idx="0">
          <a:scrgbClr r="0" g="0" b="0"/>
        </a:effectRef>
        <a:fontRef idx="minor"/>
      </dsp:style>
      <dsp:txXfrm>
        <a:off x="3558372" y="1593030"/>
        <a:ext cx="987485" cy="814469"/>
      </dsp:txXfrm>
    </dsp:sp>
    <dsp:sp modelId="{D8F0A26A-EB09-4464-B1D6-2F6E0E4B66DA}">
      <dsp:nvSpPr>
        <dsp:cNvPr id="22" name="Circular Arrow 21"/>
        <dsp:cNvSpPr/>
      </dsp:nvSpPr>
      <dsp:spPr bwMode="white">
        <a:xfrm>
          <a:off x="4077482" y="1102731"/>
          <a:ext cx="1196391" cy="1196391"/>
        </a:xfrm>
        <a:prstGeom prst="circularArrow">
          <a:avLst>
            <a:gd name="adj1" fmla="val 5000"/>
            <a:gd name="adj2" fmla="val 360000"/>
            <a:gd name="adj3" fmla="val 19585299"/>
            <a:gd name="adj4" fmla="val 12696320"/>
            <a:gd name="adj5" fmla="val 5500"/>
          </a:avLst>
        </a:prstGeom>
      </dsp:spPr>
      <dsp:style>
        <a:lnRef idx="0">
          <a:schemeClr val="lt1"/>
        </a:lnRef>
        <a:fillRef idx="1">
          <a:schemeClr val="accent5">
            <a:hueOff val="-7425000"/>
            <a:satOff val="30000"/>
            <a:lumOff val="6471"/>
            <a:alpha val="100000"/>
          </a:schemeClr>
        </a:fillRef>
        <a:effectRef idx="0">
          <a:scrgbClr r="0" g="0" b="0"/>
        </a:effectRef>
        <a:fontRef idx="minor">
          <a:schemeClr val="lt1"/>
        </a:fontRef>
      </dsp:style>
      <dsp:txXfrm>
        <a:off x="4077482" y="1102731"/>
        <a:ext cx="1196391" cy="1196391"/>
      </dsp:txXfrm>
    </dsp:sp>
    <dsp:sp modelId="{13F075DF-6D91-415C-B806-C63316BBACD9}">
      <dsp:nvSpPr>
        <dsp:cNvPr id="21" name="Rounded Rectangle 20"/>
        <dsp:cNvSpPr/>
      </dsp:nvSpPr>
      <dsp:spPr bwMode="white">
        <a:xfrm>
          <a:off x="3777813" y="1418500"/>
          <a:ext cx="877765" cy="349058"/>
        </a:xfrm>
        <a:prstGeom prst="roundRect">
          <a:avLst>
            <a:gd name="adj" fmla="val 10000"/>
          </a:avLst>
        </a:prstGeom>
      </dsp:spPr>
      <dsp:style>
        <a:lnRef idx="2">
          <a:schemeClr val="lt1"/>
        </a:lnRef>
        <a:fillRef idx="1">
          <a:schemeClr val="accent5">
            <a:hueOff val="-5940000"/>
            <a:satOff val="24000"/>
            <a:lumOff val="5176"/>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dirty="0"/>
        </a:p>
      </dsp:txBody>
      <dsp:txXfrm>
        <a:off x="3777813" y="1418500"/>
        <a:ext cx="877765" cy="349058"/>
      </dsp:txXfrm>
    </dsp:sp>
    <dsp:sp modelId="{1C7DB0A2-1D14-4F30-906B-94681FA2DE03}">
      <dsp:nvSpPr>
        <dsp:cNvPr id="24" name="Rounded Rectangle 23"/>
        <dsp:cNvSpPr/>
      </dsp:nvSpPr>
      <dsp:spPr bwMode="white">
        <a:xfrm>
          <a:off x="4785900" y="1616081"/>
          <a:ext cx="931590" cy="768367"/>
        </a:xfrm>
        <a:prstGeom prst="roundRect">
          <a:avLst>
            <a:gd name="adj" fmla="val 10000"/>
          </a:avLst>
        </a:prstGeom>
      </dsp:spPr>
      <dsp:style>
        <a:lnRef idx="2">
          <a:schemeClr val="accent5">
            <a:hueOff val="-7920000"/>
            <a:satOff val="32000"/>
            <a:lumOff val="6902"/>
            <a:alpha val="100000"/>
          </a:schemeClr>
        </a:lnRef>
        <a:fillRef idx="1">
          <a:schemeClr val="lt1">
            <a:alpha val="90000"/>
          </a:schemeClr>
        </a:fillRef>
        <a:effectRef idx="0">
          <a:scrgbClr r="0" g="0" b="0"/>
        </a:effectRef>
        <a:fontRef idx="minor"/>
      </dsp:style>
      <dsp:txXfrm>
        <a:off x="4785900" y="1616081"/>
        <a:ext cx="931590" cy="768367"/>
      </dsp:txXfrm>
    </dsp:sp>
    <dsp:sp modelId="{C0DA9A00-F48D-4B57-81E9-D0A198117BB6}">
      <dsp:nvSpPr>
        <dsp:cNvPr id="27" name="Shape 26"/>
        <dsp:cNvSpPr/>
      </dsp:nvSpPr>
      <dsp:spPr bwMode="white">
        <a:xfrm>
          <a:off x="5467320" y="2003792"/>
          <a:ext cx="891523" cy="891523"/>
        </a:xfrm>
        <a:prstGeom prst="leftCircularArrow">
          <a:avLst>
            <a:gd name="adj1" fmla="val 5000"/>
            <a:gd name="adj2" fmla="val -360000"/>
            <a:gd name="adj3" fmla="val 2501368"/>
            <a:gd name="adj4" fmla="val 9390347"/>
            <a:gd name="adj5" fmla="val 5500"/>
          </a:avLst>
        </a:prstGeom>
      </dsp:spPr>
      <dsp:style>
        <a:lnRef idx="0">
          <a:schemeClr val="lt1"/>
        </a:lnRef>
        <a:fillRef idx="1">
          <a:schemeClr val="accent5">
            <a:hueOff val="-9900000"/>
            <a:satOff val="40000"/>
            <a:lumOff val="8627"/>
            <a:alpha val="100000"/>
          </a:schemeClr>
        </a:fillRef>
        <a:effectRef idx="0">
          <a:scrgbClr r="0" g="0" b="0"/>
        </a:effectRef>
        <a:fontRef idx="minor">
          <a:schemeClr val="lt1"/>
        </a:fontRef>
      </dsp:style>
      <dsp:txXfrm>
        <a:off x="5467320" y="2003792"/>
        <a:ext cx="891523" cy="891523"/>
      </dsp:txXfrm>
    </dsp:sp>
    <dsp:sp modelId="{5C231A99-AA15-46BD-A65C-DE7DFD94F4C3}">
      <dsp:nvSpPr>
        <dsp:cNvPr id="26" name="Rounded Rectangle 25"/>
        <dsp:cNvSpPr/>
      </dsp:nvSpPr>
      <dsp:spPr bwMode="white">
        <a:xfrm>
          <a:off x="5130746" y="2280349"/>
          <a:ext cx="828080" cy="329300"/>
        </a:xfrm>
        <a:prstGeom prst="roundRect">
          <a:avLst>
            <a:gd name="adj" fmla="val 10000"/>
          </a:avLst>
        </a:prstGeom>
      </dsp:spPr>
      <dsp:style>
        <a:lnRef idx="2">
          <a:schemeClr val="lt1"/>
        </a:lnRef>
        <a:fillRef idx="1">
          <a:schemeClr val="accent5">
            <a:hueOff val="-7920000"/>
            <a:satOff val="32000"/>
            <a:lumOff val="6902"/>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dirty="0"/>
        </a:p>
      </dsp:txBody>
      <dsp:txXfrm>
        <a:off x="5130746" y="2280349"/>
        <a:ext cx="828080" cy="329300"/>
      </dsp:txXfrm>
    </dsp:sp>
    <dsp:sp modelId="{BCD50A75-8799-4683-9C51-BAC22F7BB821}">
      <dsp:nvSpPr>
        <dsp:cNvPr id="29" name="Rounded Rectangle 28"/>
        <dsp:cNvSpPr/>
      </dsp:nvSpPr>
      <dsp:spPr bwMode="white">
        <a:xfrm>
          <a:off x="5959459" y="1694839"/>
          <a:ext cx="987485" cy="814469"/>
        </a:xfrm>
        <a:prstGeom prst="roundRect">
          <a:avLst>
            <a:gd name="adj" fmla="val 10000"/>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Xfrm>
        <a:off x="5959459" y="1694839"/>
        <a:ext cx="987485" cy="814469"/>
      </dsp:txXfrm>
    </dsp:sp>
    <dsp:sp modelId="{7AD99FC9-BF71-45B6-A69D-873155327028}">
      <dsp:nvSpPr>
        <dsp:cNvPr id="31" name="Rounded Rectangle 30"/>
        <dsp:cNvSpPr/>
      </dsp:nvSpPr>
      <dsp:spPr bwMode="white">
        <a:xfrm>
          <a:off x="6170763" y="1174743"/>
          <a:ext cx="877765" cy="349058"/>
        </a:xfrm>
        <a:prstGeom prst="roundRect">
          <a:avLst>
            <a:gd name="adj" fmla="val 10000"/>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dirty="0"/>
        </a:p>
      </dsp:txBody>
      <dsp:txXfrm>
        <a:off x="6170763" y="1174743"/>
        <a:ext cx="877765" cy="349058"/>
      </dsp:txXfrm>
    </dsp:sp>
    <dsp:sp modelId="{8B397B81-C3F0-446E-86E0-ECB7FDA52615}">
      <dsp:nvSpPr>
        <dsp:cNvPr id="3" name="Rectangle 2" hidden="1"/>
        <dsp:cNvSpPr/>
      </dsp:nvSpPr>
      <dsp:spPr bwMode="white">
        <a:xfrm>
          <a:off x="0" y="1451431"/>
          <a:ext cx="1035100" cy="1097667"/>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0" y="1451431"/>
        <a:ext cx="1035100" cy="1097667"/>
      </dsp:txXfrm>
    </dsp:sp>
    <dsp:sp modelId="{A3604AAA-7EA3-4073-A6E1-88BE0C77986C}">
      <dsp:nvSpPr>
        <dsp:cNvPr id="5" name="Rounded Rectangle 4"/>
        <dsp:cNvSpPr/>
      </dsp:nvSpPr>
      <dsp:spPr bwMode="white">
        <a:xfrm>
          <a:off x="0" y="1616081"/>
          <a:ext cx="931590" cy="603717"/>
        </a:xfrm>
        <a:prstGeom prst="roundRect">
          <a:avLst>
            <a:gd name="adj" fmla="val 10000"/>
          </a:avLst>
        </a:prstGeom>
        <a:noFill/>
        <a:ln>
          <a:noFill/>
        </a:ln>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19050" tIns="19050" rIns="19050" bIns="1905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en-US" sz="1000" dirty="0" err="1" smtClean="0">
              <a:solidFill>
                <a:schemeClr val="dk1"/>
              </a:solidFill>
            </a:rPr>
            <a:t>Membaca</a:t>
          </a:r>
          <a:r>
            <a:rPr lang="en-US" sz="1000" dirty="0" smtClean="0">
              <a:solidFill>
                <a:schemeClr val="dk1"/>
              </a:solidFill>
            </a:rPr>
            <a:t> </a:t>
          </a:r>
          <a:r>
            <a:rPr lang="en-US" sz="1000" dirty="0" err="1" smtClean="0">
              <a:solidFill>
                <a:schemeClr val="dk1"/>
              </a:solidFill>
            </a:rPr>
            <a:t>dan</a:t>
          </a:r>
          <a:r>
            <a:rPr lang="en-US" sz="1000" dirty="0" smtClean="0">
              <a:solidFill>
                <a:schemeClr val="dk1"/>
              </a:solidFill>
            </a:rPr>
            <a:t> </a:t>
          </a:r>
          <a:r>
            <a:rPr lang="en-US" sz="1000" dirty="0" err="1" smtClean="0">
              <a:solidFill>
                <a:schemeClr val="dk1"/>
              </a:solidFill>
            </a:rPr>
            <a:t>memahami</a:t>
          </a:r>
          <a:r>
            <a:rPr lang="en-US" sz="1000" dirty="0" smtClean="0">
              <a:solidFill>
                <a:schemeClr val="dk1"/>
              </a:solidFill>
            </a:rPr>
            <a:t> </a:t>
          </a:r>
          <a:r>
            <a:rPr lang="en-US" sz="1000" dirty="0" err="1" smtClean="0">
              <a:solidFill>
                <a:schemeClr val="dk1"/>
              </a:solidFill>
            </a:rPr>
            <a:t>isi</a:t>
          </a:r>
          <a:r>
            <a:rPr lang="en-US" sz="1000" dirty="0" smtClean="0">
              <a:solidFill>
                <a:schemeClr val="dk1"/>
              </a:solidFill>
            </a:rPr>
            <a:t> </a:t>
          </a:r>
          <a:r>
            <a:rPr lang="en-US" sz="1000" dirty="0" err="1" smtClean="0">
              <a:solidFill>
                <a:schemeClr val="dk1"/>
              </a:solidFill>
            </a:rPr>
            <a:t>buku</a:t>
          </a:r>
          <a:r>
            <a:rPr lang="en-US" sz="1000" dirty="0" smtClean="0">
              <a:solidFill>
                <a:schemeClr val="dk1"/>
              </a:solidFill>
            </a:rPr>
            <a:t> yang </a:t>
          </a:r>
          <a:r>
            <a:rPr lang="en-US" sz="1000" dirty="0" err="1" smtClean="0">
              <a:solidFill>
                <a:schemeClr val="dk1"/>
              </a:solidFill>
            </a:rPr>
            <a:t>akan</a:t>
          </a:r>
          <a:r>
            <a:rPr lang="en-US" sz="1000" dirty="0" smtClean="0">
              <a:solidFill>
                <a:schemeClr val="dk1"/>
              </a:solidFill>
            </a:rPr>
            <a:t> </a:t>
          </a:r>
          <a:r>
            <a:rPr lang="en-US" sz="1000" dirty="0" err="1" smtClean="0">
              <a:solidFill>
                <a:schemeClr val="dk1"/>
              </a:solidFill>
            </a:rPr>
            <a:t>diulas</a:t>
          </a:r>
          <a:r>
            <a:rPr lang="en-US" sz="1000" dirty="0" smtClean="0">
              <a:solidFill>
                <a:schemeClr val="dk1"/>
              </a:solidFill>
            </a:rPr>
            <a:t>.</a:t>
          </a:r>
          <a:endParaRPr lang="en-US" sz="1000" dirty="0">
            <a:solidFill>
              <a:schemeClr val="dk1"/>
            </a:solidFill>
          </a:endParaRPr>
        </a:p>
      </dsp:txBody>
      <dsp:txXfrm>
        <a:off x="0" y="1616081"/>
        <a:ext cx="931590" cy="603717"/>
      </dsp:txXfrm>
    </dsp:sp>
    <dsp:sp modelId="{872B4A62-8FAD-493D-9B8B-2E3CB0190F30}">
      <dsp:nvSpPr>
        <dsp:cNvPr id="8" name="Rectangle 7" hidden="1"/>
        <dsp:cNvSpPr/>
      </dsp:nvSpPr>
      <dsp:spPr bwMode="white">
        <a:xfrm>
          <a:off x="1165422" y="1418500"/>
          <a:ext cx="1097206" cy="1163527"/>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1165422" y="1418500"/>
        <a:ext cx="1097206" cy="1163527"/>
      </dsp:txXfrm>
    </dsp:sp>
    <dsp:sp modelId="{0473A880-819F-4FA3-B419-E1F74DD2531B}">
      <dsp:nvSpPr>
        <dsp:cNvPr id="10" name="Rounded Rectangle 9"/>
        <dsp:cNvSpPr/>
      </dsp:nvSpPr>
      <dsp:spPr bwMode="white">
        <a:xfrm>
          <a:off x="1165422" y="1767559"/>
          <a:ext cx="987485" cy="639940"/>
        </a:xfrm>
        <a:prstGeom prst="roundRect">
          <a:avLst>
            <a:gd name="adj" fmla="val 10000"/>
          </a:avLst>
        </a:prstGeom>
        <a:noFill/>
        <a:ln>
          <a:noFill/>
        </a:ln>
      </dsp:spPr>
      <dsp:style>
        <a:lnRef idx="2">
          <a:schemeClr val="accent5">
            <a:hueOff val="-1980000"/>
            <a:satOff val="8000"/>
            <a:lumOff val="1725"/>
            <a:alpha val="100000"/>
          </a:schemeClr>
        </a:lnRef>
        <a:fillRef idx="1">
          <a:schemeClr val="lt1">
            <a:alpha val="90000"/>
          </a:schemeClr>
        </a:fillRef>
        <a:effectRef idx="0">
          <a:scrgbClr r="0" g="0" b="0"/>
        </a:effectRef>
        <a:fontRef idx="minor"/>
      </dsp:style>
      <dsp:txBody>
        <a:bodyPr lIns="19050" tIns="19050" rIns="19050" bIns="1905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en-US" sz="1000" dirty="0" err="1" smtClean="0">
              <a:solidFill>
                <a:schemeClr val="dk1"/>
              </a:solidFill>
            </a:rPr>
            <a:t>Menyampaikan</a:t>
          </a:r>
          <a:r>
            <a:rPr lang="en-US" sz="1000" dirty="0" smtClean="0">
              <a:solidFill>
                <a:schemeClr val="dk1"/>
              </a:solidFill>
            </a:rPr>
            <a:t> </a:t>
          </a:r>
          <a:r>
            <a:rPr lang="en-US" sz="1000" dirty="0" err="1" smtClean="0">
              <a:solidFill>
                <a:schemeClr val="dk1"/>
              </a:solidFill>
            </a:rPr>
            <a:t>atau</a:t>
          </a:r>
          <a:r>
            <a:rPr lang="en-US" sz="1000" dirty="0" smtClean="0">
              <a:solidFill>
                <a:schemeClr val="dk1"/>
              </a:solidFill>
            </a:rPr>
            <a:t> </a:t>
          </a:r>
          <a:r>
            <a:rPr lang="en-US" sz="1000" dirty="0" err="1" smtClean="0">
              <a:solidFill>
                <a:schemeClr val="dk1"/>
              </a:solidFill>
            </a:rPr>
            <a:t>menyajikan</a:t>
          </a:r>
          <a:r>
            <a:rPr lang="en-US" sz="1000" dirty="0" smtClean="0">
              <a:solidFill>
                <a:schemeClr val="dk1"/>
              </a:solidFill>
            </a:rPr>
            <a:t> </a:t>
          </a:r>
          <a:r>
            <a:rPr lang="en-US" sz="1000" dirty="0" err="1" smtClean="0">
              <a:solidFill>
                <a:schemeClr val="dk1"/>
              </a:solidFill>
            </a:rPr>
            <a:t>fisik</a:t>
          </a:r>
          <a:r>
            <a:rPr lang="en-US" sz="1000" dirty="0" smtClean="0">
              <a:solidFill>
                <a:schemeClr val="dk1"/>
              </a:solidFill>
            </a:rPr>
            <a:t> </a:t>
          </a:r>
          <a:r>
            <a:rPr lang="en-US" sz="1000" dirty="0" err="1" smtClean="0">
              <a:solidFill>
                <a:schemeClr val="dk1"/>
              </a:solidFill>
            </a:rPr>
            <a:t>buku</a:t>
          </a:r>
          <a:r>
            <a:rPr lang="en-US" sz="1000" dirty="0" smtClean="0">
              <a:solidFill>
                <a:schemeClr val="dk1"/>
              </a:solidFill>
            </a:rPr>
            <a:t> .</a:t>
          </a:r>
          <a:endParaRPr lang="en-US" sz="1000" dirty="0">
            <a:solidFill>
              <a:schemeClr val="dk1"/>
            </a:solidFill>
          </a:endParaRPr>
        </a:p>
      </dsp:txBody>
      <dsp:txXfrm>
        <a:off x="1165422" y="1767559"/>
        <a:ext cx="987485" cy="639940"/>
      </dsp:txXfrm>
    </dsp:sp>
    <dsp:sp modelId="{24A3C00E-9BA5-46AF-A5AE-520D9D08E53D}">
      <dsp:nvSpPr>
        <dsp:cNvPr id="13" name="Rectangle 12" hidden="1"/>
        <dsp:cNvSpPr/>
      </dsp:nvSpPr>
      <dsp:spPr bwMode="white">
        <a:xfrm>
          <a:off x="2392950" y="1451431"/>
          <a:ext cx="1035100" cy="1097667"/>
        </a:xfrm>
        <a:prstGeom prst="rect">
          <a:avLst/>
        </a:prstGeom>
      </dsp:spPr>
      <dsp:style>
        <a:lnRef idx="2">
          <a:schemeClr val="lt1"/>
        </a:lnRef>
        <a:fillRef idx="1">
          <a:schemeClr val="accent5">
            <a:hueOff val="-1980000"/>
            <a:satOff val="8000"/>
            <a:lumOff val="1725"/>
            <a:alpha val="100000"/>
          </a:schemeClr>
        </a:fillRef>
        <a:effectRef idx="0">
          <a:scrgbClr r="0" g="0" b="0"/>
        </a:effectRef>
        <a:fontRef idx="minor">
          <a:schemeClr val="lt1"/>
        </a:fontRef>
      </dsp:style>
      <dsp:txXfrm>
        <a:off x="2392950" y="1451431"/>
        <a:ext cx="1035100" cy="1097667"/>
      </dsp:txXfrm>
    </dsp:sp>
    <dsp:sp modelId="{6F0B8EA7-ED6C-4006-AD54-C82CFB850851}">
      <dsp:nvSpPr>
        <dsp:cNvPr id="15" name="Rounded Rectangle 14"/>
        <dsp:cNvSpPr/>
      </dsp:nvSpPr>
      <dsp:spPr bwMode="white">
        <a:xfrm>
          <a:off x="2392950" y="1616081"/>
          <a:ext cx="931590" cy="603717"/>
        </a:xfrm>
        <a:prstGeom prst="roundRect">
          <a:avLst>
            <a:gd name="adj" fmla="val 10000"/>
          </a:avLst>
        </a:prstGeom>
        <a:noFill/>
        <a:ln>
          <a:noFill/>
        </a:ln>
      </dsp:spPr>
      <dsp:style>
        <a:lnRef idx="2">
          <a:schemeClr val="accent5">
            <a:hueOff val="-3960000"/>
            <a:satOff val="16000"/>
            <a:lumOff val="3451"/>
            <a:alpha val="100000"/>
          </a:schemeClr>
        </a:lnRef>
        <a:fillRef idx="1">
          <a:schemeClr val="lt1">
            <a:alpha val="90000"/>
          </a:schemeClr>
        </a:fillRef>
        <a:effectRef idx="0">
          <a:scrgbClr r="0" g="0" b="0"/>
        </a:effectRef>
        <a:fontRef idx="minor"/>
      </dsp:style>
      <dsp:txBody>
        <a:bodyPr lIns="19050" tIns="19050" rIns="19050" bIns="1905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en-US" sz="1000" dirty="0" err="1" smtClean="0">
              <a:solidFill>
                <a:schemeClr val="dk1"/>
              </a:solidFill>
            </a:rPr>
            <a:t>Menggambarkan</a:t>
          </a:r>
          <a:r>
            <a:rPr lang="en-US" sz="1000" dirty="0" smtClean="0">
              <a:solidFill>
                <a:schemeClr val="dk1"/>
              </a:solidFill>
            </a:rPr>
            <a:t> </a:t>
          </a:r>
          <a:r>
            <a:rPr lang="en-US" sz="1000" dirty="0" err="1" smtClean="0">
              <a:solidFill>
                <a:schemeClr val="dk1"/>
              </a:solidFill>
            </a:rPr>
            <a:t>isi</a:t>
          </a:r>
          <a:r>
            <a:rPr lang="en-US" sz="1000" dirty="0" smtClean="0">
              <a:solidFill>
                <a:schemeClr val="dk1"/>
              </a:solidFill>
            </a:rPr>
            <a:t> </a:t>
          </a:r>
          <a:r>
            <a:rPr lang="en-US" sz="1000" dirty="0" err="1" smtClean="0">
              <a:solidFill>
                <a:schemeClr val="dk1"/>
              </a:solidFill>
            </a:rPr>
            <a:t>buku</a:t>
          </a:r>
          <a:r>
            <a:rPr lang="en-US" sz="1000" dirty="0" smtClean="0">
              <a:solidFill>
                <a:schemeClr val="dk1"/>
              </a:solidFill>
            </a:rPr>
            <a:t> </a:t>
          </a:r>
          <a:r>
            <a:rPr lang="en-US" sz="1000" dirty="0" err="1" smtClean="0">
              <a:solidFill>
                <a:schemeClr val="dk1"/>
              </a:solidFill>
            </a:rPr>
            <a:t>secara</a:t>
          </a:r>
          <a:r>
            <a:rPr lang="en-US" sz="1000" dirty="0" smtClean="0">
              <a:solidFill>
                <a:schemeClr val="dk1"/>
              </a:solidFill>
            </a:rPr>
            <a:t> </a:t>
          </a:r>
          <a:r>
            <a:rPr lang="en-US" sz="1000" dirty="0" err="1" smtClean="0">
              <a:solidFill>
                <a:schemeClr val="dk1"/>
              </a:solidFill>
            </a:rPr>
            <a:t>keseluruhan</a:t>
          </a:r>
          <a:r>
            <a:rPr lang="en-US" sz="1000" dirty="0" smtClean="0">
              <a:solidFill>
                <a:schemeClr val="dk1"/>
              </a:solidFill>
            </a:rPr>
            <a:t> </a:t>
          </a:r>
          <a:r>
            <a:rPr lang="en-US" sz="1000" dirty="0" err="1" smtClean="0">
              <a:solidFill>
                <a:schemeClr val="dk1"/>
              </a:solidFill>
            </a:rPr>
            <a:t>bab</a:t>
          </a:r>
          <a:r>
            <a:rPr lang="en-US" sz="1000" dirty="0" smtClean="0">
              <a:solidFill>
                <a:schemeClr val="dk1"/>
              </a:solidFill>
            </a:rPr>
            <a:t> per </a:t>
          </a:r>
          <a:r>
            <a:rPr lang="en-US" sz="1000" dirty="0" err="1" smtClean="0">
              <a:solidFill>
                <a:schemeClr val="dk1"/>
              </a:solidFill>
            </a:rPr>
            <a:t>bab</a:t>
          </a:r>
          <a:r>
            <a:rPr lang="en-US" sz="1000" dirty="0" smtClean="0">
              <a:solidFill>
                <a:schemeClr val="dk1"/>
              </a:solidFill>
            </a:rPr>
            <a:t>.</a:t>
          </a:r>
          <a:endParaRPr lang="en-US" sz="1000" dirty="0">
            <a:solidFill>
              <a:schemeClr val="dk1"/>
            </a:solidFill>
          </a:endParaRPr>
        </a:p>
      </dsp:txBody>
      <dsp:txXfrm>
        <a:off x="2392950" y="1616081"/>
        <a:ext cx="931590" cy="603717"/>
      </dsp:txXfrm>
    </dsp:sp>
    <dsp:sp modelId="{7862C814-B1AB-4001-9BD7-E730CCE323B5}">
      <dsp:nvSpPr>
        <dsp:cNvPr id="18" name="Rectangle 17" hidden="1"/>
        <dsp:cNvSpPr/>
      </dsp:nvSpPr>
      <dsp:spPr bwMode="white">
        <a:xfrm>
          <a:off x="3558372" y="1418500"/>
          <a:ext cx="1097206" cy="1163527"/>
        </a:xfrm>
        <a:prstGeom prst="rect">
          <a:avLst/>
        </a:prstGeom>
      </dsp:spPr>
      <dsp:style>
        <a:lnRef idx="2">
          <a:schemeClr val="lt1"/>
        </a:lnRef>
        <a:fillRef idx="1">
          <a:schemeClr val="accent5">
            <a:hueOff val="-3960000"/>
            <a:satOff val="16000"/>
            <a:lumOff val="3451"/>
            <a:alpha val="100000"/>
          </a:schemeClr>
        </a:fillRef>
        <a:effectRef idx="0">
          <a:scrgbClr r="0" g="0" b="0"/>
        </a:effectRef>
        <a:fontRef idx="minor">
          <a:schemeClr val="lt1"/>
        </a:fontRef>
      </dsp:style>
      <dsp:txXfrm>
        <a:off x="3558372" y="1418500"/>
        <a:ext cx="1097206" cy="1163527"/>
      </dsp:txXfrm>
    </dsp:sp>
    <dsp:sp modelId="{5EDD1B4A-7A24-4E3B-A2E4-8AD82DA31DAF}">
      <dsp:nvSpPr>
        <dsp:cNvPr id="20" name="Rounded Rectangle 19"/>
        <dsp:cNvSpPr/>
      </dsp:nvSpPr>
      <dsp:spPr bwMode="white">
        <a:xfrm>
          <a:off x="3558372" y="1767559"/>
          <a:ext cx="987485" cy="639940"/>
        </a:xfrm>
        <a:prstGeom prst="roundRect">
          <a:avLst>
            <a:gd name="adj" fmla="val 10000"/>
          </a:avLst>
        </a:prstGeom>
        <a:noFill/>
        <a:ln>
          <a:noFill/>
        </a:ln>
      </dsp:spPr>
      <dsp:style>
        <a:lnRef idx="2">
          <a:schemeClr val="accent5">
            <a:hueOff val="-5940000"/>
            <a:satOff val="24000"/>
            <a:lumOff val="5176"/>
            <a:alpha val="100000"/>
          </a:schemeClr>
        </a:lnRef>
        <a:fillRef idx="1">
          <a:schemeClr val="lt1">
            <a:alpha val="90000"/>
          </a:schemeClr>
        </a:fillRef>
        <a:effectRef idx="0">
          <a:scrgbClr r="0" g="0" b="0"/>
        </a:effectRef>
        <a:fontRef idx="minor"/>
      </dsp:style>
      <dsp:txBody>
        <a:bodyPr lIns="19050" tIns="19050" rIns="19050" bIns="1905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en-US" sz="1000" dirty="0" err="1" smtClean="0">
              <a:solidFill>
                <a:schemeClr val="dk1"/>
              </a:solidFill>
            </a:rPr>
            <a:t>Membahas</a:t>
          </a:r>
          <a:r>
            <a:rPr lang="en-US" sz="1000" dirty="0" smtClean="0">
              <a:solidFill>
                <a:schemeClr val="dk1"/>
              </a:solidFill>
            </a:rPr>
            <a:t> </a:t>
          </a:r>
          <a:r>
            <a:rPr lang="en-US" sz="1000" dirty="0" err="1" smtClean="0">
              <a:solidFill>
                <a:schemeClr val="dk1"/>
              </a:solidFill>
            </a:rPr>
            <a:t>atau</a:t>
          </a:r>
          <a:r>
            <a:rPr lang="en-US" sz="1000" dirty="0" smtClean="0">
              <a:solidFill>
                <a:schemeClr val="dk1"/>
              </a:solidFill>
            </a:rPr>
            <a:t> </a:t>
          </a:r>
          <a:r>
            <a:rPr lang="en-US" sz="1000" dirty="0" err="1" smtClean="0">
              <a:solidFill>
                <a:schemeClr val="dk1"/>
              </a:solidFill>
            </a:rPr>
            <a:t>mengkritik</a:t>
          </a:r>
          <a:r>
            <a:rPr lang="en-US" sz="1000" dirty="0" smtClean="0">
              <a:solidFill>
                <a:schemeClr val="dk1"/>
              </a:solidFill>
            </a:rPr>
            <a:t> </a:t>
          </a:r>
          <a:r>
            <a:rPr lang="en-US" sz="1000" dirty="0" err="1" smtClean="0">
              <a:solidFill>
                <a:schemeClr val="dk1"/>
              </a:solidFill>
            </a:rPr>
            <a:t>fisik</a:t>
          </a:r>
          <a:r>
            <a:rPr lang="en-US" sz="1000" dirty="0" smtClean="0">
              <a:solidFill>
                <a:schemeClr val="dk1"/>
              </a:solidFill>
            </a:rPr>
            <a:t> </a:t>
          </a:r>
          <a:r>
            <a:rPr lang="en-US" sz="1000" dirty="0" err="1" smtClean="0">
              <a:solidFill>
                <a:schemeClr val="dk1"/>
              </a:solidFill>
            </a:rPr>
            <a:t>buku</a:t>
          </a:r>
          <a:r>
            <a:rPr lang="en-US" sz="1000" dirty="0" smtClean="0">
              <a:solidFill>
                <a:schemeClr val="dk1"/>
              </a:solidFill>
            </a:rPr>
            <a:t> </a:t>
          </a:r>
          <a:r>
            <a:rPr lang="en-US" sz="1000" dirty="0" err="1" smtClean="0">
              <a:solidFill>
                <a:schemeClr val="dk1"/>
              </a:solidFill>
            </a:rPr>
            <a:t>tersebut</a:t>
          </a:r>
          <a:r>
            <a:rPr lang="en-US" sz="1000" dirty="0" smtClean="0">
              <a:solidFill>
                <a:schemeClr val="dk1"/>
              </a:solidFill>
            </a:rPr>
            <a:t>.</a:t>
          </a:r>
          <a:endParaRPr lang="en-US" sz="1000" dirty="0">
            <a:solidFill>
              <a:schemeClr val="dk1"/>
            </a:solidFill>
          </a:endParaRPr>
        </a:p>
      </dsp:txBody>
      <dsp:txXfrm>
        <a:off x="3558372" y="1767559"/>
        <a:ext cx="987485" cy="639940"/>
      </dsp:txXfrm>
    </dsp:sp>
    <dsp:sp modelId="{4679957B-AE0A-4FBA-8CFF-5E976C1F6A6D}">
      <dsp:nvSpPr>
        <dsp:cNvPr id="23" name="Rectangle 22" hidden="1"/>
        <dsp:cNvSpPr/>
      </dsp:nvSpPr>
      <dsp:spPr bwMode="white">
        <a:xfrm>
          <a:off x="4785900" y="1451431"/>
          <a:ext cx="1035100" cy="1097667"/>
        </a:xfrm>
        <a:prstGeom prst="rect">
          <a:avLst/>
        </a:prstGeom>
      </dsp:spPr>
      <dsp:style>
        <a:lnRef idx="2">
          <a:schemeClr val="lt1"/>
        </a:lnRef>
        <a:fillRef idx="1">
          <a:schemeClr val="accent5">
            <a:hueOff val="-5940000"/>
            <a:satOff val="24000"/>
            <a:lumOff val="5176"/>
            <a:alpha val="100000"/>
          </a:schemeClr>
        </a:fillRef>
        <a:effectRef idx="0">
          <a:scrgbClr r="0" g="0" b="0"/>
        </a:effectRef>
        <a:fontRef idx="minor">
          <a:schemeClr val="lt1"/>
        </a:fontRef>
      </dsp:style>
      <dsp:txXfrm>
        <a:off x="4785900" y="1451431"/>
        <a:ext cx="1035100" cy="1097667"/>
      </dsp:txXfrm>
    </dsp:sp>
    <dsp:sp modelId="{A158BCCD-BF99-4369-B75C-F6F6B219FC90}">
      <dsp:nvSpPr>
        <dsp:cNvPr id="25" name="Rounded Rectangle 24"/>
        <dsp:cNvSpPr/>
      </dsp:nvSpPr>
      <dsp:spPr bwMode="white">
        <a:xfrm>
          <a:off x="4785900" y="1616081"/>
          <a:ext cx="931590" cy="603717"/>
        </a:xfrm>
        <a:prstGeom prst="roundRect">
          <a:avLst>
            <a:gd name="adj" fmla="val 10000"/>
          </a:avLst>
        </a:prstGeom>
        <a:noFill/>
        <a:ln>
          <a:noFill/>
        </a:ln>
      </dsp:spPr>
      <dsp:style>
        <a:lnRef idx="2">
          <a:schemeClr val="accent5">
            <a:hueOff val="-7920000"/>
            <a:satOff val="32000"/>
            <a:lumOff val="6902"/>
            <a:alpha val="100000"/>
          </a:schemeClr>
        </a:lnRef>
        <a:fillRef idx="1">
          <a:schemeClr val="lt1">
            <a:alpha val="90000"/>
          </a:schemeClr>
        </a:fillRef>
        <a:effectRef idx="0">
          <a:scrgbClr r="0" g="0" b="0"/>
        </a:effectRef>
        <a:fontRef idx="minor"/>
      </dsp:style>
      <dsp:txBody>
        <a:bodyPr lIns="17145" tIns="17145" rIns="17145" bIns="17145"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en-US" sz="900" dirty="0" err="1" smtClean="0">
              <a:solidFill>
                <a:schemeClr val="dk1"/>
              </a:solidFill>
            </a:rPr>
            <a:t>Memberi</a:t>
          </a:r>
          <a:r>
            <a:rPr lang="en-US" sz="900" dirty="0" smtClean="0">
              <a:solidFill>
                <a:schemeClr val="dk1"/>
              </a:solidFill>
            </a:rPr>
            <a:t> </a:t>
          </a:r>
          <a:r>
            <a:rPr lang="en-US" sz="900" dirty="0" err="1" smtClean="0">
              <a:solidFill>
                <a:schemeClr val="dk1"/>
              </a:solidFill>
            </a:rPr>
            <a:t>pendapat</a:t>
          </a:r>
          <a:r>
            <a:rPr lang="en-US" sz="900" dirty="0" smtClean="0">
              <a:solidFill>
                <a:schemeClr val="dk1"/>
              </a:solidFill>
            </a:rPr>
            <a:t> </a:t>
          </a:r>
          <a:r>
            <a:rPr lang="en-US" sz="900" dirty="0" err="1" smtClean="0">
              <a:solidFill>
                <a:schemeClr val="dk1"/>
              </a:solidFill>
            </a:rPr>
            <a:t>tentang</a:t>
          </a:r>
          <a:r>
            <a:rPr lang="en-US" sz="900" dirty="0" smtClean="0">
              <a:solidFill>
                <a:schemeClr val="dk1"/>
              </a:solidFill>
            </a:rPr>
            <a:t> </a:t>
          </a:r>
          <a:r>
            <a:rPr lang="en-US" sz="900" dirty="0" err="1" smtClean="0">
              <a:solidFill>
                <a:schemeClr val="dk1"/>
              </a:solidFill>
            </a:rPr>
            <a:t>keunggulan</a:t>
          </a:r>
          <a:r>
            <a:rPr lang="en-US" sz="900" dirty="0" smtClean="0">
              <a:solidFill>
                <a:schemeClr val="dk1"/>
              </a:solidFill>
            </a:rPr>
            <a:t> </a:t>
          </a:r>
          <a:r>
            <a:rPr lang="en-US" sz="900" dirty="0" err="1" smtClean="0">
              <a:solidFill>
                <a:schemeClr val="dk1"/>
              </a:solidFill>
            </a:rPr>
            <a:t>dan</a:t>
          </a:r>
          <a:r>
            <a:rPr lang="en-US" sz="900" dirty="0" smtClean="0">
              <a:solidFill>
                <a:schemeClr val="dk1"/>
              </a:solidFill>
            </a:rPr>
            <a:t> </a:t>
          </a:r>
          <a:r>
            <a:rPr lang="en-US" sz="900" dirty="0" err="1" smtClean="0">
              <a:solidFill>
                <a:schemeClr val="dk1"/>
              </a:solidFill>
            </a:rPr>
            <a:t>kelemahan</a:t>
          </a:r>
          <a:r>
            <a:rPr lang="en-US" sz="900" dirty="0" smtClean="0">
              <a:solidFill>
                <a:schemeClr val="dk1"/>
              </a:solidFill>
            </a:rPr>
            <a:t> </a:t>
          </a:r>
          <a:r>
            <a:rPr lang="en-US" sz="900" dirty="0" err="1" smtClean="0">
              <a:solidFill>
                <a:schemeClr val="dk1"/>
              </a:solidFill>
            </a:rPr>
            <a:t>isi</a:t>
          </a:r>
          <a:r>
            <a:rPr lang="en-US" sz="900" dirty="0" smtClean="0">
              <a:solidFill>
                <a:schemeClr val="dk1"/>
              </a:solidFill>
            </a:rPr>
            <a:t> </a:t>
          </a:r>
          <a:r>
            <a:rPr lang="en-US" sz="900" dirty="0" err="1" smtClean="0">
              <a:solidFill>
                <a:schemeClr val="dk1"/>
              </a:solidFill>
            </a:rPr>
            <a:t>buku</a:t>
          </a:r>
          <a:r>
            <a:rPr lang="en-US" sz="900" dirty="0" smtClean="0">
              <a:solidFill>
                <a:schemeClr val="dk1"/>
              </a:solidFill>
            </a:rPr>
            <a:t>.</a:t>
          </a:r>
          <a:endParaRPr lang="en-US" sz="900" dirty="0">
            <a:solidFill>
              <a:schemeClr val="dk1"/>
            </a:solidFill>
          </a:endParaRPr>
        </a:p>
      </dsp:txBody>
      <dsp:txXfrm>
        <a:off x="4785900" y="1616081"/>
        <a:ext cx="931590" cy="603717"/>
      </dsp:txXfrm>
    </dsp:sp>
    <dsp:sp modelId="{8F0B6BBF-8CF3-4644-AC1D-AFC40E373790}">
      <dsp:nvSpPr>
        <dsp:cNvPr id="28" name="Rectangle 27" hidden="1"/>
        <dsp:cNvSpPr/>
      </dsp:nvSpPr>
      <dsp:spPr bwMode="white">
        <a:xfrm>
          <a:off x="5951322" y="1418500"/>
          <a:ext cx="1097206" cy="1163527"/>
        </a:xfrm>
        <a:prstGeom prst="rect">
          <a:avLst/>
        </a:prstGeom>
      </dsp:spPr>
      <dsp:style>
        <a:lnRef idx="2">
          <a:schemeClr val="lt1"/>
        </a:lnRef>
        <a:fillRef idx="1">
          <a:schemeClr val="accent5">
            <a:hueOff val="-7920000"/>
            <a:satOff val="32000"/>
            <a:lumOff val="6902"/>
            <a:alpha val="100000"/>
          </a:schemeClr>
        </a:fillRef>
        <a:effectRef idx="0">
          <a:scrgbClr r="0" g="0" b="0"/>
        </a:effectRef>
        <a:fontRef idx="minor">
          <a:schemeClr val="lt1"/>
        </a:fontRef>
      </dsp:style>
      <dsp:txXfrm>
        <a:off x="5951322" y="1418500"/>
        <a:ext cx="1097206" cy="1163527"/>
      </dsp:txXfrm>
    </dsp:sp>
    <dsp:sp modelId="{CEDFC494-CC99-47D6-B456-BB10D3E0C180}">
      <dsp:nvSpPr>
        <dsp:cNvPr id="30" name="Rounded Rectangle 29"/>
        <dsp:cNvSpPr/>
      </dsp:nvSpPr>
      <dsp:spPr bwMode="white">
        <a:xfrm>
          <a:off x="5951322" y="1767559"/>
          <a:ext cx="987485" cy="639940"/>
        </a:xfrm>
        <a:prstGeom prst="roundRect">
          <a:avLst>
            <a:gd name="adj" fmla="val 10000"/>
          </a:avLst>
        </a:prstGeom>
        <a:noFill/>
        <a:ln>
          <a:noFill/>
        </a:ln>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lIns="17145" tIns="17145" rIns="17145" bIns="17145"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en-US" sz="900" dirty="0" err="1" smtClean="0">
              <a:solidFill>
                <a:schemeClr val="dk1"/>
              </a:solidFill>
            </a:rPr>
            <a:t>Mengajak</a:t>
          </a:r>
          <a:r>
            <a:rPr lang="en-US" sz="900" dirty="0" smtClean="0">
              <a:solidFill>
                <a:schemeClr val="dk1"/>
              </a:solidFill>
            </a:rPr>
            <a:t> </a:t>
          </a:r>
          <a:r>
            <a:rPr lang="en-US" sz="900" dirty="0" err="1" smtClean="0">
              <a:solidFill>
                <a:schemeClr val="dk1"/>
              </a:solidFill>
            </a:rPr>
            <a:t>pembaca</a:t>
          </a:r>
          <a:r>
            <a:rPr lang="en-US" sz="900" dirty="0" smtClean="0">
              <a:solidFill>
                <a:schemeClr val="dk1"/>
              </a:solidFill>
            </a:rPr>
            <a:t> </a:t>
          </a:r>
          <a:r>
            <a:rPr lang="en-US" sz="900" dirty="0" err="1" smtClean="0">
              <a:solidFill>
                <a:schemeClr val="dk1"/>
              </a:solidFill>
            </a:rPr>
            <a:t>untuk</a:t>
          </a:r>
          <a:r>
            <a:rPr lang="en-US" sz="900" dirty="0" smtClean="0">
              <a:solidFill>
                <a:schemeClr val="dk1"/>
              </a:solidFill>
            </a:rPr>
            <a:t> </a:t>
          </a:r>
          <a:r>
            <a:rPr lang="en-US" sz="900" dirty="0" err="1" smtClean="0">
              <a:solidFill>
                <a:schemeClr val="dk1"/>
              </a:solidFill>
            </a:rPr>
            <a:t>membaca</a:t>
          </a:r>
          <a:r>
            <a:rPr lang="en-US" sz="900" dirty="0" smtClean="0">
              <a:solidFill>
                <a:schemeClr val="dk1"/>
              </a:solidFill>
            </a:rPr>
            <a:t> </a:t>
          </a:r>
          <a:r>
            <a:rPr lang="en-US" sz="900" dirty="0" err="1" smtClean="0">
              <a:solidFill>
                <a:schemeClr val="dk1"/>
              </a:solidFill>
            </a:rPr>
            <a:t>buku</a:t>
          </a:r>
          <a:r>
            <a:rPr lang="en-US" sz="900" dirty="0" smtClean="0">
              <a:solidFill>
                <a:schemeClr val="dk1"/>
              </a:solidFill>
            </a:rPr>
            <a:t> </a:t>
          </a:r>
          <a:r>
            <a:rPr lang="en-US" sz="900" dirty="0" err="1" smtClean="0">
              <a:solidFill>
                <a:schemeClr val="dk1"/>
              </a:solidFill>
            </a:rPr>
            <a:t>tersebut</a:t>
          </a:r>
          <a:r>
            <a:rPr lang="en-US" sz="900" dirty="0" smtClean="0">
              <a:solidFill>
                <a:schemeClr val="dk1"/>
              </a:solidFill>
            </a:rPr>
            <a:t> </a:t>
          </a:r>
          <a:r>
            <a:rPr lang="en-US" sz="900" dirty="0" err="1" smtClean="0">
              <a:solidFill>
                <a:schemeClr val="dk1"/>
              </a:solidFill>
            </a:rPr>
            <a:t>beserta</a:t>
          </a:r>
          <a:r>
            <a:rPr lang="en-US" sz="900" dirty="0" smtClean="0">
              <a:solidFill>
                <a:schemeClr val="dk1"/>
              </a:solidFill>
            </a:rPr>
            <a:t> </a:t>
          </a:r>
          <a:r>
            <a:rPr lang="en-US" sz="900" dirty="0" err="1" smtClean="0">
              <a:solidFill>
                <a:schemeClr val="dk1"/>
              </a:solidFill>
            </a:rPr>
            <a:t>manfaat</a:t>
          </a:r>
          <a:r>
            <a:rPr lang="en-US" sz="900" dirty="0" smtClean="0">
              <a:solidFill>
                <a:schemeClr val="dk1"/>
              </a:solidFill>
            </a:rPr>
            <a:t> yang </a:t>
          </a:r>
          <a:r>
            <a:rPr lang="en-US" sz="900" dirty="0" err="1" smtClean="0">
              <a:solidFill>
                <a:schemeClr val="dk1"/>
              </a:solidFill>
            </a:rPr>
            <a:t>akan</a:t>
          </a:r>
          <a:r>
            <a:rPr lang="en-US" sz="900" dirty="0" smtClean="0">
              <a:solidFill>
                <a:schemeClr val="dk1"/>
              </a:solidFill>
            </a:rPr>
            <a:t> </a:t>
          </a:r>
          <a:r>
            <a:rPr lang="en-US" sz="900" dirty="0" err="1" smtClean="0">
              <a:solidFill>
                <a:schemeClr val="dk1"/>
              </a:solidFill>
            </a:rPr>
            <a:t>didapatkannya</a:t>
          </a:r>
          <a:r>
            <a:rPr lang="en-US" sz="900" dirty="0" smtClean="0">
              <a:solidFill>
                <a:schemeClr val="dk1"/>
              </a:solidFill>
            </a:rPr>
            <a:t>.</a:t>
          </a:r>
          <a:endParaRPr lang="en-US" sz="900" dirty="0">
            <a:solidFill>
              <a:schemeClr val="dk1"/>
            </a:solidFill>
          </a:endParaRPr>
        </a:p>
      </dsp:txBody>
      <dsp:txXfrm>
        <a:off x="5951322" y="1767559"/>
        <a:ext cx="987485" cy="639940"/>
      </dsp:txXfrm>
    </dsp:sp>
  </dsp:spTree>
</dsp:drawing>
</file>

<file path=ppt/diagrams/drawing3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241541" cy="4525963"/>
        <a:chOff x="0" y="0"/>
        <a:chExt cx="7241541" cy="4525963"/>
      </a:xfrm>
    </dsp:grpSpPr>
    <dsp:sp modelId="{8CAD368F-7BC0-4730-AD54-5D1788C15151}">
      <dsp:nvSpPr>
        <dsp:cNvPr id="3" name="Shape 2"/>
        <dsp:cNvSpPr/>
      </dsp:nvSpPr>
      <dsp:spPr bwMode="white">
        <a:xfrm>
          <a:off x="494030" y="0"/>
          <a:ext cx="7241541" cy="4525963"/>
        </a:xfrm>
        <a:prstGeom prst="swooshArrow">
          <a:avLst>
            <a:gd name="adj1" fmla="val 25000"/>
            <a:gd name="adj2" fmla="val 25000"/>
          </a:avLst>
        </a:prstGeom>
      </dsp:spPr>
      <dsp:style>
        <a:lnRef idx="0">
          <a:schemeClr val="dk1"/>
        </a:lnRef>
        <a:fillRef idx="1">
          <a:schemeClr val="accent2">
            <a:tint val="40000"/>
          </a:schemeClr>
        </a:fillRef>
        <a:effectRef idx="0">
          <a:scrgbClr r="0" g="0" b="0"/>
        </a:effectRef>
        <a:fontRef idx="minor"/>
      </dsp:style>
      <dsp:txXfrm>
        <a:off x="494030" y="0"/>
        <a:ext cx="7241541" cy="4525963"/>
      </dsp:txXfrm>
    </dsp:sp>
    <dsp:sp modelId="{40B8FEA5-3014-4865-9E9E-4BBF2395366F}">
      <dsp:nvSpPr>
        <dsp:cNvPr id="4" name="Oval 3"/>
        <dsp:cNvSpPr/>
      </dsp:nvSpPr>
      <dsp:spPr bwMode="white">
        <a:xfrm>
          <a:off x="1207321" y="3365506"/>
          <a:ext cx="166555" cy="166555"/>
        </a:xfrm>
        <a:prstGeom prst="ellipse">
          <a:avLst/>
        </a:prstGeom>
      </dsp:spPr>
      <dsp:style>
        <a:lnRef idx="2">
          <a:schemeClr val="lt1"/>
        </a:lnRef>
        <a:fillRef idx="1">
          <a:schemeClr val="accent2">
            <a:shade val="80000"/>
            <a:hueOff val="0"/>
            <a:satOff val="0"/>
            <a:lumOff val="0"/>
            <a:alpha val="100000"/>
          </a:schemeClr>
        </a:fillRef>
        <a:effectRef idx="0">
          <a:scrgbClr r="0" g="0" b="0"/>
        </a:effectRef>
        <a:fontRef idx="minor">
          <a:schemeClr val="lt1"/>
        </a:fontRef>
      </dsp:style>
      <dsp:txXfrm>
        <a:off x="1207321" y="3365506"/>
        <a:ext cx="166555" cy="166555"/>
      </dsp:txXfrm>
    </dsp:sp>
    <dsp:sp modelId="{104BE655-13AB-4C57-9021-B4E65F00C33C}">
      <dsp:nvSpPr>
        <dsp:cNvPr id="5" name="Rectangle 4"/>
        <dsp:cNvSpPr/>
      </dsp:nvSpPr>
      <dsp:spPr bwMode="white">
        <a:xfrm>
          <a:off x="1290599" y="3448784"/>
          <a:ext cx="948642" cy="107717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8254" tIns="0" rIns="0" bIns="0" anchor="t"/>
        <a:lstStyle>
          <a:lvl1pPr algn="l">
            <a:defRPr sz="1100"/>
          </a:lvl1pPr>
          <a:lvl2pPr marL="57150" indent="-57150" algn="l">
            <a:defRPr sz="800"/>
          </a:lvl2pPr>
          <a:lvl3pPr marL="114300" indent="-57150" algn="l">
            <a:defRPr sz="800"/>
          </a:lvl3pPr>
          <a:lvl4pPr marL="171450" indent="-57150" algn="l">
            <a:defRPr sz="800"/>
          </a:lvl4pPr>
          <a:lvl5pPr marL="228600" indent="-57150" algn="l">
            <a:defRPr sz="800"/>
          </a:lvl5pPr>
          <a:lvl6pPr marL="285750" indent="-57150" algn="l">
            <a:defRPr sz="800"/>
          </a:lvl6pPr>
          <a:lvl7pPr marL="342900" indent="-57150" algn="l">
            <a:defRPr sz="800"/>
          </a:lvl7pPr>
          <a:lvl8pPr marL="400050" indent="-57150" algn="l">
            <a:defRPr sz="800"/>
          </a:lvl8pPr>
          <a:lvl9pPr marL="457200" indent="-57150" algn="l">
            <a:defRPr sz="800"/>
          </a:lvl9pPr>
        </a:lstStyle>
        <a:p>
          <a:pPr lvl="0">
            <a:lnSpc>
              <a:spcPct val="100000"/>
            </a:lnSpc>
            <a:spcBef>
              <a:spcPct val="0"/>
            </a:spcBef>
            <a:spcAft>
              <a:spcPct val="35000"/>
            </a:spcAft>
          </a:pPr>
          <a:r>
            <a:rPr lang="en-ID" dirty="0" smtClean="0">
              <a:solidFill>
                <a:schemeClr val="tx1"/>
              </a:solidFill>
            </a:rPr>
            <a:t>1. </a:t>
          </a:r>
          <a:r>
            <a:rPr lang="en-US" dirty="0" err="1" smtClean="0">
              <a:solidFill>
                <a:schemeClr val="tx1"/>
              </a:solidFill>
            </a:rPr>
            <a:t>Membicarakan</a:t>
          </a:r>
          <a:r>
            <a:rPr lang="en-US" dirty="0" smtClean="0">
              <a:solidFill>
                <a:schemeClr val="tx1"/>
              </a:solidFill>
            </a:rPr>
            <a:t> </a:t>
          </a:r>
          <a:r>
            <a:rPr lang="en-US" dirty="0" err="1" smtClean="0">
              <a:solidFill>
                <a:schemeClr val="tx1"/>
              </a:solidFill>
            </a:rPr>
            <a:t>latar</a:t>
          </a:r>
          <a:r>
            <a:rPr lang="en-US" dirty="0" smtClean="0">
              <a:solidFill>
                <a:schemeClr val="tx1"/>
              </a:solidFill>
            </a:rPr>
            <a:t> </a:t>
          </a:r>
          <a:r>
            <a:rPr lang="en-US" dirty="0" err="1" smtClean="0">
              <a:solidFill>
                <a:schemeClr val="tx1"/>
              </a:solidFill>
            </a:rPr>
            <a:t>belakang</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masalah</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diskusi</a:t>
          </a:r>
          <a:r>
            <a:rPr lang="en-US" dirty="0" smtClean="0">
              <a:solidFill>
                <a:schemeClr val="tx1"/>
              </a:solidFill>
            </a:rPr>
            <a:t>.</a:t>
          </a:r>
          <a:endParaRPr lang="en-US" dirty="0">
            <a:solidFill>
              <a:schemeClr val="tx1"/>
            </a:solidFill>
          </a:endParaRPr>
        </a:p>
      </dsp:txBody>
      <dsp:txXfrm>
        <a:off x="1290599" y="3448784"/>
        <a:ext cx="948642" cy="1077179"/>
      </dsp:txXfrm>
    </dsp:sp>
    <dsp:sp modelId="{ADD83636-D3A0-463A-B9C3-C9B551C2092B}">
      <dsp:nvSpPr>
        <dsp:cNvPr id="6" name="Oval 5"/>
        <dsp:cNvSpPr/>
      </dsp:nvSpPr>
      <dsp:spPr bwMode="white">
        <a:xfrm>
          <a:off x="2108893" y="2499237"/>
          <a:ext cx="260695" cy="260695"/>
        </a:xfrm>
        <a:prstGeom prst="ellipse">
          <a:avLst/>
        </a:prstGeom>
      </dsp:spPr>
      <dsp:style>
        <a:lnRef idx="2">
          <a:schemeClr val="lt1"/>
        </a:lnRef>
        <a:fillRef idx="1">
          <a:schemeClr val="accent2">
            <a:shade val="80000"/>
            <a:hueOff val="0"/>
            <a:satOff val="-881"/>
            <a:lumOff val="6471"/>
            <a:alpha val="100000"/>
          </a:schemeClr>
        </a:fillRef>
        <a:effectRef idx="0">
          <a:scrgbClr r="0" g="0" b="0"/>
        </a:effectRef>
        <a:fontRef idx="minor">
          <a:schemeClr val="lt1"/>
        </a:fontRef>
      </dsp:style>
      <dsp:txXfrm>
        <a:off x="2108893" y="2499237"/>
        <a:ext cx="260695" cy="260695"/>
      </dsp:txXfrm>
    </dsp:sp>
    <dsp:sp modelId="{1C7F1C0D-668B-4965-A082-C9039A9B0B32}">
      <dsp:nvSpPr>
        <dsp:cNvPr id="7" name="Rectangle 6"/>
        <dsp:cNvSpPr/>
      </dsp:nvSpPr>
      <dsp:spPr bwMode="white">
        <a:xfrm>
          <a:off x="2239241" y="2629585"/>
          <a:ext cx="1202096" cy="189637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38137" tIns="0" rIns="0" bIns="0" anchor="t"/>
        <a:lstStyle>
          <a:lvl1pPr algn="l">
            <a:defRPr sz="1100"/>
          </a:lvl1pPr>
          <a:lvl2pPr marL="57150" indent="-57150" algn="l">
            <a:defRPr sz="800"/>
          </a:lvl2pPr>
          <a:lvl3pPr marL="114300" indent="-57150" algn="l">
            <a:defRPr sz="800"/>
          </a:lvl3pPr>
          <a:lvl4pPr marL="171450" indent="-57150" algn="l">
            <a:defRPr sz="800"/>
          </a:lvl4pPr>
          <a:lvl5pPr marL="228600" indent="-57150" algn="l">
            <a:defRPr sz="800"/>
          </a:lvl5pPr>
          <a:lvl6pPr marL="285750" indent="-57150" algn="l">
            <a:defRPr sz="800"/>
          </a:lvl6pPr>
          <a:lvl7pPr marL="342900" indent="-57150" algn="l">
            <a:defRPr sz="800"/>
          </a:lvl7pPr>
          <a:lvl8pPr marL="400050" indent="-57150" algn="l">
            <a:defRPr sz="800"/>
          </a:lvl8pPr>
          <a:lvl9pPr marL="457200" indent="-57150" algn="l">
            <a:defRPr sz="800"/>
          </a:lvl9pPr>
        </a:lstStyle>
        <a:p>
          <a:pPr lvl="0">
            <a:lnSpc>
              <a:spcPct val="100000"/>
            </a:lnSpc>
            <a:spcBef>
              <a:spcPct val="0"/>
            </a:spcBef>
            <a:spcAft>
              <a:spcPct val="35000"/>
            </a:spcAft>
          </a:pPr>
          <a:r>
            <a:rPr lang="en-ID" dirty="0" smtClean="0">
              <a:solidFill>
                <a:schemeClr val="tx1"/>
              </a:solidFill>
            </a:rPr>
            <a:t>2. </a:t>
          </a:r>
          <a:r>
            <a:rPr lang="en-US" dirty="0" err="1" smtClean="0">
              <a:solidFill>
                <a:schemeClr val="tx1"/>
              </a:solidFill>
            </a:rPr>
            <a:t>Membicarakan</a:t>
          </a:r>
          <a:r>
            <a:rPr lang="en-US" dirty="0" smtClean="0">
              <a:solidFill>
                <a:schemeClr val="tx1"/>
              </a:solidFill>
            </a:rPr>
            <a:t> </a:t>
          </a:r>
          <a:r>
            <a:rPr lang="en-US" dirty="0" err="1" smtClean="0">
              <a:solidFill>
                <a:schemeClr val="tx1"/>
              </a:solidFill>
            </a:rPr>
            <a:t>alasan-alasan</a:t>
          </a:r>
          <a:r>
            <a:rPr lang="en-US" dirty="0" smtClean="0">
              <a:solidFill>
                <a:schemeClr val="tx1"/>
              </a:solidFill>
            </a:rPr>
            <a:t> </a:t>
          </a:r>
          <a:r>
            <a:rPr lang="en-US" dirty="0" err="1" smtClean="0">
              <a:solidFill>
                <a:schemeClr val="tx1"/>
              </a:solidFill>
            </a:rPr>
            <a:t>munculnya</a:t>
          </a:r>
          <a:r>
            <a:rPr lang="en-US" dirty="0" smtClean="0">
              <a:solidFill>
                <a:schemeClr val="tx1"/>
              </a:solidFill>
            </a:rPr>
            <a:t> </a:t>
          </a:r>
          <a:r>
            <a:rPr lang="en-US" dirty="0" err="1" smtClean="0">
              <a:solidFill>
                <a:schemeClr val="tx1"/>
              </a:solidFill>
            </a:rPr>
            <a:t>suatu</a:t>
          </a:r>
          <a:r>
            <a:rPr lang="en-US" dirty="0" smtClean="0">
              <a:solidFill>
                <a:schemeClr val="tx1"/>
              </a:solidFill>
            </a:rPr>
            <a:t> </a:t>
          </a:r>
          <a:r>
            <a:rPr lang="en-US" dirty="0" err="1" smtClean="0">
              <a:solidFill>
                <a:schemeClr val="tx1"/>
              </a:solidFill>
            </a:rPr>
            <a:t>masalah</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tujuan</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pemecahan</a:t>
          </a:r>
          <a:r>
            <a:rPr lang="en-US" dirty="0" smtClean="0">
              <a:solidFill>
                <a:schemeClr val="tx1"/>
              </a:solidFill>
            </a:rPr>
            <a:t> </a:t>
          </a:r>
          <a:r>
            <a:rPr lang="en-US" dirty="0" err="1" smtClean="0">
              <a:solidFill>
                <a:schemeClr val="tx1"/>
              </a:solidFill>
            </a:rPr>
            <a:t>masalah</a:t>
          </a:r>
          <a:r>
            <a:rPr lang="en-US" dirty="0" smtClean="0">
              <a:solidFill>
                <a:schemeClr val="tx1"/>
              </a:solidFill>
            </a:rPr>
            <a:t> yang </a:t>
          </a:r>
          <a:r>
            <a:rPr lang="en-US" dirty="0" err="1" smtClean="0">
              <a:solidFill>
                <a:schemeClr val="tx1"/>
              </a:solidFill>
            </a:rPr>
            <a:t>diharapkan</a:t>
          </a:r>
          <a:r>
            <a:rPr lang="en-US" dirty="0" smtClean="0">
              <a:solidFill>
                <a:schemeClr val="tx1"/>
              </a:solidFill>
            </a:rPr>
            <a:t>.</a:t>
          </a:r>
          <a:endParaRPr lang="en-US" dirty="0">
            <a:solidFill>
              <a:schemeClr val="tx1"/>
            </a:solidFill>
          </a:endParaRPr>
        </a:p>
      </dsp:txBody>
      <dsp:txXfrm>
        <a:off x="2239241" y="2629585"/>
        <a:ext cx="1202096" cy="1896378"/>
      </dsp:txXfrm>
    </dsp:sp>
    <dsp:sp modelId="{A7D09CC0-4105-48D3-903B-4A6E92A51158}">
      <dsp:nvSpPr>
        <dsp:cNvPr id="8" name="Oval 7"/>
        <dsp:cNvSpPr/>
      </dsp:nvSpPr>
      <dsp:spPr bwMode="white">
        <a:xfrm>
          <a:off x="3267540" y="1808575"/>
          <a:ext cx="347594" cy="347594"/>
        </a:xfrm>
        <a:prstGeom prst="ellipse">
          <a:avLst/>
        </a:prstGeom>
      </dsp:spPr>
      <dsp:style>
        <a:lnRef idx="2">
          <a:schemeClr val="lt1"/>
        </a:lnRef>
        <a:fillRef idx="1">
          <a:schemeClr val="accent2">
            <a:shade val="80000"/>
            <a:hueOff val="0"/>
            <a:satOff val="-1764"/>
            <a:lumOff val="12941"/>
            <a:alpha val="100000"/>
          </a:schemeClr>
        </a:fillRef>
        <a:effectRef idx="0">
          <a:scrgbClr r="0" g="0" b="0"/>
        </a:effectRef>
        <a:fontRef idx="minor">
          <a:schemeClr val="lt1"/>
        </a:fontRef>
      </dsp:style>
      <dsp:txXfrm>
        <a:off x="3267540" y="1808575"/>
        <a:ext cx="347594" cy="347594"/>
      </dsp:txXfrm>
    </dsp:sp>
    <dsp:sp modelId="{E346EA42-709F-4DD5-9702-76EBED589D38}">
      <dsp:nvSpPr>
        <dsp:cNvPr id="9" name="Rectangle 8"/>
        <dsp:cNvSpPr/>
      </dsp:nvSpPr>
      <dsp:spPr bwMode="white">
        <a:xfrm>
          <a:off x="3441337" y="1982372"/>
          <a:ext cx="1397617" cy="254359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84182" tIns="0" rIns="0" bIns="0" anchor="t"/>
        <a:lstStyle>
          <a:lvl1pPr algn="l">
            <a:defRPr sz="1100"/>
          </a:lvl1pPr>
          <a:lvl2pPr marL="57150" indent="-57150" algn="l">
            <a:defRPr sz="800"/>
          </a:lvl2pPr>
          <a:lvl3pPr marL="114300" indent="-57150" algn="l">
            <a:defRPr sz="800"/>
          </a:lvl3pPr>
          <a:lvl4pPr marL="171450" indent="-57150" algn="l">
            <a:defRPr sz="800"/>
          </a:lvl4pPr>
          <a:lvl5pPr marL="228600" indent="-57150" algn="l">
            <a:defRPr sz="800"/>
          </a:lvl5pPr>
          <a:lvl6pPr marL="285750" indent="-57150" algn="l">
            <a:defRPr sz="800"/>
          </a:lvl6pPr>
          <a:lvl7pPr marL="342900" indent="-57150" algn="l">
            <a:defRPr sz="800"/>
          </a:lvl7pPr>
          <a:lvl8pPr marL="400050" indent="-57150" algn="l">
            <a:defRPr sz="800"/>
          </a:lvl8pPr>
          <a:lvl9pPr marL="457200" indent="-57150" algn="l">
            <a:defRPr sz="800"/>
          </a:lvl9pPr>
        </a:lstStyle>
        <a:p>
          <a:pPr lvl="0">
            <a:lnSpc>
              <a:spcPct val="100000"/>
            </a:lnSpc>
            <a:spcBef>
              <a:spcPct val="0"/>
            </a:spcBef>
            <a:spcAft>
              <a:spcPct val="35000"/>
            </a:spcAft>
          </a:pPr>
          <a:r>
            <a:rPr lang="en-ID" dirty="0" smtClean="0">
              <a:solidFill>
                <a:schemeClr val="tx1"/>
              </a:solidFill>
            </a:rPr>
            <a:t>3. </a:t>
          </a:r>
          <a:r>
            <a:rPr lang="en-US" dirty="0" err="1" smtClean="0">
              <a:solidFill>
                <a:schemeClr val="tx1"/>
              </a:solidFill>
            </a:rPr>
            <a:t>Membicarakan</a:t>
          </a:r>
          <a:r>
            <a:rPr lang="en-US" dirty="0" smtClean="0">
              <a:solidFill>
                <a:schemeClr val="tx1"/>
              </a:solidFill>
            </a:rPr>
            <a:t> </a:t>
          </a:r>
          <a:r>
            <a:rPr lang="en-US" dirty="0" err="1" smtClean="0">
              <a:solidFill>
                <a:schemeClr val="tx1"/>
              </a:solidFill>
            </a:rPr>
            <a:t>beberapa</a:t>
          </a:r>
          <a:r>
            <a:rPr lang="en-US" dirty="0" smtClean="0">
              <a:solidFill>
                <a:schemeClr val="tx1"/>
              </a:solidFill>
            </a:rPr>
            <a:t> </a:t>
          </a:r>
          <a:r>
            <a:rPr lang="en-US" dirty="0" err="1" smtClean="0">
              <a:solidFill>
                <a:schemeClr val="tx1"/>
              </a:solidFill>
            </a:rPr>
            <a:t>kemungkinan</a:t>
          </a:r>
          <a:r>
            <a:rPr lang="en-US" dirty="0" smtClean="0">
              <a:solidFill>
                <a:schemeClr val="tx1"/>
              </a:solidFill>
            </a:rPr>
            <a:t> </a:t>
          </a:r>
          <a:r>
            <a:rPr lang="en-US" dirty="0" err="1" smtClean="0">
              <a:solidFill>
                <a:schemeClr val="tx1"/>
              </a:solidFill>
            </a:rPr>
            <a:t>tentang</a:t>
          </a:r>
          <a:r>
            <a:rPr lang="en-US" dirty="0" smtClean="0">
              <a:solidFill>
                <a:schemeClr val="tx1"/>
              </a:solidFill>
            </a:rPr>
            <a:t> </a:t>
          </a:r>
          <a:r>
            <a:rPr lang="en-US" dirty="0" err="1" smtClean="0">
              <a:solidFill>
                <a:schemeClr val="tx1"/>
              </a:solidFill>
            </a:rPr>
            <a:t>pemecahan</a:t>
          </a:r>
          <a:r>
            <a:rPr lang="en-US" dirty="0" smtClean="0">
              <a:solidFill>
                <a:schemeClr val="tx1"/>
              </a:solidFill>
            </a:rPr>
            <a:t> </a:t>
          </a:r>
          <a:r>
            <a:rPr lang="en-US" dirty="0" err="1" smtClean="0">
              <a:solidFill>
                <a:schemeClr val="tx1"/>
              </a:solidFill>
            </a:rPr>
            <a:t>masalah-masalah</a:t>
          </a:r>
          <a:r>
            <a:rPr lang="en-US" dirty="0" smtClean="0">
              <a:solidFill>
                <a:schemeClr val="tx1"/>
              </a:solidFill>
            </a:rPr>
            <a:t>.</a:t>
          </a:r>
          <a:endParaRPr lang="en-US" dirty="0">
            <a:solidFill>
              <a:schemeClr val="tx1"/>
            </a:solidFill>
          </a:endParaRPr>
        </a:p>
      </dsp:txBody>
      <dsp:txXfrm>
        <a:off x="3441337" y="1982372"/>
        <a:ext cx="1397617" cy="2543591"/>
      </dsp:txXfrm>
    </dsp:sp>
    <dsp:sp modelId="{68CBAEEB-6315-4D92-A2A6-182E84284C1C}">
      <dsp:nvSpPr>
        <dsp:cNvPr id="10" name="Oval 9"/>
        <dsp:cNvSpPr/>
      </dsp:nvSpPr>
      <dsp:spPr bwMode="white">
        <a:xfrm>
          <a:off x="4614466" y="1269080"/>
          <a:ext cx="448976" cy="448976"/>
        </a:xfrm>
        <a:prstGeom prst="ellipse">
          <a:avLst/>
        </a:prstGeom>
      </dsp:spPr>
      <dsp:style>
        <a:lnRef idx="2">
          <a:schemeClr val="lt1"/>
        </a:lnRef>
        <a:fillRef idx="1">
          <a:schemeClr val="accent2">
            <a:shade val="80000"/>
            <a:hueOff val="0"/>
            <a:satOff val="-2646"/>
            <a:lumOff val="19412"/>
            <a:alpha val="100000"/>
          </a:schemeClr>
        </a:fillRef>
        <a:effectRef idx="0">
          <a:scrgbClr r="0" g="0" b="0"/>
        </a:effectRef>
        <a:fontRef idx="minor">
          <a:schemeClr val="lt1"/>
        </a:fontRef>
      </dsp:style>
      <dsp:txXfrm>
        <a:off x="4614466" y="1269080"/>
        <a:ext cx="448976" cy="448976"/>
      </dsp:txXfrm>
    </dsp:sp>
    <dsp:sp modelId="{D9003277-8F62-4C92-9CD6-6F74B9F08FD2}">
      <dsp:nvSpPr>
        <dsp:cNvPr id="11" name="Rectangle 10"/>
        <dsp:cNvSpPr/>
      </dsp:nvSpPr>
      <dsp:spPr bwMode="white">
        <a:xfrm>
          <a:off x="4838954" y="1493568"/>
          <a:ext cx="1448308" cy="303239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7902" tIns="0" rIns="0" bIns="0" anchor="t"/>
        <a:lstStyle>
          <a:lvl1pPr algn="l">
            <a:defRPr sz="1100"/>
          </a:lvl1pPr>
          <a:lvl2pPr marL="57150" indent="-57150" algn="l">
            <a:defRPr sz="800"/>
          </a:lvl2pPr>
          <a:lvl3pPr marL="114300" indent="-57150" algn="l">
            <a:defRPr sz="800"/>
          </a:lvl3pPr>
          <a:lvl4pPr marL="171450" indent="-57150" algn="l">
            <a:defRPr sz="800"/>
          </a:lvl4pPr>
          <a:lvl5pPr marL="228600" indent="-57150" algn="l">
            <a:defRPr sz="800"/>
          </a:lvl5pPr>
          <a:lvl6pPr marL="285750" indent="-57150" algn="l">
            <a:defRPr sz="800"/>
          </a:lvl6pPr>
          <a:lvl7pPr marL="342900" indent="-57150" algn="l">
            <a:defRPr sz="800"/>
          </a:lvl7pPr>
          <a:lvl8pPr marL="400050" indent="-57150" algn="l">
            <a:defRPr sz="800"/>
          </a:lvl8pPr>
          <a:lvl9pPr marL="457200" indent="-57150" algn="l">
            <a:defRPr sz="800"/>
          </a:lvl9pPr>
        </a:lstStyle>
        <a:p>
          <a:pPr lvl="0">
            <a:lnSpc>
              <a:spcPct val="100000"/>
            </a:lnSpc>
            <a:spcBef>
              <a:spcPct val="0"/>
            </a:spcBef>
            <a:spcAft>
              <a:spcPct val="35000"/>
            </a:spcAft>
          </a:pPr>
          <a:r>
            <a:rPr lang="en-ID" dirty="0" smtClean="0">
              <a:solidFill>
                <a:schemeClr val="tx1"/>
              </a:solidFill>
            </a:rPr>
            <a:t>4. </a:t>
          </a:r>
          <a:r>
            <a:rPr lang="en-US" dirty="0" err="1" smtClean="0">
              <a:solidFill>
                <a:schemeClr val="tx1"/>
              </a:solidFill>
            </a:rPr>
            <a:t>Menyimpulkan</a:t>
          </a:r>
          <a:r>
            <a:rPr lang="en-US" dirty="0" smtClean="0">
              <a:solidFill>
                <a:schemeClr val="tx1"/>
              </a:solidFill>
            </a:rPr>
            <a:t> </a:t>
          </a:r>
          <a:r>
            <a:rPr lang="en-US" dirty="0" err="1" smtClean="0">
              <a:solidFill>
                <a:schemeClr val="tx1"/>
              </a:solidFill>
            </a:rPr>
            <a:t>hasil</a:t>
          </a:r>
          <a:r>
            <a:rPr lang="en-US" dirty="0" smtClean="0">
              <a:solidFill>
                <a:schemeClr val="tx1"/>
              </a:solidFill>
            </a:rPr>
            <a:t> </a:t>
          </a:r>
          <a:r>
            <a:rPr lang="en-US" dirty="0" err="1" smtClean="0">
              <a:solidFill>
                <a:schemeClr val="tx1"/>
              </a:solidFill>
            </a:rPr>
            <a:t>diskusi</a:t>
          </a:r>
          <a:r>
            <a:rPr lang="en-US" dirty="0" smtClean="0">
              <a:solidFill>
                <a:schemeClr val="tx1"/>
              </a:solidFill>
            </a:rPr>
            <a:t> yang </a:t>
          </a:r>
          <a:r>
            <a:rPr lang="en-US" dirty="0" err="1" smtClean="0">
              <a:solidFill>
                <a:schemeClr val="tx1"/>
              </a:solidFill>
            </a:rPr>
            <a:t>dilakukan</a:t>
          </a:r>
          <a:r>
            <a:rPr lang="en-US" dirty="0" smtClean="0">
              <a:solidFill>
                <a:schemeClr val="tx1"/>
              </a:solidFill>
            </a:rPr>
            <a:t>.</a:t>
          </a:r>
          <a:endParaRPr lang="en-US" dirty="0">
            <a:solidFill>
              <a:schemeClr val="tx1"/>
            </a:solidFill>
          </a:endParaRPr>
        </a:p>
      </dsp:txBody>
      <dsp:txXfrm>
        <a:off x="4838954" y="1493568"/>
        <a:ext cx="1448308" cy="3032395"/>
      </dsp:txXfrm>
    </dsp:sp>
    <dsp:sp modelId="{2925D1E5-6A7B-4406-9187-67BA6CE47926}">
      <dsp:nvSpPr>
        <dsp:cNvPr id="12" name="Oval 11"/>
        <dsp:cNvSpPr/>
      </dsp:nvSpPr>
      <dsp:spPr bwMode="white">
        <a:xfrm>
          <a:off x="6001221" y="908813"/>
          <a:ext cx="572082" cy="572082"/>
        </a:xfrm>
        <a:prstGeom prst="ellipse">
          <a:avLst/>
        </a:prstGeom>
      </dsp:spPr>
      <dsp:style>
        <a:lnRef idx="2">
          <a:schemeClr val="lt1"/>
        </a:lnRef>
        <a:fillRef idx="1">
          <a:schemeClr val="accent2">
            <a:shade val="80000"/>
            <a:hueOff val="0"/>
            <a:satOff val="-3528"/>
            <a:lumOff val="25882"/>
            <a:alpha val="100000"/>
          </a:schemeClr>
        </a:fillRef>
        <a:effectRef idx="0">
          <a:scrgbClr r="0" g="0" b="0"/>
        </a:effectRef>
        <a:fontRef idx="minor">
          <a:schemeClr val="lt1"/>
        </a:fontRef>
      </dsp:style>
      <dsp:txXfrm>
        <a:off x="6001221" y="908813"/>
        <a:ext cx="572082" cy="572082"/>
      </dsp:txXfrm>
    </dsp:sp>
    <dsp:sp modelId="{9C86471C-23CC-409D-9109-E1BCEB080252}">
      <dsp:nvSpPr>
        <dsp:cNvPr id="13" name="Rectangle 12"/>
        <dsp:cNvSpPr/>
      </dsp:nvSpPr>
      <dsp:spPr bwMode="white">
        <a:xfrm>
          <a:off x="6287262" y="1194854"/>
          <a:ext cx="1448308" cy="333110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3134" tIns="0" rIns="0" bIns="0" anchor="t"/>
        <a:lstStyle>
          <a:lvl1pPr algn="l">
            <a:defRPr sz="1100"/>
          </a:lvl1pPr>
          <a:lvl2pPr marL="57150" indent="-57150" algn="l">
            <a:defRPr sz="800"/>
          </a:lvl2pPr>
          <a:lvl3pPr marL="114300" indent="-57150" algn="l">
            <a:defRPr sz="800"/>
          </a:lvl3pPr>
          <a:lvl4pPr marL="171450" indent="-57150" algn="l">
            <a:defRPr sz="800"/>
          </a:lvl4pPr>
          <a:lvl5pPr marL="228600" indent="-57150" algn="l">
            <a:defRPr sz="800"/>
          </a:lvl5pPr>
          <a:lvl6pPr marL="285750" indent="-57150" algn="l">
            <a:defRPr sz="800"/>
          </a:lvl6pPr>
          <a:lvl7pPr marL="342900" indent="-57150" algn="l">
            <a:defRPr sz="800"/>
          </a:lvl7pPr>
          <a:lvl8pPr marL="400050" indent="-57150" algn="l">
            <a:defRPr sz="800"/>
          </a:lvl8pPr>
          <a:lvl9pPr marL="457200" indent="-57150" algn="l">
            <a:defRPr sz="800"/>
          </a:lvl9pPr>
        </a:lstStyle>
        <a:p>
          <a:pPr lvl="0">
            <a:lnSpc>
              <a:spcPct val="100000"/>
            </a:lnSpc>
            <a:spcBef>
              <a:spcPct val="0"/>
            </a:spcBef>
            <a:spcAft>
              <a:spcPct val="35000"/>
            </a:spcAft>
          </a:pPr>
          <a:r>
            <a:rPr lang="en-ID" dirty="0" smtClean="0">
              <a:solidFill>
                <a:schemeClr val="tx1"/>
              </a:solidFill>
            </a:rPr>
            <a:t>5</a:t>
          </a:r>
          <a:r>
            <a:rPr lang="en-ID" smtClean="0">
              <a:solidFill>
                <a:schemeClr val="tx1"/>
              </a:solidFill>
            </a:rPr>
            <a:t>. </a:t>
          </a:r>
          <a:r>
            <a:rPr lang="en-US" smtClean="0">
              <a:solidFill>
                <a:schemeClr val="tx1"/>
              </a:solidFill>
            </a:rPr>
            <a:t>Melaksanakan kesepakatan dalam diskusi.</a:t>
          </a:r>
          <a:endParaRPr lang="en-US" dirty="0">
            <a:solidFill>
              <a:schemeClr val="tx1"/>
            </a:solidFill>
          </a:endParaRPr>
        </a:p>
      </dsp:txBody>
      <dsp:txXfrm>
        <a:off x="6287262" y="1194854"/>
        <a:ext cx="1448308" cy="333110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4BBD7F-C837-4240-AC84-03E55679C368}">
      <dsp:nvSpPr>
        <dsp:cNvPr id="0" name=""/>
        <dsp:cNvSpPr/>
      </dsp:nvSpPr>
      <dsp:spPr>
        <a:xfrm rot="16200000">
          <a:off x="253" y="580925"/>
          <a:ext cx="2902148" cy="2902148"/>
        </a:xfrm>
        <a:prstGeom prst="upArrow">
          <a:avLst>
            <a:gd name="adj1" fmla="val 50000"/>
            <a:gd name="adj2" fmla="val 35000"/>
          </a:avLst>
        </a:prstGeom>
        <a:gradFill flip="none" rotWithShape="0">
          <a:gsLst>
            <a:gs pos="0">
              <a:schemeClr val="accent3">
                <a:hueOff val="0"/>
                <a:satOff val="0"/>
                <a:lumOff val="0"/>
                <a:shade val="30000"/>
                <a:satMod val="115000"/>
              </a:schemeClr>
            </a:gs>
            <a:gs pos="50000">
              <a:schemeClr val="accent3">
                <a:hueOff val="0"/>
                <a:satOff val="0"/>
                <a:lumOff val="0"/>
                <a:shade val="67500"/>
                <a:satMod val="115000"/>
              </a:schemeClr>
            </a:gs>
            <a:gs pos="100000">
              <a:schemeClr val="accent3">
                <a:hueOff val="0"/>
                <a:satOff val="0"/>
                <a:lumOff val="0"/>
                <a:shade val="100000"/>
                <a:satMod val="11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endParaRPr lang="id-ID" sz="5100" kern="1200" dirty="0"/>
        </a:p>
      </dsp:txBody>
      <dsp:txXfrm rot="16200000">
        <a:off x="253" y="580925"/>
        <a:ext cx="2902148" cy="2902148"/>
      </dsp:txXfrm>
    </dsp:sp>
    <dsp:sp modelId="{AAEC07E7-8985-444B-BB02-297028E62497}">
      <dsp:nvSpPr>
        <dsp:cNvPr id="0" name=""/>
        <dsp:cNvSpPr/>
      </dsp:nvSpPr>
      <dsp:spPr>
        <a:xfrm rot="5400000">
          <a:off x="3193598" y="580925"/>
          <a:ext cx="2902148" cy="2902148"/>
        </a:xfrm>
        <a:prstGeom prst="upArrow">
          <a:avLst>
            <a:gd name="adj1" fmla="val 50000"/>
            <a:gd name="adj2" fmla="val 35000"/>
          </a:avLst>
        </a:prstGeom>
        <a:gradFill flip="none" rotWithShape="0">
          <a:gsLst>
            <a:gs pos="0">
              <a:schemeClr val="accent3">
                <a:hueOff val="11250264"/>
                <a:satOff val="-16880"/>
                <a:lumOff val="-2745"/>
                <a:shade val="30000"/>
                <a:satMod val="115000"/>
              </a:schemeClr>
            </a:gs>
            <a:gs pos="50000">
              <a:schemeClr val="accent3">
                <a:hueOff val="11250264"/>
                <a:satOff val="-16880"/>
                <a:lumOff val="-2745"/>
                <a:shade val="67500"/>
                <a:satMod val="115000"/>
              </a:schemeClr>
            </a:gs>
            <a:gs pos="100000">
              <a:schemeClr val="accent3">
                <a:hueOff val="11250264"/>
                <a:satOff val="-16880"/>
                <a:lumOff val="-2745"/>
                <a:shade val="100000"/>
                <a:satMod val="11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endParaRPr lang="id-ID" sz="5100" kern="1200" dirty="0"/>
        </a:p>
      </dsp:txBody>
      <dsp:txXfrm rot="5400000">
        <a:off x="3193598" y="580925"/>
        <a:ext cx="2902148" cy="290214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2A5010-4F34-459A-AAB6-BEA6C65CAEAD}">
      <dsp:nvSpPr>
        <dsp:cNvPr id="0" name=""/>
        <dsp:cNvSpPr/>
      </dsp:nvSpPr>
      <dsp:spPr>
        <a:xfrm>
          <a:off x="3630" y="1073378"/>
          <a:ext cx="2146027" cy="1782332"/>
        </a:xfrm>
        <a:prstGeom prst="flowChartAlternateProcess">
          <a:avLst/>
        </a:prstGeom>
        <a:gradFill flip="none"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b="1" kern="1200" dirty="0" smtClean="0">
              <a:solidFill>
                <a:srgbClr val="0000FF"/>
              </a:solidFill>
            </a:rPr>
            <a:t>Struktur Teks </a:t>
          </a:r>
          <a:r>
            <a:rPr lang="en-US" sz="2400" b="1" kern="1200" dirty="0" smtClean="0">
              <a:solidFill>
                <a:srgbClr val="0000FF"/>
              </a:solidFill>
            </a:rPr>
            <a:t>Prosedur</a:t>
          </a:r>
          <a:endParaRPr lang="id-ID" sz="2400" b="1" kern="1200" dirty="0">
            <a:solidFill>
              <a:srgbClr val="0000FF"/>
            </a:solidFill>
          </a:endParaRPr>
        </a:p>
      </dsp:txBody>
      <dsp:txXfrm>
        <a:off x="3630" y="1073378"/>
        <a:ext cx="2146027" cy="1782332"/>
      </dsp:txXfrm>
    </dsp:sp>
    <dsp:sp modelId="{B598B42D-9F1B-4337-8772-4323AFB5BBC7}">
      <dsp:nvSpPr>
        <dsp:cNvPr id="0" name=""/>
        <dsp:cNvSpPr/>
      </dsp:nvSpPr>
      <dsp:spPr>
        <a:xfrm rot="19054848">
          <a:off x="1939264" y="1348734"/>
          <a:ext cx="1607465" cy="147304"/>
        </a:xfrm>
        <a:custGeom>
          <a:avLst/>
          <a:gdLst/>
          <a:ahLst/>
          <a:cxnLst/>
          <a:rect l="0" t="0" r="0" b="0"/>
          <a:pathLst>
            <a:path>
              <a:moveTo>
                <a:pt x="0" y="73652"/>
              </a:moveTo>
              <a:lnTo>
                <a:pt x="1607465" y="7365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rot="19054848">
        <a:off x="2702810" y="1382200"/>
        <a:ext cx="80373" cy="80373"/>
      </dsp:txXfrm>
    </dsp:sp>
    <dsp:sp modelId="{DBA4DD43-3E5A-44A5-808A-F77F9871B1B8}">
      <dsp:nvSpPr>
        <dsp:cNvPr id="0" name=""/>
        <dsp:cNvSpPr/>
      </dsp:nvSpPr>
      <dsp:spPr>
        <a:xfrm>
          <a:off x="3336336" y="275571"/>
          <a:ext cx="1918119" cy="1209314"/>
        </a:xfrm>
        <a:prstGeom prst="flowChartDisplay">
          <a:avLst/>
        </a:prstGeom>
        <a:gradFill flip="none"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smtClean="0"/>
            <a:t>Tujuan</a:t>
          </a:r>
          <a:endParaRPr lang="id-ID" sz="2400" kern="1200" dirty="0"/>
        </a:p>
      </dsp:txBody>
      <dsp:txXfrm>
        <a:off x="3336336" y="275571"/>
        <a:ext cx="1918119" cy="1209314"/>
      </dsp:txXfrm>
    </dsp:sp>
    <dsp:sp modelId="{9E91D423-9CE9-4326-AAAB-993617AADE2D}">
      <dsp:nvSpPr>
        <dsp:cNvPr id="0" name=""/>
        <dsp:cNvSpPr/>
      </dsp:nvSpPr>
      <dsp:spPr>
        <a:xfrm rot="2238528">
          <a:off x="1974441" y="2409907"/>
          <a:ext cx="1712608" cy="147304"/>
        </a:xfrm>
        <a:custGeom>
          <a:avLst/>
          <a:gdLst/>
          <a:ahLst/>
          <a:cxnLst/>
          <a:rect l="0" t="0" r="0" b="0"/>
          <a:pathLst>
            <a:path>
              <a:moveTo>
                <a:pt x="0" y="73652"/>
              </a:moveTo>
              <a:lnTo>
                <a:pt x="1712608" y="7365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d-ID" sz="600" kern="1200"/>
        </a:p>
      </dsp:txBody>
      <dsp:txXfrm rot="2238528">
        <a:off x="2787930" y="2440744"/>
        <a:ext cx="85630" cy="85630"/>
      </dsp:txXfrm>
    </dsp:sp>
    <dsp:sp modelId="{DA02F67B-E3B1-4266-96C9-77E0CDD96066}">
      <dsp:nvSpPr>
        <dsp:cNvPr id="0" name=""/>
        <dsp:cNvSpPr/>
      </dsp:nvSpPr>
      <dsp:spPr>
        <a:xfrm>
          <a:off x="3511833" y="2439605"/>
          <a:ext cx="1745130" cy="1125939"/>
        </a:xfrm>
        <a:prstGeom prst="flowChartDisplay">
          <a:avLst/>
        </a:prstGeom>
        <a:gradFill flip="none"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smtClean="0"/>
            <a:t>Langkah-langkah</a:t>
          </a:r>
          <a:endParaRPr lang="id-ID" sz="2400" kern="1200" dirty="0"/>
        </a:p>
      </dsp:txBody>
      <dsp:txXfrm>
        <a:off x="3511833" y="2439605"/>
        <a:ext cx="1745130" cy="1125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86700" cy="4043378"/>
        <a:chOff x="0" y="0"/>
        <a:chExt cx="7686700" cy="4043378"/>
      </a:xfrm>
    </dsp:grpSpPr>
    <dsp:sp modelId="{65C60D4F-C09C-4405-A84E-E1B031E61F56}">
      <dsp:nvSpPr>
        <dsp:cNvPr id="3" name="Chevron 2"/>
        <dsp:cNvSpPr/>
      </dsp:nvSpPr>
      <dsp:spPr bwMode="white">
        <a:xfrm rot="5400000">
          <a:off x="-168355" y="168355"/>
          <a:ext cx="1122366" cy="785656"/>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ID" dirty="0" smtClean="0"/>
            <a:t>a.</a:t>
          </a:r>
          <a:endParaRPr lang="en-US" dirty="0"/>
        </a:p>
      </dsp:txBody>
      <dsp:txXfrm rot="5400000">
        <a:off x="-168355" y="168355"/>
        <a:ext cx="1122366" cy="785656"/>
      </dsp:txXfrm>
    </dsp:sp>
    <dsp:sp modelId="{145902CD-040B-472E-81DD-D17F40461EFC}">
      <dsp:nvSpPr>
        <dsp:cNvPr id="4" name="Round Same Side Corner Rectangle 3"/>
        <dsp:cNvSpPr/>
      </dsp:nvSpPr>
      <dsp:spPr bwMode="white">
        <a:xfrm rot="5400000">
          <a:off x="3871409" y="-3085753"/>
          <a:ext cx="729538" cy="6901044"/>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92456" tIns="8255" rIns="8255" bIns="8255" anchor="ctr"/>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en-US" dirty="0" err="1" smtClean="0">
              <a:solidFill>
                <a:schemeClr val="dk1"/>
              </a:solidFill>
            </a:rPr>
            <a:t>Membaca</a:t>
          </a:r>
          <a:r>
            <a:rPr lang="en-US" dirty="0" smtClean="0">
              <a:solidFill>
                <a:schemeClr val="dk1"/>
              </a:solidFill>
            </a:rPr>
            <a:t> </a:t>
          </a:r>
          <a:r>
            <a:rPr lang="en-US" dirty="0" err="1" smtClean="0">
              <a:solidFill>
                <a:schemeClr val="dk1"/>
              </a:solidFill>
            </a:rPr>
            <a:t>kalimat</a:t>
          </a:r>
          <a:r>
            <a:rPr lang="en-US" dirty="0" smtClean="0">
              <a:solidFill>
                <a:schemeClr val="dk1"/>
              </a:solidFill>
            </a:rPr>
            <a:t> </a:t>
          </a:r>
          <a:r>
            <a:rPr lang="en-US" dirty="0" err="1" smtClean="0">
              <a:solidFill>
                <a:schemeClr val="dk1"/>
              </a:solidFill>
            </a:rPr>
            <a:t>demi</a:t>
          </a:r>
          <a:r>
            <a:rPr lang="en-US" dirty="0" smtClean="0">
              <a:solidFill>
                <a:schemeClr val="dk1"/>
              </a:solidFill>
            </a:rPr>
            <a:t> </a:t>
          </a:r>
          <a:r>
            <a:rPr lang="en-US" dirty="0" err="1" smtClean="0">
              <a:solidFill>
                <a:schemeClr val="dk1"/>
              </a:solidFill>
            </a:rPr>
            <a:t>kalimat</a:t>
          </a:r>
          <a:r>
            <a:rPr lang="en-US" dirty="0" smtClean="0">
              <a:solidFill>
                <a:schemeClr val="dk1"/>
              </a:solidFill>
            </a:rPr>
            <a:t>. </a:t>
          </a:r>
          <a:endParaRPr lang="en-US" dirty="0">
            <a:solidFill>
              <a:schemeClr val="dk1"/>
            </a:solidFill>
          </a:endParaRPr>
        </a:p>
      </dsp:txBody>
      <dsp:txXfrm rot="5400000">
        <a:off x="3871409" y="-3085753"/>
        <a:ext cx="729538" cy="6901044"/>
      </dsp:txXfrm>
    </dsp:sp>
    <dsp:sp modelId="{19AE6F9A-0166-4E6C-8E4B-45B13BA506BC}">
      <dsp:nvSpPr>
        <dsp:cNvPr id="5" name="Chevron 4"/>
        <dsp:cNvSpPr/>
      </dsp:nvSpPr>
      <dsp:spPr bwMode="white">
        <a:xfrm rot="5400000">
          <a:off x="-168355" y="1142026"/>
          <a:ext cx="1122366" cy="785656"/>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ID" dirty="0" smtClean="0"/>
            <a:t>b.</a:t>
          </a:r>
          <a:endParaRPr lang="en-US" dirty="0"/>
        </a:p>
      </dsp:txBody>
      <dsp:txXfrm rot="5400000">
        <a:off x="-168355" y="1142026"/>
        <a:ext cx="1122366" cy="785656"/>
      </dsp:txXfrm>
    </dsp:sp>
    <dsp:sp modelId="{A110A036-4F8C-49EE-B281-9C9F66A639CD}">
      <dsp:nvSpPr>
        <dsp:cNvPr id="6" name="Round Same Side Corner Rectangle 5"/>
        <dsp:cNvSpPr/>
      </dsp:nvSpPr>
      <dsp:spPr bwMode="white">
        <a:xfrm rot="5400000">
          <a:off x="3871409" y="-2112082"/>
          <a:ext cx="729538" cy="6901044"/>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92456" tIns="8255" rIns="8255" bIns="8255" anchor="ctr"/>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en-US" smtClean="0">
              <a:solidFill>
                <a:schemeClr val="dk1"/>
              </a:solidFill>
            </a:rPr>
            <a:t>Memperbaiki kesalahan yang terjadi pada penulisan teks. </a:t>
          </a:r>
          <a:endParaRPr lang="en-US" dirty="0">
            <a:solidFill>
              <a:schemeClr val="dk1"/>
            </a:solidFill>
          </a:endParaRPr>
        </a:p>
      </dsp:txBody>
      <dsp:txXfrm rot="5400000">
        <a:off x="3871409" y="-2112082"/>
        <a:ext cx="729538" cy="6901044"/>
      </dsp:txXfrm>
    </dsp:sp>
    <dsp:sp modelId="{D374E4D7-B5E7-4F84-A969-B9FA0868FD0C}">
      <dsp:nvSpPr>
        <dsp:cNvPr id="7" name="Chevron 6"/>
        <dsp:cNvSpPr/>
      </dsp:nvSpPr>
      <dsp:spPr bwMode="white">
        <a:xfrm rot="5400000">
          <a:off x="-168355" y="2115696"/>
          <a:ext cx="1122366" cy="785656"/>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ID" dirty="0" smtClean="0"/>
            <a:t>c.</a:t>
          </a:r>
          <a:endParaRPr lang="en-US" dirty="0"/>
        </a:p>
      </dsp:txBody>
      <dsp:txXfrm rot="5400000">
        <a:off x="-168355" y="2115696"/>
        <a:ext cx="1122366" cy="785656"/>
      </dsp:txXfrm>
    </dsp:sp>
    <dsp:sp modelId="{C720E841-72A8-494F-8A43-4FE77CFB092A}">
      <dsp:nvSpPr>
        <dsp:cNvPr id="8" name="Round Same Side Corner Rectangle 7"/>
        <dsp:cNvSpPr/>
      </dsp:nvSpPr>
      <dsp:spPr bwMode="white">
        <a:xfrm rot="5400000">
          <a:off x="3871409" y="-1138412"/>
          <a:ext cx="729538" cy="6901044"/>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92456" tIns="8255" rIns="8255" bIns="8255" anchor="ctr"/>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en-US" smtClean="0">
              <a:solidFill>
                <a:schemeClr val="dk1"/>
              </a:solidFill>
            </a:rPr>
            <a:t>Memeriksa keterpaduan paragraf untuk menemukan kesalahan. </a:t>
          </a:r>
          <a:endParaRPr lang="en-US" dirty="0">
            <a:solidFill>
              <a:schemeClr val="dk1"/>
            </a:solidFill>
          </a:endParaRPr>
        </a:p>
      </dsp:txBody>
      <dsp:txXfrm rot="5400000">
        <a:off x="3871409" y="-1138412"/>
        <a:ext cx="729538" cy="6901044"/>
      </dsp:txXfrm>
    </dsp:sp>
    <dsp:sp modelId="{53D26655-002F-4D51-BA5C-9CD75DED2D19}">
      <dsp:nvSpPr>
        <dsp:cNvPr id="9" name="Chevron 8"/>
        <dsp:cNvSpPr/>
      </dsp:nvSpPr>
      <dsp:spPr bwMode="white">
        <a:xfrm rot="5400000">
          <a:off x="-168355" y="3089367"/>
          <a:ext cx="1122366" cy="785656"/>
        </a:xfrm>
        <a:prstGeom prst="chevron">
          <a:avLst/>
        </a:prstGeom>
      </dsp:spPr>
      <dsp:style>
        <a:lnRef idx="2">
          <a:schemeClr val="accent5"/>
        </a:lnRef>
        <a:fillRef idx="1">
          <a:schemeClr val="accent5"/>
        </a:fillRef>
        <a:effectRef idx="0">
          <a:scrgbClr r="0" g="0" b="0"/>
        </a:effectRef>
        <a:fontRef idx="minor">
          <a:schemeClr val="lt1"/>
        </a:fontRef>
      </dsp:style>
      <dsp:txBody>
        <a:bodyPr rot="-5400000"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ID" dirty="0" smtClean="0"/>
            <a:t>d. </a:t>
          </a:r>
          <a:endParaRPr lang="en-US" dirty="0"/>
        </a:p>
      </dsp:txBody>
      <dsp:txXfrm rot="5400000">
        <a:off x="-168355" y="3089367"/>
        <a:ext cx="1122366" cy="785656"/>
      </dsp:txXfrm>
    </dsp:sp>
    <dsp:sp modelId="{B8C45D3F-5D43-4DD4-9C46-69EB52A9C47C}">
      <dsp:nvSpPr>
        <dsp:cNvPr id="10" name="Round Same Side Corner Rectangle 9"/>
        <dsp:cNvSpPr/>
      </dsp:nvSpPr>
      <dsp:spPr bwMode="white">
        <a:xfrm rot="5400000">
          <a:off x="3871409" y="-164741"/>
          <a:ext cx="729538" cy="6901044"/>
        </a:xfrm>
        <a:prstGeom prst="round2SameRect">
          <a:avLst/>
        </a:prstGeom>
      </dsp:spPr>
      <dsp:style>
        <a:lnRef idx="2">
          <a:schemeClr val="accent5"/>
        </a:lnRef>
        <a:fillRef idx="1">
          <a:schemeClr val="lt1">
            <a:alpha val="90000"/>
          </a:schemeClr>
        </a:fillRef>
        <a:effectRef idx="0">
          <a:scrgbClr r="0" g="0" b="0"/>
        </a:effectRef>
        <a:fontRef idx="minor"/>
      </dsp:style>
      <dsp:txBody>
        <a:bodyPr rot="-5400000" lIns="92456" tIns="8255" rIns="8255" bIns="8255" anchor="ctr"/>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en-US" dirty="0" err="1" smtClean="0">
              <a:solidFill>
                <a:schemeClr val="dk1"/>
              </a:solidFill>
            </a:rPr>
            <a:t>Memperbaiki</a:t>
          </a:r>
          <a:r>
            <a:rPr lang="en-US" dirty="0" smtClean="0">
              <a:solidFill>
                <a:schemeClr val="dk1"/>
              </a:solidFill>
            </a:rPr>
            <a:t> </a:t>
          </a:r>
          <a:r>
            <a:rPr lang="en-US" dirty="0" err="1" smtClean="0">
              <a:solidFill>
                <a:schemeClr val="dk1"/>
              </a:solidFill>
            </a:rPr>
            <a:t>keruntutan</a:t>
          </a:r>
          <a:r>
            <a:rPr lang="en-US" dirty="0" smtClean="0">
              <a:solidFill>
                <a:schemeClr val="dk1"/>
              </a:solidFill>
            </a:rPr>
            <a:t> </a:t>
          </a:r>
          <a:r>
            <a:rPr lang="en-US" dirty="0" err="1" smtClean="0">
              <a:solidFill>
                <a:schemeClr val="dk1"/>
              </a:solidFill>
            </a:rPr>
            <a:t>paragraf</a:t>
          </a:r>
          <a:r>
            <a:rPr lang="en-US" dirty="0" smtClean="0">
              <a:solidFill>
                <a:schemeClr val="dk1"/>
              </a:solidFill>
            </a:rPr>
            <a:t> yang </a:t>
          </a:r>
          <a:r>
            <a:rPr lang="en-US" dirty="0" err="1" smtClean="0">
              <a:solidFill>
                <a:schemeClr val="dk1"/>
              </a:solidFill>
            </a:rPr>
            <a:t>tidak</a:t>
          </a:r>
          <a:r>
            <a:rPr lang="en-US" dirty="0" smtClean="0">
              <a:solidFill>
                <a:schemeClr val="dk1"/>
              </a:solidFill>
            </a:rPr>
            <a:t> </a:t>
          </a:r>
          <a:r>
            <a:rPr lang="en-US" dirty="0" err="1" smtClean="0">
              <a:solidFill>
                <a:schemeClr val="dk1"/>
              </a:solidFill>
            </a:rPr>
            <a:t>tepat</a:t>
          </a:r>
          <a:r>
            <a:rPr lang="en-US" dirty="0" smtClean="0">
              <a:solidFill>
                <a:schemeClr val="dk1"/>
              </a:solidFill>
            </a:rPr>
            <a:t> </a:t>
          </a:r>
          <a:r>
            <a:rPr lang="en-US" dirty="0" err="1" smtClean="0">
              <a:solidFill>
                <a:schemeClr val="dk1"/>
              </a:solidFill>
            </a:rPr>
            <a:t>dapat</a:t>
          </a:r>
          <a:r>
            <a:rPr lang="en-US" dirty="0" smtClean="0">
              <a:solidFill>
                <a:schemeClr val="dk1"/>
              </a:solidFill>
            </a:rPr>
            <a:t> </a:t>
          </a:r>
          <a:r>
            <a:rPr lang="en-US" dirty="0" err="1" smtClean="0">
              <a:solidFill>
                <a:schemeClr val="dk1"/>
              </a:solidFill>
            </a:rPr>
            <a:t>dilakukan</a:t>
          </a:r>
          <a:r>
            <a:rPr lang="en-US" dirty="0" smtClean="0">
              <a:solidFill>
                <a:schemeClr val="dk1"/>
              </a:solidFill>
            </a:rPr>
            <a:t> </a:t>
          </a:r>
          <a:r>
            <a:rPr lang="en-US" dirty="0" err="1" smtClean="0">
              <a:solidFill>
                <a:schemeClr val="dk1"/>
              </a:solidFill>
            </a:rPr>
            <a:t>dengan</a:t>
          </a:r>
          <a:r>
            <a:rPr lang="en-US" dirty="0" smtClean="0">
              <a:solidFill>
                <a:schemeClr val="dk1"/>
              </a:solidFill>
            </a:rPr>
            <a:t> </a:t>
          </a:r>
          <a:r>
            <a:rPr lang="en-US" dirty="0" err="1" smtClean="0">
              <a:solidFill>
                <a:schemeClr val="dk1"/>
              </a:solidFill>
            </a:rPr>
            <a:t>cara</a:t>
          </a:r>
          <a:r>
            <a:rPr lang="en-US" dirty="0" smtClean="0">
              <a:solidFill>
                <a:schemeClr val="dk1"/>
              </a:solidFill>
            </a:rPr>
            <a:t> </a:t>
          </a:r>
          <a:r>
            <a:rPr lang="en-US" dirty="0" err="1" smtClean="0">
              <a:solidFill>
                <a:schemeClr val="dk1"/>
              </a:solidFill>
            </a:rPr>
            <a:t>membuang</a:t>
          </a:r>
          <a:r>
            <a:rPr lang="en-US" dirty="0" smtClean="0">
              <a:solidFill>
                <a:schemeClr val="dk1"/>
              </a:solidFill>
            </a:rPr>
            <a:t> </a:t>
          </a:r>
          <a:r>
            <a:rPr lang="en-US" dirty="0" err="1" smtClean="0">
              <a:solidFill>
                <a:schemeClr val="dk1"/>
              </a:solidFill>
            </a:rPr>
            <a:t>kalimat</a:t>
          </a:r>
          <a:r>
            <a:rPr lang="en-US" dirty="0" smtClean="0">
              <a:solidFill>
                <a:schemeClr val="dk1"/>
              </a:solidFill>
            </a:rPr>
            <a:t> yang </a:t>
          </a:r>
          <a:r>
            <a:rPr lang="en-US" dirty="0" err="1" smtClean="0">
              <a:solidFill>
                <a:schemeClr val="dk1"/>
              </a:solidFill>
            </a:rPr>
            <a:t>tidak</a:t>
          </a:r>
          <a:r>
            <a:rPr lang="en-US" dirty="0" smtClean="0">
              <a:solidFill>
                <a:schemeClr val="dk1"/>
              </a:solidFill>
            </a:rPr>
            <a:t> </a:t>
          </a:r>
          <a:r>
            <a:rPr lang="en-US" dirty="0" err="1" smtClean="0">
              <a:solidFill>
                <a:schemeClr val="dk1"/>
              </a:solidFill>
            </a:rPr>
            <a:t>padu</a:t>
          </a:r>
          <a:r>
            <a:rPr lang="en-US" dirty="0" smtClean="0">
              <a:solidFill>
                <a:schemeClr val="dk1"/>
              </a:solidFill>
            </a:rPr>
            <a:t>, </a:t>
          </a:r>
          <a:r>
            <a:rPr lang="en-US" dirty="0" err="1" smtClean="0">
              <a:solidFill>
                <a:schemeClr val="dk1"/>
              </a:solidFill>
            </a:rPr>
            <a:t>menempatkan</a:t>
          </a:r>
          <a:r>
            <a:rPr lang="en-US" dirty="0" smtClean="0">
              <a:solidFill>
                <a:schemeClr val="dk1"/>
              </a:solidFill>
            </a:rPr>
            <a:t> </a:t>
          </a:r>
          <a:r>
            <a:rPr lang="en-US" dirty="0" err="1" smtClean="0">
              <a:solidFill>
                <a:schemeClr val="dk1"/>
              </a:solidFill>
            </a:rPr>
            <a:t>paragraf</a:t>
          </a:r>
          <a:r>
            <a:rPr lang="en-US" dirty="0" smtClean="0">
              <a:solidFill>
                <a:schemeClr val="dk1"/>
              </a:solidFill>
            </a:rPr>
            <a:t> </a:t>
          </a:r>
          <a:r>
            <a:rPr lang="en-US" dirty="0" err="1" smtClean="0">
              <a:solidFill>
                <a:schemeClr val="dk1"/>
              </a:solidFill>
            </a:rPr>
            <a:t>pada</a:t>
          </a:r>
          <a:r>
            <a:rPr lang="en-US" dirty="0" smtClean="0">
              <a:solidFill>
                <a:schemeClr val="dk1"/>
              </a:solidFill>
            </a:rPr>
            <a:t> </a:t>
          </a:r>
          <a:r>
            <a:rPr lang="en-US" dirty="0" err="1" smtClean="0">
              <a:solidFill>
                <a:schemeClr val="dk1"/>
              </a:solidFill>
            </a:rPr>
            <a:t>urutan</a:t>
          </a:r>
          <a:r>
            <a:rPr lang="en-US" dirty="0" smtClean="0">
              <a:solidFill>
                <a:schemeClr val="dk1"/>
              </a:solidFill>
            </a:rPr>
            <a:t> yang </a:t>
          </a:r>
          <a:r>
            <a:rPr lang="en-US" dirty="0" err="1" smtClean="0">
              <a:solidFill>
                <a:schemeClr val="dk1"/>
              </a:solidFill>
            </a:rPr>
            <a:t>tepat</a:t>
          </a:r>
          <a:r>
            <a:rPr lang="en-US" dirty="0" smtClean="0">
              <a:solidFill>
                <a:schemeClr val="dk1"/>
              </a:solidFill>
            </a:rPr>
            <a:t> </a:t>
          </a:r>
          <a:r>
            <a:rPr lang="en-US" dirty="0" err="1" smtClean="0">
              <a:solidFill>
                <a:schemeClr val="dk1"/>
              </a:solidFill>
            </a:rPr>
            <a:t>atau</a:t>
          </a:r>
          <a:r>
            <a:rPr lang="en-US" dirty="0" smtClean="0">
              <a:solidFill>
                <a:schemeClr val="dk1"/>
              </a:solidFill>
            </a:rPr>
            <a:t> </a:t>
          </a:r>
          <a:r>
            <a:rPr lang="en-US" dirty="0" err="1" smtClean="0">
              <a:solidFill>
                <a:schemeClr val="dk1"/>
              </a:solidFill>
            </a:rPr>
            <a:t>menambah</a:t>
          </a:r>
          <a:r>
            <a:rPr lang="en-US" dirty="0" smtClean="0">
              <a:solidFill>
                <a:schemeClr val="dk1"/>
              </a:solidFill>
            </a:rPr>
            <a:t> </a:t>
          </a:r>
          <a:r>
            <a:rPr lang="en-US" dirty="0" err="1" smtClean="0">
              <a:solidFill>
                <a:schemeClr val="dk1"/>
              </a:solidFill>
            </a:rPr>
            <a:t>paragraf</a:t>
          </a:r>
          <a:r>
            <a:rPr lang="en-US" dirty="0" smtClean="0">
              <a:solidFill>
                <a:schemeClr val="dk1"/>
              </a:solidFill>
            </a:rPr>
            <a:t> yang </a:t>
          </a:r>
          <a:r>
            <a:rPr lang="en-US" dirty="0" err="1" smtClean="0">
              <a:solidFill>
                <a:schemeClr val="dk1"/>
              </a:solidFill>
            </a:rPr>
            <a:t>runtut</a:t>
          </a:r>
          <a:r>
            <a:rPr lang="en-US" dirty="0" smtClean="0">
              <a:solidFill>
                <a:schemeClr val="dk1"/>
              </a:solidFill>
            </a:rPr>
            <a:t>.</a:t>
          </a:r>
          <a:endParaRPr lang="en-US" dirty="0">
            <a:solidFill>
              <a:schemeClr val="dk1"/>
            </a:solidFill>
          </a:endParaRPr>
        </a:p>
      </dsp:txBody>
      <dsp:txXfrm rot="5400000">
        <a:off x="3871409" y="-164741"/>
        <a:ext cx="729538" cy="6901044"/>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EB59E486-6F74-4499-B1B7-2E70FF0685C2}">
      <dsp:nvSpPr>
        <dsp:cNvPr id="3" name="Isosceles Triangle 2"/>
        <dsp:cNvSpPr/>
      </dsp:nvSpPr>
      <dsp:spPr bwMode="white">
        <a:xfrm>
          <a:off x="1512371" y="0"/>
          <a:ext cx="4525963" cy="4525963"/>
        </a:xfrm>
        <a:prstGeom prst="triangle">
          <a:avLst/>
        </a:prstGeom>
        <a:solidFill>
          <a:srgbClr val="00B0F0"/>
        </a:solidFill>
      </dsp:spPr>
      <dsp:style>
        <a:lnRef idx="2">
          <a:schemeClr val="lt1"/>
        </a:lnRef>
        <a:fillRef idx="1">
          <a:schemeClr val="accent1"/>
        </a:fillRef>
        <a:effectRef idx="0">
          <a:scrgbClr r="0" g="0" b="0"/>
        </a:effectRef>
        <a:fontRef idx="minor">
          <a:schemeClr val="lt1"/>
        </a:fontRef>
      </dsp:style>
      <dsp:txXfrm>
        <a:off x="1512371" y="0"/>
        <a:ext cx="4525963" cy="4525963"/>
      </dsp:txXfrm>
    </dsp:sp>
    <dsp:sp modelId="{EA68E032-8699-4872-AE7B-B6E3E3A57E50}">
      <dsp:nvSpPr>
        <dsp:cNvPr id="4" name="Rounded Rectangle 3"/>
        <dsp:cNvSpPr/>
      </dsp:nvSpPr>
      <dsp:spPr bwMode="white">
        <a:xfrm>
          <a:off x="3775353" y="452596"/>
          <a:ext cx="2941876" cy="643693"/>
        </a:xfrm>
        <a:prstGeom prst="roundRect">
          <a:avLst/>
        </a:prstGeom>
        <a:solidFill>
          <a:srgbClr val="FFFF00">
            <a:alpha val="90000"/>
          </a:srgbClr>
        </a:solidFill>
      </dsp:spPr>
      <dsp:style>
        <a:lnRef idx="2">
          <a:schemeClr val="accent1"/>
        </a:lnRef>
        <a:fillRef idx="1">
          <a:schemeClr val="lt1">
            <a:alpha val="90000"/>
          </a:schemeClr>
        </a:fillRef>
        <a:effectRef idx="0">
          <a:scrgbClr r="0" g="0" b="0"/>
        </a:effectRef>
        <a:fontRef idx="minor"/>
      </dsp:style>
      <dsp:txBody>
        <a:bodyPr lIns="57150" tIns="57150" rIns="5715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id-ID" dirty="0" smtClean="0">
              <a:solidFill>
                <a:schemeClr val="dk1"/>
              </a:solidFill>
            </a:rPr>
            <a:t>A. Pengertian dan Ciri-Ciri Teks Eksplanasi</a:t>
          </a:r>
          <a:endParaRPr lang="id-ID" dirty="0">
            <a:solidFill>
              <a:schemeClr val="dk1"/>
            </a:solidFill>
          </a:endParaRPr>
        </a:p>
      </dsp:txBody>
      <dsp:txXfrm>
        <a:off x="3775353" y="452596"/>
        <a:ext cx="2941876" cy="643693"/>
      </dsp:txXfrm>
    </dsp:sp>
    <dsp:sp modelId="{16527B0A-D7ED-4CEB-AF75-DD4396652D88}">
      <dsp:nvSpPr>
        <dsp:cNvPr id="5" name="Rounded Rectangle 4"/>
        <dsp:cNvSpPr/>
      </dsp:nvSpPr>
      <dsp:spPr bwMode="white">
        <a:xfrm>
          <a:off x="3775353" y="1176750"/>
          <a:ext cx="2941876" cy="643693"/>
        </a:xfrm>
        <a:prstGeom prst="roundRect">
          <a:avLst/>
        </a:prstGeom>
        <a:solidFill>
          <a:srgbClr val="FFC000">
            <a:alpha val="90000"/>
          </a:srgbClr>
        </a:solidFill>
      </dsp:spPr>
      <dsp:style>
        <a:lnRef idx="2">
          <a:schemeClr val="accent1"/>
        </a:lnRef>
        <a:fillRef idx="1">
          <a:schemeClr val="lt1">
            <a:alpha val="90000"/>
          </a:schemeClr>
        </a:fillRef>
        <a:effectRef idx="0">
          <a:scrgbClr r="0" g="0" b="0"/>
        </a:effectRef>
        <a:fontRef idx="minor"/>
      </dsp:style>
      <dsp:txBody>
        <a:bodyPr lIns="57150" tIns="57150" rIns="5715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id-ID" dirty="0" smtClean="0">
              <a:solidFill>
                <a:schemeClr val="dk1"/>
              </a:solidFill>
            </a:rPr>
            <a:t>B. Identifikasi Informasi dalam Teks Eksplanasi</a:t>
          </a:r>
          <a:endParaRPr lang="id-ID" dirty="0">
            <a:solidFill>
              <a:schemeClr val="dk1"/>
            </a:solidFill>
          </a:endParaRPr>
        </a:p>
      </dsp:txBody>
      <dsp:txXfrm>
        <a:off x="3775353" y="1176750"/>
        <a:ext cx="2941876" cy="643693"/>
      </dsp:txXfrm>
    </dsp:sp>
    <dsp:sp modelId="{AE60A046-38EA-410F-A549-CD900549271D}">
      <dsp:nvSpPr>
        <dsp:cNvPr id="6" name="Rounded Rectangle 5"/>
        <dsp:cNvSpPr/>
      </dsp:nvSpPr>
      <dsp:spPr bwMode="white">
        <a:xfrm>
          <a:off x="3775353" y="1900904"/>
          <a:ext cx="2941876" cy="643693"/>
        </a:xfrm>
        <a:prstGeom prst="roundRect">
          <a:avLst/>
        </a:prstGeom>
        <a:solidFill>
          <a:srgbClr val="F4750C">
            <a:alpha val="90000"/>
          </a:srgbClr>
        </a:solidFill>
      </dsp:spPr>
      <dsp:style>
        <a:lnRef idx="2">
          <a:schemeClr val="accent1"/>
        </a:lnRef>
        <a:fillRef idx="1">
          <a:schemeClr val="lt1">
            <a:alpha val="90000"/>
          </a:schemeClr>
        </a:fillRef>
        <a:effectRef idx="0">
          <a:scrgbClr r="0" g="0" b="0"/>
        </a:effectRef>
        <a:fontRef idx="minor"/>
      </dsp:style>
      <dsp:txBody>
        <a:bodyPr lIns="57150" tIns="57150" rIns="5715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id-ID" dirty="0" smtClean="0">
              <a:solidFill>
                <a:schemeClr val="dk1"/>
              </a:solidFill>
            </a:rPr>
            <a:t>C. Konstruksi Informasi Teks Eksplanasi</a:t>
          </a:r>
          <a:endParaRPr lang="id-ID" dirty="0">
            <a:solidFill>
              <a:schemeClr val="dk1"/>
            </a:solidFill>
          </a:endParaRPr>
        </a:p>
      </dsp:txBody>
      <dsp:txXfrm>
        <a:off x="3775353" y="1900904"/>
        <a:ext cx="2941876" cy="643693"/>
      </dsp:txXfrm>
    </dsp:sp>
    <dsp:sp modelId="{E7475122-BD97-40A0-B5A9-2FCA81EDB602}">
      <dsp:nvSpPr>
        <dsp:cNvPr id="7" name="Rounded Rectangle 6"/>
        <dsp:cNvSpPr/>
      </dsp:nvSpPr>
      <dsp:spPr bwMode="white">
        <a:xfrm>
          <a:off x="3775353" y="2625059"/>
          <a:ext cx="2941876" cy="643693"/>
        </a:xfrm>
        <a:prstGeom prst="roundRect">
          <a:avLst/>
        </a:prstGeom>
        <a:solidFill>
          <a:schemeClr val="accent6">
            <a:lumMod val="50000"/>
            <a:alpha val="90000"/>
          </a:schemeClr>
        </a:solidFill>
      </dsp:spPr>
      <dsp:style>
        <a:lnRef idx="2">
          <a:schemeClr val="accent1"/>
        </a:lnRef>
        <a:fillRef idx="1">
          <a:schemeClr val="lt1">
            <a:alpha val="90000"/>
          </a:schemeClr>
        </a:fillRef>
        <a:effectRef idx="0">
          <a:scrgbClr r="0" g="0" b="0"/>
        </a:effectRef>
        <a:fontRef idx="minor"/>
      </dsp:style>
      <dsp:txBody>
        <a:bodyPr lIns="57150" tIns="57150" rIns="5715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id-ID" dirty="0" smtClean="0">
              <a:solidFill>
                <a:schemeClr val="dk1"/>
              </a:solidFill>
            </a:rPr>
            <a:t>D. Analisis Struktur dan Kebahasaan Teks Eksplanasi</a:t>
          </a:r>
          <a:endParaRPr lang="id-ID" dirty="0">
            <a:solidFill>
              <a:schemeClr val="dk1"/>
            </a:solidFill>
          </a:endParaRPr>
        </a:p>
      </dsp:txBody>
      <dsp:txXfrm>
        <a:off x="3775353" y="2625059"/>
        <a:ext cx="2941876" cy="643693"/>
      </dsp:txXfrm>
    </dsp:sp>
    <dsp:sp modelId="{7FA95D29-4252-4735-8165-22E98FA68E58}">
      <dsp:nvSpPr>
        <dsp:cNvPr id="8" name="Rounded Rectangle 7"/>
        <dsp:cNvSpPr/>
      </dsp:nvSpPr>
      <dsp:spPr bwMode="white">
        <a:xfrm>
          <a:off x="3775353" y="3349213"/>
          <a:ext cx="2941876" cy="643693"/>
        </a:xfrm>
        <a:prstGeom prst="roundRect">
          <a:avLst/>
        </a:prstGeom>
        <a:solidFill>
          <a:srgbClr val="C00000">
            <a:alpha val="90000"/>
          </a:srgbClr>
        </a:solidFill>
      </dsp:spPr>
      <dsp:style>
        <a:lnRef idx="2">
          <a:schemeClr val="accent1"/>
        </a:lnRef>
        <a:fillRef idx="1">
          <a:schemeClr val="lt1">
            <a:alpha val="90000"/>
          </a:schemeClr>
        </a:fillRef>
        <a:effectRef idx="0">
          <a:scrgbClr r="0" g="0" b="0"/>
        </a:effectRef>
        <a:fontRef idx="minor"/>
      </dsp:style>
      <dsp:txBody>
        <a:bodyPr lIns="57150" tIns="57150" rIns="5715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id-ID" dirty="0" smtClean="0">
              <a:solidFill>
                <a:schemeClr val="dk1"/>
              </a:solidFill>
            </a:rPr>
            <a:t>E. Produksi Teks Eksplanasi</a:t>
          </a:r>
          <a:endParaRPr lang="id-ID" dirty="0">
            <a:solidFill>
              <a:schemeClr val="dk1"/>
            </a:solidFill>
          </a:endParaRPr>
        </a:p>
      </dsp:txBody>
      <dsp:txXfrm>
        <a:off x="3775353" y="3349213"/>
        <a:ext cx="2941876" cy="643693"/>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96000" cy="3357586"/>
        <a:chOff x="0" y="0"/>
        <a:chExt cx="6096000" cy="3357586"/>
      </a:xfrm>
    </dsp:grpSpPr>
    <dsp:sp modelId="{6849F6E7-9FBE-4857-9B97-95365C831093}">
      <dsp:nvSpPr>
        <dsp:cNvPr id="5" name="Rectangle 4"/>
        <dsp:cNvSpPr/>
      </dsp:nvSpPr>
      <dsp:spPr bwMode="white">
        <a:xfrm>
          <a:off x="0" y="580848"/>
          <a:ext cx="6096000" cy="991692"/>
        </a:xfrm>
        <a:prstGeom prst="rect">
          <a:avLst/>
        </a:prstGeom>
        <a:solidFill>
          <a:schemeClr val="accent4">
            <a:lumMod val="60000"/>
            <a:lumOff val="40000"/>
            <a:alpha val="90000"/>
          </a:schemeClr>
        </a:solidFill>
        <a:sp3d z="152400" extrusionH="63500" prstMaterial="dkEdge">
          <a:bevelT w="135400" h="16350" prst="relaxedInset"/>
          <a:contourClr>
            <a:schemeClr val="bg1"/>
          </a:contourClr>
        </a:sp3d>
      </dsp:spPr>
      <dsp:style>
        <a:lnRef idx="1">
          <a:schemeClr val="accent1"/>
        </a:lnRef>
        <a:fillRef idx="1">
          <a:schemeClr val="lt1">
            <a:alpha val="90000"/>
          </a:schemeClr>
        </a:fillRef>
        <a:effectRef idx="2">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580848"/>
        <a:ext cx="6096000" cy="991692"/>
      </dsp:txXfrm>
    </dsp:sp>
    <dsp:sp modelId="{D8E1F283-8E5A-44D3-92BB-2E6C069ED64D}">
      <dsp:nvSpPr>
        <dsp:cNvPr id="4" name="Rounded Rectangle 3"/>
        <dsp:cNvSpPr/>
      </dsp:nvSpPr>
      <dsp:spPr bwMode="white">
        <a:xfrm>
          <a:off x="304800" y="0"/>
          <a:ext cx="4267200" cy="1161696"/>
        </a:xfrm>
        <a:prstGeom prst="roundRect">
          <a:avLst/>
        </a:prstGeom>
        <a:solidFill>
          <a:schemeClr val="accent6">
            <a:lumMod val="75000"/>
          </a:schemeClr>
        </a:solidFill>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61290" tIns="0" rIns="304800" bIns="0" anchor="ctr"/>
        <a:lstStyle>
          <a:lvl1pPr algn="l"/>
          <a:lvl2pPr algn="l"/>
          <a:lvl3pPr algn="l"/>
          <a:lvl4pPr algn="l"/>
          <a:lvl5pPr algn="l"/>
          <a:lvl6pPr algn="l"/>
          <a:lvl7pPr algn="l"/>
          <a:lvl8pPr algn="l"/>
          <a:lvl9pPr algn="l"/>
        </a:lstStyle>
        <a:p>
          <a:pPr lvl="0">
            <a:lnSpc>
              <a:spcPct val="100000"/>
            </a:lnSpc>
            <a:spcBef>
              <a:spcPct val="0"/>
            </a:spcBef>
            <a:spcAft>
              <a:spcPct val="35000"/>
            </a:spcAft>
          </a:pPr>
          <a:r>
            <a:rPr lang="id-ID" sz="2400" b="1" dirty="0" smtClean="0">
              <a:solidFill>
                <a:schemeClr val="tx1"/>
              </a:solidFill>
            </a:rPr>
            <a:t>Pengertian Teks Eksplanasi</a:t>
          </a:r>
          <a:endParaRPr lang="id-ID" sz="2400" b="1" dirty="0">
            <a:solidFill>
              <a:schemeClr val="tx1"/>
            </a:solidFill>
          </a:endParaRPr>
        </a:p>
      </dsp:txBody>
      <dsp:txXfrm>
        <a:off x="304800" y="0"/>
        <a:ext cx="4267200" cy="1161696"/>
      </dsp:txXfrm>
    </dsp:sp>
    <dsp:sp modelId="{351F611E-0B7D-42AC-B0BC-B4F1086DE639}">
      <dsp:nvSpPr>
        <dsp:cNvPr id="8" name="Rectangle 7"/>
        <dsp:cNvSpPr/>
      </dsp:nvSpPr>
      <dsp:spPr bwMode="white">
        <a:xfrm>
          <a:off x="0" y="2365894"/>
          <a:ext cx="6096000" cy="991692"/>
        </a:xfrm>
        <a:prstGeom prst="rect">
          <a:avLst/>
        </a:prstGeom>
        <a:solidFill>
          <a:schemeClr val="accent4">
            <a:lumMod val="60000"/>
            <a:lumOff val="40000"/>
            <a:alpha val="90000"/>
          </a:schemeClr>
        </a:solidFill>
        <a:sp3d z="152400" extrusionH="63500" prstMaterial="dkEdge">
          <a:bevelT w="135400" h="16350" prst="relaxedInset"/>
          <a:contourClr>
            <a:schemeClr val="bg1"/>
          </a:contourClr>
        </a:sp3d>
      </dsp:spPr>
      <dsp:style>
        <a:lnRef idx="1">
          <a:schemeClr val="accent1"/>
        </a:lnRef>
        <a:fillRef idx="1">
          <a:schemeClr val="lt1">
            <a:alpha val="90000"/>
          </a:schemeClr>
        </a:fillRef>
        <a:effectRef idx="2">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2365894"/>
        <a:ext cx="6096000" cy="991692"/>
      </dsp:txXfrm>
    </dsp:sp>
    <dsp:sp modelId="{872FC7EE-B15B-40A7-B7B9-B138AF045DB5}">
      <dsp:nvSpPr>
        <dsp:cNvPr id="7" name="Rounded Rectangle 6"/>
        <dsp:cNvSpPr/>
      </dsp:nvSpPr>
      <dsp:spPr bwMode="white">
        <a:xfrm>
          <a:off x="304800" y="1785046"/>
          <a:ext cx="4267200" cy="1161696"/>
        </a:xfrm>
        <a:prstGeom prst="roundRect">
          <a:avLst/>
        </a:prstGeom>
        <a:solidFill>
          <a:schemeClr val="accent6">
            <a:lumMod val="75000"/>
          </a:schemeClr>
        </a:solidFill>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61290" tIns="0" rIns="161290" bIns="0" anchor="ctr"/>
        <a:lstStyle>
          <a:lvl1pPr algn="l"/>
          <a:lvl2pPr algn="l"/>
          <a:lvl3pPr algn="l"/>
          <a:lvl4pPr algn="l"/>
          <a:lvl5pPr algn="l"/>
          <a:lvl6pPr algn="l"/>
          <a:lvl7pPr algn="l"/>
          <a:lvl8pPr algn="l"/>
          <a:lvl9pPr algn="l"/>
        </a:lstStyle>
        <a:p>
          <a:pPr lvl="0">
            <a:lnSpc>
              <a:spcPct val="100000"/>
            </a:lnSpc>
            <a:spcBef>
              <a:spcPct val="0"/>
            </a:spcBef>
            <a:spcAft>
              <a:spcPct val="35000"/>
            </a:spcAft>
          </a:pPr>
          <a:r>
            <a:rPr lang="id-ID" sz="2400" b="1" dirty="0" smtClean="0">
              <a:solidFill>
                <a:schemeClr val="tx1"/>
              </a:solidFill>
            </a:rPr>
            <a:t>Ciri-Ciri Teks Eksplanasi</a:t>
          </a:r>
          <a:endParaRPr lang="id-ID" sz="2400" b="1" dirty="0">
            <a:solidFill>
              <a:schemeClr val="tx1"/>
            </a:solidFill>
          </a:endParaRPr>
        </a:p>
      </dsp:txBody>
      <dsp:txXfrm>
        <a:off x="304800" y="1785046"/>
        <a:ext cx="4267200" cy="1161696"/>
      </dsp:txXfrm>
    </dsp:sp>
    <dsp:sp modelId="{38D1AA17-26CC-4C99-BD52-E49F919E026C}">
      <dsp:nvSpPr>
        <dsp:cNvPr id="3" name="Rectangle 2" hidden="1"/>
        <dsp:cNvSpPr/>
      </dsp:nvSpPr>
      <dsp:spPr bwMode="white">
        <a:xfrm>
          <a:off x="0" y="580848"/>
          <a:ext cx="304800" cy="0"/>
        </a:xfrm>
        <a:prstGeom prst="rect">
          <a:avLst/>
        </a:prstGeom>
        <a:solidFill>
          <a:schemeClr val="accent6">
            <a:lumMod val="75000"/>
          </a:schemeClr>
        </a:solidFill>
        <a:sp3d prstMaterial="plastic">
          <a:bevelT w="127000" h="25400" prst="relaxedInset"/>
        </a:sp3d>
      </dsp:spPr>
      <dsp:style>
        <a:lnRef idx="0">
          <a:schemeClr val="lt1"/>
        </a:lnRef>
        <a:fillRef idx="3">
          <a:schemeClr val="accent1"/>
        </a:fillRef>
        <a:effectRef idx="2">
          <a:scrgbClr r="0" g="0" b="0"/>
        </a:effectRef>
        <a:fontRef idx="minor">
          <a:schemeClr val="lt1"/>
        </a:fontRef>
      </dsp:style>
      <dsp:txXfrm>
        <a:off x="0" y="580848"/>
        <a:ext cx="304800" cy="0"/>
      </dsp:txXfrm>
    </dsp:sp>
    <dsp:sp modelId="{EC67E75E-5A42-49FD-BD98-13D01D0149CC}">
      <dsp:nvSpPr>
        <dsp:cNvPr id="6" name="Rectangle 5" hidden="1"/>
        <dsp:cNvSpPr/>
      </dsp:nvSpPr>
      <dsp:spPr bwMode="white">
        <a:xfrm>
          <a:off x="0" y="2365894"/>
          <a:ext cx="304800" cy="0"/>
        </a:xfrm>
        <a:prstGeom prst="rect">
          <a:avLst/>
        </a:prstGeom>
        <a:solidFill>
          <a:schemeClr val="accent6">
            <a:lumMod val="75000"/>
          </a:schemeClr>
        </a:solidFill>
        <a:sp3d prstMaterial="plastic">
          <a:bevelT w="127000" h="25400" prst="relaxedInset"/>
        </a:sp3d>
      </dsp:spPr>
      <dsp:style>
        <a:lnRef idx="0">
          <a:schemeClr val="lt1"/>
        </a:lnRef>
        <a:fillRef idx="3">
          <a:schemeClr val="accent1"/>
        </a:fillRef>
        <a:effectRef idx="2">
          <a:scrgbClr r="0" g="0" b="0"/>
        </a:effectRef>
        <a:fontRef idx="minor">
          <a:schemeClr val="lt1"/>
        </a:fontRef>
      </dsp:style>
      <dsp:txXfrm>
        <a:off x="0" y="2365894"/>
        <a:ext cx="304800" cy="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arrow6#1">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type="line" r:blip="" rot="90">
              <dgm:adjLst/>
            </dgm:shape>
          </dgm:if>
          <dgm:else name="Name34">
            <dgm:shape xmlns:r="http://schemas.openxmlformats.org/officeDocument/2006/relationships" type="line" r:blip="" rot="180">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type="line" r:blip="" rot="90">
              <dgm:adjLst/>
            </dgm:shape>
          </dgm:if>
          <dgm:else name="Name50">
            <dgm:shape xmlns:r="http://schemas.openxmlformats.org/officeDocument/2006/relationships" type="line" r:blip="" rot="180">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type="line" r:blip="" rot="90">
              <dgm:adjLst/>
            </dgm:shape>
          </dgm:if>
          <dgm:else name="Name66">
            <dgm:shape xmlns:r="http://schemas.openxmlformats.org/officeDocument/2006/relationships" type="line" r:blip="" rot="180">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type="line" r:blip="" rot="90">
              <dgm:adjLst/>
            </dgm:shape>
          </dgm:if>
          <dgm:else name="Name82">
            <dgm:shape xmlns:r="http://schemas.openxmlformats.org/officeDocument/2006/relationships" type="line" r:blip="" rot="180">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type="line" r:blip="" rot="90">
              <dgm:adjLst/>
            </dgm:shape>
          </dgm:if>
          <dgm:else name="Name98">
            <dgm:shape xmlns:r="http://schemas.openxmlformats.org/officeDocument/2006/relationships" type="line" r:blip="" rot="180">
              <dgm:adjLst/>
            </dgm:shape>
          </dgm:else>
        </dgm:choos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7#1">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rSet qsTypeId="urn:microsoft.com/office/officeart/2005/8/quickstyle/simple5"/>
        </dgm:pt>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arrow2#1">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id-ID" strike="noStrike" noProof="1"/>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907E7B1E-481A-43DB-B53E-B110AE917250}" type="datetimeFigureOut">
              <a:rPr lang="id-ID" strike="noStrike" noProof="1" smtClean="0">
                <a:latin typeface="+mn-lt"/>
                <a:ea typeface="+mn-ea"/>
                <a:cs typeface="+mn-cs"/>
              </a:rPr>
            </a:fld>
            <a:endParaRPr lang="id-ID" strike="noStrike" noProof="1"/>
          </a:p>
        </p:txBody>
      </p:sp>
      <p:sp>
        <p:nvSpPr>
          <p:cNvPr id="3076" name="Slide Image Placeholder 3"/>
          <p:cNvSpPr>
            <a:spLocks noGrp="1" noRot="1" noChangeAspect="1"/>
          </p:cNvSpPr>
          <p:nvPr>
            <p:ph type="sldImg"/>
          </p:nvPr>
        </p:nvSpPr>
        <p:spPr>
          <a:xfrm>
            <a:off x="1143000" y="685800"/>
            <a:ext cx="4572000" cy="3429000"/>
          </a:xfrm>
          <a:prstGeom prst="rect">
            <a:avLst/>
          </a:prstGeom>
          <a:noFill/>
          <a:ln w="12700" cap="flat" cmpd="sng">
            <a:solidFill>
              <a:srgbClr val="000000"/>
            </a:solidFill>
            <a:prstDash val="solid"/>
            <a:round/>
            <a:headEnd type="none" w="med" len="med"/>
            <a:tailEnd type="none" w="med" len="med"/>
          </a:ln>
        </p:spPr>
      </p:sp>
      <p:sp>
        <p:nvSpPr>
          <p:cNvPr id="3077" name="Notes Placeholder 4"/>
          <p:cNvSpPr>
            <a:spLocks noGrp="1"/>
          </p:cNvSpPr>
          <p:nvPr>
            <p:ph type="body" sz="quarter"/>
          </p:nvPr>
        </p:nvSpPr>
        <p:spPr>
          <a:xfrm>
            <a:off x="685800" y="4343400"/>
            <a:ext cx="5486400" cy="4114800"/>
          </a:xfrm>
          <a:prstGeom prst="rect">
            <a:avLst/>
          </a:prstGeom>
          <a:noFill/>
          <a:ln w="9525">
            <a:noFill/>
          </a:ln>
        </p:spPr>
        <p:txBody>
          <a:bodyPr vert="horz" lIns="91440" tIns="45720" rIns="91440" bIns="45720" anchor="t"/>
          <a:p>
            <a:pPr lvl="0"/>
            <a:r>
              <a:rPr lang="en-US" altLang="zh-CN"/>
              <a:t>Click to edit Master text styles</a:t>
            </a:r>
            <a:endParaRPr lang="en-US" altLang="zh-CN"/>
          </a:p>
          <a:p>
            <a:pPr lvl="1" indent="0"/>
            <a:r>
              <a:rPr lang="en-US" altLang="zh-CN"/>
              <a:t>Second level</a:t>
            </a:r>
            <a:endParaRPr lang="en-US" altLang="zh-CN"/>
          </a:p>
          <a:p>
            <a:pPr lvl="2" indent="0"/>
            <a:r>
              <a:rPr lang="en-US" altLang="zh-CN"/>
              <a:t>Third level</a:t>
            </a:r>
            <a:endParaRPr lang="en-US" altLang="zh-CN"/>
          </a:p>
          <a:p>
            <a:pPr lvl="3" indent="0"/>
            <a:r>
              <a:rPr lang="en-US" altLang="zh-CN"/>
              <a:t>Fourth level</a:t>
            </a:r>
            <a:endParaRPr lang="en-US" altLang="zh-CN"/>
          </a:p>
          <a:p>
            <a:pPr lvl="4" indent="0"/>
            <a:r>
              <a:rPr lang="en-US" altLang="zh-CN"/>
              <a:t>Fifth level</a:t>
            </a:r>
            <a:endParaRPr lang="id-ID"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id-ID" strike="noStrike" noProof="1"/>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E7585E36-3AC4-41DC-BD83-502015405817}" type="slidenum">
              <a:rPr lang="id-ID" strike="noStrike" noProof="1" smtClean="0">
                <a:latin typeface="+mn-lt"/>
                <a:ea typeface="+mn-ea"/>
                <a:cs typeface="+mn-cs"/>
              </a:rPr>
            </a:fld>
            <a:endParaRPr lang="id-ID"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p:nvPr>
        </p:nvSpPr>
        <p:spPr>
          <a:ln/>
        </p:spPr>
        <p:txBody>
          <a:bodyPr lIns="91440" tIns="45720" rIns="91440" bIns="45720" anchor="t"/>
          <a:p>
            <a:pPr lvl="0"/>
            <a:r>
              <a:rPr lang="en-US" altLang="zh-CN"/>
              <a:t>© Copyright </a:t>
            </a:r>
            <a:r>
              <a:rPr lang="en-US" altLang="zh-CN" b="1"/>
              <a:t>PresentationGo.com</a:t>
            </a:r>
            <a:r>
              <a:rPr lang="en-US" altLang="zh-CN"/>
              <a:t> – The free PowerPoint library</a:t>
            </a:r>
            <a:endParaRPr lang="en-US" altLang="zh-CN"/>
          </a:p>
        </p:txBody>
      </p:sp>
      <p:sp>
        <p:nvSpPr>
          <p:cNvPr id="69635" name="Slide Number Placeholder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p>
            <a:pPr lvl="0" indent="0" algn="r"/>
            <a:fld id="{9A0DB2DC-4C9A-4742-B13C-FB6460FD3503}" type="slidenum">
              <a:rPr lang="en-US" altLang="zh-CN" sz="1200"/>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Slide Image Placeholder 1"/>
          <p:cNvSpPr>
            <a:spLocks noGrp="1" noRot="1" noChangeAspect="1"/>
          </p:cNvSpPr>
          <p:nvPr>
            <p:ph type="sldImg"/>
          </p:nvPr>
        </p:nvSpPr>
        <p:spPr>
          <a:ln/>
        </p:spPr>
      </p:sp>
      <p:sp>
        <p:nvSpPr>
          <p:cNvPr id="72706" name="Text Placeholder 2"/>
          <p:cNvSpPr>
            <a:spLocks noGrp="1"/>
          </p:cNvSpPr>
          <p:nvPr>
            <p:ph type="body"/>
          </p:nvPr>
        </p:nvSpPr>
        <p:spPr>
          <a:ln/>
        </p:spPr>
        <p:txBody>
          <a:bodyPr lIns="91440" tIns="45720" rIns="91440" bIns="45720" anchor="t"/>
          <a:p>
            <a:pPr lvl="0"/>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auto"/>
            <a:r>
              <a:rPr lang="en-US" strike="noStrike" noProof="1" smtClean="0"/>
              <a:t>Click to edit Master title style</a:t>
            </a:r>
            <a:endParaRPr lang="id-ID"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en-US" strike="noStrike" noProof="1" smtClean="0"/>
              <a:t>Click to edit Master subtitle style</a:t>
            </a:r>
            <a:endParaRPr lang="id-ID" strike="noStrike" noProof="1"/>
          </a:p>
        </p:txBody>
      </p:sp>
      <p:sp>
        <p:nvSpPr>
          <p:cNvPr id="4" name="Date Placeholder 3"/>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5" name="Footer Placeholder 4"/>
          <p:cNvSpPr>
            <a:spLocks noGrp="1"/>
          </p:cNvSpPr>
          <p:nvPr>
            <p:ph type="ftr" sz="quarter" idx="11"/>
          </p:nvPr>
        </p:nvSpPr>
        <p:spPr/>
        <p:txBody>
          <a:bodyPr/>
          <a:p>
            <a:pPr fontAlgn="auto"/>
            <a:endParaRPr lang="id-ID" strike="noStrike" noProof="1"/>
          </a:p>
        </p:txBody>
      </p:sp>
      <p:sp>
        <p:nvSpPr>
          <p:cNvPr id="6" name="Slide Number Placeholder 5"/>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id-ID" strike="noStrike" noProof="1"/>
          </a:p>
        </p:txBody>
      </p:sp>
      <p:sp>
        <p:nvSpPr>
          <p:cNvPr id="3" name="Vertical Text Placeholder 2"/>
          <p:cNvSpPr>
            <a:spLocks noGrp="1"/>
          </p:cNvSpPr>
          <p:nvPr>
            <p:ph type="body" orient="vert" idx="1"/>
          </p:nvPr>
        </p:nvSpPr>
        <p:spPr/>
        <p:txBody>
          <a:bodyPr vert="eaVert"/>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id-ID" strike="noStrike" noProof="1"/>
          </a:p>
        </p:txBody>
      </p:sp>
      <p:sp>
        <p:nvSpPr>
          <p:cNvPr id="4" name="Date Placeholder 3"/>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5" name="Footer Placeholder 4"/>
          <p:cNvSpPr>
            <a:spLocks noGrp="1"/>
          </p:cNvSpPr>
          <p:nvPr>
            <p:ph type="ftr" sz="quarter" idx="11"/>
          </p:nvPr>
        </p:nvSpPr>
        <p:spPr/>
        <p:txBody>
          <a:bodyPr/>
          <a:p>
            <a:pPr fontAlgn="auto"/>
            <a:endParaRPr lang="id-ID" strike="noStrike" noProof="1"/>
          </a:p>
        </p:txBody>
      </p:sp>
      <p:sp>
        <p:nvSpPr>
          <p:cNvPr id="6" name="Slide Number Placeholder 5"/>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auto"/>
            <a:r>
              <a:rPr lang="en-US" strike="noStrike" noProof="1" smtClean="0"/>
              <a:t>Click to edit Master title style</a:t>
            </a:r>
            <a:endParaRPr lang="id-ID"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id-ID" strike="noStrike" noProof="1"/>
          </a:p>
        </p:txBody>
      </p:sp>
      <p:sp>
        <p:nvSpPr>
          <p:cNvPr id="4" name="Date Placeholder 3"/>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5" name="Footer Placeholder 4"/>
          <p:cNvSpPr>
            <a:spLocks noGrp="1"/>
          </p:cNvSpPr>
          <p:nvPr>
            <p:ph type="ftr" sz="quarter" idx="11"/>
          </p:nvPr>
        </p:nvSpPr>
        <p:spPr/>
        <p:txBody>
          <a:bodyPr/>
          <a:p>
            <a:pPr fontAlgn="auto"/>
            <a:endParaRPr lang="id-ID" strike="noStrike" noProof="1"/>
          </a:p>
        </p:txBody>
      </p:sp>
      <p:sp>
        <p:nvSpPr>
          <p:cNvPr id="6" name="Slide Number Placeholder 5"/>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ubtitle">
    <p:bg>
      <p:bgPr>
        <a:blipFill rotWithShape="0">
          <a:blip r:embed="rId2"/>
          <a:stretch>
            <a:fillRect/>
          </a:stretch>
        </a:blipFill>
        <a:effectLst/>
      </p:bgPr>
    </p:bg>
    <p:spTree>
      <p:nvGrpSpPr>
        <p:cNvPr id="1" name="Shape 14"/>
        <p:cNvGrpSpPr/>
        <p:nvPr/>
      </p:nvGrpSpPr>
      <p:grpSpPr>
        <a:xfrm>
          <a:off x="0" y="0"/>
          <a:ext cx="0" cy="0"/>
          <a:chOff x="0" y="0"/>
          <a:chExt cx="0" cy="0"/>
        </a:xfrm>
      </p:grpSpPr>
      <p:sp>
        <p:nvSpPr>
          <p:cNvPr id="2050" name="Shape 15"/>
          <p:cNvSpPr/>
          <p:nvPr/>
        </p:nvSpPr>
        <p:spPr>
          <a:xfrm>
            <a:off x="-7937" y="2332038"/>
            <a:ext cx="9159875" cy="4525962"/>
          </a:xfrm>
          <a:custGeom>
            <a:avLst/>
            <a:gdLst/>
            <a:ahLst/>
            <a:cxnLst/>
            <a:pathLst>
              <a:path w="366372" h="181045">
                <a:moveTo>
                  <a:pt x="0" y="0"/>
                </a:moveTo>
                <a:lnTo>
                  <a:pt x="0" y="181045"/>
                </a:lnTo>
                <a:lnTo>
                  <a:pt x="366372" y="181045"/>
                </a:lnTo>
                <a:lnTo>
                  <a:pt x="366372" y="0"/>
                </a:lnTo>
                <a:lnTo>
                  <a:pt x="59329" y="0"/>
                </a:lnTo>
                <a:lnTo>
                  <a:pt x="45720" y="13609"/>
                </a:lnTo>
                <a:lnTo>
                  <a:pt x="32264" y="153"/>
                </a:lnTo>
                <a:close/>
              </a:path>
            </a:pathLst>
          </a:custGeom>
          <a:solidFill>
            <a:srgbClr val="FFFFFF"/>
          </a:solidFill>
          <a:ln w="9525">
            <a:noFill/>
          </a:ln>
        </p:spPr>
        <p:txBody>
          <a:bodyPr/>
          <a:p>
            <a:endParaRPr lang="en-US"/>
          </a:p>
        </p:txBody>
      </p:sp>
      <p:sp>
        <p:nvSpPr>
          <p:cNvPr id="16" name="Shape 16"/>
          <p:cNvSpPr txBox="1">
            <a:spLocks noGrp="1"/>
          </p:cNvSpPr>
          <p:nvPr>
            <p:ph type="ctrTitle"/>
          </p:nvPr>
        </p:nvSpPr>
        <p:spPr>
          <a:xfrm>
            <a:off x="884073" y="2888419"/>
            <a:ext cx="5660100" cy="1546500"/>
          </a:xfrm>
          <a:prstGeom prst="rect">
            <a:avLst/>
          </a:prstGeom>
        </p:spPr>
        <p:txBody>
          <a:bodyPr lIns="77903" tIns="77903" rIns="77903" bIns="77903" anchor="t" anchorCtr="0"/>
          <a:lstStyle>
            <a:lvl1pPr lvl="0" rtl="0">
              <a:spcBef>
                <a:spcPts val="0"/>
              </a:spcBef>
              <a:buSzPct val="100000"/>
              <a:defRPr sz="3400"/>
            </a:lvl1pPr>
            <a:lvl2pPr lvl="1" algn="ctr" rtl="0">
              <a:spcBef>
                <a:spcPts val="0"/>
              </a:spcBef>
              <a:buSzPct val="100000"/>
              <a:defRPr sz="3400"/>
            </a:lvl2pPr>
            <a:lvl3pPr lvl="2" algn="ctr" rtl="0">
              <a:spcBef>
                <a:spcPts val="0"/>
              </a:spcBef>
              <a:buSzPct val="100000"/>
              <a:defRPr sz="3400"/>
            </a:lvl3pPr>
            <a:lvl4pPr lvl="3" algn="ctr" rtl="0">
              <a:spcBef>
                <a:spcPts val="0"/>
              </a:spcBef>
              <a:buSzPct val="100000"/>
              <a:defRPr sz="3400"/>
            </a:lvl4pPr>
            <a:lvl5pPr lvl="4" algn="ctr" rtl="0">
              <a:spcBef>
                <a:spcPts val="0"/>
              </a:spcBef>
              <a:buSzPct val="100000"/>
              <a:defRPr sz="3400"/>
            </a:lvl5pPr>
            <a:lvl6pPr lvl="5" algn="ctr" rtl="0">
              <a:spcBef>
                <a:spcPts val="0"/>
              </a:spcBef>
              <a:buSzPct val="100000"/>
              <a:defRPr sz="3400"/>
            </a:lvl6pPr>
            <a:lvl7pPr lvl="6" algn="ctr" rtl="0">
              <a:spcBef>
                <a:spcPts val="0"/>
              </a:spcBef>
              <a:buSzPct val="100000"/>
              <a:defRPr sz="3400"/>
            </a:lvl7pPr>
            <a:lvl8pPr lvl="7" algn="ctr" rtl="0">
              <a:spcBef>
                <a:spcPts val="0"/>
              </a:spcBef>
              <a:buSzPct val="100000"/>
              <a:defRPr sz="3400"/>
            </a:lvl8pPr>
            <a:lvl9pPr lvl="8" algn="ctr" rtl="0">
              <a:spcBef>
                <a:spcPts val="0"/>
              </a:spcBef>
              <a:buSzPct val="100000"/>
              <a:defRPr sz="3400"/>
            </a:lvl9pPr>
          </a:lstStyle>
          <a:p>
            <a:pPr fontAlgn="auto"/>
          </a:p>
        </p:txBody>
      </p:sp>
      <p:sp>
        <p:nvSpPr>
          <p:cNvPr id="17" name="Shape 17"/>
          <p:cNvSpPr txBox="1">
            <a:spLocks noGrp="1"/>
          </p:cNvSpPr>
          <p:nvPr>
            <p:ph type="subTitle" idx="1"/>
          </p:nvPr>
        </p:nvSpPr>
        <p:spPr>
          <a:xfrm>
            <a:off x="884073" y="4243951"/>
            <a:ext cx="5660100" cy="1046400"/>
          </a:xfrm>
          <a:prstGeom prst="rect">
            <a:avLst/>
          </a:prstGeom>
        </p:spPr>
        <p:txBody>
          <a:bodyPr lIns="77903" tIns="77903" rIns="77903" bIns="77903" anchor="t" anchorCtr="0"/>
          <a:lstStyle>
            <a:lvl1pPr lvl="0" rtl="0">
              <a:spcBef>
                <a:spcPts val="0"/>
              </a:spcBef>
              <a:buClr>
                <a:srgbClr val="B7B7B7"/>
              </a:buClr>
              <a:buNone/>
              <a:defRPr>
                <a:solidFill>
                  <a:srgbClr val="B7B7B7"/>
                </a:solidFill>
              </a:defRPr>
            </a:lvl1pPr>
            <a:lvl2pPr lvl="1" rtl="0">
              <a:spcBef>
                <a:spcPts val="0"/>
              </a:spcBef>
              <a:buClr>
                <a:srgbClr val="B7B7B7"/>
              </a:buClr>
              <a:buSzPct val="100000"/>
              <a:buNone/>
              <a:defRPr sz="2600">
                <a:solidFill>
                  <a:srgbClr val="B7B7B7"/>
                </a:solidFill>
              </a:defRPr>
            </a:lvl2pPr>
            <a:lvl3pPr lvl="2" rtl="0">
              <a:spcBef>
                <a:spcPts val="0"/>
              </a:spcBef>
              <a:buClr>
                <a:srgbClr val="B7B7B7"/>
              </a:buClr>
              <a:buSzPct val="100000"/>
              <a:buNone/>
              <a:defRPr sz="2600">
                <a:solidFill>
                  <a:srgbClr val="B7B7B7"/>
                </a:solidFill>
              </a:defRPr>
            </a:lvl3pPr>
            <a:lvl4pPr lvl="3" rtl="0">
              <a:spcBef>
                <a:spcPts val="0"/>
              </a:spcBef>
              <a:buClr>
                <a:srgbClr val="B7B7B7"/>
              </a:buClr>
              <a:buSzPct val="100000"/>
              <a:buNone/>
              <a:defRPr sz="2600">
                <a:solidFill>
                  <a:srgbClr val="B7B7B7"/>
                </a:solidFill>
              </a:defRPr>
            </a:lvl4pPr>
            <a:lvl5pPr lvl="4" rtl="0">
              <a:spcBef>
                <a:spcPts val="0"/>
              </a:spcBef>
              <a:buClr>
                <a:srgbClr val="B7B7B7"/>
              </a:buClr>
              <a:buSzPct val="100000"/>
              <a:buNone/>
              <a:defRPr sz="2600">
                <a:solidFill>
                  <a:srgbClr val="B7B7B7"/>
                </a:solidFill>
              </a:defRPr>
            </a:lvl5pPr>
            <a:lvl6pPr lvl="5" rtl="0">
              <a:spcBef>
                <a:spcPts val="0"/>
              </a:spcBef>
              <a:buClr>
                <a:srgbClr val="B7B7B7"/>
              </a:buClr>
              <a:buSzPct val="100000"/>
              <a:buNone/>
              <a:defRPr sz="2600">
                <a:solidFill>
                  <a:srgbClr val="B7B7B7"/>
                </a:solidFill>
              </a:defRPr>
            </a:lvl6pPr>
            <a:lvl7pPr lvl="6" rtl="0">
              <a:spcBef>
                <a:spcPts val="0"/>
              </a:spcBef>
              <a:buClr>
                <a:srgbClr val="B7B7B7"/>
              </a:buClr>
              <a:buSzPct val="100000"/>
              <a:buNone/>
              <a:defRPr sz="2600">
                <a:solidFill>
                  <a:srgbClr val="B7B7B7"/>
                </a:solidFill>
              </a:defRPr>
            </a:lvl7pPr>
            <a:lvl8pPr lvl="7" rtl="0">
              <a:spcBef>
                <a:spcPts val="0"/>
              </a:spcBef>
              <a:buClr>
                <a:srgbClr val="B7B7B7"/>
              </a:buClr>
              <a:buSzPct val="100000"/>
              <a:buNone/>
              <a:defRPr sz="2600">
                <a:solidFill>
                  <a:srgbClr val="B7B7B7"/>
                </a:solidFill>
              </a:defRPr>
            </a:lvl8pPr>
            <a:lvl9pPr lvl="8" rtl="0">
              <a:spcBef>
                <a:spcPts val="0"/>
              </a:spcBef>
              <a:buClr>
                <a:srgbClr val="B7B7B7"/>
              </a:buClr>
              <a:buSzPct val="100000"/>
              <a:buNone/>
              <a:defRPr sz="2600">
                <a:solidFill>
                  <a:srgbClr val="B7B7B7"/>
                </a:solidFill>
              </a:defRPr>
            </a:lvl9pPr>
          </a:lstStyle>
          <a:p>
            <a:pPr fontAlgn="auto"/>
          </a:p>
        </p:txBody>
      </p:sp>
      <p:sp>
        <p:nvSpPr>
          <p:cNvPr id="2" name="Date Placeholder 1"/>
          <p:cNvSpPr>
            <a:spLocks noGrp="1"/>
          </p:cNvSpPr>
          <p:nvPr>
            <p:ph type="dt" sz="half" idx="10"/>
          </p:nvPr>
        </p:nvSpPr>
        <p:spPr>
          <a:xfrm>
            <a:off x="457200" y="6356350"/>
            <a:ext cx="2133600" cy="365125"/>
          </a:xfrm>
          <a:prstGeom prst="rect">
            <a:avLst/>
          </a:prstGeom>
        </p:spPr>
        <p:txBody>
          <a:bodyPr vert="horz" lIns="91440" tIns="45720" rIns="91440" bIns="45720" rtlCol="0" anchor="ctr"/>
          <a:p>
            <a:pPr fontAlgn="auto"/>
            <a:fld id="{636735EB-2A6F-49C6-B77D-D2DCD4D6A642}" type="datetimeFigureOut">
              <a:rPr lang="id-ID" strike="noStrike" noProof="1" smtClean="0">
                <a:latin typeface="+mn-lt"/>
                <a:ea typeface="+mn-ea"/>
                <a:cs typeface="+mn-cs"/>
              </a:rPr>
            </a:fld>
            <a:endParaRPr lang="id-ID" strike="noStrike" noProof="1"/>
          </a:p>
        </p:txBody>
      </p:sp>
      <p:sp>
        <p:nvSpPr>
          <p:cNvPr id="3"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p>
            <a:pPr fontAlgn="auto"/>
            <a:endParaRPr lang="id-ID" strike="noStrike" noProof="1"/>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42" y="365141"/>
            <a:ext cx="7886604" cy="5812088"/>
          </a:xfrm>
        </p:spPr>
        <p:txBody>
          <a:bodyPr/>
          <a:lstStyle/>
          <a:p>
            <a:pPr lvl="0" fontAlgn="auto"/>
            <a:r>
              <a:rPr lang="en-US" sz="3085" strike="noStrike" noProof="1" smtClean="0"/>
              <a:t>Click to edit Master text styles</a:t>
            </a:r>
            <a:endParaRPr lang="en-US" strike="noStrike" noProof="1" smtClean="0"/>
          </a:p>
          <a:p>
            <a:pPr lvl="1" fontAlgn="auto"/>
            <a:r>
              <a:rPr lang="en-US" sz="2645" strike="noStrike" noProof="1" smtClean="0"/>
              <a:t>Second level</a:t>
            </a:r>
            <a:endParaRPr lang="en-US" strike="noStrike" noProof="1" smtClean="0"/>
          </a:p>
          <a:p>
            <a:pPr lvl="2" fontAlgn="auto"/>
            <a:r>
              <a:rPr lang="en-US" sz="2205" strike="noStrike" noProof="1" smtClean="0"/>
              <a:t>Third level</a:t>
            </a:r>
            <a:endParaRPr lang="en-US" strike="noStrike" noProof="1" smtClean="0"/>
          </a:p>
          <a:p>
            <a:pPr lvl="3" fontAlgn="auto"/>
            <a:r>
              <a:rPr lang="en-US" sz="1985" strike="noStrike" noProof="1" smtClean="0"/>
              <a:t>Fourth level</a:t>
            </a:r>
            <a:endParaRPr lang="en-US" strike="noStrike" noProof="1" smtClean="0"/>
          </a:p>
          <a:p>
            <a:pPr lvl="4" fontAlgn="auto"/>
            <a:r>
              <a:rPr lang="en-US" sz="1985" strike="noStrike" noProof="1" smtClean="0"/>
              <a:t>Fifth level</a:t>
            </a:r>
            <a:endParaRPr lang="en-US" strike="noStrike" noProof="1"/>
          </a:p>
        </p:txBody>
      </p:sp>
      <p:sp>
        <p:nvSpPr>
          <p:cNvPr id="3" name="Date Placeholder 2"/>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4" name="Footer Placeholder 3"/>
          <p:cNvSpPr>
            <a:spLocks noGrp="1"/>
          </p:cNvSpPr>
          <p:nvPr>
            <p:ph type="ftr" sz="quarter" idx="11"/>
          </p:nvPr>
        </p:nvSpPr>
        <p:spPr/>
        <p:txBody>
          <a:bodyPr/>
          <a:p>
            <a:pPr fontAlgn="auto"/>
            <a:endParaRPr lang="id-ID" strike="noStrike" noProof="1"/>
          </a:p>
        </p:txBody>
      </p:sp>
      <p:sp>
        <p:nvSpPr>
          <p:cNvPr id="5" name="Slide Number Placeholder 4"/>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id-ID" strike="noStrike" noProof="1"/>
          </a:p>
        </p:txBody>
      </p:sp>
      <p:sp>
        <p:nvSpPr>
          <p:cNvPr id="3" name="Content Placeholder 2"/>
          <p:cNvSpPr>
            <a:spLocks noGrp="1"/>
          </p:cNvSpPr>
          <p:nvPr>
            <p:ph idx="1"/>
          </p:nvPr>
        </p:nvSpPr>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id-ID" strike="noStrike" noProof="1"/>
          </a:p>
        </p:txBody>
      </p:sp>
      <p:sp>
        <p:nvSpPr>
          <p:cNvPr id="4" name="Date Placeholder 3"/>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5" name="Footer Placeholder 4"/>
          <p:cNvSpPr>
            <a:spLocks noGrp="1"/>
          </p:cNvSpPr>
          <p:nvPr>
            <p:ph type="ftr" sz="quarter" idx="11"/>
          </p:nvPr>
        </p:nvSpPr>
        <p:spPr/>
        <p:txBody>
          <a:bodyPr/>
          <a:p>
            <a:pPr fontAlgn="auto"/>
            <a:endParaRPr lang="id-ID" strike="noStrike" noProof="1"/>
          </a:p>
        </p:txBody>
      </p:sp>
      <p:sp>
        <p:nvSpPr>
          <p:cNvPr id="6" name="Slide Number Placeholder 5"/>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auto"/>
            <a:r>
              <a:rPr lang="en-US" strike="noStrike" noProof="1" smtClean="0"/>
              <a:t>Click to edit Master title style</a:t>
            </a:r>
            <a:endParaRPr lang="id-ID"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5" name="Footer Placeholder 4"/>
          <p:cNvSpPr>
            <a:spLocks noGrp="1"/>
          </p:cNvSpPr>
          <p:nvPr>
            <p:ph type="ftr" sz="quarter" idx="11"/>
          </p:nvPr>
        </p:nvSpPr>
        <p:spPr/>
        <p:txBody>
          <a:bodyPr/>
          <a:p>
            <a:pPr fontAlgn="auto"/>
            <a:endParaRPr lang="id-ID" strike="noStrike" noProof="1"/>
          </a:p>
        </p:txBody>
      </p:sp>
      <p:sp>
        <p:nvSpPr>
          <p:cNvPr id="6" name="Slide Number Placeholder 5"/>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id-ID"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id-ID"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id-ID" strike="noStrike" noProof="1"/>
          </a:p>
        </p:txBody>
      </p:sp>
      <p:sp>
        <p:nvSpPr>
          <p:cNvPr id="5" name="Date Placeholder 4"/>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6" name="Footer Placeholder 5"/>
          <p:cNvSpPr>
            <a:spLocks noGrp="1"/>
          </p:cNvSpPr>
          <p:nvPr>
            <p:ph type="ftr" sz="quarter" idx="11"/>
          </p:nvPr>
        </p:nvSpPr>
        <p:spPr/>
        <p:txBody>
          <a:bodyPr/>
          <a:p>
            <a:pPr fontAlgn="auto"/>
            <a:endParaRPr lang="id-ID" strike="noStrike" noProof="1"/>
          </a:p>
        </p:txBody>
      </p:sp>
      <p:sp>
        <p:nvSpPr>
          <p:cNvPr id="7" name="Slide Number Placeholder 6"/>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auto"/>
            <a:r>
              <a:rPr lang="en-US" strike="noStrike" noProof="1" smtClean="0"/>
              <a:t>Click to edit Master title style</a:t>
            </a:r>
            <a:endParaRPr lang="id-ID"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id-ID"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id-ID" strike="noStrike" noProof="1"/>
          </a:p>
        </p:txBody>
      </p:sp>
      <p:sp>
        <p:nvSpPr>
          <p:cNvPr id="7" name="Date Placeholder 6"/>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8" name="Footer Placeholder 7"/>
          <p:cNvSpPr>
            <a:spLocks noGrp="1"/>
          </p:cNvSpPr>
          <p:nvPr>
            <p:ph type="ftr" sz="quarter" idx="11"/>
          </p:nvPr>
        </p:nvSpPr>
        <p:spPr/>
        <p:txBody>
          <a:bodyPr/>
          <a:p>
            <a:pPr fontAlgn="auto"/>
            <a:endParaRPr lang="id-ID" strike="noStrike" noProof="1"/>
          </a:p>
        </p:txBody>
      </p:sp>
      <p:sp>
        <p:nvSpPr>
          <p:cNvPr id="9" name="Slide Number Placeholder 8"/>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id-ID" strike="noStrike" noProof="1"/>
          </a:p>
        </p:txBody>
      </p:sp>
      <p:sp>
        <p:nvSpPr>
          <p:cNvPr id="3" name="Date Placeholder 2"/>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4" name="Footer Placeholder 3"/>
          <p:cNvSpPr>
            <a:spLocks noGrp="1"/>
          </p:cNvSpPr>
          <p:nvPr>
            <p:ph type="ftr" sz="quarter" idx="11"/>
          </p:nvPr>
        </p:nvSpPr>
        <p:spPr/>
        <p:txBody>
          <a:bodyPr/>
          <a:p>
            <a:pPr fontAlgn="auto"/>
            <a:endParaRPr lang="id-ID" strike="noStrike" noProof="1"/>
          </a:p>
        </p:txBody>
      </p:sp>
      <p:sp>
        <p:nvSpPr>
          <p:cNvPr id="5" name="Slide Number Placeholder 4"/>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3" name="Footer Placeholder 2"/>
          <p:cNvSpPr>
            <a:spLocks noGrp="1"/>
          </p:cNvSpPr>
          <p:nvPr>
            <p:ph type="ftr" sz="quarter" idx="11"/>
          </p:nvPr>
        </p:nvSpPr>
        <p:spPr/>
        <p:txBody>
          <a:bodyPr/>
          <a:p>
            <a:pPr fontAlgn="auto"/>
            <a:endParaRPr lang="id-ID" strike="noStrike" noProof="1"/>
          </a:p>
        </p:txBody>
      </p:sp>
      <p:sp>
        <p:nvSpPr>
          <p:cNvPr id="4" name="Slide Number Placeholder 3"/>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auto"/>
            <a:r>
              <a:rPr lang="en-US" strike="noStrike" noProof="1" smtClean="0"/>
              <a:t>Click to edit Master title style</a:t>
            </a:r>
            <a:endParaRPr lang="id-ID"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id-ID"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6" name="Footer Placeholder 5"/>
          <p:cNvSpPr>
            <a:spLocks noGrp="1"/>
          </p:cNvSpPr>
          <p:nvPr>
            <p:ph type="ftr" sz="quarter" idx="11"/>
          </p:nvPr>
        </p:nvSpPr>
        <p:spPr/>
        <p:txBody>
          <a:bodyPr/>
          <a:p>
            <a:pPr fontAlgn="auto"/>
            <a:endParaRPr lang="id-ID" strike="noStrike" noProof="1"/>
          </a:p>
        </p:txBody>
      </p:sp>
      <p:sp>
        <p:nvSpPr>
          <p:cNvPr id="7" name="Slide Number Placeholder 6"/>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auto"/>
            <a:r>
              <a:rPr lang="en-US" strike="noStrike" noProof="1" smtClean="0"/>
              <a:t>Click to edit Master title style</a:t>
            </a:r>
            <a:endParaRPr lang="id-ID" strike="noStrike" noProof="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id-ID" strike="noStrike" noProof="1"/>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fontAlgn="auto"/>
            <a:fld id="{636735EB-2A6F-49C6-B77D-D2DCD4D6A642}" type="datetimeFigureOut">
              <a:rPr lang="id-ID" strike="noStrike" noProof="1" smtClean="0">
                <a:latin typeface="+mn-lt"/>
                <a:ea typeface="+mn-ea"/>
                <a:cs typeface="+mn-cs"/>
              </a:rPr>
            </a:fld>
            <a:endParaRPr lang="id-ID" strike="noStrike" noProof="1"/>
          </a:p>
        </p:txBody>
      </p:sp>
      <p:sp>
        <p:nvSpPr>
          <p:cNvPr id="6" name="Footer Placeholder 5"/>
          <p:cNvSpPr>
            <a:spLocks noGrp="1"/>
          </p:cNvSpPr>
          <p:nvPr>
            <p:ph type="ftr" sz="quarter" idx="11"/>
          </p:nvPr>
        </p:nvSpPr>
        <p:spPr/>
        <p:txBody>
          <a:bodyPr/>
          <a:p>
            <a:pPr fontAlgn="auto"/>
            <a:endParaRPr lang="id-ID" strike="noStrike" noProof="1"/>
          </a:p>
        </p:txBody>
      </p:sp>
      <p:sp>
        <p:nvSpPr>
          <p:cNvPr id="7" name="Slide Number Placeholder 6"/>
          <p:cNvSpPr>
            <a:spLocks noGrp="1"/>
          </p:cNvSpPr>
          <p:nvPr>
            <p:ph type="sldNum" sz="quarter" idx="12"/>
          </p:nvPr>
        </p:nvSpPr>
        <p:spPr/>
        <p:txBody>
          <a:bodyPr/>
          <a:p>
            <a:pPr fontAlgn="auto"/>
            <a:fld id="{7E3F4D38-1E5E-4421-832D-FD1AA2309704}" type="slidenum">
              <a:rPr lang="id-ID" strike="noStrike" noProof="1" smtClean="0">
                <a:latin typeface="+mn-lt"/>
                <a:ea typeface="+mn-ea"/>
                <a:cs typeface="+mn-cs"/>
              </a:rPr>
            </a:fld>
            <a:endParaRPr lang="id-ID"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vert="horz" lIns="91440" tIns="45720" rIns="91440" bIns="45720" anchor="ctr"/>
          <a:p>
            <a:pPr lvl="0"/>
            <a:r>
              <a:rPr lang="en-US" altLang="zh-CN"/>
              <a:t>Click to edit Master title style</a:t>
            </a:r>
            <a:endParaRPr lang="id-ID" altLang="en-US"/>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vert="horz" lIns="91440" tIns="45720" rIns="91440" bIns="45720" anchor="t"/>
          <a:p>
            <a:pPr lvl="0" indent="-342900"/>
            <a:r>
              <a:rPr lang="en-US" altLang="zh-CN"/>
              <a:t>Click to edit Master text styles</a:t>
            </a:r>
            <a:endParaRPr lang="en-US" altLang="zh-CN"/>
          </a:p>
          <a:p>
            <a:pPr lvl="1" indent="-285750"/>
            <a:r>
              <a:rPr lang="en-US" altLang="zh-CN"/>
              <a:t>Second level</a:t>
            </a:r>
            <a:endParaRPr lang="en-US" altLang="zh-CN"/>
          </a:p>
          <a:p>
            <a:pPr lvl="2" indent="-228600"/>
            <a:r>
              <a:rPr lang="en-US" altLang="zh-CN"/>
              <a:t>Third level</a:t>
            </a:r>
            <a:endParaRPr lang="en-US" altLang="zh-CN"/>
          </a:p>
          <a:p>
            <a:pPr lvl="3" indent="-228600"/>
            <a:r>
              <a:rPr lang="en-US" altLang="zh-CN"/>
              <a:t>Fourth level</a:t>
            </a:r>
            <a:endParaRPr lang="en-US" altLang="zh-CN"/>
          </a:p>
          <a:p>
            <a:pPr lvl="4" indent="-228600"/>
            <a:r>
              <a:rPr lang="en-US" altLang="zh-CN"/>
              <a:t>Fifth level</a:t>
            </a:r>
            <a:endParaRPr lang="id-ID"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636735EB-2A6F-49C6-B77D-D2DCD4D6A642}" type="datetimeFigureOut">
              <a:rPr lang="id-ID" strike="noStrike" noProof="1" smtClean="0">
                <a:latin typeface="+mn-lt"/>
                <a:ea typeface="+mn-ea"/>
                <a:cs typeface="+mn-cs"/>
              </a:rPr>
            </a:fld>
            <a:endParaRPr lang="id-ID" strike="noStrike" noProof="1"/>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id-ID" strike="noStrike" noProof="1"/>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E3F4D38-1E5E-4421-832D-FD1AA2309704}" type="slidenum">
              <a:rPr lang="id-ID" strike="noStrike" noProof="1" smtClean="0">
                <a:latin typeface="+mn-lt"/>
                <a:ea typeface="+mn-ea"/>
                <a:cs typeface="+mn-cs"/>
              </a:rPr>
            </a:fld>
            <a:endParaRPr lang="id-ID"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4.xml"/><Relationship Id="rId3" Type="http://schemas.openxmlformats.org/officeDocument/2006/relationships/image" Target="../media/image7.jpeg"/><Relationship Id="rId2" Type="http://schemas.openxmlformats.org/officeDocument/2006/relationships/slide" Target="slide14.xml"/><Relationship Id="rId1" Type="http://schemas.openxmlformats.org/officeDocument/2006/relationships/slide" Target="slide13.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 Target="slide12.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1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4.xml"/><Relationship Id="rId3" Type="http://schemas.openxmlformats.org/officeDocument/2006/relationships/image" Target="../media/image8.jpeg"/><Relationship Id="rId2" Type="http://schemas.openxmlformats.org/officeDocument/2006/relationships/slide" Target="slide17.xml"/><Relationship Id="rId1" Type="http://schemas.openxmlformats.org/officeDocument/2006/relationships/slide" Target="slide16.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 Target="slide15.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15.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9" Type="http://schemas.openxmlformats.org/officeDocument/2006/relationships/slide" Target="slide25.xml"/><Relationship Id="rId8" Type="http://schemas.openxmlformats.org/officeDocument/2006/relationships/slide" Target="slide22.xml"/><Relationship Id="rId7" Type="http://schemas.openxmlformats.org/officeDocument/2006/relationships/slide" Target="slide19.xml"/><Relationship Id="rId6" Type="http://schemas.openxmlformats.org/officeDocument/2006/relationships/slide" Target="slide3.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2" Type="http://schemas.openxmlformats.org/officeDocument/2006/relationships/slideLayout" Target="../slideLayouts/slideLayout2.xml"/><Relationship Id="rId11" Type="http://schemas.openxmlformats.org/officeDocument/2006/relationships/slide" Target="slide31.xml"/><Relationship Id="rId10" Type="http://schemas.openxmlformats.org/officeDocument/2006/relationships/slide" Target="slide28.xml"/><Relationship Id="rId1"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9" Type="http://schemas.openxmlformats.org/officeDocument/2006/relationships/diagramColors" Target="../diagrams/colors9.xml"/><Relationship Id="rId8" Type="http://schemas.openxmlformats.org/officeDocument/2006/relationships/diagramQuickStyle" Target="../diagrams/quickStyle9.xml"/><Relationship Id="rId7" Type="http://schemas.openxmlformats.org/officeDocument/2006/relationships/diagramLayout" Target="../diagrams/layout9.xml"/><Relationship Id="rId6" Type="http://schemas.openxmlformats.org/officeDocument/2006/relationships/diagramData" Target="../diagrams/data9.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4" Type="http://schemas.openxmlformats.org/officeDocument/2006/relationships/slideLayout" Target="../slideLayouts/slideLayout2.xml"/><Relationship Id="rId13" Type="http://schemas.openxmlformats.org/officeDocument/2006/relationships/slide" Target="slide21.xml"/><Relationship Id="rId12" Type="http://schemas.openxmlformats.org/officeDocument/2006/relationships/slide" Target="slide20.xml"/><Relationship Id="rId11" Type="http://schemas.openxmlformats.org/officeDocument/2006/relationships/slide" Target="slide18.xml"/><Relationship Id="rId10" Type="http://schemas.microsoft.com/office/2007/relationships/diagramDrawing" Target="../diagrams/drawing9.xml"/><Relationship Id="rId1"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9.xml"/></Relationships>
</file>

<file path=ppt/slides/_rels/slide22.xml.rels><?xml version="1.0" encoding="UTF-8" standalone="yes"?>
<Relationships xmlns="http://schemas.openxmlformats.org/package/2006/relationships"><Relationship Id="rId9" Type="http://schemas.openxmlformats.org/officeDocument/2006/relationships/diagramColors" Target="../diagrams/colors11.xml"/><Relationship Id="rId8" Type="http://schemas.openxmlformats.org/officeDocument/2006/relationships/diagramQuickStyle" Target="../diagrams/quickStyle11.xml"/><Relationship Id="rId7" Type="http://schemas.openxmlformats.org/officeDocument/2006/relationships/diagramLayout" Target="../diagrams/layout11.xml"/><Relationship Id="rId6" Type="http://schemas.openxmlformats.org/officeDocument/2006/relationships/diagramData" Target="../diagrams/data11.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4" Type="http://schemas.openxmlformats.org/officeDocument/2006/relationships/slideLayout" Target="../slideLayouts/slideLayout2.xml"/><Relationship Id="rId13" Type="http://schemas.openxmlformats.org/officeDocument/2006/relationships/slide" Target="slide18.xml"/><Relationship Id="rId12" Type="http://schemas.openxmlformats.org/officeDocument/2006/relationships/slide" Target="slide24.xml"/><Relationship Id="rId11" Type="http://schemas.openxmlformats.org/officeDocument/2006/relationships/slide" Target="slide23.xml"/><Relationship Id="rId10" Type="http://schemas.microsoft.com/office/2007/relationships/diagramDrawing" Target="../diagrams/drawing11.xml"/><Relationship Id="rId1"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2.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slide" Target="slide18.xml"/><Relationship Id="rId7" Type="http://schemas.openxmlformats.org/officeDocument/2006/relationships/slide" Target="slide27.xml"/><Relationship Id="rId6" Type="http://schemas.openxmlformats.org/officeDocument/2006/relationships/slide" Target="slide26.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5.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slide" Target="slide18.xml"/><Relationship Id="rId7" Type="http://schemas.openxmlformats.org/officeDocument/2006/relationships/slide" Target="slide30.xml"/><Relationship Id="rId6" Type="http://schemas.openxmlformats.org/officeDocument/2006/relationships/slide" Target="slide29.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28.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3.xml.rels><?xml version="1.0" encoding="UTF-8" standalone="yes"?>
<Relationships xmlns="http://schemas.openxmlformats.org/package/2006/relationships"><Relationship Id="rId9" Type="http://schemas.openxmlformats.org/officeDocument/2006/relationships/slide" Target="slide52.xml"/><Relationship Id="rId8" Type="http://schemas.openxmlformats.org/officeDocument/2006/relationships/slide" Target="slide35.xml"/><Relationship Id="rId7" Type="http://schemas.openxmlformats.org/officeDocument/2006/relationships/slide" Target="slide18.xml"/><Relationship Id="rId6" Type="http://schemas.openxmlformats.org/officeDocument/2006/relationships/slide" Target="slide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2.xml"/><Relationship Id="rId10" Type="http://schemas.openxmlformats.org/officeDocument/2006/relationships/slide" Target="slide69.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28.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31.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34.xml"/><Relationship Id="rId7" Type="http://schemas.openxmlformats.org/officeDocument/2006/relationships/slide" Target="slide33.xml"/><Relationship Id="rId6" Type="http://schemas.openxmlformats.org/officeDocument/2006/relationships/slide" Target="slide32.xml"/><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0" Type="http://schemas.openxmlformats.org/officeDocument/2006/relationships/slideLayout" Target="../slideLayouts/slideLayout2.xml"/><Relationship Id="rId1" Type="http://schemas.openxmlformats.org/officeDocument/2006/relationships/diagramData" Target="../diagrams/data1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1.xml"/></Relationships>
</file>

<file path=ppt/slides/_rels/slide35.xml.rels><?xml version="1.0" encoding="UTF-8" standalone="yes"?>
<Relationships xmlns="http://schemas.openxmlformats.org/package/2006/relationships"><Relationship Id="rId9" Type="http://schemas.openxmlformats.org/officeDocument/2006/relationships/slide" Target="slide46.xml"/><Relationship Id="rId8" Type="http://schemas.openxmlformats.org/officeDocument/2006/relationships/slide" Target="slide51.xml"/><Relationship Id="rId7" Type="http://schemas.openxmlformats.org/officeDocument/2006/relationships/slide" Target="slide37.xml"/><Relationship Id="rId6" Type="http://schemas.openxmlformats.org/officeDocument/2006/relationships/slide" Target="slide36.xml"/><Relationship Id="rId5" Type="http://schemas.microsoft.com/office/2007/relationships/diagramDrawing" Target="../diagrams/drawing17.xml"/><Relationship Id="rId4" Type="http://schemas.openxmlformats.org/officeDocument/2006/relationships/diagramColors" Target="../diagrams/colors17.xml"/><Relationship Id="rId3" Type="http://schemas.openxmlformats.org/officeDocument/2006/relationships/diagramQuickStyle" Target="../diagrams/quickStyle17.xml"/><Relationship Id="rId2" Type="http://schemas.openxmlformats.org/officeDocument/2006/relationships/diagramLayout" Target="../diagrams/layout17.xml"/><Relationship Id="rId12" Type="http://schemas.openxmlformats.org/officeDocument/2006/relationships/slideLayout" Target="../slideLayouts/slideLayout2.xml"/><Relationship Id="rId11" Type="http://schemas.openxmlformats.org/officeDocument/2006/relationships/slide" Target="slide3.xml"/><Relationship Id="rId10" Type="http://schemas.openxmlformats.org/officeDocument/2006/relationships/slide" Target="slide41.xml"/><Relationship Id="rId1" Type="http://schemas.openxmlformats.org/officeDocument/2006/relationships/diagramData" Target="../diagrams/data1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2.xml"/><Relationship Id="rId1" Type="http://schemas.openxmlformats.org/officeDocument/2006/relationships/slide" Target="slide35.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40.xml"/><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 Target="slide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3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37.xml"/></Relationships>
</file>

<file path=ppt/slides/_rels/slide4.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9.xml"/><Relationship Id="rId7" Type="http://schemas.openxmlformats.org/officeDocument/2006/relationships/slide" Target="slide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1" Type="http://schemas.openxmlformats.org/officeDocument/2006/relationships/slideLayout" Target="../slideLayouts/slideLayout2.xml"/><Relationship Id="rId10" Type="http://schemas.openxmlformats.org/officeDocument/2006/relationships/slide" Target="slide1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37.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slide" Target="slide44.xml"/><Relationship Id="rId4" Type="http://schemas.openxmlformats.org/officeDocument/2006/relationships/slide" Target="slide42.xml"/><Relationship Id="rId3" Type="http://schemas.openxmlformats.org/officeDocument/2006/relationships/slide" Target="slide43.xml"/><Relationship Id="rId2" Type="http://schemas.openxmlformats.org/officeDocument/2006/relationships/slide" Target="slide45.xml"/><Relationship Id="rId1" Type="http://schemas.openxmlformats.org/officeDocument/2006/relationships/slide" Target="slide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4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4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4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41.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50.xml"/><Relationship Id="rId4" Type="http://schemas.openxmlformats.org/officeDocument/2006/relationships/slide" Target="slide49.xml"/><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 Target="slide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8.xml"/><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6.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 Target="slide1.xml"/></Relationships>
</file>

<file path=ppt/slides/_rels/slide52.xml.rels><?xml version="1.0" encoding="UTF-8" standalone="yes"?>
<Relationships xmlns="http://schemas.openxmlformats.org/package/2006/relationships"><Relationship Id="rId9" Type="http://schemas.openxmlformats.org/officeDocument/2006/relationships/slide" Target="slide60.xml"/><Relationship Id="rId8" Type="http://schemas.openxmlformats.org/officeDocument/2006/relationships/slide" Target="slide57.xml"/><Relationship Id="rId7" Type="http://schemas.openxmlformats.org/officeDocument/2006/relationships/slide" Target="slide5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3" Type="http://schemas.openxmlformats.org/officeDocument/2006/relationships/diagramLayout" Target="../diagrams/layout18.xml"/><Relationship Id="rId2" Type="http://schemas.openxmlformats.org/officeDocument/2006/relationships/diagramData" Target="../diagrams/data18.xml"/><Relationship Id="rId12" Type="http://schemas.openxmlformats.org/officeDocument/2006/relationships/slideLayout" Target="../slideLayouts/slideLayout7.xml"/><Relationship Id="rId11" Type="http://schemas.openxmlformats.org/officeDocument/2006/relationships/slide" Target="slide66.xml"/><Relationship Id="rId10" Type="http://schemas.openxmlformats.org/officeDocument/2006/relationships/slide" Target="slide61.xml"/><Relationship Id="rId1" Type="http://schemas.openxmlformats.org/officeDocument/2006/relationships/slide" Target="slide3.xml"/></Relationships>
</file>

<file path=ppt/slides/_rels/slide53.xml.rels><?xml version="1.0" encoding="UTF-8" standalone="yes"?>
<Relationships xmlns="http://schemas.openxmlformats.org/package/2006/relationships"><Relationship Id="rId9" Type="http://schemas.openxmlformats.org/officeDocument/2006/relationships/slide" Target="slide52.xml"/><Relationship Id="rId8" Type="http://schemas.openxmlformats.org/officeDocument/2006/relationships/slide" Target="slide56.xml"/><Relationship Id="rId7" Type="http://schemas.openxmlformats.org/officeDocument/2006/relationships/slide" Target="slide55.xml"/><Relationship Id="rId6" Type="http://schemas.openxmlformats.org/officeDocument/2006/relationships/slide" Target="slide54.xml"/><Relationship Id="rId5" Type="http://schemas.microsoft.com/office/2007/relationships/diagramDrawing" Target="../diagrams/drawing19.xml"/><Relationship Id="rId4" Type="http://schemas.openxmlformats.org/officeDocument/2006/relationships/diagramColors" Target="../diagrams/colors19.xml"/><Relationship Id="rId3" Type="http://schemas.openxmlformats.org/officeDocument/2006/relationships/diagramQuickStyle" Target="../diagrams/quickStyle19.xml"/><Relationship Id="rId2" Type="http://schemas.openxmlformats.org/officeDocument/2006/relationships/diagramLayout" Target="../diagrams/layout19.xml"/><Relationship Id="rId10" Type="http://schemas.openxmlformats.org/officeDocument/2006/relationships/slideLayout" Target="../slideLayouts/slideLayout2.xml"/><Relationship Id="rId1" Type="http://schemas.openxmlformats.org/officeDocument/2006/relationships/diagramData" Target="../diagrams/data1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3.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53.xml"/><Relationship Id="rId5" Type="http://schemas.microsoft.com/office/2007/relationships/diagramDrawing" Target="../diagrams/drawing20.xml"/><Relationship Id="rId4" Type="http://schemas.openxmlformats.org/officeDocument/2006/relationships/diagramColors" Target="../diagrams/colors20.xml"/><Relationship Id="rId3" Type="http://schemas.openxmlformats.org/officeDocument/2006/relationships/diagramQuickStyle" Target="../diagrams/quickStyle20.xml"/><Relationship Id="rId2" Type="http://schemas.openxmlformats.org/officeDocument/2006/relationships/diagramLayout" Target="../diagrams/layout20.xml"/><Relationship Id="rId1" Type="http://schemas.openxmlformats.org/officeDocument/2006/relationships/diagramData" Target="../diagrams/data20.xml"/></Relationships>
</file>

<file path=ppt/slides/_rels/slide5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53.xml"/><Relationship Id="rId5" Type="http://schemas.microsoft.com/office/2007/relationships/diagramDrawing" Target="../diagrams/drawing21.xml"/><Relationship Id="rId4" Type="http://schemas.openxmlformats.org/officeDocument/2006/relationships/diagramColors" Target="../diagrams/colors21.xml"/><Relationship Id="rId3" Type="http://schemas.openxmlformats.org/officeDocument/2006/relationships/diagramQuickStyle" Target="../diagrams/quickStyle21.xml"/><Relationship Id="rId2" Type="http://schemas.openxmlformats.org/officeDocument/2006/relationships/diagramLayout" Target="../diagrams/layout21.xml"/><Relationship Id="rId1" Type="http://schemas.openxmlformats.org/officeDocument/2006/relationships/diagramData" Target="../diagrams/data21.xml"/></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slide" Target="slide52.xml"/><Relationship Id="rId7" Type="http://schemas.openxmlformats.org/officeDocument/2006/relationships/slide" Target="slide59.xml"/><Relationship Id="rId6" Type="http://schemas.openxmlformats.org/officeDocument/2006/relationships/slide" Target="slide58.xml"/><Relationship Id="rId5" Type="http://schemas.microsoft.com/office/2007/relationships/diagramDrawing" Target="../diagrams/drawing22.xml"/><Relationship Id="rId4" Type="http://schemas.openxmlformats.org/officeDocument/2006/relationships/diagramColors" Target="../diagrams/colors22.xml"/><Relationship Id="rId3" Type="http://schemas.openxmlformats.org/officeDocument/2006/relationships/diagramQuickStyle" Target="../diagrams/quickStyle22.xml"/><Relationship Id="rId2" Type="http://schemas.openxmlformats.org/officeDocument/2006/relationships/diagramLayout" Target="../diagrams/layout22.xml"/><Relationship Id="rId1" Type="http://schemas.openxmlformats.org/officeDocument/2006/relationships/diagramData" Target="../diagrams/data2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5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52.xml"/></Relationships>
</file>

<file path=ppt/slides/_rels/slide61.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slide" Target="slide5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63.xml"/><Relationship Id="rId3" Type="http://schemas.openxmlformats.org/officeDocument/2006/relationships/slide" Target="slide62.xml"/><Relationship Id="rId2" Type="http://schemas.openxmlformats.org/officeDocument/2006/relationships/slide" Target="slide64.xml"/><Relationship Id="rId1" Type="http://schemas.openxmlformats.org/officeDocument/2006/relationships/slide" Target="slide6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6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 Target="slide61.xml"/><Relationship Id="rId1"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slide" Target="slide61.xml"/></Relationships>
</file>

<file path=ppt/slides/_rels/slide65.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slide" Target="slide61.xml"/><Relationship Id="rId5" Type="http://schemas.microsoft.com/office/2007/relationships/diagramDrawing" Target="../diagrams/drawing23.xml"/><Relationship Id="rId4" Type="http://schemas.openxmlformats.org/officeDocument/2006/relationships/diagramColors" Target="../diagrams/colors23.xml"/><Relationship Id="rId3" Type="http://schemas.openxmlformats.org/officeDocument/2006/relationships/diagramQuickStyle" Target="../diagrams/quickStyle23.xml"/><Relationship Id="rId2" Type="http://schemas.openxmlformats.org/officeDocument/2006/relationships/diagramLayout" Target="../diagrams/layout23.xml"/><Relationship Id="rId1" Type="http://schemas.openxmlformats.org/officeDocument/2006/relationships/diagramData" Target="../diagrams/data23.xml"/></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openxmlformats.org/officeDocument/2006/relationships/slide" Target="slide52.xml"/><Relationship Id="rId2" Type="http://schemas.openxmlformats.org/officeDocument/2006/relationships/slide" Target="slide68.xml"/><Relationship Id="rId1" Type="http://schemas.openxmlformats.org/officeDocument/2006/relationships/slide" Target="slide6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66.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6.xml"/></Relationships>
</file>

<file path=ppt/slides/_rels/slide69.xml.rels><?xml version="1.0" encoding="UTF-8" standalone="yes"?>
<Relationships xmlns="http://schemas.openxmlformats.org/package/2006/relationships"><Relationship Id="rId9" Type="http://schemas.openxmlformats.org/officeDocument/2006/relationships/slide" Target="slide82.xml"/><Relationship Id="rId8" Type="http://schemas.openxmlformats.org/officeDocument/2006/relationships/slide" Target="slide70.xml"/><Relationship Id="rId7" Type="http://schemas.openxmlformats.org/officeDocument/2006/relationships/slide" Target="slide7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 Id="rId3" Type="http://schemas.openxmlformats.org/officeDocument/2006/relationships/diagramLayout" Target="../diagrams/layout24.xml"/><Relationship Id="rId2" Type="http://schemas.openxmlformats.org/officeDocument/2006/relationships/diagramData" Target="../diagrams/data24.xml"/><Relationship Id="rId12" Type="http://schemas.openxmlformats.org/officeDocument/2006/relationships/slideLayout" Target="../slideLayouts/slideLayout2.xml"/><Relationship Id="rId11" Type="http://schemas.openxmlformats.org/officeDocument/2006/relationships/slide" Target="slide3.xml"/><Relationship Id="rId10" Type="http://schemas.openxmlformats.org/officeDocument/2006/relationships/slide" Target="slide79.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xml"/></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slide" Target="slide75.xml"/><Relationship Id="rId6" Type="http://schemas.openxmlformats.org/officeDocument/2006/relationships/slide" Target="slide69.xml"/><Relationship Id="rId5" Type="http://schemas.openxmlformats.org/officeDocument/2006/relationships/slide" Target="slide74.xml"/><Relationship Id="rId4" Type="http://schemas.openxmlformats.org/officeDocument/2006/relationships/slide" Target="slide73.xml"/><Relationship Id="rId3" Type="http://schemas.openxmlformats.org/officeDocument/2006/relationships/slide" Target="slide72.xml"/><Relationship Id="rId2" Type="http://schemas.openxmlformats.org/officeDocument/2006/relationships/slide" Target="slide71.xml"/><Relationship Id="rId1" Type="http://schemas.openxmlformats.org/officeDocument/2006/relationships/image" Target="../media/image14.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70.xml"/></Relationships>
</file>

<file path=ppt/slides/_rels/slide7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70.xml"/><Relationship Id="rId5" Type="http://schemas.microsoft.com/office/2007/relationships/diagramDrawing" Target="../diagrams/drawing25.xml"/><Relationship Id="rId4" Type="http://schemas.openxmlformats.org/officeDocument/2006/relationships/diagramColors" Target="../diagrams/colors25.xml"/><Relationship Id="rId3" Type="http://schemas.openxmlformats.org/officeDocument/2006/relationships/diagramQuickStyle" Target="../diagrams/quickStyle25.xml"/><Relationship Id="rId2" Type="http://schemas.openxmlformats.org/officeDocument/2006/relationships/diagramLayout" Target="../diagrams/layout25.xml"/><Relationship Id="rId1" Type="http://schemas.openxmlformats.org/officeDocument/2006/relationships/diagramData" Target="../diagrams/data25.xml"/></Relationships>
</file>

<file path=ppt/slides/_rels/slide7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70.xml"/><Relationship Id="rId5" Type="http://schemas.microsoft.com/office/2007/relationships/diagramDrawing" Target="../diagrams/drawing26.xml"/><Relationship Id="rId4" Type="http://schemas.openxmlformats.org/officeDocument/2006/relationships/diagramColors" Target="../diagrams/colors26.xml"/><Relationship Id="rId3" Type="http://schemas.openxmlformats.org/officeDocument/2006/relationships/diagramQuickStyle" Target="../diagrams/quickStyle26.xml"/><Relationship Id="rId2" Type="http://schemas.openxmlformats.org/officeDocument/2006/relationships/diagramLayout" Target="../diagrams/layout26.xml"/><Relationship Id="rId1" Type="http://schemas.openxmlformats.org/officeDocument/2006/relationships/diagramData" Target="../diagrams/data26.xml"/></Relationships>
</file>

<file path=ppt/slides/_rels/slide7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70.xml"/><Relationship Id="rId5" Type="http://schemas.microsoft.com/office/2007/relationships/diagramDrawing" Target="../diagrams/drawing27.xml"/><Relationship Id="rId4" Type="http://schemas.openxmlformats.org/officeDocument/2006/relationships/diagramColors" Target="../diagrams/colors27.xml"/><Relationship Id="rId3" Type="http://schemas.openxmlformats.org/officeDocument/2006/relationships/diagramQuickStyle" Target="../diagrams/quickStyle27.xml"/><Relationship Id="rId2" Type="http://schemas.openxmlformats.org/officeDocument/2006/relationships/diagramLayout" Target="../diagrams/layout27.xml"/><Relationship Id="rId1" Type="http://schemas.openxmlformats.org/officeDocument/2006/relationships/diagramData" Target="../diagrams/data27.xml"/></Relationships>
</file>

<file path=ppt/slides/_rels/slide7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70.xml"/><Relationship Id="rId5" Type="http://schemas.microsoft.com/office/2007/relationships/diagramDrawing" Target="../diagrams/drawing28.xml"/><Relationship Id="rId4" Type="http://schemas.openxmlformats.org/officeDocument/2006/relationships/diagramColors" Target="../diagrams/colors28.xml"/><Relationship Id="rId3" Type="http://schemas.openxmlformats.org/officeDocument/2006/relationships/diagramQuickStyle" Target="../diagrams/quickStyle28.xml"/><Relationship Id="rId2" Type="http://schemas.openxmlformats.org/officeDocument/2006/relationships/diagramLayout" Target="../diagrams/layout28.xml"/><Relationship Id="rId1" Type="http://schemas.openxmlformats.org/officeDocument/2006/relationships/diagramData" Target="../diagrams/data28.xml"/></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69.xml"/><Relationship Id="rId3" Type="http://schemas.openxmlformats.org/officeDocument/2006/relationships/slide" Target="slide77.xml"/><Relationship Id="rId2" Type="http://schemas.openxmlformats.org/officeDocument/2006/relationships/slide" Target="slide78.xml"/><Relationship Id="rId1" Type="http://schemas.openxmlformats.org/officeDocument/2006/relationships/image" Target="../media/image15.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76.xml"/></Relationships>
</file>

<file path=ppt/slides/_rels/slide7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76.xml"/><Relationship Id="rId5" Type="http://schemas.microsoft.com/office/2007/relationships/diagramDrawing" Target="../diagrams/drawing29.xml"/><Relationship Id="rId4" Type="http://schemas.openxmlformats.org/officeDocument/2006/relationships/diagramColors" Target="../diagrams/colors29.xml"/><Relationship Id="rId3" Type="http://schemas.openxmlformats.org/officeDocument/2006/relationships/diagramQuickStyle" Target="../diagrams/quickStyle29.xml"/><Relationship Id="rId2" Type="http://schemas.openxmlformats.org/officeDocument/2006/relationships/diagramLayout" Target="../diagrams/layout29.xml"/><Relationship Id="rId1" Type="http://schemas.openxmlformats.org/officeDocument/2006/relationships/diagramData" Target="../diagrams/data29.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69.xml"/><Relationship Id="rId3" Type="http://schemas.openxmlformats.org/officeDocument/2006/relationships/slide" Target="slide81.xml"/><Relationship Id="rId2" Type="http://schemas.openxmlformats.org/officeDocument/2006/relationships/slide" Target="slide80.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xml"/></Relationships>
</file>

<file path=ppt/slides/_rels/slide8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 Target="slide79.xml"/></Relationships>
</file>

<file path=ppt/slides/_rels/slide8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79.xml"/><Relationship Id="rId5" Type="http://schemas.microsoft.com/office/2007/relationships/diagramDrawing" Target="../diagrams/drawing31.xml"/><Relationship Id="rId4" Type="http://schemas.openxmlformats.org/officeDocument/2006/relationships/diagramColors" Target="../diagrams/colors31.xml"/><Relationship Id="rId3" Type="http://schemas.openxmlformats.org/officeDocument/2006/relationships/diagramQuickStyle" Target="../diagrams/quickStyle31.xml"/><Relationship Id="rId2" Type="http://schemas.openxmlformats.org/officeDocument/2006/relationships/diagramLayout" Target="../diagrams/layout31.xml"/><Relationship Id="rId1" Type="http://schemas.openxmlformats.org/officeDocument/2006/relationships/diagramData" Target="../diagrams/data31.xml"/></Relationships>
</file>

<file path=ppt/slides/_rels/slide8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69.xml"/><Relationship Id="rId4" Type="http://schemas.openxmlformats.org/officeDocument/2006/relationships/slide" Target="slide85.xml"/><Relationship Id="rId3" Type="http://schemas.openxmlformats.org/officeDocument/2006/relationships/slide" Target="slide84.xml"/><Relationship Id="rId2" Type="http://schemas.openxmlformats.org/officeDocument/2006/relationships/slide" Target="slide83.xml"/><Relationship Id="rId1" Type="http://schemas.openxmlformats.org/officeDocument/2006/relationships/image" Target="../media/image17.jpeg"/></Relationships>
</file>

<file path=ppt/slides/_rels/slide8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82.xml"/><Relationship Id="rId5" Type="http://schemas.microsoft.com/office/2007/relationships/diagramDrawing" Target="../diagrams/drawing32.xml"/><Relationship Id="rId4" Type="http://schemas.openxmlformats.org/officeDocument/2006/relationships/diagramColors" Target="../diagrams/colors32.xml"/><Relationship Id="rId3" Type="http://schemas.openxmlformats.org/officeDocument/2006/relationships/diagramQuickStyle" Target="../diagrams/quickStyle32.xml"/><Relationship Id="rId2" Type="http://schemas.openxmlformats.org/officeDocument/2006/relationships/diagramLayout" Target="../diagrams/layout32.xml"/><Relationship Id="rId1" Type="http://schemas.openxmlformats.org/officeDocument/2006/relationships/diagramData" Target="../diagrams/data32.xml"/></Relationships>
</file>

<file path=ppt/slides/_rels/slide8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82.xml"/><Relationship Id="rId5" Type="http://schemas.microsoft.com/office/2007/relationships/diagramDrawing" Target="../diagrams/drawing33.xml"/><Relationship Id="rId4" Type="http://schemas.openxmlformats.org/officeDocument/2006/relationships/diagramColors" Target="../diagrams/colors33.xml"/><Relationship Id="rId3" Type="http://schemas.openxmlformats.org/officeDocument/2006/relationships/diagramQuickStyle" Target="../diagrams/quickStyle33.xml"/><Relationship Id="rId2" Type="http://schemas.openxmlformats.org/officeDocument/2006/relationships/diagramLayout" Target="../diagrams/layout33.xml"/><Relationship Id="rId1" Type="http://schemas.openxmlformats.org/officeDocument/2006/relationships/diagramData" Target="../diagrams/data33.xml"/></Relationships>
</file>

<file path=ppt/slides/_rels/slide8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82.xml"/><Relationship Id="rId5" Type="http://schemas.microsoft.com/office/2007/relationships/diagramDrawing" Target="../diagrams/drawing34.xml"/><Relationship Id="rId4" Type="http://schemas.openxmlformats.org/officeDocument/2006/relationships/diagramColors" Target="../diagrams/colors34.xml"/><Relationship Id="rId3" Type="http://schemas.openxmlformats.org/officeDocument/2006/relationships/diagramQuickStyle" Target="../diagrams/quickStyle34.xml"/><Relationship Id="rId2" Type="http://schemas.openxmlformats.org/officeDocument/2006/relationships/diagramLayout" Target="../diagrams/layout34.xml"/><Relationship Id="rId1" Type="http://schemas.openxmlformats.org/officeDocument/2006/relationships/diagramData" Target="../diagrams/data3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4.xml"/><Relationship Id="rId2" Type="http://schemas.openxmlformats.org/officeDocument/2006/relationships/slide" Target="slide11.xml"/><Relationship Id="rId1"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itle 1"/>
          <p:cNvSpPr>
            <a:spLocks noGrp="1"/>
          </p:cNvSpPr>
          <p:nvPr>
            <p:ph type="ctrTitle"/>
          </p:nvPr>
        </p:nvSpPr>
        <p:spPr>
          <a:xfrm>
            <a:off x="1762125" y="642938"/>
            <a:ext cx="5008563" cy="1101725"/>
          </a:xfrm>
          <a:ln/>
        </p:spPr>
        <p:txBody>
          <a:bodyPr vert="horz" lIns="91440" tIns="45720" rIns="91440" bIns="45720" anchor="ctr"/>
          <a:p>
            <a:pPr/>
            <a:endParaRPr lang="id-ID" altLang="en-US" dirty="0"/>
          </a:p>
        </p:txBody>
      </p:sp>
      <p:sp>
        <p:nvSpPr>
          <p:cNvPr id="5" name="Rounded Rectangle 4"/>
          <p:cNvSpPr/>
          <p:nvPr/>
        </p:nvSpPr>
        <p:spPr>
          <a:xfrm>
            <a:off x="684213" y="404813"/>
            <a:ext cx="7858125" cy="1655763"/>
          </a:xfrm>
          <a:prstGeom prst="roundRect">
            <a:avLst/>
          </a:prstGeom>
          <a:blipFill>
            <a:blip r:embed="rId1"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fontAlgn="auto"/>
            <a:r>
              <a:rPr lang="id-ID" sz="4400" b="1" strike="noStrike" noProof="1" dirty="0" smtClean="0">
                <a:solidFill>
                  <a:schemeClr val="bg1"/>
                </a:solidFill>
                <a:latin typeface="+mj-lt"/>
              </a:rPr>
              <a:t>Bahasa Indonesia</a:t>
            </a:r>
            <a:br>
              <a:rPr lang="id-ID" sz="3200" b="1" dirty="0" smtClean="0">
                <a:solidFill>
                  <a:schemeClr val="bg1"/>
                </a:solidFill>
                <a:latin typeface="+mj-lt"/>
              </a:rPr>
            </a:br>
            <a:r>
              <a:rPr lang="id-ID" sz="3200" strike="noStrike" noProof="1" dirty="0" smtClean="0">
                <a:solidFill>
                  <a:schemeClr val="bg1"/>
                </a:solidFill>
                <a:latin typeface="+mj-lt"/>
              </a:rPr>
              <a:t>SMA/MA</a:t>
            </a:r>
            <a:br>
              <a:rPr lang="id-ID" sz="3200" dirty="0" smtClean="0">
                <a:solidFill>
                  <a:schemeClr val="bg1"/>
                </a:solidFill>
                <a:latin typeface="+mj-lt"/>
              </a:rPr>
            </a:br>
            <a:r>
              <a:rPr lang="id-ID" sz="2800" strike="noStrike" noProof="1" dirty="0" smtClean="0">
                <a:solidFill>
                  <a:schemeClr val="bg1"/>
                </a:solidFill>
                <a:latin typeface="+mj-lt"/>
              </a:rPr>
              <a:t>Kelas X</a:t>
            </a:r>
            <a:r>
              <a:rPr lang="en-US" sz="2800" strike="noStrike" noProof="1" dirty="0" smtClean="0">
                <a:solidFill>
                  <a:schemeClr val="bg1"/>
                </a:solidFill>
                <a:latin typeface="+mj-lt"/>
              </a:rPr>
              <a:t>I</a:t>
            </a:r>
            <a:r>
              <a:rPr lang="id-ID" sz="2800" strike="noStrike" noProof="1" dirty="0" smtClean="0">
                <a:solidFill>
                  <a:schemeClr val="bg1"/>
                </a:solidFill>
                <a:latin typeface="+mj-lt"/>
              </a:rPr>
              <a:t> Semester 1</a:t>
            </a:r>
            <a:endParaRPr lang="id-ID" sz="2800" strike="noStrike" noProof="1" dirty="0">
              <a:solidFill>
                <a:schemeClr val="bg1"/>
              </a:solidFill>
              <a:latin typeface="+mj-lt"/>
            </a:endParaRPr>
          </a:p>
        </p:txBody>
      </p:sp>
      <p:sp>
        <p:nvSpPr>
          <p:cNvPr id="4099" name="Rectangle 9"/>
          <p:cNvSpPr/>
          <p:nvPr/>
        </p:nvSpPr>
        <p:spPr>
          <a:xfrm>
            <a:off x="4198938" y="3122613"/>
            <a:ext cx="3995737" cy="1198562"/>
          </a:xfrm>
          <a:prstGeom prst="rect">
            <a:avLst/>
          </a:prstGeom>
          <a:noFill/>
          <a:ln w="9525">
            <a:noFill/>
          </a:ln>
        </p:spPr>
        <p:txBody>
          <a:bodyPr wrap="square" lIns="91428" tIns="45715" rIns="91428" bIns="45715" anchor="t">
            <a:spAutoFit/>
          </a:bodyPr>
          <a:p>
            <a:r>
              <a:rPr lang="id-ID" altLang="en-US" b="1" dirty="0">
                <a:solidFill>
                  <a:srgbClr val="0D0D0D"/>
                </a:solidFill>
                <a:latin typeface="Calibri" panose="020F0502020204030204" charset="0"/>
              </a:rPr>
              <a:t>Penulis:</a:t>
            </a:r>
            <a:r>
              <a:rPr lang="en-US" altLang="zh-CN" b="1" dirty="0">
                <a:solidFill>
                  <a:srgbClr val="0D0D0D"/>
                </a:solidFill>
                <a:latin typeface="Calibri" panose="020F0502020204030204" charset="0"/>
              </a:rPr>
              <a:t>	</a:t>
            </a:r>
            <a:r>
              <a:rPr lang="id-ID" altLang="en-US" b="1" dirty="0">
                <a:solidFill>
                  <a:srgbClr val="0D0D0D"/>
                </a:solidFill>
                <a:latin typeface="Calibri" panose="020F0502020204030204" charset="0"/>
              </a:rPr>
              <a:t>Uti Darmawati</a:t>
            </a:r>
            <a:endParaRPr lang="id-ID" altLang="en-US" b="1" dirty="0">
              <a:solidFill>
                <a:srgbClr val="0D0D0D"/>
              </a:solidFill>
              <a:latin typeface="Calibri" panose="020F0502020204030204" charset="0"/>
            </a:endParaRPr>
          </a:p>
          <a:p>
            <a:r>
              <a:rPr lang="en-US" altLang="zh-CN" b="1" dirty="0">
                <a:solidFill>
                  <a:srgbClr val="0D0D0D"/>
                </a:solidFill>
                <a:latin typeface="Calibri" panose="020F0502020204030204" charset="0"/>
              </a:rPr>
              <a:t>               	</a:t>
            </a:r>
            <a:r>
              <a:rPr lang="id-ID" altLang="en-US" b="1" dirty="0">
                <a:solidFill>
                  <a:srgbClr val="0D0D0D"/>
                </a:solidFill>
                <a:latin typeface="Calibri" panose="020F0502020204030204" charset="0"/>
              </a:rPr>
              <a:t>Y. Budi Artati</a:t>
            </a:r>
            <a:endParaRPr lang="en-US" altLang="zh-CN" b="1" dirty="0">
              <a:solidFill>
                <a:srgbClr val="0D0D0D"/>
              </a:solidFill>
              <a:latin typeface="Calibri" panose="020F0502020204030204" charset="0"/>
            </a:endParaRPr>
          </a:p>
          <a:p>
            <a:r>
              <a:rPr lang="en-US" altLang="zh-CN" b="1" dirty="0">
                <a:solidFill>
                  <a:srgbClr val="0D0D0D"/>
                </a:solidFill>
                <a:latin typeface="Calibri" panose="020F0502020204030204" charset="0"/>
              </a:rPr>
              <a:t>E</a:t>
            </a:r>
            <a:r>
              <a:rPr lang="id-ID" altLang="en-US" b="1" dirty="0">
                <a:solidFill>
                  <a:srgbClr val="0D0D0D"/>
                </a:solidFill>
                <a:latin typeface="Calibri" panose="020F0502020204030204" charset="0"/>
              </a:rPr>
              <a:t>ditor:</a:t>
            </a:r>
            <a:r>
              <a:rPr lang="en-US" altLang="zh-CN" b="1" dirty="0">
                <a:solidFill>
                  <a:srgbClr val="0D0D0D"/>
                </a:solidFill>
                <a:latin typeface="Calibri" panose="020F0502020204030204" charset="0"/>
              </a:rPr>
              <a:t>	</a:t>
            </a:r>
            <a:r>
              <a:rPr lang="id-ID" altLang="en-US" b="1" dirty="0">
                <a:solidFill>
                  <a:srgbClr val="0D0D0D"/>
                </a:solidFill>
                <a:latin typeface="Calibri" panose="020F0502020204030204" charset="0"/>
              </a:rPr>
              <a:t>Apriyanto Dwi Santoso</a:t>
            </a:r>
            <a:endParaRPr lang="id-ID" altLang="en-US" b="1" dirty="0">
              <a:solidFill>
                <a:srgbClr val="0D0D0D"/>
              </a:solidFill>
              <a:latin typeface="Calibri" panose="020F0502020204030204" charset="0"/>
            </a:endParaRPr>
          </a:p>
          <a:p>
            <a:r>
              <a:rPr lang="en-US" altLang="zh-CN" b="1" dirty="0">
                <a:solidFill>
                  <a:srgbClr val="0D0D0D"/>
                </a:solidFill>
                <a:latin typeface="Calibri" panose="020F0502020204030204" charset="0"/>
              </a:rPr>
              <a:t>	</a:t>
            </a:r>
            <a:r>
              <a:rPr lang="id-ID" altLang="en-US" b="1" dirty="0">
                <a:solidFill>
                  <a:srgbClr val="0D0D0D"/>
                </a:solidFill>
                <a:latin typeface="Calibri" panose="020F0502020204030204" charset="0"/>
              </a:rPr>
              <a:t>Ika Yuliana Putri</a:t>
            </a:r>
            <a:endParaRPr lang="id-ID" altLang="en-US" b="1" dirty="0">
              <a:solidFill>
                <a:srgbClr val="0D0D0D"/>
              </a:solidFill>
              <a:latin typeface="Calibri" panose="020F0502020204030204" charset="0"/>
            </a:endParaRPr>
          </a:p>
        </p:txBody>
      </p:sp>
      <p:pic>
        <p:nvPicPr>
          <p:cNvPr id="4100" name="Picture 2" descr="Dokumen 8_1"/>
          <p:cNvPicPr>
            <a:picLocks noChangeAspect="1"/>
          </p:cNvPicPr>
          <p:nvPr/>
        </p:nvPicPr>
        <p:blipFill>
          <a:blip r:embed="rId2"/>
          <a:stretch>
            <a:fillRect/>
          </a:stretch>
        </p:blipFill>
        <p:spPr>
          <a:xfrm>
            <a:off x="682625" y="2211388"/>
            <a:ext cx="3122613" cy="4300537"/>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3000" y="274638"/>
            <a:ext cx="7215188" cy="1011238"/>
          </a:xfrm>
        </p:spPr>
        <p:txBody>
          <a:bodyPr>
            <a:normAutofit fontScale="90000"/>
          </a:bodyPr>
          <a:lstStyle/>
          <a:p>
            <a:pPr fontAlgn="auto"/>
            <a:br>
              <a:rPr lang="id-ID" sz="2700" b="1" dirty="0" smtClean="0"/>
            </a:br>
            <a:br>
              <a:rPr lang="id-ID" b="1" dirty="0" smtClean="0"/>
            </a:br>
            <a:endParaRPr lang="id-ID" b="1" strike="noStrike" noProof="1" dirty="0"/>
          </a:p>
        </p:txBody>
      </p:sp>
      <p:sp>
        <p:nvSpPr>
          <p:cNvPr id="5" name="Action Button: Back or Previous 4">
            <a:hlinkClick r:id="rId1" action="ppaction://hlinksldjump" highlightClick="1"/>
          </p:cNvPr>
          <p:cNvSpPr/>
          <p:nvPr/>
        </p:nvSpPr>
        <p:spPr>
          <a:xfrm>
            <a:off x="785813" y="4929188"/>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16" name="Rounded Rectangle 15"/>
          <p:cNvSpPr/>
          <p:nvPr/>
        </p:nvSpPr>
        <p:spPr>
          <a:xfrm>
            <a:off x="1071563" y="928688"/>
            <a:ext cx="5357813" cy="5715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r>
              <a:rPr lang="en-US" b="1" strike="noStrike" noProof="1" dirty="0" err="1" smtClean="0"/>
              <a:t>Merancang</a:t>
            </a:r>
            <a:r>
              <a:rPr lang="en-US" b="1" strike="noStrike" noProof="1" dirty="0" smtClean="0"/>
              <a:t> </a:t>
            </a:r>
            <a:r>
              <a:rPr lang="en-US" b="1" strike="noStrike" noProof="1" dirty="0" err="1" smtClean="0"/>
              <a:t>Pernyataan</a:t>
            </a:r>
            <a:r>
              <a:rPr lang="en-US" b="1" strike="noStrike" noProof="1" dirty="0" smtClean="0"/>
              <a:t> </a:t>
            </a:r>
            <a:r>
              <a:rPr lang="en-US" b="1" strike="noStrike" noProof="1" dirty="0" err="1" smtClean="0"/>
              <a:t>Umum</a:t>
            </a:r>
            <a:r>
              <a:rPr lang="en-US" b="1" strike="noStrike" noProof="1" dirty="0" smtClean="0"/>
              <a:t> </a:t>
            </a:r>
            <a:r>
              <a:rPr lang="en-US" b="1" strike="noStrike" noProof="1" dirty="0" err="1" smtClean="0"/>
              <a:t>dalam</a:t>
            </a:r>
            <a:r>
              <a:rPr lang="en-US" b="1" strike="noStrike" noProof="1" dirty="0" smtClean="0"/>
              <a:t> </a:t>
            </a:r>
            <a:r>
              <a:rPr lang="en-US" b="1" strike="noStrike" noProof="1" dirty="0" err="1" smtClean="0"/>
              <a:t>Teks</a:t>
            </a:r>
            <a:r>
              <a:rPr lang="en-US" b="1" strike="noStrike" noProof="1" dirty="0" smtClean="0"/>
              <a:t> </a:t>
            </a:r>
            <a:r>
              <a:rPr lang="en-US" b="1" strike="noStrike" noProof="1" dirty="0" err="1" smtClean="0"/>
              <a:t>Prosedur</a:t>
            </a:r>
            <a:endParaRPr lang="en-US" strike="noStrike" noProof="1" dirty="0"/>
          </a:p>
        </p:txBody>
      </p:sp>
      <p:sp>
        <p:nvSpPr>
          <p:cNvPr id="18" name="Rounded Rectangle 17"/>
          <p:cNvSpPr/>
          <p:nvPr/>
        </p:nvSpPr>
        <p:spPr>
          <a:xfrm>
            <a:off x="1000125" y="1857375"/>
            <a:ext cx="5929313" cy="30003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fontAlgn="auto"/>
            <a:r>
              <a:rPr lang="en-ID" strike="noStrike" noProof="1" dirty="0" err="1" smtClean="0"/>
              <a:t>Teks</a:t>
            </a:r>
            <a:r>
              <a:rPr lang="en-ID" strike="noStrike" noProof="1" dirty="0" smtClean="0"/>
              <a:t> </a:t>
            </a:r>
            <a:r>
              <a:rPr lang="en-ID" strike="noStrike" noProof="1" dirty="0" err="1" smtClean="0"/>
              <a:t>prosedur</a:t>
            </a:r>
            <a:r>
              <a:rPr lang="en-ID" strike="noStrike" noProof="1" dirty="0" smtClean="0"/>
              <a:t> </a:t>
            </a:r>
            <a:r>
              <a:rPr lang="en-ID" strike="noStrike" noProof="1" dirty="0" err="1" smtClean="0"/>
              <a:t>memiliki</a:t>
            </a:r>
            <a:r>
              <a:rPr lang="en-ID" strike="noStrike" noProof="1" dirty="0" smtClean="0"/>
              <a:t> </a:t>
            </a:r>
            <a:r>
              <a:rPr lang="en-ID" strike="noStrike" noProof="1" dirty="0" err="1" smtClean="0"/>
              <a:t>dua</a:t>
            </a:r>
            <a:r>
              <a:rPr lang="en-ID" strike="noStrike" noProof="1" dirty="0" smtClean="0"/>
              <a:t> </a:t>
            </a:r>
            <a:r>
              <a:rPr lang="en-ID" strike="noStrike" noProof="1" dirty="0" err="1" smtClean="0"/>
              <a:t>bagian</a:t>
            </a:r>
            <a:r>
              <a:rPr lang="en-ID" strike="noStrike" noProof="1" dirty="0" smtClean="0"/>
              <a:t> </a:t>
            </a:r>
            <a:r>
              <a:rPr lang="en-ID" strike="noStrike" noProof="1" dirty="0" err="1" smtClean="0"/>
              <a:t>utama</a:t>
            </a:r>
            <a:r>
              <a:rPr lang="en-ID" strike="noStrike" noProof="1" dirty="0" smtClean="0"/>
              <a:t> </a:t>
            </a:r>
            <a:r>
              <a:rPr lang="en-ID" strike="noStrike" noProof="1" dirty="0" err="1" smtClean="0"/>
              <a:t>berupa</a:t>
            </a:r>
            <a:r>
              <a:rPr lang="en-ID" strike="noStrike" noProof="1" dirty="0" smtClean="0"/>
              <a:t> </a:t>
            </a:r>
            <a:r>
              <a:rPr lang="en-ID" strike="noStrike" noProof="1" dirty="0" err="1" smtClean="0"/>
              <a:t>pernyataan</a:t>
            </a:r>
            <a:r>
              <a:rPr lang="en-ID" strike="noStrike" noProof="1" dirty="0" smtClean="0"/>
              <a:t> </a:t>
            </a:r>
            <a:r>
              <a:rPr lang="en-ID" strike="noStrike" noProof="1" dirty="0" err="1" smtClean="0"/>
              <a:t>umum</a:t>
            </a:r>
            <a:r>
              <a:rPr lang="en-ID" strike="noStrike" noProof="1" dirty="0" smtClean="0"/>
              <a:t> </a:t>
            </a:r>
            <a:r>
              <a:rPr lang="en-ID" strike="noStrike" noProof="1" dirty="0" err="1" smtClean="0"/>
              <a:t>dan</a:t>
            </a:r>
            <a:r>
              <a:rPr lang="en-ID" strike="noStrike" noProof="1" dirty="0" smtClean="0"/>
              <a:t> </a:t>
            </a:r>
            <a:r>
              <a:rPr lang="en-ID" strike="noStrike" noProof="1" dirty="0" err="1" smtClean="0"/>
              <a:t>tahapan-tahapan</a:t>
            </a:r>
            <a:r>
              <a:rPr lang="en-ID" strike="noStrike" noProof="1" dirty="0" smtClean="0"/>
              <a:t> </a:t>
            </a:r>
            <a:r>
              <a:rPr lang="en-ID" strike="noStrike" noProof="1" dirty="0" err="1" smtClean="0"/>
              <a:t>atau</a:t>
            </a:r>
            <a:r>
              <a:rPr lang="en-ID" strike="noStrike" noProof="1" dirty="0" smtClean="0"/>
              <a:t> </a:t>
            </a:r>
            <a:r>
              <a:rPr lang="en-ID" strike="noStrike" noProof="1" dirty="0" err="1" smtClean="0"/>
              <a:t>langkah-langkah</a:t>
            </a:r>
            <a:r>
              <a:rPr lang="en-ID" strike="noStrike" noProof="1" dirty="0" smtClean="0"/>
              <a:t>. </a:t>
            </a:r>
            <a:r>
              <a:rPr lang="en-ID" strike="noStrike" noProof="1" dirty="0" err="1" smtClean="0"/>
              <a:t>Pernyataan</a:t>
            </a:r>
            <a:r>
              <a:rPr lang="en-ID" strike="noStrike" noProof="1" dirty="0" smtClean="0"/>
              <a:t> </a:t>
            </a:r>
            <a:r>
              <a:rPr lang="en-ID" strike="noStrike" noProof="1" dirty="0" err="1" smtClean="0"/>
              <a:t>umum</a:t>
            </a:r>
            <a:r>
              <a:rPr lang="en-ID" strike="noStrike" noProof="1" dirty="0" smtClean="0"/>
              <a:t> </a:t>
            </a:r>
            <a:r>
              <a:rPr lang="en-ID" strike="noStrike" noProof="1" dirty="0" err="1" smtClean="0"/>
              <a:t>dalam</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r>
              <a:rPr lang="en-ID" strike="noStrike" noProof="1" dirty="0" smtClean="0"/>
              <a:t> </a:t>
            </a:r>
            <a:r>
              <a:rPr lang="en-ID" strike="noStrike" noProof="1" dirty="0" err="1" smtClean="0"/>
              <a:t>merupakan</a:t>
            </a:r>
            <a:r>
              <a:rPr lang="en-ID" strike="noStrike" noProof="1" dirty="0" smtClean="0"/>
              <a:t> </a:t>
            </a:r>
            <a:r>
              <a:rPr lang="en-ID" strike="noStrike" noProof="1" dirty="0" err="1" smtClean="0"/>
              <a:t>pengantar</a:t>
            </a:r>
            <a:r>
              <a:rPr lang="en-ID" strike="noStrike" noProof="1" dirty="0" smtClean="0"/>
              <a:t> </a:t>
            </a:r>
            <a:r>
              <a:rPr lang="en-ID" strike="noStrike" noProof="1" dirty="0" err="1" smtClean="0"/>
              <a:t>atau</a:t>
            </a:r>
            <a:r>
              <a:rPr lang="en-ID" strike="noStrike" noProof="1" dirty="0" smtClean="0"/>
              <a:t> </a:t>
            </a:r>
            <a:r>
              <a:rPr lang="en-ID" strike="noStrike" noProof="1" dirty="0" err="1" smtClean="0"/>
              <a:t>pendahuluan</a:t>
            </a:r>
            <a:r>
              <a:rPr lang="en-ID" strike="noStrike" noProof="1" dirty="0" smtClean="0"/>
              <a:t> </a:t>
            </a:r>
            <a:r>
              <a:rPr lang="en-ID" strike="noStrike" noProof="1" dirty="0" err="1" smtClean="0"/>
              <a:t>mengenai</a:t>
            </a:r>
            <a:r>
              <a:rPr lang="en-ID" strike="noStrike" noProof="1" dirty="0" smtClean="0"/>
              <a:t> </a:t>
            </a:r>
            <a:r>
              <a:rPr lang="en-ID" strike="noStrike" noProof="1" dirty="0" err="1" smtClean="0"/>
              <a:t>topik</a:t>
            </a:r>
            <a:r>
              <a:rPr lang="en-ID" strike="noStrike" noProof="1" dirty="0" smtClean="0"/>
              <a:t> yang </a:t>
            </a:r>
            <a:r>
              <a:rPr lang="en-ID" strike="noStrike" noProof="1" dirty="0" err="1" smtClean="0"/>
              <a:t>akan</a:t>
            </a:r>
            <a:r>
              <a:rPr lang="en-ID" strike="noStrike" noProof="1" dirty="0" smtClean="0"/>
              <a:t> </a:t>
            </a:r>
            <a:r>
              <a:rPr lang="en-ID" strike="noStrike" noProof="1" dirty="0" err="1" smtClean="0"/>
              <a:t>dijelaskan</a:t>
            </a:r>
            <a:r>
              <a:rPr lang="en-ID" strike="noStrike" noProof="1" dirty="0" smtClean="0"/>
              <a:t> </a:t>
            </a:r>
            <a:r>
              <a:rPr lang="en-ID" strike="noStrike" noProof="1" dirty="0" err="1" smtClean="0"/>
              <a:t>dalam</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r>
              <a:rPr lang="en-ID" strike="noStrike" noProof="1" dirty="0" smtClean="0"/>
              <a:t>. </a:t>
            </a:r>
            <a:r>
              <a:rPr lang="en-ID" strike="noStrike" noProof="1" dirty="0" err="1" smtClean="0"/>
              <a:t>Pernyataan</a:t>
            </a:r>
            <a:r>
              <a:rPr lang="en-ID" strike="noStrike" noProof="1" dirty="0" smtClean="0"/>
              <a:t> </a:t>
            </a:r>
            <a:r>
              <a:rPr lang="en-ID" strike="noStrike" noProof="1" dirty="0" err="1" smtClean="0"/>
              <a:t>umum</a:t>
            </a:r>
            <a:r>
              <a:rPr lang="en-ID" strike="noStrike" noProof="1" dirty="0" smtClean="0"/>
              <a:t> </a:t>
            </a:r>
            <a:r>
              <a:rPr lang="en-ID" strike="noStrike" noProof="1" dirty="0" err="1" smtClean="0"/>
              <a:t>dalam</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r>
              <a:rPr lang="en-ID" strike="noStrike" noProof="1" dirty="0" smtClean="0"/>
              <a:t> </a:t>
            </a:r>
            <a:r>
              <a:rPr lang="en-ID" strike="noStrike" noProof="1" dirty="0" err="1" smtClean="0"/>
              <a:t>dapat</a:t>
            </a:r>
            <a:r>
              <a:rPr lang="en-ID" strike="noStrike" noProof="1" dirty="0" smtClean="0"/>
              <a:t> </a:t>
            </a:r>
            <a:r>
              <a:rPr lang="en-ID" strike="noStrike" noProof="1" dirty="0" err="1" smtClean="0"/>
              <a:t>berisi</a:t>
            </a:r>
            <a:r>
              <a:rPr lang="en-ID" strike="noStrike" noProof="1" dirty="0" smtClean="0"/>
              <a:t> </a:t>
            </a:r>
            <a:r>
              <a:rPr lang="en-ID" strike="noStrike" noProof="1" dirty="0" err="1" smtClean="0"/>
              <a:t>tujuan</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r>
              <a:rPr lang="en-ID" strike="noStrike" noProof="1" dirty="0" smtClean="0"/>
              <a:t>.</a:t>
            </a:r>
            <a:endParaRPr lang="en-US" strike="noStrike" noProof="1" dirty="0" smtClean="0"/>
          </a:p>
          <a:p>
            <a:pPr algn="ctr" fontAlgn="auto"/>
            <a:endParaRPr lang="en-US" strike="noStrike" noProof="1" dirty="0"/>
          </a:p>
        </p:txBody>
      </p:sp>
    </p:spTree>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643171" y="785794"/>
            <a:ext cx="3971924" cy="2154230"/>
          </a:xfrm>
        </p:spPr>
        <p:txBody>
          <a:bodyPr>
            <a:normAutofit fontScale="90000"/>
          </a:bodyPr>
          <a:lstStyle/>
          <a:p>
            <a:pPr fontAlgn="auto"/>
            <a:br>
              <a:rPr lang="id-ID" b="1" baseline="30000" dirty="0" smtClean="0"/>
            </a:br>
            <a:br>
              <a:rPr lang="id-ID" b="1" baseline="30000" dirty="0" smtClean="0"/>
            </a:br>
            <a:br>
              <a:rPr lang="id-ID" b="1" baseline="30000" dirty="0" smtClean="0">
                <a:ln w="10541" cmpd="sng">
                  <a:solidFill>
                    <a:schemeClr val="accent6">
                      <a:lumMod val="75000"/>
                    </a:schemeClr>
                  </a:solidFill>
                  <a:prstDash val="solid"/>
                </a:ln>
                <a:solidFill>
                  <a:schemeClr val="accent6">
                    <a:lumMod val="75000"/>
                  </a:schemeClr>
                </a:solidFill>
              </a:rPr>
            </a:br>
            <a:br>
              <a:rPr lang="en-US" b="1" baseline="30000" dirty="0" smtClean="0">
                <a:ln w="10541" cmpd="sng">
                  <a:solidFill>
                    <a:schemeClr val="accent6">
                      <a:lumMod val="75000"/>
                    </a:schemeClr>
                  </a:solidFill>
                  <a:prstDash val="solid"/>
                </a:ln>
                <a:solidFill>
                  <a:schemeClr val="accent6">
                    <a:lumMod val="75000"/>
                  </a:schemeClr>
                </a:solidFill>
              </a:rPr>
            </a:br>
            <a:br>
              <a:rPr lang="en-US" b="1" baseline="30000" dirty="0" smtClean="0"/>
            </a:br>
            <a:endParaRPr lang="id-ID" strike="noStrike" noProof="1" dirty="0"/>
          </a:p>
        </p:txBody>
      </p:sp>
      <p:sp>
        <p:nvSpPr>
          <p:cNvPr id="7" name="Action Button: Back or Previous 6">
            <a:hlinkClick r:id="rId1" action="ppaction://hlinksldjump" highlightClick="1"/>
          </p:cNvPr>
          <p:cNvSpPr/>
          <p:nvPr/>
        </p:nvSpPr>
        <p:spPr>
          <a:xfrm>
            <a:off x="857250" y="6070600"/>
            <a:ext cx="571500"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10" name="Rounded Rectangle 9"/>
          <p:cNvSpPr/>
          <p:nvPr/>
        </p:nvSpPr>
        <p:spPr>
          <a:xfrm>
            <a:off x="1571625" y="428625"/>
            <a:ext cx="6215063" cy="928688"/>
          </a:xfrm>
          <a:prstGeom prst="roundRect">
            <a:avLst>
              <a:gd name="adj" fmla="val 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fontAlgn="auto"/>
            <a:r>
              <a:rPr lang="en-ID" sz="2000" b="1" strike="noStrike" noProof="1" dirty="0" err="1" smtClean="0"/>
              <a:t>Merancang</a:t>
            </a:r>
            <a:r>
              <a:rPr lang="en-ID" sz="2000" b="1" strike="noStrike" noProof="1" dirty="0" smtClean="0"/>
              <a:t> </a:t>
            </a:r>
            <a:r>
              <a:rPr lang="en-ID" sz="2000" b="1" strike="noStrike" noProof="1" dirty="0" err="1" smtClean="0"/>
              <a:t>Tahapan-Tahapan</a:t>
            </a:r>
            <a:r>
              <a:rPr lang="en-ID" sz="2000" b="1" strike="noStrike" noProof="1" dirty="0" smtClean="0"/>
              <a:t> </a:t>
            </a:r>
            <a:r>
              <a:rPr lang="en-ID" sz="2000" b="1" strike="noStrike" noProof="1" dirty="0" err="1" smtClean="0"/>
              <a:t>dalam</a:t>
            </a:r>
            <a:r>
              <a:rPr lang="en-ID" sz="2000" b="1" strike="noStrike" noProof="1" dirty="0" smtClean="0"/>
              <a:t> </a:t>
            </a:r>
            <a:r>
              <a:rPr lang="en-ID" sz="2000" b="1" strike="noStrike" noProof="1" dirty="0" err="1" smtClean="0"/>
              <a:t>Teks</a:t>
            </a:r>
            <a:r>
              <a:rPr lang="en-ID" sz="2000" b="1" strike="noStrike" noProof="1" dirty="0" smtClean="0"/>
              <a:t> </a:t>
            </a:r>
            <a:r>
              <a:rPr lang="en-ID" sz="2000" b="1" strike="noStrike" noProof="1" dirty="0" err="1" smtClean="0"/>
              <a:t>Prosedur</a:t>
            </a:r>
            <a:endParaRPr lang="en-US" sz="2000" strike="noStrike" noProof="1" dirty="0" smtClean="0"/>
          </a:p>
          <a:p>
            <a:pPr algn="ctr" fontAlgn="auto"/>
            <a:endParaRPr lang="en-US" strike="noStrike" noProof="1" dirty="0"/>
          </a:p>
        </p:txBody>
      </p:sp>
      <p:sp>
        <p:nvSpPr>
          <p:cNvPr id="25" name="Freeform: Shape 24"/>
          <p:cNvSpPr/>
          <p:nvPr/>
        </p:nvSpPr>
        <p:spPr>
          <a:xfrm>
            <a:off x="1547813" y="1681163"/>
            <a:ext cx="2443163" cy="1722438"/>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17220" tIns="34290" rIns="68580" bIns="34290" numCol="1" spcCol="0" rtlCol="0" fromWordArt="0" anchor="ctr" anchorCtr="0" forceAA="0" compatLnSpc="1">
            <a:noAutofit/>
          </a:bodyPr>
          <a:lstStyle/>
          <a:p>
            <a:pPr algn="l" fontAlgn="auto">
              <a:lnSpc>
                <a:spcPts val="975"/>
              </a:lnSpc>
              <a:spcAft>
                <a:spcPts val="900"/>
              </a:spcAft>
            </a:pPr>
            <a:endParaRPr lang="id-ID" altLang="en-US" sz="2000" b="1" strike="noStrike" noProof="1">
              <a:solidFill>
                <a:schemeClr val="accent1">
                  <a:lumMod val="50000"/>
                </a:schemeClr>
              </a:solidFill>
            </a:endParaRPr>
          </a:p>
        </p:txBody>
      </p:sp>
      <p:sp>
        <p:nvSpPr>
          <p:cNvPr id="43" name="Freeform: Shape 42"/>
          <p:cNvSpPr/>
          <p:nvPr/>
        </p:nvSpPr>
        <p:spPr>
          <a:xfrm>
            <a:off x="1625600" y="3727450"/>
            <a:ext cx="2365375" cy="1736725"/>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30432 h 1967345"/>
              <a:gd name="connsiteX5" fmla="*/ 591659 w 2684318"/>
              <a:gd name="connsiteY5" fmla="*/ 1730432 h 1967345"/>
              <a:gd name="connsiteX6" fmla="*/ 591659 w 2684318"/>
              <a:gd name="connsiteY6" fmla="*/ 1460774 h 1967345"/>
              <a:gd name="connsiteX7" fmla="*/ 0 w 2684318"/>
              <a:gd name="connsiteY7" fmla="*/ 1460774 h 1967345"/>
              <a:gd name="connsiteX8" fmla="*/ 0 w 2684318"/>
              <a:gd name="connsiteY8" fmla="*/ 1457742 h 1967345"/>
              <a:gd name="connsiteX9" fmla="*/ 192357 w 2684318"/>
              <a:gd name="connsiteY9" fmla="*/ 1235713 h 1967345"/>
              <a:gd name="connsiteX10" fmla="*/ 417937 w 2684318"/>
              <a:gd name="connsiteY10" fmla="*/ 987317 h 1967345"/>
              <a:gd name="connsiteX11" fmla="*/ 521133 w 2684318"/>
              <a:gd name="connsiteY11" fmla="*/ 809965 h 1967345"/>
              <a:gd name="connsiteX12" fmla="*/ 554321 w 2684318"/>
              <a:gd name="connsiteY12" fmla="*/ 636243 h 1967345"/>
              <a:gd name="connsiteX13" fmla="*/ 422085 w 2684318"/>
              <a:gd name="connsiteY13" fmla="*/ 311616 h 1967345"/>
              <a:gd name="connsiteX14" fmla="*/ 45083 w 2684318"/>
              <a:gd name="connsiteY14" fmla="*/ 198567 h 1967345"/>
              <a:gd name="connsiteX15" fmla="*/ 0 w 2684318"/>
              <a:gd name="connsiteY15" fmla="*/ 201080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4318" h="1967345">
                <a:moveTo>
                  <a:pt x="0" y="0"/>
                </a:moveTo>
                <a:lnTo>
                  <a:pt x="2684318" y="0"/>
                </a:lnTo>
                <a:lnTo>
                  <a:pt x="2684318" y="1967345"/>
                </a:lnTo>
                <a:lnTo>
                  <a:pt x="0" y="1967345"/>
                </a:lnTo>
                <a:lnTo>
                  <a:pt x="0" y="1730432"/>
                </a:lnTo>
                <a:lnTo>
                  <a:pt x="591659" y="1730432"/>
                </a:lnTo>
                <a:lnTo>
                  <a:pt x="591659" y="1460774"/>
                </a:lnTo>
                <a:lnTo>
                  <a:pt x="0" y="1460774"/>
                </a:lnTo>
                <a:lnTo>
                  <a:pt x="0" y="1457742"/>
                </a:lnTo>
                <a:lnTo>
                  <a:pt x="192357" y="1235713"/>
                </a:lnTo>
                <a:cubicBezTo>
                  <a:pt x="296072" y="1131998"/>
                  <a:pt x="371265" y="1049200"/>
                  <a:pt x="417937" y="987317"/>
                </a:cubicBezTo>
                <a:cubicBezTo>
                  <a:pt x="464608" y="925433"/>
                  <a:pt x="499007" y="866316"/>
                  <a:pt x="521133" y="809965"/>
                </a:cubicBezTo>
                <a:cubicBezTo>
                  <a:pt x="543258" y="753613"/>
                  <a:pt x="554321" y="695706"/>
                  <a:pt x="554321" y="636243"/>
                </a:cubicBezTo>
                <a:cubicBezTo>
                  <a:pt x="554321" y="495191"/>
                  <a:pt x="510243" y="386982"/>
                  <a:pt x="422085" y="311616"/>
                </a:cubicBezTo>
                <a:cubicBezTo>
                  <a:pt x="333928" y="236250"/>
                  <a:pt x="208260" y="198567"/>
                  <a:pt x="45083" y="198567"/>
                </a:cubicBezTo>
                <a:lnTo>
                  <a:pt x="0" y="201080"/>
                </a:lnTo>
                <a:close/>
              </a:path>
            </a:pathLst>
          </a:cu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17220" tIns="34290" rIns="68580" bIns="34290" numCol="1" spcCol="0" rtlCol="0" fromWordArt="0" anchor="ctr" anchorCtr="0" forceAA="0" compatLnSpc="1">
            <a:noAutofit/>
          </a:bodyPr>
          <a:lstStyle/>
          <a:p>
            <a:pPr algn="just" fontAlgn="auto">
              <a:lnSpc>
                <a:spcPts val="975"/>
              </a:lnSpc>
              <a:spcAft>
                <a:spcPts val="900"/>
              </a:spcAft>
            </a:pPr>
            <a:endParaRPr lang="en-US" sz="1500" b="1" strike="noStrike" noProof="1">
              <a:solidFill>
                <a:schemeClr val="accent2">
                  <a:lumMod val="50000"/>
                </a:schemeClr>
              </a:solidFill>
            </a:endParaRPr>
          </a:p>
        </p:txBody>
      </p:sp>
      <p:sp>
        <p:nvSpPr>
          <p:cNvPr id="34" name="Freeform: Shape 33"/>
          <p:cNvSpPr/>
          <p:nvPr/>
        </p:nvSpPr>
        <p:spPr>
          <a:xfrm>
            <a:off x="5302250" y="1712913"/>
            <a:ext cx="2533650" cy="1657350"/>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6670 h 1967345"/>
              <a:gd name="connsiteX5" fmla="*/ 48905 w 2684318"/>
              <a:gd name="connsiteY5" fmla="*/ 1743591 h 1967345"/>
              <a:gd name="connsiteX6" fmla="*/ 337102 w 2684318"/>
              <a:gd name="connsiteY6" fmla="*/ 1629829 h 1967345"/>
              <a:gd name="connsiteX7" fmla="*/ 492674 w 2684318"/>
              <a:gd name="connsiteY7" fmla="*/ 1306239 h 1967345"/>
              <a:gd name="connsiteX8" fmla="*/ 424222 w 2684318"/>
              <a:gd name="connsiteY8" fmla="*/ 1086883 h 1967345"/>
              <a:gd name="connsiteX9" fmla="*/ 235461 w 2684318"/>
              <a:gd name="connsiteY9" fmla="*/ 954646 h 1967345"/>
              <a:gd name="connsiteX10" fmla="*/ 409183 w 2684318"/>
              <a:gd name="connsiteY10" fmla="*/ 814113 h 1967345"/>
              <a:gd name="connsiteX11" fmla="*/ 468819 w 2684318"/>
              <a:gd name="connsiteY11" fmla="*/ 630020 h 1967345"/>
              <a:gd name="connsiteX12" fmla="*/ 324656 w 2684318"/>
              <a:gd name="connsiteY12" fmla="*/ 313690 h 1967345"/>
              <a:gd name="connsiteX13" fmla="*/ 47738 w 2684318"/>
              <a:gd name="connsiteY13" fmla="*/ 205762 h 1967345"/>
              <a:gd name="connsiteX14" fmla="*/ 0 w 2684318"/>
              <a:gd name="connsiteY14" fmla="*/ 202882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318" h="1967345">
                <a:moveTo>
                  <a:pt x="0" y="0"/>
                </a:moveTo>
                <a:lnTo>
                  <a:pt x="2684318" y="0"/>
                </a:lnTo>
                <a:lnTo>
                  <a:pt x="2684318" y="1967345"/>
                </a:lnTo>
                <a:lnTo>
                  <a:pt x="0" y="1967345"/>
                </a:lnTo>
                <a:lnTo>
                  <a:pt x="0" y="1746670"/>
                </a:lnTo>
                <a:lnTo>
                  <a:pt x="48905" y="1743591"/>
                </a:lnTo>
                <a:cubicBezTo>
                  <a:pt x="163250" y="1728422"/>
                  <a:pt x="259316" y="1690502"/>
                  <a:pt x="337102" y="1629829"/>
                </a:cubicBezTo>
                <a:cubicBezTo>
                  <a:pt x="440816" y="1548931"/>
                  <a:pt x="492674" y="1441068"/>
                  <a:pt x="492674" y="1306239"/>
                </a:cubicBezTo>
                <a:cubicBezTo>
                  <a:pt x="492674" y="1219119"/>
                  <a:pt x="469856" y="1146000"/>
                  <a:pt x="424222" y="1086883"/>
                </a:cubicBezTo>
                <a:cubicBezTo>
                  <a:pt x="378587" y="1027765"/>
                  <a:pt x="315667" y="983687"/>
                  <a:pt x="235461" y="954646"/>
                </a:cubicBezTo>
                <a:cubicBezTo>
                  <a:pt x="311519" y="918692"/>
                  <a:pt x="369426" y="871848"/>
                  <a:pt x="409183" y="814113"/>
                </a:cubicBezTo>
                <a:cubicBezTo>
                  <a:pt x="448941" y="756379"/>
                  <a:pt x="468819" y="695014"/>
                  <a:pt x="468819" y="630020"/>
                </a:cubicBezTo>
                <a:cubicBezTo>
                  <a:pt x="468819" y="495882"/>
                  <a:pt x="420765" y="390439"/>
                  <a:pt x="324656" y="313690"/>
                </a:cubicBezTo>
                <a:cubicBezTo>
                  <a:pt x="252574" y="256129"/>
                  <a:pt x="160268" y="220153"/>
                  <a:pt x="47738" y="205762"/>
                </a:cubicBezTo>
                <a:lnTo>
                  <a:pt x="0" y="202882"/>
                </a:lnTo>
                <a:close/>
              </a:path>
            </a:pathLst>
          </a:cu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17220" tIns="34290" rIns="68580" bIns="34290" numCol="1" spcCol="0" rtlCol="0" fromWordArt="0" anchor="ctr" anchorCtr="0" forceAA="0" compatLnSpc="1">
            <a:noAutofit/>
          </a:bodyPr>
          <a:lstStyle/>
          <a:p>
            <a:pPr algn="just" fontAlgn="auto">
              <a:lnSpc>
                <a:spcPts val="975"/>
              </a:lnSpc>
              <a:spcAft>
                <a:spcPts val="900"/>
              </a:spcAft>
            </a:pPr>
            <a:endParaRPr lang="en-US" sz="1500" b="1" strike="noStrike" noProof="1">
              <a:solidFill>
                <a:schemeClr val="accent3">
                  <a:lumMod val="50000"/>
                </a:schemeClr>
              </a:solidFill>
            </a:endParaRPr>
          </a:p>
        </p:txBody>
      </p:sp>
      <p:sp>
        <p:nvSpPr>
          <p:cNvPr id="16" name="Freeform: Shape 15"/>
          <p:cNvSpPr/>
          <p:nvPr/>
        </p:nvSpPr>
        <p:spPr>
          <a:xfrm>
            <a:off x="1187450" y="1903413"/>
            <a:ext cx="631825" cy="1322388"/>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chemeClr val="accent1">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35" name="Freeform: Shape 34"/>
          <p:cNvSpPr/>
          <p:nvPr/>
        </p:nvSpPr>
        <p:spPr>
          <a:xfrm>
            <a:off x="4848225" y="1873250"/>
            <a:ext cx="1035050" cy="1306513"/>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chemeClr val="accent3">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44" name="Freeform: Shape 43"/>
          <p:cNvSpPr/>
          <p:nvPr/>
        </p:nvSpPr>
        <p:spPr>
          <a:xfrm>
            <a:off x="1254125" y="3933825"/>
            <a:ext cx="955675" cy="1350963"/>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chemeClr val="accent2">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28" name="Freeform: Shape 27"/>
          <p:cNvSpPr/>
          <p:nvPr/>
        </p:nvSpPr>
        <p:spPr>
          <a:xfrm>
            <a:off x="5334000" y="3727450"/>
            <a:ext cx="2470150" cy="1671638"/>
          </a:xfrm>
          <a:custGeom>
            <a:avLst/>
            <a:gdLst/>
            <a:ahLst/>
            <a:cxnLst/>
            <a:rect l="l" t="t" r="r" b="b"/>
            <a:pathLst>
              <a:path w="2684318" h="1967345">
                <a:moveTo>
                  <a:pt x="0" y="0"/>
                </a:moveTo>
                <a:lnTo>
                  <a:pt x="2684318" y="0"/>
                </a:lnTo>
                <a:lnTo>
                  <a:pt x="2684318" y="1967345"/>
                </a:lnTo>
                <a:lnTo>
                  <a:pt x="0" y="1967345"/>
                </a:lnTo>
                <a:lnTo>
                  <a:pt x="0" y="1730432"/>
                </a:lnTo>
                <a:lnTo>
                  <a:pt x="196175" y="1730432"/>
                </a:lnTo>
                <a:lnTo>
                  <a:pt x="196175" y="1409954"/>
                </a:lnTo>
                <a:lnTo>
                  <a:pt x="349673" y="1409954"/>
                </a:lnTo>
                <a:lnTo>
                  <a:pt x="349673" y="1140296"/>
                </a:lnTo>
                <a:lnTo>
                  <a:pt x="196175" y="1140296"/>
                </a:lnTo>
                <a:lnTo>
                  <a:pt x="196175" y="220347"/>
                </a:lnTo>
                <a:lnTo>
                  <a:pt x="0" y="220347"/>
                </a:lnTo>
                <a:close/>
              </a:path>
            </a:pathLst>
          </a:cu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17220" tIns="34290" rIns="68580" bIns="34290" numCol="1" spcCol="0" rtlCol="0" fromWordArt="0" anchor="ctr" anchorCtr="0" forceAA="0" compatLnSpc="1">
            <a:noAutofit/>
          </a:bodyPr>
          <a:lstStyle/>
          <a:p>
            <a:pPr algn="just" fontAlgn="auto">
              <a:lnSpc>
                <a:spcPts val="975"/>
              </a:lnSpc>
              <a:spcAft>
                <a:spcPts val="900"/>
              </a:spcAft>
            </a:pPr>
            <a:endParaRPr lang="en-US" sz="1500" b="1" strike="noStrike" noProof="1">
              <a:solidFill>
                <a:schemeClr val="accent4">
                  <a:lumMod val="50000"/>
                </a:schemeClr>
              </a:solidFill>
            </a:endParaRPr>
          </a:p>
        </p:txBody>
      </p:sp>
      <p:sp>
        <p:nvSpPr>
          <p:cNvPr id="14" name="Freeform: Shape 13"/>
          <p:cNvSpPr/>
          <p:nvPr/>
        </p:nvSpPr>
        <p:spPr>
          <a:xfrm>
            <a:off x="4765675" y="3940175"/>
            <a:ext cx="1019175" cy="1282700"/>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solidFill>
            <a:schemeClr val="accent4">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4348" name="Text Box 2"/>
          <p:cNvSpPr txBox="1"/>
          <p:nvPr/>
        </p:nvSpPr>
        <p:spPr>
          <a:xfrm>
            <a:off x="1957388" y="2079625"/>
            <a:ext cx="1925637" cy="830263"/>
          </a:xfrm>
          <a:prstGeom prst="rect">
            <a:avLst/>
          </a:prstGeom>
          <a:noFill/>
          <a:ln w="9525">
            <a:noFill/>
          </a:ln>
        </p:spPr>
        <p:txBody>
          <a:bodyPr wrap="square" anchor="t">
            <a:spAutoFit/>
          </a:bodyPr>
          <a:p>
            <a:r>
              <a:rPr lang="en-US" altLang="zh-CN" sz="1600">
                <a:latin typeface="Calibri" panose="020F0502020204030204" charset="0"/>
              </a:rPr>
              <a:t>Menentukan topik prosedur yang akan disusun.</a:t>
            </a:r>
            <a:endParaRPr lang="en-US" altLang="zh-CN" sz="1600">
              <a:latin typeface="Calibri" panose="020F0502020204030204" charset="0"/>
            </a:endParaRPr>
          </a:p>
        </p:txBody>
      </p:sp>
      <p:sp>
        <p:nvSpPr>
          <p:cNvPr id="14349" name="Text Box 3"/>
          <p:cNvSpPr txBox="1"/>
          <p:nvPr/>
        </p:nvSpPr>
        <p:spPr>
          <a:xfrm>
            <a:off x="2289175" y="4303713"/>
            <a:ext cx="1831975" cy="584200"/>
          </a:xfrm>
          <a:prstGeom prst="rect">
            <a:avLst/>
          </a:prstGeom>
          <a:noFill/>
          <a:ln w="9525">
            <a:noFill/>
          </a:ln>
        </p:spPr>
        <p:txBody>
          <a:bodyPr wrap="square" anchor="t">
            <a:spAutoFit/>
          </a:bodyPr>
          <a:p>
            <a:r>
              <a:rPr lang="en-US" altLang="zh-CN" sz="1600" dirty="0" err="1">
                <a:latin typeface="Calibri" panose="020F0502020204030204" charset="0"/>
              </a:rPr>
              <a:t>Mengumpulkan</a:t>
            </a:r>
            <a:r>
              <a:rPr lang="en-US" altLang="zh-CN" sz="1600" dirty="0">
                <a:latin typeface="Calibri" panose="020F0502020204030204" charset="0"/>
              </a:rPr>
              <a:t> </a:t>
            </a:r>
            <a:r>
              <a:rPr lang="en-US" altLang="zh-CN" sz="1600" dirty="0" err="1">
                <a:latin typeface="Calibri" panose="020F0502020204030204" charset="0"/>
              </a:rPr>
              <a:t>sumber</a:t>
            </a:r>
            <a:r>
              <a:rPr lang="en-US" altLang="zh-CN" sz="1600" dirty="0">
                <a:latin typeface="Calibri" panose="020F0502020204030204" charset="0"/>
              </a:rPr>
              <a:t> </a:t>
            </a:r>
            <a:r>
              <a:rPr lang="en-US" altLang="zh-CN" sz="1600" dirty="0" err="1">
                <a:latin typeface="Calibri" panose="020F0502020204030204" charset="0"/>
              </a:rPr>
              <a:t>informasi</a:t>
            </a:r>
            <a:r>
              <a:rPr lang="en-US" altLang="zh-CN" sz="1600" dirty="0">
                <a:latin typeface="Calibri" panose="020F0502020204030204" charset="0"/>
              </a:rPr>
              <a:t>.</a:t>
            </a:r>
            <a:endParaRPr lang="en-US" altLang="zh-CN" sz="1600" dirty="0">
              <a:latin typeface="Calibri" panose="020F0502020204030204" charset="0"/>
            </a:endParaRPr>
          </a:p>
        </p:txBody>
      </p:sp>
      <p:sp>
        <p:nvSpPr>
          <p:cNvPr id="14350" name="Text Box 4"/>
          <p:cNvSpPr txBox="1"/>
          <p:nvPr/>
        </p:nvSpPr>
        <p:spPr>
          <a:xfrm>
            <a:off x="5975350" y="1801813"/>
            <a:ext cx="1860550" cy="1568450"/>
          </a:xfrm>
          <a:prstGeom prst="rect">
            <a:avLst/>
          </a:prstGeom>
          <a:noFill/>
          <a:ln w="9525">
            <a:noFill/>
          </a:ln>
        </p:spPr>
        <p:txBody>
          <a:bodyPr wrap="square" anchor="t">
            <a:spAutoFit/>
          </a:bodyPr>
          <a:p>
            <a:r>
              <a:rPr lang="en-US" altLang="zh-CN" sz="1600">
                <a:latin typeface="Calibri" panose="020F0502020204030204" charset="0"/>
              </a:rPr>
              <a:t>Mengembangkan informasi yang telah dikumpulkan ke dalam langkah-langkah yang saling berkaitan.</a:t>
            </a:r>
            <a:endParaRPr lang="en-US" altLang="zh-CN" sz="1600">
              <a:latin typeface="Calibri" panose="020F0502020204030204" charset="0"/>
            </a:endParaRPr>
          </a:p>
        </p:txBody>
      </p:sp>
      <p:sp>
        <p:nvSpPr>
          <p:cNvPr id="14351" name="Text Box 5"/>
          <p:cNvSpPr txBox="1"/>
          <p:nvPr/>
        </p:nvSpPr>
        <p:spPr>
          <a:xfrm>
            <a:off x="6140450" y="4148138"/>
            <a:ext cx="1531938" cy="830262"/>
          </a:xfrm>
          <a:prstGeom prst="rect">
            <a:avLst/>
          </a:prstGeom>
          <a:noFill/>
          <a:ln w="9525">
            <a:noFill/>
          </a:ln>
        </p:spPr>
        <p:txBody>
          <a:bodyPr wrap="square" anchor="t">
            <a:spAutoFit/>
          </a:bodyPr>
          <a:p>
            <a:r>
              <a:rPr lang="en-US" altLang="zh-CN" sz="1600">
                <a:latin typeface="Calibri" panose="020F0502020204030204" charset="0"/>
              </a:rPr>
              <a:t>Menyusun teks prosedur secara utuh.</a:t>
            </a:r>
            <a:endParaRPr lang="en-US" altLang="zh-CN" sz="1600">
              <a:latin typeface="Calibri" panose="020F0502020204030204" charset="0"/>
            </a:endParaRPr>
          </a:p>
        </p:txBody>
      </p:sp>
    </p:spTree>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8"/>
          <p:cNvSpPr txBox="1"/>
          <p:nvPr/>
        </p:nvSpPr>
        <p:spPr>
          <a:xfrm>
            <a:off x="1143000" y="500063"/>
            <a:ext cx="6929438" cy="461962"/>
          </a:xfrm>
          <a:prstGeom prst="rect">
            <a:avLst/>
          </a:prstGeom>
          <a:noFill/>
          <a:ln w="9525">
            <a:noFill/>
          </a:ln>
        </p:spPr>
        <p:txBody>
          <a:bodyPr wrap="square" anchor="t">
            <a:spAutoFit/>
          </a:bodyPr>
          <a:p>
            <a:pPr algn="ctr"/>
            <a:r>
              <a:rPr lang="en-ID" altLang="en-US" sz="2400" b="1" dirty="0">
                <a:latin typeface="Calibri" panose="020F0502020204030204" charset="0"/>
              </a:rPr>
              <a:t>C. </a:t>
            </a:r>
            <a:r>
              <a:rPr lang="en-ID" altLang="en-US" sz="2400" b="1" dirty="0" err="1">
                <a:latin typeface="Calibri" panose="020F0502020204030204" charset="0"/>
              </a:rPr>
              <a:t>Struktur</a:t>
            </a:r>
            <a:r>
              <a:rPr lang="en-ID" altLang="en-US" sz="2400" b="1" dirty="0">
                <a:latin typeface="Calibri" panose="020F0502020204030204" charset="0"/>
              </a:rPr>
              <a:t> </a:t>
            </a:r>
            <a:r>
              <a:rPr lang="en-ID" altLang="en-US" sz="2400" b="1" dirty="0" err="1">
                <a:latin typeface="Calibri" panose="020F0502020204030204" charset="0"/>
              </a:rPr>
              <a:t>dan</a:t>
            </a:r>
            <a:r>
              <a:rPr lang="en-ID" altLang="en-US" sz="2400" b="1" dirty="0">
                <a:latin typeface="Calibri" panose="020F0502020204030204" charset="0"/>
              </a:rPr>
              <a:t> </a:t>
            </a:r>
            <a:r>
              <a:rPr lang="en-ID" altLang="en-US" sz="2400" b="1" dirty="0" err="1">
                <a:latin typeface="Calibri" panose="020F0502020204030204" charset="0"/>
              </a:rPr>
              <a:t>Kaidah</a:t>
            </a:r>
            <a:r>
              <a:rPr lang="en-ID" altLang="en-US" sz="2400" b="1" dirty="0">
                <a:latin typeface="Calibri" panose="020F0502020204030204" charset="0"/>
              </a:rPr>
              <a:t> </a:t>
            </a:r>
            <a:r>
              <a:rPr lang="en-ID" altLang="en-US" sz="2400" b="1" dirty="0" err="1">
                <a:latin typeface="Calibri" panose="020F0502020204030204" charset="0"/>
              </a:rPr>
              <a:t>Kebahasaan</a:t>
            </a:r>
            <a:r>
              <a:rPr lang="en-ID" altLang="en-US" sz="2400" b="1" dirty="0">
                <a:latin typeface="Calibri" panose="020F0502020204030204" charset="0"/>
              </a:rPr>
              <a:t> </a:t>
            </a:r>
            <a:r>
              <a:rPr lang="en-ID" altLang="en-US" sz="2400" b="1" dirty="0" err="1">
                <a:latin typeface="Calibri" panose="020F0502020204030204" charset="0"/>
              </a:rPr>
              <a:t>Teks</a:t>
            </a:r>
            <a:r>
              <a:rPr lang="en-ID" altLang="en-US" sz="2400" b="1" dirty="0">
                <a:latin typeface="Calibri" panose="020F0502020204030204" charset="0"/>
              </a:rPr>
              <a:t> </a:t>
            </a:r>
            <a:r>
              <a:rPr lang="en-ID" altLang="en-US" sz="2400" b="1" dirty="0" err="1">
                <a:latin typeface="Calibri" panose="020F0502020204030204" charset="0"/>
              </a:rPr>
              <a:t>Prosedur</a:t>
            </a:r>
            <a:endParaRPr lang="en-US" altLang="zh-CN" sz="2400" b="1" dirty="0">
              <a:latin typeface="Calibri" panose="020F0502020204030204" charset="0"/>
            </a:endParaRPr>
          </a:p>
        </p:txBody>
      </p:sp>
      <p:sp>
        <p:nvSpPr>
          <p:cNvPr id="11" name="Oval Callout 10">
            <a:hlinkClick r:id="rId1" action="ppaction://hlinksldjump"/>
          </p:cNvPr>
          <p:cNvSpPr/>
          <p:nvPr/>
        </p:nvSpPr>
        <p:spPr>
          <a:xfrm>
            <a:off x="285750" y="1285875"/>
            <a:ext cx="3000375" cy="1000125"/>
          </a:xfrm>
          <a:prstGeom prst="wedgeEllipseCallout">
            <a:avLst>
              <a:gd name="adj1" fmla="val 18121"/>
              <a:gd name="adj2" fmla="val 99348"/>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r>
              <a:rPr lang="id-ID" altLang="en-ID" b="1" strike="noStrike" noProof="1"/>
              <a:t>S</a:t>
            </a:r>
            <a:r>
              <a:rPr lang="en-ID" b="1" strike="noStrike" noProof="1"/>
              <a:t>truktur </a:t>
            </a:r>
            <a:r>
              <a:rPr lang="id-ID" altLang="en-ID" b="1" strike="noStrike" noProof="1"/>
              <a:t>T</a:t>
            </a:r>
            <a:r>
              <a:rPr lang="en-ID" b="1" strike="noStrike" noProof="1"/>
              <a:t>eks </a:t>
            </a:r>
            <a:r>
              <a:rPr lang="id-ID" altLang="en-ID" b="1" strike="noStrike" noProof="1"/>
              <a:t>P</a:t>
            </a:r>
            <a:r>
              <a:rPr lang="en-ID" b="1" strike="noStrike" noProof="1"/>
              <a:t>rosedur</a:t>
            </a:r>
            <a:endParaRPr lang="en-ID" b="1" strike="noStrike" noProof="1"/>
          </a:p>
        </p:txBody>
      </p:sp>
      <p:sp>
        <p:nvSpPr>
          <p:cNvPr id="12" name="Oval Callout 11">
            <a:hlinkClick r:id="rId2" action="ppaction://hlinksldjump"/>
          </p:cNvPr>
          <p:cNvSpPr/>
          <p:nvPr/>
        </p:nvSpPr>
        <p:spPr>
          <a:xfrm>
            <a:off x="5500688" y="1285875"/>
            <a:ext cx="3071813" cy="1214438"/>
          </a:xfrm>
          <a:prstGeom prst="wedgeEllipseCallout">
            <a:avLst>
              <a:gd name="adj1" fmla="val -43970"/>
              <a:gd name="adj2" fmla="val 74621"/>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r>
              <a:rPr lang="id-ID" altLang="en-ID" b="1" strike="noStrike" noProof="1" dirty="0" err="1" smtClean="0"/>
              <a:t>K</a:t>
            </a:r>
            <a:r>
              <a:rPr lang="en-ID" b="1" strike="noStrike" noProof="1" dirty="0" err="1" smtClean="0"/>
              <a:t>aidah</a:t>
            </a:r>
            <a:r>
              <a:rPr lang="en-ID" b="1" strike="noStrike" noProof="1" dirty="0" smtClean="0"/>
              <a:t> </a:t>
            </a:r>
            <a:r>
              <a:rPr lang="id-ID" altLang="en-ID" b="1" strike="noStrike" noProof="1" dirty="0" smtClean="0"/>
              <a:t>K</a:t>
            </a:r>
            <a:r>
              <a:rPr lang="en-ID" b="1" strike="noStrike" noProof="1" dirty="0" err="1" smtClean="0"/>
              <a:t>ebahasaan</a:t>
            </a:r>
            <a:r>
              <a:rPr lang="en-ID" b="1" strike="noStrike" noProof="1" dirty="0" smtClean="0"/>
              <a:t> </a:t>
            </a:r>
            <a:r>
              <a:rPr lang="id-ID" altLang="en-ID" b="1" strike="noStrike" noProof="1" dirty="0" smtClean="0"/>
              <a:t>T</a:t>
            </a:r>
            <a:r>
              <a:rPr lang="en-ID" b="1" strike="noStrike" noProof="1" dirty="0" err="1" smtClean="0"/>
              <a:t>eks</a:t>
            </a:r>
            <a:r>
              <a:rPr lang="en-ID" b="1" strike="noStrike" noProof="1" dirty="0" smtClean="0"/>
              <a:t> </a:t>
            </a:r>
            <a:r>
              <a:rPr lang="id-ID" altLang="en-ID" b="1" strike="noStrike" noProof="1" dirty="0" smtClean="0"/>
              <a:t>P</a:t>
            </a:r>
            <a:r>
              <a:rPr lang="en-ID" b="1" strike="noStrike" noProof="1" dirty="0" err="1" smtClean="0"/>
              <a:t>rosedur</a:t>
            </a:r>
            <a:endParaRPr lang="en-US" b="1" strike="noStrike" noProof="1" dirty="0"/>
          </a:p>
        </p:txBody>
      </p:sp>
      <p:pic>
        <p:nvPicPr>
          <p:cNvPr id="15364" name="Picture 2" descr="C:\Users\User PC\AppData\Local\Microsoft\Windows\INetCache\IE\UBOH1X3L\magnifying-glass-1020142_640[1].jpg"/>
          <p:cNvPicPr>
            <a:picLocks noGrp="1" noChangeAspect="1"/>
          </p:cNvPicPr>
          <p:nvPr>
            <p:ph idx="1"/>
          </p:nvPr>
        </p:nvPicPr>
        <p:blipFill>
          <a:blip r:embed="rId3"/>
          <a:stretch>
            <a:fillRect/>
          </a:stretch>
        </p:blipFill>
        <p:spPr>
          <a:xfrm>
            <a:off x="2428875" y="2714625"/>
            <a:ext cx="3143250" cy="3025775"/>
          </a:xfrm>
          <a:ln/>
        </p:spPr>
      </p:pic>
      <p:sp>
        <p:nvSpPr>
          <p:cNvPr id="5" name="Action Button: Back or Previous 4">
            <a:hlinkClick r:id="rId4" action="ppaction://hlinksldjump" highlightClick="1"/>
          </p:cNvPr>
          <p:cNvSpPr/>
          <p:nvPr/>
        </p:nvSpPr>
        <p:spPr>
          <a:xfrm>
            <a:off x="642938" y="5929313"/>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extBox 4"/>
          <p:cNvSpPr txBox="1"/>
          <p:nvPr/>
        </p:nvSpPr>
        <p:spPr>
          <a:xfrm>
            <a:off x="1071563" y="428625"/>
            <a:ext cx="6143625" cy="523875"/>
          </a:xfrm>
          <a:prstGeom prst="rect">
            <a:avLst/>
          </a:prstGeom>
          <a:noFill/>
          <a:ln w="9525">
            <a:noFill/>
          </a:ln>
        </p:spPr>
        <p:txBody>
          <a:bodyPr wrap="square" anchor="t">
            <a:spAutoFit/>
          </a:bodyPr>
          <a:p>
            <a:pPr algn="ctr"/>
            <a:r>
              <a:rPr lang="en-ID" altLang="en-US" sz="2800" b="1" dirty="0">
                <a:latin typeface="Calibri" panose="020F0502020204030204" charset="0"/>
              </a:rPr>
              <a:t>Struktur </a:t>
            </a:r>
            <a:r>
              <a:rPr lang="en-ID" altLang="en-US" sz="2800" b="1" dirty="0" err="1">
                <a:latin typeface="Calibri" panose="020F0502020204030204" charset="0"/>
              </a:rPr>
              <a:t>Teks</a:t>
            </a:r>
            <a:r>
              <a:rPr lang="en-ID" altLang="en-US" sz="2800" b="1" dirty="0">
                <a:latin typeface="Calibri" panose="020F0502020204030204" charset="0"/>
              </a:rPr>
              <a:t> </a:t>
            </a:r>
            <a:r>
              <a:rPr lang="en-ID" altLang="en-US" sz="2800" b="1" dirty="0" err="1">
                <a:latin typeface="Calibri" panose="020F0502020204030204" charset="0"/>
              </a:rPr>
              <a:t>Prosedur</a:t>
            </a:r>
            <a:endParaRPr lang="en-US" altLang="zh-CN" sz="2800" b="1" dirty="0">
              <a:latin typeface="Calibri" panose="020F0502020204030204" charset="0"/>
            </a:endParaRPr>
          </a:p>
        </p:txBody>
      </p:sp>
      <p:sp>
        <p:nvSpPr>
          <p:cNvPr id="4" name="Action Button: Back or Previous 3">
            <a:hlinkClick r:id="rId1" action="ppaction://hlinksldjump" highlightClick="1"/>
          </p:cNvPr>
          <p:cNvSpPr/>
          <p:nvPr/>
        </p:nvSpPr>
        <p:spPr>
          <a:xfrm>
            <a:off x="857250" y="6072188"/>
            <a:ext cx="571500"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graphicFrame>
        <p:nvGraphicFramePr>
          <p:cNvPr id="7" name="Content Placeholder 6"/>
          <p:cNvGraphicFramePr>
            <a:graphicFrameLocks noGrp="1"/>
          </p:cNvGraphicFramePr>
          <p:nvPr>
            <p:ph idx="1"/>
          </p:nvPr>
        </p:nvGraphicFramePr>
        <p:xfrm>
          <a:off x="1285852" y="1285860"/>
          <a:ext cx="6929485" cy="4357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itle 6"/>
          <p:cNvSpPr>
            <a:spLocks noGrp="1"/>
          </p:cNvSpPr>
          <p:nvPr>
            <p:ph type="title"/>
          </p:nvPr>
        </p:nvSpPr>
        <p:spPr>
          <a:ln/>
        </p:spPr>
        <p:txBody>
          <a:bodyPr vert="horz" lIns="91440" tIns="45720" rIns="91440" bIns="45720" anchor="ctr"/>
          <a:p>
            <a:r>
              <a:rPr lang="en-ID" altLang="en-US" sz="3200" dirty="0" err="1"/>
              <a:t>Kaidah Kebahasaan</a:t>
            </a:r>
            <a:r>
              <a:rPr lang="en-ID" altLang="en-US" sz="3200" dirty="0"/>
              <a:t> </a:t>
            </a:r>
            <a:r>
              <a:rPr lang="en-ID" altLang="en-US" sz="3200" dirty="0" err="1"/>
              <a:t>Teks</a:t>
            </a:r>
            <a:r>
              <a:rPr lang="en-ID" altLang="en-US" sz="3200" dirty="0"/>
              <a:t> </a:t>
            </a:r>
            <a:r>
              <a:rPr lang="id-ID" altLang="en-US" sz="3200" dirty="0" err="1"/>
              <a:t>Prosedur</a:t>
            </a:r>
            <a:endParaRPr lang="id-ID" altLang="en-US" sz="3200" dirty="0"/>
          </a:p>
        </p:txBody>
      </p:sp>
      <p:graphicFrame>
        <p:nvGraphicFramePr>
          <p:cNvPr id="9" name="Diagram 8"/>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Action Button: Back or Previous 3">
            <a:hlinkClick r:id="rId6" action="ppaction://hlinksldjump" highlightClick="1"/>
          </p:cNvPr>
          <p:cNvSpPr/>
          <p:nvPr/>
        </p:nvSpPr>
        <p:spPr>
          <a:xfrm>
            <a:off x="928688" y="5786438"/>
            <a:ext cx="714375" cy="5000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transition spd="slow">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Title 5"/>
          <p:cNvSpPr>
            <a:spLocks noGrp="1"/>
          </p:cNvSpPr>
          <p:nvPr>
            <p:ph type="title"/>
          </p:nvPr>
        </p:nvSpPr>
        <p:spPr>
          <a:ln/>
        </p:spPr>
        <p:txBody>
          <a:bodyPr vert="horz" lIns="91440" tIns="45720" rIns="91440" bIns="45720" anchor="ctr"/>
          <a:p>
            <a:r>
              <a:rPr lang="en-ID" altLang="en-US" sz="3200" b="1" dirty="0"/>
              <a:t>D. </a:t>
            </a:r>
            <a:r>
              <a:rPr lang="en-ID" altLang="en-US" sz="3200" b="1" dirty="0" err="1"/>
              <a:t>Penyusunan</a:t>
            </a:r>
            <a:r>
              <a:rPr lang="en-ID" altLang="en-US" sz="3200" b="1" dirty="0"/>
              <a:t> </a:t>
            </a:r>
            <a:r>
              <a:rPr lang="en-ID" altLang="en-US" sz="3200" b="1" dirty="0" err="1"/>
              <a:t>Teks</a:t>
            </a:r>
            <a:r>
              <a:rPr lang="en-ID" altLang="en-US" sz="3200" b="1" dirty="0"/>
              <a:t> </a:t>
            </a:r>
            <a:r>
              <a:rPr lang="en-ID" altLang="en-US" sz="3200" b="1" dirty="0" err="1"/>
              <a:t>Prosedur</a:t>
            </a:r>
            <a:endParaRPr lang="en-US" altLang="zh-CN" sz="3200" b="1" dirty="0"/>
          </a:p>
        </p:txBody>
      </p:sp>
      <p:sp>
        <p:nvSpPr>
          <p:cNvPr id="8" name="Oval Callout 7">
            <a:hlinkClick r:id="rId1" action="ppaction://hlinksldjump"/>
          </p:cNvPr>
          <p:cNvSpPr/>
          <p:nvPr/>
        </p:nvSpPr>
        <p:spPr>
          <a:xfrm>
            <a:off x="714375" y="1500188"/>
            <a:ext cx="3857625" cy="1357313"/>
          </a:xfrm>
          <a:prstGeom prst="wedgeEllipseCallout">
            <a:avLst>
              <a:gd name="adj1" fmla="val 40214"/>
              <a:gd name="adj2" fmla="val 52003"/>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r>
              <a:rPr lang="id-ID" altLang="en-ID" strike="noStrike" noProof="1" dirty="0" err="1" smtClean="0"/>
              <a:t>Menyusun</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r>
              <a:rPr lang="en-ID" strike="noStrike" noProof="1" dirty="0" smtClean="0"/>
              <a:t> </a:t>
            </a:r>
            <a:r>
              <a:rPr lang="en-ID" strike="noStrike" noProof="1" dirty="0" err="1" smtClean="0"/>
              <a:t>dengan</a:t>
            </a:r>
            <a:r>
              <a:rPr lang="en-ID" strike="noStrike" noProof="1" dirty="0" smtClean="0"/>
              <a:t> </a:t>
            </a:r>
            <a:r>
              <a:rPr lang="en-ID" strike="noStrike" noProof="1" dirty="0" err="1" smtClean="0"/>
              <a:t>memperhatikan</a:t>
            </a:r>
            <a:r>
              <a:rPr lang="en-ID" strike="noStrike" noProof="1" dirty="0" smtClean="0"/>
              <a:t> </a:t>
            </a:r>
            <a:r>
              <a:rPr lang="en-ID" strike="noStrike" noProof="1" dirty="0" err="1" smtClean="0"/>
              <a:t>isi</a:t>
            </a:r>
            <a:r>
              <a:rPr lang="en-ID" strike="noStrike" noProof="1" dirty="0" smtClean="0"/>
              <a:t>, </a:t>
            </a:r>
            <a:r>
              <a:rPr lang="en-ID" strike="noStrike" noProof="1" dirty="0" err="1" smtClean="0"/>
              <a:t>struktur</a:t>
            </a:r>
            <a:r>
              <a:rPr lang="en-ID" strike="noStrike" noProof="1" dirty="0" smtClean="0"/>
              <a:t>, </a:t>
            </a:r>
            <a:r>
              <a:rPr lang="en-ID" strike="noStrike" noProof="1" dirty="0" err="1" smtClean="0"/>
              <a:t>dan</a:t>
            </a:r>
            <a:r>
              <a:rPr lang="en-ID" strike="noStrike" noProof="1" dirty="0" smtClean="0"/>
              <a:t> </a:t>
            </a:r>
            <a:r>
              <a:rPr lang="en-ID" strike="noStrike" noProof="1" dirty="0" err="1" smtClean="0"/>
              <a:t>kebahasaan</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endParaRPr lang="en-US" strike="noStrike" noProof="1" dirty="0"/>
          </a:p>
        </p:txBody>
      </p:sp>
      <p:sp>
        <p:nvSpPr>
          <p:cNvPr id="10" name="Oval Callout 9">
            <a:hlinkClick r:id="rId2" action="ppaction://hlinksldjump"/>
          </p:cNvPr>
          <p:cNvSpPr/>
          <p:nvPr/>
        </p:nvSpPr>
        <p:spPr>
          <a:xfrm>
            <a:off x="4786313" y="1143000"/>
            <a:ext cx="3714750" cy="1214438"/>
          </a:xfrm>
          <a:prstGeom prst="wedgeEllipseCallout">
            <a:avLst>
              <a:gd name="adj1" fmla="val -31549"/>
              <a:gd name="adj2" fmla="val 96836"/>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r>
              <a:rPr lang="id-ID" altLang="en-ID" strike="noStrike" noProof="1" dirty="0" err="1" smtClean="0"/>
              <a:t>Menyajikan </a:t>
            </a:r>
            <a:r>
              <a:rPr lang="en-ID" strike="noStrike" noProof="1" dirty="0" err="1" smtClean="0"/>
              <a:t>kembali</a:t>
            </a:r>
            <a:r>
              <a:rPr lang="en-ID" strike="noStrike" noProof="1" dirty="0" smtClean="0"/>
              <a:t> </a:t>
            </a:r>
            <a:r>
              <a:rPr lang="en-ID" strike="noStrike" noProof="1" dirty="0" err="1" smtClean="0"/>
              <a:t>dan</a:t>
            </a:r>
            <a:r>
              <a:rPr lang="en-ID" strike="noStrike" noProof="1" dirty="0" smtClean="0"/>
              <a:t> </a:t>
            </a:r>
            <a:r>
              <a:rPr lang="en-ID" strike="noStrike" noProof="1" dirty="0" err="1" smtClean="0"/>
              <a:t>merevisi</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r>
              <a:rPr lang="en-ID" strike="noStrike" noProof="1" dirty="0" smtClean="0"/>
              <a:t> yang </a:t>
            </a:r>
            <a:r>
              <a:rPr lang="en-ID" strike="noStrike" noProof="1" dirty="0" err="1" smtClean="0"/>
              <a:t>telah</a:t>
            </a:r>
            <a:r>
              <a:rPr lang="en-ID" strike="noStrike" noProof="1" dirty="0" smtClean="0"/>
              <a:t> </a:t>
            </a:r>
            <a:r>
              <a:rPr lang="en-ID" strike="noStrike" noProof="1" dirty="0" err="1" smtClean="0"/>
              <a:t>disusun</a:t>
            </a:r>
            <a:endParaRPr lang="en-US" strike="noStrike" noProof="1" dirty="0" smtClean="0"/>
          </a:p>
        </p:txBody>
      </p:sp>
      <p:pic>
        <p:nvPicPr>
          <p:cNvPr id="18436" name="Picture 4" descr="C:\Users\User PC\AppData\Local\Microsoft\Windows\INetCache\IE\UBOH1X3L\16010-female-hands-typing-on-a-laptop-keyboard-pv[1].jpg"/>
          <p:cNvPicPr>
            <a:picLocks noChangeAspect="1"/>
          </p:cNvPicPr>
          <p:nvPr/>
        </p:nvPicPr>
        <p:blipFill>
          <a:blip r:embed="rId3"/>
          <a:stretch>
            <a:fillRect/>
          </a:stretch>
        </p:blipFill>
        <p:spPr>
          <a:xfrm>
            <a:off x="2857500" y="3000375"/>
            <a:ext cx="4214813" cy="2422525"/>
          </a:xfrm>
          <a:prstGeom prst="rect">
            <a:avLst/>
          </a:prstGeom>
          <a:noFill/>
          <a:ln w="9525">
            <a:noFill/>
          </a:ln>
        </p:spPr>
      </p:pic>
      <p:sp>
        <p:nvSpPr>
          <p:cNvPr id="5" name="Action Button: Back or Previous 4">
            <a:hlinkClick r:id="rId4" action="ppaction://hlinksldjump" highlightClick="1"/>
          </p:cNvPr>
          <p:cNvSpPr/>
          <p:nvPr/>
        </p:nvSpPr>
        <p:spPr>
          <a:xfrm>
            <a:off x="642938" y="5929313"/>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Action Button: Back or Previous 3">
            <a:hlinkClick r:id="rId1" action="ppaction://hlinksldjump" highlightClick="1"/>
          </p:cNvPr>
          <p:cNvSpPr/>
          <p:nvPr/>
        </p:nvSpPr>
        <p:spPr>
          <a:xfrm>
            <a:off x="1143000" y="5715000"/>
            <a:ext cx="714375" cy="5000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8" name="Rounded Rectangle 7"/>
          <p:cNvSpPr/>
          <p:nvPr/>
        </p:nvSpPr>
        <p:spPr>
          <a:xfrm>
            <a:off x="1428750" y="857250"/>
            <a:ext cx="6429375" cy="7858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r>
              <a:rPr lang="en-ID" strike="noStrike" noProof="1" dirty="0" err="1" smtClean="0"/>
              <a:t>Langkah-Langkah</a:t>
            </a:r>
            <a:r>
              <a:rPr lang="en-ID" strike="noStrike" noProof="1" dirty="0" smtClean="0"/>
              <a:t> </a:t>
            </a:r>
            <a:r>
              <a:rPr lang="en-ID" strike="noStrike" noProof="1" dirty="0" err="1" smtClean="0"/>
              <a:t>Menyusun</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r>
              <a:rPr lang="en-ID" strike="noStrike" noProof="1" dirty="0" smtClean="0"/>
              <a:t> </a:t>
            </a:r>
            <a:r>
              <a:rPr lang="en-ID" strike="noStrike" noProof="1" dirty="0" err="1" smtClean="0"/>
              <a:t>dengan</a:t>
            </a:r>
            <a:r>
              <a:rPr lang="en-ID" strike="noStrike" noProof="1" dirty="0" smtClean="0"/>
              <a:t> </a:t>
            </a:r>
            <a:r>
              <a:rPr lang="en-ID" strike="noStrike" noProof="1" dirty="0" err="1" smtClean="0"/>
              <a:t>Memperhatikan</a:t>
            </a:r>
            <a:r>
              <a:rPr lang="en-ID" strike="noStrike" noProof="1" dirty="0" smtClean="0"/>
              <a:t> </a:t>
            </a:r>
            <a:r>
              <a:rPr lang="en-ID" strike="noStrike" noProof="1" dirty="0" err="1" smtClean="0"/>
              <a:t>Isi</a:t>
            </a:r>
            <a:r>
              <a:rPr lang="en-ID" strike="noStrike" noProof="1" dirty="0" smtClean="0"/>
              <a:t>, </a:t>
            </a:r>
            <a:r>
              <a:rPr lang="en-ID" strike="noStrike" noProof="1" dirty="0" err="1" smtClean="0"/>
              <a:t>Struktur</a:t>
            </a:r>
            <a:r>
              <a:rPr lang="en-ID" strike="noStrike" noProof="1" dirty="0" smtClean="0"/>
              <a:t>, </a:t>
            </a:r>
            <a:r>
              <a:rPr lang="en-ID" strike="noStrike" noProof="1" dirty="0" err="1" smtClean="0"/>
              <a:t>dan</a:t>
            </a:r>
            <a:r>
              <a:rPr lang="en-ID" strike="noStrike" noProof="1" dirty="0" smtClean="0"/>
              <a:t> </a:t>
            </a:r>
            <a:r>
              <a:rPr lang="en-ID" strike="noStrike" noProof="1" dirty="0" err="1" smtClean="0"/>
              <a:t>Kebahasaan</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r>
              <a:rPr lang="en-ID" strike="noStrike" noProof="1" dirty="0" smtClean="0"/>
              <a:t> </a:t>
            </a:r>
            <a:endParaRPr lang="en-US" strike="noStrike" noProof="1" dirty="0"/>
          </a:p>
        </p:txBody>
      </p:sp>
      <p:graphicFrame>
        <p:nvGraphicFramePr>
          <p:cNvPr id="9" name="Diagram 8"/>
          <p:cNvGraphicFramePr/>
          <p:nvPr/>
        </p:nvGraphicFramePr>
        <p:xfrm>
          <a:off x="1571604" y="1857681"/>
          <a:ext cx="6096000" cy="3603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Title 5"/>
          <p:cNvSpPr>
            <a:spLocks noGrp="1"/>
          </p:cNvSpPr>
          <p:nvPr>
            <p:ph type="title"/>
          </p:nvPr>
        </p:nvSpPr>
        <p:spPr>
          <a:ln/>
        </p:spPr>
        <p:txBody>
          <a:bodyPr vert="horz" lIns="91440" tIns="45720" rIns="91440" bIns="45720" anchor="ctr"/>
          <a:p>
            <a:r>
              <a:rPr lang="en-ID" altLang="en-US" sz="2800" dirty="0" err="1"/>
              <a:t>Langkah</a:t>
            </a:r>
            <a:r>
              <a:rPr lang="en-ID" altLang="en-US" sz="2800" dirty="0"/>
              <a:t> </a:t>
            </a:r>
            <a:r>
              <a:rPr lang="en-ID" altLang="en-US" sz="2800" dirty="0" err="1"/>
              <a:t>Merevisi</a:t>
            </a:r>
            <a:r>
              <a:rPr lang="en-ID" altLang="en-US" sz="2800" dirty="0"/>
              <a:t> </a:t>
            </a:r>
            <a:r>
              <a:rPr lang="en-ID" altLang="en-US" sz="2800" dirty="0" err="1"/>
              <a:t>Teks</a:t>
            </a:r>
            <a:r>
              <a:rPr lang="en-ID" altLang="en-US" sz="2800" dirty="0"/>
              <a:t> </a:t>
            </a:r>
            <a:r>
              <a:rPr lang="en-ID" altLang="en-US" sz="2800" dirty="0" err="1"/>
              <a:t>Prosedur</a:t>
            </a:r>
            <a:r>
              <a:rPr lang="en-ID" altLang="en-US" sz="2800" dirty="0"/>
              <a:t> yang </a:t>
            </a:r>
            <a:r>
              <a:rPr lang="en-ID" altLang="en-US" sz="2800" dirty="0" err="1"/>
              <a:t>Telah</a:t>
            </a:r>
            <a:r>
              <a:rPr lang="en-ID" altLang="en-US" sz="2800" dirty="0"/>
              <a:t> </a:t>
            </a:r>
            <a:r>
              <a:rPr lang="en-ID" altLang="en-US" sz="2800" dirty="0" err="1"/>
              <a:t>Disusun</a:t>
            </a:r>
            <a:endParaRPr lang="en-US" altLang="zh-CN" sz="2800" dirty="0"/>
          </a:p>
        </p:txBody>
      </p:sp>
      <p:graphicFrame>
        <p:nvGraphicFramePr>
          <p:cNvPr id="11" name="Content Placeholder 10"/>
          <p:cNvGraphicFramePr>
            <a:graphicFrameLocks noGrp="1"/>
          </p:cNvGraphicFramePr>
          <p:nvPr>
            <p:ph idx="1"/>
          </p:nvPr>
        </p:nvGraphicFramePr>
        <p:xfrm>
          <a:off x="1000100" y="1600201"/>
          <a:ext cx="7686700" cy="404337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Action Button: Back or Previous 3">
            <a:hlinkClick r:id="rId6" action="ppaction://hlinksldjump" highlightClick="1"/>
          </p:cNvPr>
          <p:cNvSpPr/>
          <p:nvPr/>
        </p:nvSpPr>
        <p:spPr>
          <a:xfrm>
            <a:off x="1143000" y="5715000"/>
            <a:ext cx="714375" cy="5000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Autofit/>
          </a:bodyPr>
          <a:lstStyle/>
          <a:p>
            <a:pPr fontAlgn="auto"/>
            <a:r>
              <a:rPr lang="id-ID" sz="3600" b="1" strike="noStrike" noProof="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Bab II</a:t>
            </a:r>
            <a:br>
              <a:rPr lang="id-ID"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id-ID" sz="3600" b="1" strike="noStrike" noProof="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Peristiwa Alam dan Sosial di Sekitar</a:t>
            </a:r>
            <a:endParaRPr lang="id-ID" sz="3600" b="1" strike="noStrike" noProof="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Left Arrow 7">
            <a:hlinkClick r:id="rId6"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sp>
        <p:nvSpPr>
          <p:cNvPr id="21508" name="Text Box 2">
            <a:hlinkClick r:id="rId7" action="ppaction://hlinksldjump"/>
          </p:cNvPr>
          <p:cNvSpPr txBox="1"/>
          <p:nvPr/>
        </p:nvSpPr>
        <p:spPr>
          <a:xfrm>
            <a:off x="4421188" y="2098675"/>
            <a:ext cx="2671762" cy="644525"/>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p:txBody>
      </p:sp>
      <p:sp>
        <p:nvSpPr>
          <p:cNvPr id="21509" name="Text Box 3">
            <a:hlinkClick r:id="rId8" action="ppaction://hlinksldjump"/>
          </p:cNvPr>
          <p:cNvSpPr txBox="1"/>
          <p:nvPr/>
        </p:nvSpPr>
        <p:spPr>
          <a:xfrm>
            <a:off x="4294188" y="2743200"/>
            <a:ext cx="2798762" cy="646113"/>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p:txBody>
      </p:sp>
      <p:sp>
        <p:nvSpPr>
          <p:cNvPr id="21510" name="Text Box 4">
            <a:hlinkClick r:id="rId9" action="ppaction://hlinksldjump"/>
          </p:cNvPr>
          <p:cNvSpPr txBox="1"/>
          <p:nvPr/>
        </p:nvSpPr>
        <p:spPr>
          <a:xfrm>
            <a:off x="4421188" y="3540125"/>
            <a:ext cx="2671762" cy="646113"/>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p:txBody>
      </p:sp>
      <p:sp>
        <p:nvSpPr>
          <p:cNvPr id="21511" name="Text Box 5">
            <a:hlinkClick r:id="rId10" action="ppaction://hlinksldjump"/>
          </p:cNvPr>
          <p:cNvSpPr txBox="1"/>
          <p:nvPr/>
        </p:nvSpPr>
        <p:spPr>
          <a:xfrm>
            <a:off x="4522788" y="4186238"/>
            <a:ext cx="2670175" cy="644525"/>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p:txBody>
      </p:sp>
      <p:sp>
        <p:nvSpPr>
          <p:cNvPr id="21512" name="Text Box 8">
            <a:hlinkClick r:id="rId11" action="ppaction://hlinksldjump"/>
          </p:cNvPr>
          <p:cNvSpPr txBox="1"/>
          <p:nvPr/>
        </p:nvSpPr>
        <p:spPr>
          <a:xfrm>
            <a:off x="4421188" y="4949825"/>
            <a:ext cx="2671762" cy="646113"/>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57157" y="357166"/>
            <a:ext cx="8258204" cy="785818"/>
          </a:xfrm>
        </p:spPr>
        <p:txBody>
          <a:bodyPr>
            <a:noAutofit/>
          </a:bodyPr>
          <a:lstStyle/>
          <a:p>
            <a:pPr algn="l" fontAlgn="auto"/>
            <a:r>
              <a:rPr lang="id-ID" sz="3200" b="1" strike="noStrike" noProof="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 Pengertian dan Ciri-Ciri </a:t>
            </a:r>
            <a:br>
              <a:rPr lang="id-ID" sz="32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id-ID" sz="3200" b="1" strike="noStrike" noProof="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Teks Eksplanasi</a:t>
            </a:r>
            <a:endParaRPr lang="id-ID" sz="3200" b="1" strike="noStrike" noProof="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graphicFrame>
        <p:nvGraphicFramePr>
          <p:cNvPr id="11" name="Content Placeholder 10"/>
          <p:cNvGraphicFramePr>
            <a:graphicFrameLocks noGrp="1"/>
          </p:cNvGraphicFramePr>
          <p:nvPr>
            <p:ph idx="1"/>
          </p:nvPr>
        </p:nvGraphicFramePr>
        <p:xfrm>
          <a:off x="642907" y="2000240"/>
          <a:ext cx="7643869" cy="235745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Diagram 5"/>
          <p:cNvGraphicFramePr/>
          <p:nvPr/>
        </p:nvGraphicFramePr>
        <p:xfrm>
          <a:off x="1524000" y="1714488"/>
          <a:ext cx="6096000" cy="33575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Left Arrow 7">
            <a:hlinkClick r:id="rId11"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sp>
        <p:nvSpPr>
          <p:cNvPr id="22533" name="Text Box 2">
            <a:hlinkClick r:id="rId12" action="ppaction://hlinksldjump"/>
          </p:cNvPr>
          <p:cNvSpPr txBox="1"/>
          <p:nvPr/>
        </p:nvSpPr>
        <p:spPr>
          <a:xfrm>
            <a:off x="1970088" y="1851025"/>
            <a:ext cx="3970337" cy="922338"/>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
        <p:nvSpPr>
          <p:cNvPr id="22534" name="Text Box 3">
            <a:hlinkClick r:id="rId13" action="ppaction://hlinksldjump"/>
          </p:cNvPr>
          <p:cNvSpPr txBox="1"/>
          <p:nvPr/>
        </p:nvSpPr>
        <p:spPr>
          <a:xfrm>
            <a:off x="1970088" y="3597275"/>
            <a:ext cx="3349625" cy="922338"/>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Folded Corner 4"/>
          <p:cNvSpPr/>
          <p:nvPr/>
        </p:nvSpPr>
        <p:spPr>
          <a:xfrm>
            <a:off x="1258888" y="2609850"/>
            <a:ext cx="6913563" cy="3843338"/>
          </a:xfrm>
          <a:prstGeom prst="foldedCorner">
            <a:avLst/>
          </a:prstGeom>
          <a:solidFill>
            <a:schemeClr val="bg1">
              <a:lumMod val="85000"/>
            </a:schemeClr>
          </a:solidFill>
          <a:ln>
            <a:solidFill>
              <a:schemeClr val="bg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91428" tIns="45715" rIns="91428" bIns="45715" rtlCol="0" anchor="ctr"/>
          <a:lstStyle/>
          <a:p>
            <a:pPr algn="ctr" fontAlgn="auto"/>
            <a:endParaRPr lang="en-US" strike="noStrike" noProof="1"/>
          </a:p>
        </p:txBody>
      </p:sp>
      <p:sp>
        <p:nvSpPr>
          <p:cNvPr id="2" name="Title 1"/>
          <p:cNvSpPr>
            <a:spLocks noGrp="1"/>
          </p:cNvSpPr>
          <p:nvPr>
            <p:ph type="ctrTitle"/>
          </p:nvPr>
        </p:nvSpPr>
        <p:spPr>
          <a:xfrm>
            <a:off x="1687513" y="749300"/>
            <a:ext cx="5116513" cy="828675"/>
          </a:xfrm>
        </p:spPr>
        <p:txBody>
          <a:bodyPr lIns="77903" tIns="77903" rIns="77903" bIns="77903" anchor="t" anchorCtr="0">
            <a:noAutofit/>
          </a:bodyPr>
          <a:lstStyle/>
          <a:p>
            <a:pPr fontAlgn="auto"/>
            <a:r>
              <a:rPr lang="en-US" sz="7200" strike="noStrike" noProof="1" dirty="0" smtClean="0">
                <a:solidFill>
                  <a:schemeClr val="bg1"/>
                </a:solidFill>
                <a:effectLst>
                  <a:outerShdw blurRad="38100" dist="38100" dir="2700000" algn="tl">
                    <a:srgbClr val="000000">
                      <a:alpha val="43137"/>
                    </a:srgbClr>
                  </a:outerShdw>
                </a:effectLst>
              </a:rPr>
              <a:t>DISKLAIMER</a:t>
            </a:r>
            <a:endParaRPr lang="en-US" sz="7200" strike="noStrike" noProof="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76375" y="2636838"/>
            <a:ext cx="6408738" cy="3744913"/>
          </a:xfrm>
        </p:spPr>
        <p:txBody>
          <a:bodyPr lIns="77903" tIns="77903" rIns="77903" bIns="77903" anchor="t" anchorCtr="0">
            <a:normAutofit fontScale="85000" lnSpcReduction="10000"/>
          </a:bodyPr>
          <a:lstStyle/>
          <a:p>
            <a:pPr algn="l" fontAlgn="auto">
              <a:buClr>
                <a:srgbClr val="8EC641"/>
              </a:buClr>
              <a:buFont typeface="Roboto Slab"/>
            </a:pPr>
            <a:r>
              <a:rPr lang="en-US" sz="2000" i="1" strike="noStrike" noProof="1" dirty="0">
                <a:solidFill>
                  <a:schemeClr val="tx1"/>
                </a:solidFill>
                <a:effectLst>
                  <a:outerShdw blurRad="38100" dist="19050" dir="2700000" algn="tl" rotWithShape="0">
                    <a:schemeClr val="dk1">
                      <a:alpha val="40000"/>
                    </a:schemeClr>
                  </a:outerShdw>
                </a:effectLst>
                <a:ea typeface="Roboto Slab"/>
                <a:cs typeface="+mn-lt"/>
              </a:rPr>
              <a:t>Powerpoint </a:t>
            </a: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pembelajaran ini dibuat sebagai alternatif guna membantu </a:t>
            </a: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sym typeface="+mn-ea"/>
              </a:rPr>
              <a:t>Bapak/Ibu Guru </a:t>
            </a: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melaksanakan pembelajaran. </a:t>
            </a:r>
            <a:endParaRPr lang="en-US" sz="20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endParaRPr lang="en-US" sz="20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Materi </a:t>
            </a:r>
            <a:r>
              <a:rPr lang="en-US" sz="2000" i="1" strike="noStrike" noProof="1" dirty="0">
                <a:solidFill>
                  <a:schemeClr val="tx1"/>
                </a:solidFill>
                <a:effectLst>
                  <a:outerShdw blurRad="38100" dist="19050" dir="2700000" algn="tl" rotWithShape="0">
                    <a:schemeClr val="dk1">
                      <a:alpha val="40000"/>
                    </a:schemeClr>
                  </a:outerShdw>
                </a:effectLst>
                <a:ea typeface="Roboto Slab"/>
                <a:cs typeface="+mn-lt"/>
              </a:rPr>
              <a:t>powerpoint </a:t>
            </a: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ini </a:t>
            </a:r>
            <a:r>
              <a:rPr lang="en-US" sz="2000" strike="noStrike" noProof="1" dirty="0" smtClean="0">
                <a:solidFill>
                  <a:schemeClr val="tx1"/>
                </a:solidFill>
                <a:effectLst>
                  <a:outerShdw blurRad="38100" dist="19050" dir="2700000" algn="tl" rotWithShape="0">
                    <a:schemeClr val="dk1">
                      <a:alpha val="40000"/>
                    </a:schemeClr>
                  </a:outerShdw>
                </a:effectLst>
                <a:ea typeface="Roboto Slab"/>
                <a:cs typeface="+mn-lt"/>
              </a:rPr>
              <a:t>mengacu Kompetensi </a:t>
            </a: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Inti (KI) dan Kompetensi Dasar (KD) Kurikulum 2013.</a:t>
            </a:r>
            <a:endParaRPr lang="en-US" sz="20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endParaRPr lang="en-US" sz="20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Dengan berbagai alasan, materi dalam </a:t>
            </a:r>
            <a:r>
              <a:rPr lang="en-US" sz="2000" i="1" strike="noStrike" noProof="1" dirty="0">
                <a:solidFill>
                  <a:schemeClr val="tx1"/>
                </a:solidFill>
                <a:effectLst>
                  <a:outerShdw blurRad="38100" dist="19050" dir="2700000" algn="tl" rotWithShape="0">
                    <a:schemeClr val="dk1">
                      <a:alpha val="40000"/>
                    </a:schemeClr>
                  </a:outerShdw>
                </a:effectLst>
                <a:ea typeface="Roboto Slab"/>
                <a:cs typeface="+mn-lt"/>
              </a:rPr>
              <a:t>powerpoint </a:t>
            </a: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ini disajikan secara ringkas, hanya memuat poin-poin besar saja. </a:t>
            </a:r>
            <a:endParaRPr lang="en-US" sz="20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endParaRPr lang="en-US" sz="20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Dalam penggunaannya nanti, </a:t>
            </a: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sym typeface="+mn-ea"/>
              </a:rPr>
              <a:t>Bapak/Ibu Guru </a:t>
            </a: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dapat mengembangkannya sesuai kebutuhan.  </a:t>
            </a:r>
            <a:endParaRPr lang="en-US" sz="20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endParaRPr lang="en-US" sz="20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Harapan kami, dengan </a:t>
            </a:r>
            <a:r>
              <a:rPr lang="en-US" sz="2000" i="1" strike="noStrike" noProof="1" dirty="0">
                <a:solidFill>
                  <a:schemeClr val="tx1"/>
                </a:solidFill>
                <a:effectLst>
                  <a:outerShdw blurRad="38100" dist="19050" dir="2700000" algn="tl" rotWithShape="0">
                    <a:schemeClr val="dk1">
                      <a:alpha val="40000"/>
                    </a:schemeClr>
                  </a:outerShdw>
                </a:effectLst>
                <a:ea typeface="Roboto Slab"/>
                <a:cs typeface="+mn-lt"/>
              </a:rPr>
              <a:t>powerpoint </a:t>
            </a:r>
            <a:r>
              <a:rPr lang="en-US" sz="2000" strike="noStrike" noProof="1" dirty="0">
                <a:solidFill>
                  <a:schemeClr val="tx1"/>
                </a:solidFill>
                <a:effectLst>
                  <a:outerShdw blurRad="38100" dist="19050" dir="2700000" algn="tl" rotWithShape="0">
                    <a:schemeClr val="dk1">
                      <a:alpha val="40000"/>
                    </a:schemeClr>
                  </a:outerShdw>
                </a:effectLst>
                <a:ea typeface="Roboto Slab"/>
                <a:cs typeface="+mn-lt"/>
              </a:rPr>
              <a:t>ini Bapak/Ibu Guru dapat mengembangkan pembelajaran secara kreatif dan interaktif.</a:t>
            </a:r>
            <a:endParaRPr lang="en-US" sz="2000" strike="noStrike" noProof="1" dirty="0">
              <a:solidFill>
                <a:schemeClr val="tx1"/>
              </a:solidFill>
              <a:effectLst>
                <a:outerShdw blurRad="38100" dist="19050" dir="2700000" algn="tl" rotWithShape="0">
                  <a:schemeClr val="dk1">
                    <a:alpha val="40000"/>
                  </a:schemeClr>
                </a:outerShdw>
              </a:effectLst>
              <a:ea typeface="Roboto Slab"/>
              <a:cs typeface="+mn-lt"/>
            </a:endParaRPr>
          </a:p>
        </p:txBody>
      </p:sp>
    </p:spTree>
  </p:cSld>
  <p:clrMapOvr>
    <a:masterClrMapping/>
  </p:clrMapOvr>
  <p:transition>
    <p:push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Left Arrow 7">
            <a:hlinkClick r:id="rId1"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sp>
        <p:nvSpPr>
          <p:cNvPr id="4" name="Horizontal Scroll 3"/>
          <p:cNvSpPr/>
          <p:nvPr/>
        </p:nvSpPr>
        <p:spPr>
          <a:xfrm>
            <a:off x="1239838" y="1150938"/>
            <a:ext cx="7056438" cy="3475038"/>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l" fontAlgn="auto">
              <a:lnSpc>
                <a:spcPct val="110000"/>
              </a:lnSpc>
            </a:pPr>
            <a:r>
              <a:rPr lang="en-US" sz="2000" strike="noStrike" noProof="1"/>
              <a:t>Teks eksplanasi adalah teks yang bertujuan untuk menjelaskan proses suatu fenomena alam dan fenomena sosial. </a:t>
            </a:r>
            <a:endParaRPr lang="en-US" sz="2000" strike="noStrike" noProof="1"/>
          </a:p>
          <a:p>
            <a:pPr algn="l" fontAlgn="auto">
              <a:lnSpc>
                <a:spcPct val="110000"/>
              </a:lnSpc>
            </a:pPr>
            <a:r>
              <a:rPr lang="en-US" sz="2000" strike="noStrike" noProof="1"/>
              <a:t>Teks eksplanasi ditulis untuk menjawab pertanyaan bagaimana dan mengapa. </a:t>
            </a:r>
            <a:endParaRPr lang="en-US" sz="2000" strike="noStrike" noProof="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Folded Corner 3"/>
          <p:cNvSpPr/>
          <p:nvPr/>
        </p:nvSpPr>
        <p:spPr>
          <a:xfrm>
            <a:off x="1314450" y="1168400"/>
            <a:ext cx="6515100" cy="3630613"/>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l" fontAlgn="auto"/>
            <a:r>
              <a:rPr lang="en-US" sz="2000" b="1" strike="noStrike" noProof="1"/>
              <a:t>Ciri-ciri teks eksplanasi sebagai berikut.</a:t>
            </a:r>
            <a:endParaRPr lang="en-US" sz="2000" b="1" strike="noStrike" noProof="1"/>
          </a:p>
          <a:p>
            <a:pPr algn="l" fontAlgn="auto"/>
            <a:endParaRPr lang="en-US" sz="2000" b="1" strike="noStrike" noProof="1"/>
          </a:p>
          <a:p>
            <a:pPr algn="l" fontAlgn="auto"/>
            <a:r>
              <a:rPr lang="en-US" sz="2000" b="1" strike="noStrike" noProof="1"/>
              <a:t>a. Struktur terdiri atas pernyataan umum, proses/deretan penjelas, dan penutup.</a:t>
            </a:r>
            <a:endParaRPr lang="en-US" sz="2000" b="1" strike="noStrike" noProof="1"/>
          </a:p>
          <a:p>
            <a:pPr algn="l" fontAlgn="auto"/>
            <a:endParaRPr lang="en-US" sz="2000" b="1" strike="noStrike" noProof="1"/>
          </a:p>
          <a:p>
            <a:pPr algn="l" fontAlgn="auto"/>
            <a:r>
              <a:rPr lang="en-US" sz="2000" b="1" strike="noStrike" noProof="1"/>
              <a:t>b. Memuat informasi sesungguhnya atau fakta.</a:t>
            </a:r>
            <a:endParaRPr lang="en-US" sz="2000" b="1" strike="noStrike" noProof="1"/>
          </a:p>
          <a:p>
            <a:pPr algn="l" fontAlgn="auto"/>
            <a:endParaRPr lang="en-US" sz="2000" b="1" strike="noStrike" noProof="1"/>
          </a:p>
          <a:p>
            <a:pPr algn="l" fontAlgn="auto"/>
            <a:r>
              <a:rPr lang="en-US" sz="2000" b="1" strike="noStrike" noProof="1"/>
              <a:t>c. Memuat informasi bersifat keilmuan.</a:t>
            </a:r>
            <a:endParaRPr lang="en-US" sz="2000" b="1" strike="noStrike" noProof="1"/>
          </a:p>
          <a:p>
            <a:pPr algn="l" fontAlgn="auto"/>
            <a:endParaRPr lang="en-US" sz="2000" b="1" strike="noStrike" noProof="1"/>
          </a:p>
          <a:p>
            <a:pPr algn="l" fontAlgn="auto"/>
            <a:r>
              <a:rPr lang="en-US" sz="2000" b="1" strike="noStrike" noProof="1"/>
              <a:t>d. Menjelaskan suatu kondisi atau fenomena.</a:t>
            </a:r>
            <a:endParaRPr lang="en-US" sz="2000" b="1" strike="noStrike" noProof="1"/>
          </a:p>
        </p:txBody>
      </p:sp>
      <p:sp>
        <p:nvSpPr>
          <p:cNvPr id="2" name="Left Arrow 1">
            <a:hlinkClick r:id="rId1"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trike="noStrike" noProof="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000496" y="0"/>
            <a:ext cx="4786343" cy="1225536"/>
          </a:xfrm>
        </p:spPr>
        <p:txBody>
          <a:bodyPr>
            <a:noAutofit/>
          </a:bodyPr>
          <a:lstStyle/>
          <a:p>
            <a:pPr fontAlgn="auto"/>
            <a:r>
              <a:rPr lang="id-ID" sz="2800" b="1" strike="noStrike" cap="all" noProof="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 Identifikasi Informasi dalam Teks Eksplanasi</a:t>
            </a:r>
            <a:endParaRPr lang="id-ID" sz="2800" b="1" strike="noStrike" cap="all" noProof="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Diagram 4"/>
          <p:cNvGraphicFramePr/>
          <p:nvPr/>
        </p:nvGraphicFramePr>
        <p:xfrm>
          <a:off x="214279" y="1214421"/>
          <a:ext cx="7119969"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604" name="Text Box 2">
            <a:hlinkClick r:id="rId11" action="ppaction://hlinksldjump"/>
          </p:cNvPr>
          <p:cNvSpPr txBox="1"/>
          <p:nvPr/>
        </p:nvSpPr>
        <p:spPr>
          <a:xfrm>
            <a:off x="2660650" y="2867025"/>
            <a:ext cx="1479550" cy="922338"/>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
        <p:nvSpPr>
          <p:cNvPr id="25605" name="Text Box 3">
            <a:hlinkClick r:id="rId12" action="ppaction://hlinksldjump"/>
          </p:cNvPr>
          <p:cNvSpPr txBox="1"/>
          <p:nvPr/>
        </p:nvSpPr>
        <p:spPr>
          <a:xfrm>
            <a:off x="4665663" y="3190875"/>
            <a:ext cx="2286000" cy="920750"/>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
        <p:nvSpPr>
          <p:cNvPr id="3" name="Left Arrow 2">
            <a:hlinkClick r:id="rId13"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trike="noStrike" noProof="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Left Arrow 7">
            <a:hlinkClick r:id="rId1"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sp>
        <p:nvSpPr>
          <p:cNvPr id="4" name="Cloud Callout 3"/>
          <p:cNvSpPr/>
          <p:nvPr/>
        </p:nvSpPr>
        <p:spPr>
          <a:xfrm>
            <a:off x="1331913" y="1268413"/>
            <a:ext cx="5832475" cy="3097213"/>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lnSpc>
                <a:spcPct val="110000"/>
              </a:lnSpc>
            </a:pPr>
            <a:r>
              <a:rPr lang="en-US" sz="2000" b="1" strike="noStrike" noProof="1"/>
              <a:t>Fakta adalah peristiwa atau kejadian yang sungguh-sungguh terjadi. </a:t>
            </a:r>
            <a:endParaRPr lang="en-US" sz="2000" b="1" strike="noStrike" noProof="1"/>
          </a:p>
          <a:p>
            <a:pPr algn="ctr" fontAlgn="auto">
              <a:lnSpc>
                <a:spcPct val="110000"/>
              </a:lnSpc>
            </a:pPr>
            <a:r>
              <a:rPr lang="en-US" sz="2000" b="1" strike="noStrike" noProof="1"/>
              <a:t>Fakta terdapat dalam paragraf-paragraf teks eksplanasi.</a:t>
            </a:r>
            <a:endParaRPr lang="en-US" sz="2000" b="1" strike="noStrike" noProof="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12-Point Star 3"/>
          <p:cNvSpPr/>
          <p:nvPr/>
        </p:nvSpPr>
        <p:spPr>
          <a:xfrm>
            <a:off x="739775" y="527050"/>
            <a:ext cx="7456488" cy="4733925"/>
          </a:xfrm>
          <a:prstGeom prst="star12">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lnSpc>
                <a:spcPct val="110000"/>
              </a:lnSpc>
            </a:pPr>
            <a:r>
              <a:rPr lang="en-US" sz="2000" b="1" strike="noStrike" noProof="1">
                <a:solidFill>
                  <a:schemeClr val="tx1"/>
                </a:solidFill>
              </a:rPr>
              <a:t>Paragraf eksplanasi dikembangkan berdasarkan gagasan utama atau ide pokok. Gagasan utama adalah gagasan yang dijadikan dasar dalam mengembangkan kalimat. Gagasan utama terdapat pada kalimat utama. </a:t>
            </a:r>
            <a:endParaRPr lang="en-US" sz="2000" b="1" strike="noStrike" noProof="1">
              <a:solidFill>
                <a:schemeClr val="tx1"/>
              </a:solidFill>
            </a:endParaRPr>
          </a:p>
        </p:txBody>
      </p:sp>
      <p:sp>
        <p:nvSpPr>
          <p:cNvPr id="2" name="Left Arrow 1">
            <a:hlinkClick r:id="rId1"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trike="noStrike" noProof="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85875" y="357188"/>
            <a:ext cx="6715125" cy="939800"/>
          </a:xfrm>
          <a:solidFill>
            <a:schemeClr val="accent4">
              <a:lumMod val="60000"/>
              <a:lumOff val="40000"/>
            </a:schemeClr>
          </a:solidFill>
          <a:ln w="25400">
            <a:solidFill>
              <a:schemeClr val="dk1"/>
            </a:solidFill>
          </a:ln>
        </p:spPr>
        <p:style>
          <a:lnRef idx="2">
            <a:schemeClr val="dk1"/>
          </a:lnRef>
          <a:fillRef idx="1">
            <a:schemeClr val="lt1"/>
          </a:fillRef>
          <a:effectRef idx="0">
            <a:schemeClr val="dk1"/>
          </a:effectRef>
          <a:fontRef idx="minor">
            <a:schemeClr val="dk1"/>
          </a:fontRef>
        </p:style>
        <p:txBody>
          <a:bodyPr>
            <a:normAutofit/>
          </a:bodyPr>
          <a:lstStyle/>
          <a:p>
            <a:pPr fontAlgn="auto"/>
            <a:r>
              <a:rPr lang="id-ID" sz="3200" strike="noStrike" noProof="1" dirty="0" smtClean="0"/>
              <a:t>C. Konstruksi Informasi Teks Eksplanasi</a:t>
            </a:r>
            <a:endParaRPr lang="id-ID" sz="3200" strike="noStrike" noProof="1" dirty="0"/>
          </a:p>
        </p:txBody>
      </p:sp>
      <p:graphicFrame>
        <p:nvGraphicFramePr>
          <p:cNvPr id="4" name="Content Placeholder 3"/>
          <p:cNvGraphicFramePr>
            <a:graphicFrameLocks noGrp="1"/>
          </p:cNvGraphicFramePr>
          <p:nvPr>
            <p:ph idx="1"/>
          </p:nvPr>
        </p:nvGraphicFramePr>
        <p:xfrm>
          <a:off x="457200" y="1600200"/>
          <a:ext cx="6829444"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 Box 2">
            <a:hlinkClick r:id="rId6" action="ppaction://hlinksldjump"/>
          </p:cNvPr>
          <p:cNvSpPr txBox="1"/>
          <p:nvPr/>
        </p:nvSpPr>
        <p:spPr>
          <a:xfrm>
            <a:off x="2830513" y="2033588"/>
            <a:ext cx="2476500" cy="1198563"/>
          </a:xfrm>
          <a:prstGeom prst="rect">
            <a:avLst/>
          </a:prstGeom>
          <a:noFill/>
          <a:ln w="28575" cmpd="sng">
            <a:solidFill>
              <a:schemeClr val="accent6">
                <a:lumMod val="60000"/>
                <a:lumOff val="40000"/>
              </a:schemeClr>
            </a:solidFill>
            <a:prstDash val="solid"/>
          </a:ln>
        </p:spPr>
        <p:txBody>
          <a:bodyPr wrap="square" rtlCol="0">
            <a:spAutoFit/>
          </a:bodyPr>
          <a:lstStyle/>
          <a:p>
            <a:pPr fontAlgn="auto"/>
            <a:endParaRPr lang="en-US" noProof="1"/>
          </a:p>
          <a:p>
            <a:pPr fontAlgn="auto"/>
            <a:endParaRPr lang="en-US" noProof="1"/>
          </a:p>
          <a:p>
            <a:pPr fontAlgn="auto"/>
            <a:endParaRPr lang="en-US" noProof="1"/>
          </a:p>
          <a:p>
            <a:pPr fontAlgn="auto"/>
            <a:endParaRPr lang="en-US" noProof="1"/>
          </a:p>
        </p:txBody>
      </p:sp>
      <p:sp>
        <p:nvSpPr>
          <p:cNvPr id="6" name="Text Box 5">
            <a:hlinkClick r:id="rId7" action="ppaction://hlinksldjump"/>
          </p:cNvPr>
          <p:cNvSpPr txBox="1"/>
          <p:nvPr/>
        </p:nvSpPr>
        <p:spPr>
          <a:xfrm>
            <a:off x="3509963" y="4351338"/>
            <a:ext cx="2476500" cy="1198563"/>
          </a:xfrm>
          <a:prstGeom prst="rect">
            <a:avLst/>
          </a:prstGeom>
          <a:noFill/>
          <a:ln w="28575" cmpd="sng">
            <a:solidFill>
              <a:schemeClr val="accent6">
                <a:lumMod val="75000"/>
              </a:schemeClr>
            </a:solidFill>
            <a:prstDash val="solid"/>
          </a:ln>
        </p:spPr>
        <p:txBody>
          <a:bodyPr wrap="square" rtlCol="0">
            <a:spAutoFit/>
          </a:bodyPr>
          <a:lstStyle/>
          <a:p>
            <a:pPr fontAlgn="auto"/>
            <a:endParaRPr lang="en-US" noProof="1"/>
          </a:p>
          <a:p>
            <a:pPr fontAlgn="auto"/>
            <a:endParaRPr lang="en-US" noProof="1"/>
          </a:p>
          <a:p>
            <a:pPr fontAlgn="auto"/>
            <a:endParaRPr lang="en-US" noProof="1"/>
          </a:p>
          <a:p>
            <a:pPr fontAlgn="auto"/>
            <a:endParaRPr lang="en-US" noProof="1"/>
          </a:p>
        </p:txBody>
      </p:sp>
      <p:sp>
        <p:nvSpPr>
          <p:cNvPr id="5" name="Left Arrow 4">
            <a:hlinkClick r:id="rId8"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Left Arrow 7">
            <a:hlinkClick r:id="rId1"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sp>
        <p:nvSpPr>
          <p:cNvPr id="4" name="Pentagon 3"/>
          <p:cNvSpPr/>
          <p:nvPr/>
        </p:nvSpPr>
        <p:spPr>
          <a:xfrm>
            <a:off x="1331913" y="1339850"/>
            <a:ext cx="6718300" cy="314642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lnSpc>
                <a:spcPct val="110000"/>
              </a:lnSpc>
            </a:pPr>
            <a:r>
              <a:rPr lang="en-US" sz="2000" strike="noStrike" noProof="1"/>
              <a:t> </a:t>
            </a:r>
            <a:r>
              <a:rPr lang="id-ID" altLang="en-US" sz="2000" strike="noStrike" noProof="1"/>
              <a:t>T</a:t>
            </a:r>
            <a:r>
              <a:rPr lang="en-US" sz="2000" strike="noStrike" noProof="1"/>
              <a:t>eks eksplanasi diawali dengan pendahuluan yang berisi pernyataan umum. Kemudian, pernyataan umum tersebut dijelaskan oleh beberapa deretan penjelas. Beberapa penjelas tersebut kadang-kadang disimpulkan dalam bagian penutup.</a:t>
            </a:r>
            <a:endParaRPr lang="en-US" sz="2000" strike="noStrike" noProof="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ight Arrow Callout 3"/>
          <p:cNvSpPr/>
          <p:nvPr/>
        </p:nvSpPr>
        <p:spPr>
          <a:xfrm>
            <a:off x="942975" y="836613"/>
            <a:ext cx="3673475" cy="4591050"/>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lnSpc>
                <a:spcPct val="110000"/>
              </a:lnSpc>
            </a:pPr>
            <a:r>
              <a:rPr lang="en-US" sz="2000" strike="noStrike" noProof="1"/>
              <a:t>Abstraksi merupakan penyajian singkat mengenai isi teks secara jelas dan akurat. </a:t>
            </a:r>
            <a:endParaRPr lang="en-US" sz="2000" strike="noStrike" noProof="1"/>
          </a:p>
        </p:txBody>
      </p:sp>
      <p:sp>
        <p:nvSpPr>
          <p:cNvPr id="5" name="Rounded Rectangle 4"/>
          <p:cNvSpPr/>
          <p:nvPr/>
        </p:nvSpPr>
        <p:spPr>
          <a:xfrm>
            <a:off x="4713288" y="741363"/>
            <a:ext cx="4202113" cy="47815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fontAlgn="auto">
              <a:lnSpc>
                <a:spcPct val="110000"/>
              </a:lnSpc>
            </a:pPr>
            <a:r>
              <a:rPr lang="id-ID" altLang="en-US" sz="2000" strike="noStrike" noProof="1"/>
              <a:t>B</a:t>
            </a:r>
            <a:r>
              <a:rPr lang="en-US" sz="2000" strike="noStrike" noProof="1"/>
              <a:t>eberapa aspek yang perlu </a:t>
            </a:r>
            <a:r>
              <a:rPr lang="id-ID" altLang="en-US" sz="2000" strike="noStrike" noProof="1"/>
              <a:t>di</a:t>
            </a:r>
            <a:r>
              <a:rPr lang="en-US" sz="2000" strike="noStrike" noProof="1"/>
              <a:t>perhatikan pada saat mengabstraksi teks eksplanasi.</a:t>
            </a:r>
            <a:endParaRPr lang="en-US" sz="2000" strike="noStrike" noProof="1"/>
          </a:p>
          <a:p>
            <a:pPr algn="l" fontAlgn="auto">
              <a:lnSpc>
                <a:spcPct val="110000"/>
              </a:lnSpc>
            </a:pPr>
            <a:r>
              <a:rPr lang="en-US" sz="2000" strike="noStrike" noProof="1"/>
              <a:t>a.Membaca teks dengan cermat dan teliti.</a:t>
            </a:r>
            <a:endParaRPr lang="en-US" sz="2000" strike="noStrike" noProof="1"/>
          </a:p>
          <a:p>
            <a:pPr algn="l" fontAlgn="auto">
              <a:lnSpc>
                <a:spcPct val="110000"/>
              </a:lnSpc>
            </a:pPr>
            <a:r>
              <a:rPr lang="en-US" sz="2000" strike="noStrike" noProof="1"/>
              <a:t>b.Mencatat gagasan-gagasan penting yang tersirat dalam teks</a:t>
            </a:r>
            <a:r>
              <a:rPr lang="id-ID" altLang="en-US" sz="2000" strike="noStrike" noProof="1"/>
              <a:t>.</a:t>
            </a:r>
            <a:endParaRPr lang="en-US" sz="2000" strike="noStrike" noProof="1"/>
          </a:p>
          <a:p>
            <a:pPr algn="l" fontAlgn="auto">
              <a:lnSpc>
                <a:spcPct val="110000"/>
              </a:lnSpc>
            </a:pPr>
            <a:r>
              <a:rPr lang="en-US" sz="2000" strike="noStrike" noProof="1"/>
              <a:t>c.Menyusun dan mengembangkan inti sari teks berdasarkan gagasan-gagasan penting dengan bahasa Anda sendiri.</a:t>
            </a:r>
            <a:endParaRPr lang="en-US" sz="2000" strike="noStrike" noProof="1"/>
          </a:p>
        </p:txBody>
      </p:sp>
      <p:sp>
        <p:nvSpPr>
          <p:cNvPr id="2" name="Left Arrow 1">
            <a:hlinkClick r:id="rId1"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trike="noStrike" noProof="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lstStyle/>
          <a:p>
            <a:pPr fontAlgn="auto"/>
            <a:r>
              <a:rPr lang="id-ID" sz="3600" b="1" strike="noStrike" noProof="1" dirty="0"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rPr>
              <a:t>D. Analisis Struktur dan Kebahasaan</a:t>
            </a:r>
            <a:endParaRPr lang="id-ID" sz="3600" b="1" strike="noStrike" noProof="1" dirty="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endParaRP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1747" name="Text Box 2">
            <a:hlinkClick r:id="rId6" action="ppaction://hlinksldjump"/>
          </p:cNvPr>
          <p:cNvSpPr txBox="1"/>
          <p:nvPr/>
        </p:nvSpPr>
        <p:spPr>
          <a:xfrm>
            <a:off x="5803900" y="1746250"/>
            <a:ext cx="1630363" cy="1200150"/>
          </a:xfrm>
          <a:prstGeom prst="rect">
            <a:avLst/>
          </a:prstGeom>
          <a:noFill/>
          <a:ln w="28575" cap="flat" cmpd="sng">
            <a:solidFill>
              <a:srgbClr val="7F7F7F"/>
            </a:solidFill>
            <a:prstDash val="solid"/>
            <a:round/>
            <a:headEnd type="none" w="med" len="med"/>
            <a:tailEnd type="none" w="med" len="med"/>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
        <p:nvSpPr>
          <p:cNvPr id="31748" name="Text Box 3">
            <a:hlinkClick r:id="rId7" action="ppaction://hlinksldjump"/>
          </p:cNvPr>
          <p:cNvSpPr txBox="1"/>
          <p:nvPr/>
        </p:nvSpPr>
        <p:spPr>
          <a:xfrm>
            <a:off x="5819775" y="3151188"/>
            <a:ext cx="1630363" cy="1198562"/>
          </a:xfrm>
          <a:prstGeom prst="rect">
            <a:avLst/>
          </a:prstGeom>
          <a:noFill/>
          <a:ln w="28575" cap="flat" cmpd="sng">
            <a:solidFill>
              <a:srgbClr val="7F7F7F"/>
            </a:solidFill>
            <a:prstDash val="solid"/>
            <a:round/>
            <a:headEnd type="none" w="med" len="med"/>
            <a:tailEnd type="none" w="med" len="med"/>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
        <p:nvSpPr>
          <p:cNvPr id="3" name="Left Arrow 2">
            <a:hlinkClick r:id="rId8"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57157" y="1928801"/>
            <a:ext cx="2857520" cy="1571636"/>
          </a:xfrm>
          <a:solidFill>
            <a:srgbClr val="FFC000"/>
          </a:solidFill>
          <a:ln w="25400">
            <a:solidFill>
              <a:schemeClr val="dk1"/>
            </a:solidFill>
          </a:ln>
        </p:spPr>
        <p:style>
          <a:lnRef idx="2">
            <a:schemeClr val="dk1"/>
          </a:lnRef>
          <a:fillRef idx="1">
            <a:schemeClr val="lt1"/>
          </a:fillRef>
          <a:effectRef idx="0">
            <a:schemeClr val="dk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r>
              <a:rPr lang="id-ID" sz="3200" b="1" strike="noStrike" spc="50" noProof="1" dirty="0" smtClean="0">
                <a:ln w="11430">
                  <a:solidFill>
                    <a:srgbClr val="7030A0"/>
                  </a:solidFill>
                </a:ln>
                <a:solidFill>
                  <a:srgbClr val="7030A0"/>
                </a:solidFill>
                <a:effectLst>
                  <a:outerShdw blurRad="76200" dist="50800" dir="5400000" algn="tl" rotWithShape="0">
                    <a:srgbClr val="000000">
                      <a:alpha val="65000"/>
                    </a:srgbClr>
                  </a:outerShdw>
                </a:effectLst>
              </a:rPr>
              <a:t>Struktur Teks Eksplanasi</a:t>
            </a:r>
            <a:endParaRPr lang="id-ID" sz="3200" b="1" strike="noStrike" spc="50" noProof="1" dirty="0">
              <a:ln w="11430">
                <a:solidFill>
                  <a:srgbClr val="7030A0"/>
                </a:solidFill>
              </a:ln>
              <a:solidFill>
                <a:srgbClr val="7030A0"/>
              </a:solidFill>
              <a:effectLst>
                <a:outerShdw blurRad="76200" dist="50800" dir="5400000" algn="tl" rotWithShape="0">
                  <a:srgbClr val="000000">
                    <a:alpha val="65000"/>
                  </a:srgbClr>
                </a:outerShdw>
              </a:effectLst>
            </a:endParaRPr>
          </a:p>
        </p:txBody>
      </p:sp>
      <p:graphicFrame>
        <p:nvGraphicFramePr>
          <p:cNvPr id="4" name="图示 7"/>
          <p:cNvGraphicFramePr/>
          <p:nvPr/>
        </p:nvGraphicFramePr>
        <p:xfrm>
          <a:off x="4286248" y="428604"/>
          <a:ext cx="4857752" cy="45749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Right Arrow 6"/>
          <p:cNvSpPr/>
          <p:nvPr/>
        </p:nvSpPr>
        <p:spPr>
          <a:xfrm>
            <a:off x="3500438" y="2428875"/>
            <a:ext cx="928688" cy="642938"/>
          </a:xfrm>
          <a:prstGeom prst="rightArrow">
            <a:avLst/>
          </a:prstGeom>
          <a:solidFill>
            <a:srgbClr val="7030A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dirty="0">
              <a:solidFill>
                <a:schemeClr val="accent4">
                  <a:lumMod val="60000"/>
                  <a:lumOff val="40000"/>
                </a:schemeClr>
              </a:solidFill>
            </a:endParaRPr>
          </a:p>
        </p:txBody>
      </p:sp>
      <p:sp>
        <p:nvSpPr>
          <p:cNvPr id="3" name="Left Arrow 2">
            <a:hlinkClick r:id="rId6"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28596" y="131759"/>
            <a:ext cx="8258204" cy="1082660"/>
          </a:xfrm>
        </p:spPr>
        <p:txBody>
          <a:bodyPr>
            <a:normAutofit/>
          </a:bodyPr>
          <a:lstStyle/>
          <a:p>
            <a:pPr fontAlgn="auto"/>
            <a:r>
              <a:rPr lang="en-US" b="1" strike="noStrike" noProof="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Daftar</a:t>
            </a:r>
            <a:r>
              <a:rPr lang="en-US" b="1" strike="noStrike" noProof="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t>
            </a:r>
            <a:r>
              <a:rPr lang="en-US" b="1" strike="noStrike" noProof="1" dirty="0" err="1"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Isi</a:t>
            </a:r>
            <a:endParaRPr lang="id-ID" b="1" strike="noStrike" noProof="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graphicFrame>
        <p:nvGraphicFramePr>
          <p:cNvPr id="11" name="Content Placeholder 10"/>
          <p:cNvGraphicFramePr>
            <a:graphicFrameLocks noGrp="1"/>
          </p:cNvGraphicFramePr>
          <p:nvPr>
            <p:ph idx="1"/>
          </p:nvPr>
        </p:nvGraphicFramePr>
        <p:xfrm>
          <a:off x="784036" y="1419975"/>
          <a:ext cx="7340135" cy="45720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147" name="TextBox 7">
            <a:hlinkClick r:id="rId6" action="ppaction://hlinksldjump"/>
          </p:cNvPr>
          <p:cNvSpPr txBox="1"/>
          <p:nvPr/>
        </p:nvSpPr>
        <p:spPr>
          <a:xfrm>
            <a:off x="1285875" y="1214438"/>
            <a:ext cx="5364163" cy="808037"/>
          </a:xfrm>
          <a:prstGeom prst="rect">
            <a:avLst/>
          </a:prstGeom>
          <a:noFill/>
          <a:ln w="9525">
            <a:noFill/>
          </a:ln>
        </p:spPr>
        <p:txBody>
          <a:bodyPr wrap="square" lIns="91428" tIns="45715" rIns="91428" bIns="45715" anchor="t">
            <a:spAutoFit/>
          </a:bodyPr>
          <a:p>
            <a:endParaRPr lang="en-US" altLang="zh-CN" sz="3600" b="1" baseline="30000" dirty="0" err="1">
              <a:latin typeface="Calibri" panose="020F0502020204030204" charset="0"/>
            </a:endParaRPr>
          </a:p>
          <a:p>
            <a:r>
              <a:rPr lang="en-US" altLang="zh-CN" sz="3600" b="1" baseline="30000" dirty="0" err="1">
                <a:latin typeface="Calibri" panose="020F0502020204030204" charset="0"/>
              </a:rPr>
              <a:t>Bab</a:t>
            </a:r>
            <a:r>
              <a:rPr lang="en-US" altLang="zh-CN" sz="3600" b="1" baseline="30000" dirty="0">
                <a:latin typeface="Calibri" panose="020F0502020204030204" charset="0"/>
              </a:rPr>
              <a:t> I     </a:t>
            </a:r>
            <a:r>
              <a:rPr lang="en-US" altLang="zh-CN" sz="3600" b="1" baseline="30000" dirty="0" err="1">
                <a:latin typeface="Calibri" panose="020F0502020204030204" charset="0"/>
              </a:rPr>
              <a:t>Teks</a:t>
            </a:r>
            <a:r>
              <a:rPr lang="en-US" altLang="zh-CN" sz="3600" b="1" baseline="30000" dirty="0">
                <a:latin typeface="Calibri" panose="020F0502020204030204" charset="0"/>
              </a:rPr>
              <a:t> </a:t>
            </a:r>
            <a:r>
              <a:rPr lang="en-US" altLang="zh-CN" sz="3600" b="1" baseline="30000" dirty="0" err="1">
                <a:latin typeface="Calibri" panose="020F0502020204030204" charset="0"/>
              </a:rPr>
              <a:t>Prosedu</a:t>
            </a:r>
            <a:r>
              <a:rPr lang="id-ID" altLang="en-US" sz="3600" b="1" baseline="30000" dirty="0" err="1">
                <a:latin typeface="Calibri" panose="020F0502020204030204" charset="0"/>
              </a:rPr>
              <a:t>r</a:t>
            </a:r>
            <a:endParaRPr lang="id-ID" altLang="en-US" sz="3600" b="1" baseline="30000" dirty="0" err="1">
              <a:latin typeface="Calibri" panose="020F0502020204030204" charset="0"/>
            </a:endParaRPr>
          </a:p>
        </p:txBody>
      </p:sp>
      <p:sp>
        <p:nvSpPr>
          <p:cNvPr id="6148" name="TextBox 8">
            <a:hlinkClick r:id="rId7" action="ppaction://hlinksldjump"/>
          </p:cNvPr>
          <p:cNvSpPr txBox="1"/>
          <p:nvPr/>
        </p:nvSpPr>
        <p:spPr>
          <a:xfrm>
            <a:off x="1285875" y="2500313"/>
            <a:ext cx="6157913" cy="646112"/>
          </a:xfrm>
          <a:prstGeom prst="rect">
            <a:avLst/>
          </a:prstGeom>
          <a:noFill/>
          <a:ln w="9525">
            <a:noFill/>
          </a:ln>
        </p:spPr>
        <p:txBody>
          <a:bodyPr wrap="square" lIns="91428" tIns="45715" rIns="91428" bIns="45715" anchor="t">
            <a:spAutoFit/>
          </a:bodyPr>
          <a:p>
            <a:r>
              <a:rPr lang="id-ID" altLang="en-US" sz="3600" b="1" baseline="30000" dirty="0">
                <a:latin typeface="Calibri" panose="020F0502020204030204" charset="0"/>
              </a:rPr>
              <a:t>B</a:t>
            </a:r>
            <a:r>
              <a:rPr lang="en-US" altLang="zh-CN" sz="3600" b="1" baseline="30000" dirty="0" err="1">
                <a:latin typeface="Calibri" panose="020F0502020204030204" charset="0"/>
              </a:rPr>
              <a:t>ab</a:t>
            </a:r>
            <a:r>
              <a:rPr lang="en-US" altLang="zh-CN" sz="3600" b="1" baseline="30000" dirty="0">
                <a:latin typeface="Calibri" panose="020F0502020204030204" charset="0"/>
              </a:rPr>
              <a:t> II    </a:t>
            </a:r>
            <a:r>
              <a:rPr lang="en-US" altLang="zh-CN" sz="3600" b="1" baseline="30000" dirty="0" err="1">
                <a:latin typeface="Calibri" panose="020F0502020204030204" charset="0"/>
              </a:rPr>
              <a:t>Peristiwa</a:t>
            </a:r>
            <a:r>
              <a:rPr lang="en-US" altLang="zh-CN" sz="3600" b="1" baseline="30000" dirty="0">
                <a:latin typeface="Calibri" panose="020F0502020204030204" charset="0"/>
              </a:rPr>
              <a:t> </a:t>
            </a:r>
            <a:r>
              <a:rPr lang="en-US" altLang="zh-CN" sz="3600" b="1" baseline="30000" dirty="0" err="1">
                <a:latin typeface="Calibri" panose="020F0502020204030204" charset="0"/>
              </a:rPr>
              <a:t>Alam</a:t>
            </a:r>
            <a:r>
              <a:rPr lang="en-US" altLang="zh-CN" sz="3600" b="1" baseline="30000" dirty="0">
                <a:latin typeface="Calibri" panose="020F0502020204030204" charset="0"/>
              </a:rPr>
              <a:t> </a:t>
            </a:r>
            <a:r>
              <a:rPr lang="en-US" altLang="zh-CN" sz="3600" b="1" baseline="30000" dirty="0" err="1">
                <a:latin typeface="Calibri" panose="020F0502020204030204" charset="0"/>
              </a:rPr>
              <a:t>dan</a:t>
            </a:r>
            <a:r>
              <a:rPr lang="en-US" altLang="zh-CN" sz="3600" b="1" baseline="30000" dirty="0">
                <a:latin typeface="Calibri" panose="020F0502020204030204" charset="0"/>
              </a:rPr>
              <a:t> </a:t>
            </a:r>
            <a:r>
              <a:rPr lang="en-US" altLang="zh-CN" sz="3600" b="1" baseline="30000" dirty="0" err="1">
                <a:latin typeface="Calibri" panose="020F0502020204030204" charset="0"/>
              </a:rPr>
              <a:t>Sosial</a:t>
            </a:r>
            <a:r>
              <a:rPr lang="en-US" altLang="zh-CN" sz="3600" b="1" baseline="30000" dirty="0">
                <a:latin typeface="Calibri" panose="020F0502020204030204" charset="0"/>
              </a:rPr>
              <a:t> </a:t>
            </a:r>
            <a:r>
              <a:rPr lang="en-US" altLang="zh-CN" sz="3600" b="1" baseline="30000" dirty="0" err="1">
                <a:latin typeface="Calibri" panose="020F0502020204030204" charset="0"/>
              </a:rPr>
              <a:t>di</a:t>
            </a:r>
            <a:r>
              <a:rPr lang="en-US" altLang="zh-CN" sz="3600" b="1" baseline="30000" dirty="0">
                <a:latin typeface="Calibri" panose="020F0502020204030204" charset="0"/>
              </a:rPr>
              <a:t> </a:t>
            </a:r>
            <a:r>
              <a:rPr lang="en-US" altLang="zh-CN" sz="3600" b="1" baseline="30000" dirty="0" err="1">
                <a:latin typeface="Calibri" panose="020F0502020204030204" charset="0"/>
              </a:rPr>
              <a:t>Sekitar</a:t>
            </a:r>
            <a:endParaRPr lang="id-ID" altLang="en-US" sz="3600" dirty="0">
              <a:latin typeface="Calibri" panose="020F0502020204030204" charset="0"/>
            </a:endParaRPr>
          </a:p>
        </p:txBody>
      </p:sp>
      <p:sp>
        <p:nvSpPr>
          <p:cNvPr id="6149" name="TextBox 9">
            <a:hlinkClick r:id="rId8" action="ppaction://hlinksldjump"/>
          </p:cNvPr>
          <p:cNvSpPr txBox="1"/>
          <p:nvPr/>
        </p:nvSpPr>
        <p:spPr>
          <a:xfrm>
            <a:off x="1273175" y="3357563"/>
            <a:ext cx="6415088" cy="449262"/>
          </a:xfrm>
          <a:prstGeom prst="rect">
            <a:avLst/>
          </a:prstGeom>
          <a:noFill/>
          <a:ln w="9525">
            <a:noFill/>
          </a:ln>
        </p:spPr>
        <p:txBody>
          <a:bodyPr wrap="square" lIns="91428" tIns="45715" rIns="91428" bIns="45715" anchor="t">
            <a:spAutoFit/>
          </a:bodyPr>
          <a:p>
            <a:r>
              <a:rPr lang="en-US" altLang="zh-CN" sz="3600" b="1" baseline="30000" dirty="0" err="1">
                <a:latin typeface="Calibri" panose="020F0502020204030204" charset="0"/>
              </a:rPr>
              <a:t>Bab</a:t>
            </a:r>
            <a:r>
              <a:rPr lang="en-US" altLang="zh-CN" sz="3600" b="1" baseline="30000" dirty="0">
                <a:latin typeface="Calibri" panose="020F0502020204030204" charset="0"/>
              </a:rPr>
              <a:t> III  </a:t>
            </a:r>
            <a:r>
              <a:rPr lang="en-US" altLang="zh-CN" sz="3600" b="1" baseline="30000" dirty="0" err="1">
                <a:latin typeface="Calibri" panose="020F0502020204030204" charset="0"/>
              </a:rPr>
              <a:t>Menelusuri</a:t>
            </a:r>
            <a:r>
              <a:rPr lang="en-US" altLang="zh-CN" sz="3600" b="1" baseline="30000" dirty="0">
                <a:latin typeface="Calibri" panose="020F0502020204030204" charset="0"/>
              </a:rPr>
              <a:t> </a:t>
            </a:r>
            <a:r>
              <a:rPr lang="en-US" altLang="zh-CN" sz="3600" b="1" baseline="30000" dirty="0" err="1">
                <a:latin typeface="Calibri" panose="020F0502020204030204" charset="0"/>
              </a:rPr>
              <a:t>Nilai-Nilai</a:t>
            </a:r>
            <a:r>
              <a:rPr lang="en-US" altLang="zh-CN" sz="3600" b="1" baseline="30000" dirty="0">
                <a:latin typeface="Calibri" panose="020F0502020204030204" charset="0"/>
              </a:rPr>
              <a:t> </a:t>
            </a:r>
            <a:r>
              <a:rPr lang="en-US" altLang="zh-CN" sz="3600" b="1" baseline="30000" dirty="0" err="1">
                <a:latin typeface="Calibri" panose="020F0502020204030204" charset="0"/>
              </a:rPr>
              <a:t>dalam</a:t>
            </a:r>
            <a:r>
              <a:rPr lang="en-US" altLang="zh-CN" sz="3600" b="1" baseline="30000" dirty="0">
                <a:latin typeface="Calibri" panose="020F0502020204030204" charset="0"/>
              </a:rPr>
              <a:t> </a:t>
            </a:r>
            <a:r>
              <a:rPr lang="id-ID" altLang="en-US" sz="3600" b="1" baseline="30000" dirty="0" err="1">
                <a:latin typeface="Calibri" panose="020F0502020204030204" charset="0"/>
              </a:rPr>
              <a:t>Ceramah</a:t>
            </a:r>
            <a:endParaRPr lang="id-ID" altLang="en-US" sz="3600" dirty="0">
              <a:latin typeface="Calibri" panose="020F0502020204030204" charset="0"/>
            </a:endParaRPr>
          </a:p>
        </p:txBody>
      </p:sp>
      <p:sp>
        <p:nvSpPr>
          <p:cNvPr id="6150" name="TextBox 11">
            <a:hlinkClick r:id="rId9" action="ppaction://hlinksldjump"/>
          </p:cNvPr>
          <p:cNvSpPr txBox="1"/>
          <p:nvPr/>
        </p:nvSpPr>
        <p:spPr>
          <a:xfrm>
            <a:off x="1214438" y="4357688"/>
            <a:ext cx="6286500" cy="461962"/>
          </a:xfrm>
          <a:prstGeom prst="rect">
            <a:avLst/>
          </a:prstGeom>
          <a:noFill/>
          <a:ln w="9525">
            <a:noFill/>
          </a:ln>
        </p:spPr>
        <p:txBody>
          <a:bodyPr wrap="square" lIns="91428" tIns="45715" rIns="91428" bIns="45715" anchor="t">
            <a:spAutoFit/>
          </a:bodyPr>
          <a:p>
            <a:r>
              <a:rPr lang="sv-SE" altLang="en-US" sz="3600" b="1" baseline="30000" dirty="0">
                <a:latin typeface="Calibri" panose="020F0502020204030204" charset="0"/>
              </a:rPr>
              <a:t>Bab IV  Nilai Kehidupan dalam Dunia Cerpen</a:t>
            </a:r>
            <a:endParaRPr lang="sv-SE" altLang="en-US" sz="3600" b="1" baseline="30000" dirty="0">
              <a:latin typeface="Calibri" panose="020F0502020204030204" charset="0"/>
            </a:endParaRPr>
          </a:p>
        </p:txBody>
      </p:sp>
      <p:sp>
        <p:nvSpPr>
          <p:cNvPr id="6151" name="TextBox 12">
            <a:hlinkClick r:id="rId10" action="ppaction://hlinksldjump"/>
          </p:cNvPr>
          <p:cNvSpPr txBox="1"/>
          <p:nvPr/>
        </p:nvSpPr>
        <p:spPr>
          <a:xfrm>
            <a:off x="1285875" y="5227638"/>
            <a:ext cx="5143500" cy="461962"/>
          </a:xfrm>
          <a:prstGeom prst="rect">
            <a:avLst/>
          </a:prstGeom>
          <a:noFill/>
          <a:ln w="9525">
            <a:noFill/>
          </a:ln>
        </p:spPr>
        <p:txBody>
          <a:bodyPr wrap="square" lIns="91428" tIns="45715" rIns="91428" bIns="45715" anchor="t">
            <a:spAutoFit/>
          </a:bodyPr>
          <a:p>
            <a:r>
              <a:rPr lang="en-US" altLang="zh-CN" sz="3600" b="1" baseline="30000" dirty="0" err="1">
                <a:latin typeface="Calibri" panose="020F0502020204030204" charset="0"/>
              </a:rPr>
              <a:t>Bab</a:t>
            </a:r>
            <a:r>
              <a:rPr lang="en-US" altLang="zh-CN" sz="3600" b="1" baseline="30000" dirty="0">
                <a:latin typeface="Calibri" panose="020F0502020204030204" charset="0"/>
              </a:rPr>
              <a:t> V  </a:t>
            </a:r>
            <a:r>
              <a:rPr lang="en-US" altLang="zh-CN" sz="3600" b="1" baseline="30000" dirty="0" err="1">
                <a:latin typeface="Calibri" panose="020F0502020204030204" charset="0"/>
              </a:rPr>
              <a:t>Buku</a:t>
            </a:r>
            <a:r>
              <a:rPr lang="en-US" altLang="zh-CN" sz="3600" b="1" baseline="30000" dirty="0">
                <a:latin typeface="Calibri" panose="020F0502020204030204" charset="0"/>
              </a:rPr>
              <a:t> </a:t>
            </a:r>
            <a:r>
              <a:rPr lang="en-US" altLang="zh-CN" sz="3600" b="1" baseline="30000" dirty="0" err="1">
                <a:latin typeface="Calibri" panose="020F0502020204030204" charset="0"/>
              </a:rPr>
              <a:t>Fiksi</a:t>
            </a:r>
            <a:r>
              <a:rPr lang="en-US" altLang="zh-CN" sz="3600" b="1" baseline="30000" dirty="0">
                <a:latin typeface="Calibri" panose="020F0502020204030204" charset="0"/>
              </a:rPr>
              <a:t> </a:t>
            </a:r>
            <a:r>
              <a:rPr lang="en-US" altLang="zh-CN" sz="3600" b="1" baseline="30000" dirty="0" err="1">
                <a:latin typeface="Calibri" panose="020F0502020204030204" charset="0"/>
              </a:rPr>
              <a:t>dan</a:t>
            </a:r>
            <a:r>
              <a:rPr lang="en-US" altLang="zh-CN" sz="3600" b="1" baseline="30000" dirty="0">
                <a:latin typeface="Calibri" panose="020F0502020204030204" charset="0"/>
              </a:rPr>
              <a:t> </a:t>
            </a:r>
            <a:r>
              <a:rPr lang="en-US" altLang="zh-CN" sz="3600" b="1" baseline="30000" dirty="0" err="1">
                <a:latin typeface="Calibri" panose="020F0502020204030204" charset="0"/>
              </a:rPr>
              <a:t>Nonfiksi</a:t>
            </a:r>
            <a:endParaRPr lang="en-US" altLang="zh-CN" sz="3600" b="1" baseline="30000" dirty="0">
              <a:latin typeface="Calibri" panose="020F050202020403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Left Arrow 2">
            <a:hlinkClick r:id="rId6"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trike="noStrike" noProof="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Title 27"/>
          <p:cNvSpPr>
            <a:spLocks noGrp="1"/>
          </p:cNvSpPr>
          <p:nvPr>
            <p:ph type="title"/>
          </p:nvPr>
        </p:nvSpPr>
        <p:spPr>
          <a:xfrm>
            <a:off x="2428860" y="285728"/>
            <a:ext cx="4429156" cy="796908"/>
          </a:xfrm>
          <a:solidFill>
            <a:srgbClr val="0000FF"/>
          </a:solidFill>
          <a:ln w="25400">
            <a:solidFill>
              <a:schemeClr val="dk1"/>
            </a:solidFill>
          </a:ln>
        </p:spPr>
        <p:style>
          <a:lnRef idx="2">
            <a:schemeClr val="dk1"/>
          </a:lnRef>
          <a:fillRef idx="1">
            <a:schemeClr val="lt1"/>
          </a:fillRef>
          <a:effectRef idx="0">
            <a:schemeClr val="dk1"/>
          </a:effectRef>
          <a:fontRef idx="minor">
            <a:schemeClr val="dk1"/>
          </a:fontRef>
        </p:style>
        <p:txBody>
          <a:bodyPr>
            <a:normAutofit fontScale="90000"/>
          </a:bodyPr>
          <a:lstStyle/>
          <a:p>
            <a:pPr fontAlgn="auto"/>
            <a:r>
              <a:rPr lang="id-ID" sz="3200" strike="noStrike" noProof="1"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E. Produksi Teks Eksplanasi</a:t>
            </a:r>
            <a:endParaRPr lang="id-ID" sz="3200" strike="noStrike" noProof="1"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graphicFrame>
        <p:nvGraphicFramePr>
          <p:cNvPr id="29" name="Diagram 28"/>
          <p:cNvGraphicFramePr/>
          <p:nvPr/>
        </p:nvGraphicFramePr>
        <p:xfrm>
          <a:off x="1571604" y="1428736"/>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Left-Right Arrow 4">
            <a:hlinkClick r:id="rId6" action="ppaction://hlinksldjump"/>
          </p:cNvPr>
          <p:cNvSpPr/>
          <p:nvPr/>
        </p:nvSpPr>
        <p:spPr>
          <a:xfrm>
            <a:off x="1857356" y="1571612"/>
            <a:ext cx="5357850" cy="1214446"/>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strike="noStrike" noProof="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Pola Pengembangan dalam Teks Eksplanasi</a:t>
            </a:r>
            <a:endParaRPr lang="id-ID" strike="noStrike" noProof="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Left-Right Arrow 5">
            <a:hlinkClick r:id="rId7" action="ppaction://hlinksldjump"/>
          </p:cNvPr>
          <p:cNvSpPr/>
          <p:nvPr/>
        </p:nvSpPr>
        <p:spPr>
          <a:xfrm>
            <a:off x="1857356" y="2857496"/>
            <a:ext cx="5357850" cy="1285884"/>
          </a:xfrm>
          <a:prstGeom prst="leftRightArrow">
            <a:avLst/>
          </a:prstGeom>
          <a:solidFill>
            <a:srgbClr val="F475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strike="noStrike" noProof="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Langkah-</a:t>
            </a:r>
            <a:r>
              <a:rPr lang="en-US" strike="noStrike" noProof="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t>
            </a:r>
            <a:r>
              <a:rPr lang="id-ID" strike="noStrike" noProof="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angkah Penulisan Teks Eksplanasi</a:t>
            </a:r>
            <a:endParaRPr lang="id-ID" strike="noStrike" noProof="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Left-Right Arrow 6">
            <a:hlinkClick r:id="rId8" action="ppaction://hlinksldjump"/>
          </p:cNvPr>
          <p:cNvSpPr/>
          <p:nvPr/>
        </p:nvSpPr>
        <p:spPr>
          <a:xfrm>
            <a:off x="1928794" y="4214818"/>
            <a:ext cx="5214974" cy="1214446"/>
          </a:xfrm>
          <a:prstGeom prst="lef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strike="noStrike" noProof="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Penyuntingan Teks Eksplanasi</a:t>
            </a:r>
            <a:endParaRPr lang="id-ID" strike="noStrike" noProof="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Left Arrow 1">
            <a:hlinkClick r:id="rId9"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Left Arrow 7">
            <a:hlinkClick r:id="rId1"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grpSp>
        <p:nvGrpSpPr>
          <p:cNvPr id="35842" name="Group 6"/>
          <p:cNvGrpSpPr/>
          <p:nvPr/>
        </p:nvGrpSpPr>
        <p:grpSpPr>
          <a:xfrm>
            <a:off x="1443038" y="2168525"/>
            <a:ext cx="3197225" cy="2382838"/>
            <a:chOff x="2272" y="3414"/>
            <a:chExt cx="5036" cy="3754"/>
          </a:xfrm>
        </p:grpSpPr>
        <p:sp>
          <p:nvSpPr>
            <p:cNvPr id="33" name="Freeform 43"/>
            <p:cNvSpPr/>
            <p:nvPr/>
          </p:nvSpPr>
          <p:spPr bwMode="auto">
            <a:xfrm>
              <a:off x="6004" y="3414"/>
              <a:ext cx="1305" cy="3145"/>
            </a:xfrm>
            <a:custGeom>
              <a:avLst/>
              <a:gdLst>
                <a:gd name="T0" fmla="*/ 0 w 1217"/>
                <a:gd name="T1" fmla="*/ 0 h 3494"/>
                <a:gd name="T2" fmla="*/ 0 w 1217"/>
                <a:gd name="T3" fmla="*/ 3494 h 3494"/>
                <a:gd name="T4" fmla="*/ 89 w 1217"/>
                <a:gd name="T5" fmla="*/ 3455 h 3494"/>
                <a:gd name="T6" fmla="*/ 260 w 1217"/>
                <a:gd name="T7" fmla="*/ 3364 h 3494"/>
                <a:gd name="T8" fmla="*/ 420 w 1217"/>
                <a:gd name="T9" fmla="*/ 3256 h 3494"/>
                <a:gd name="T10" fmla="*/ 569 w 1217"/>
                <a:gd name="T11" fmla="*/ 3134 h 3494"/>
                <a:gd name="T12" fmla="*/ 704 w 1217"/>
                <a:gd name="T13" fmla="*/ 2999 h 3494"/>
                <a:gd name="T14" fmla="*/ 826 w 1217"/>
                <a:gd name="T15" fmla="*/ 2850 h 3494"/>
                <a:gd name="T16" fmla="*/ 934 w 1217"/>
                <a:gd name="T17" fmla="*/ 2689 h 3494"/>
                <a:gd name="T18" fmla="*/ 1026 w 1217"/>
                <a:gd name="T19" fmla="*/ 2520 h 3494"/>
                <a:gd name="T20" fmla="*/ 1065 w 1217"/>
                <a:gd name="T21" fmla="*/ 2430 h 3494"/>
                <a:gd name="T22" fmla="*/ 1100 w 1217"/>
                <a:gd name="T23" fmla="*/ 2343 h 3494"/>
                <a:gd name="T24" fmla="*/ 1156 w 1217"/>
                <a:gd name="T25" fmla="*/ 2158 h 3494"/>
                <a:gd name="T26" fmla="*/ 1195 w 1217"/>
                <a:gd name="T27" fmla="*/ 1968 h 3494"/>
                <a:gd name="T28" fmla="*/ 1214 w 1217"/>
                <a:gd name="T29" fmla="*/ 1773 h 3494"/>
                <a:gd name="T30" fmla="*/ 1217 w 1217"/>
                <a:gd name="T31" fmla="*/ 1672 h 3494"/>
                <a:gd name="T32" fmla="*/ 1217 w 1217"/>
                <a:gd name="T33" fmla="*/ 0 h 3494"/>
                <a:gd name="T34" fmla="*/ 0 w 1217"/>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7" h="3494">
                  <a:moveTo>
                    <a:pt x="0" y="0"/>
                  </a:moveTo>
                  <a:lnTo>
                    <a:pt x="0" y="3494"/>
                  </a:lnTo>
                  <a:lnTo>
                    <a:pt x="89" y="3455"/>
                  </a:lnTo>
                  <a:lnTo>
                    <a:pt x="260" y="3364"/>
                  </a:lnTo>
                  <a:lnTo>
                    <a:pt x="420" y="3256"/>
                  </a:lnTo>
                  <a:lnTo>
                    <a:pt x="569" y="3134"/>
                  </a:lnTo>
                  <a:lnTo>
                    <a:pt x="704" y="2999"/>
                  </a:lnTo>
                  <a:lnTo>
                    <a:pt x="826" y="2850"/>
                  </a:lnTo>
                  <a:lnTo>
                    <a:pt x="934" y="2689"/>
                  </a:lnTo>
                  <a:lnTo>
                    <a:pt x="1026" y="2520"/>
                  </a:lnTo>
                  <a:lnTo>
                    <a:pt x="1065" y="2430"/>
                  </a:lnTo>
                  <a:lnTo>
                    <a:pt x="1100" y="2343"/>
                  </a:lnTo>
                  <a:lnTo>
                    <a:pt x="1156" y="2158"/>
                  </a:lnTo>
                  <a:lnTo>
                    <a:pt x="1195" y="1968"/>
                  </a:lnTo>
                  <a:lnTo>
                    <a:pt x="1214" y="1773"/>
                  </a:lnTo>
                  <a:lnTo>
                    <a:pt x="1217" y="1672"/>
                  </a:lnTo>
                  <a:lnTo>
                    <a:pt x="1217" y="0"/>
                  </a:lnTo>
                  <a:lnTo>
                    <a:pt x="0" y="0"/>
                  </a:lnTo>
                  <a:close/>
                </a:path>
              </a:pathLst>
            </a:custGeom>
            <a:solidFill>
              <a:schemeClr val="accent3">
                <a:lumMod val="50000"/>
              </a:schemeClr>
            </a:solidFill>
            <a:ln>
              <a:noFill/>
            </a:ln>
          </p:spPr>
          <p:txBody>
            <a:bodyPr vert="horz" wrap="square" lIns="68580" tIns="34290" rIns="68580" bIns="34290" numCol="1" anchor="t" anchorCtr="0" compatLnSpc="1"/>
            <a:lstStyle/>
            <a:p>
              <a:pPr fontAlgn="auto"/>
              <a:endParaRPr lang="en-US" sz="1350" strike="noStrike" noProof="1"/>
            </a:p>
          </p:txBody>
        </p:sp>
        <p:sp>
          <p:nvSpPr>
            <p:cNvPr id="34" name="Freeform 44"/>
            <p:cNvSpPr/>
            <p:nvPr/>
          </p:nvSpPr>
          <p:spPr bwMode="auto">
            <a:xfrm>
              <a:off x="2272" y="4686"/>
              <a:ext cx="5037" cy="2483"/>
            </a:xfrm>
            <a:custGeom>
              <a:avLst/>
              <a:gdLst>
                <a:gd name="T0" fmla="*/ 1656 w 5174"/>
                <a:gd name="T1" fmla="*/ 364 h 1892"/>
                <a:gd name="T2" fmla="*/ 2019 w 5174"/>
                <a:gd name="T3" fmla="*/ 0 h 1892"/>
                <a:gd name="T4" fmla="*/ 940 w 5174"/>
                <a:gd name="T5" fmla="*/ 0 h 1892"/>
                <a:gd name="T6" fmla="*/ 576 w 5174"/>
                <a:gd name="T7" fmla="*/ 364 h 1892"/>
                <a:gd name="T8" fmla="*/ 576 w 5174"/>
                <a:gd name="T9" fmla="*/ 364 h 1892"/>
                <a:gd name="T10" fmla="*/ 29 w 5174"/>
                <a:gd name="T11" fmla="*/ 911 h 1892"/>
                <a:gd name="T12" fmla="*/ 29 w 5174"/>
                <a:gd name="T13" fmla="*/ 911 h 1892"/>
                <a:gd name="T14" fmla="*/ 0 w 5174"/>
                <a:gd name="T15" fmla="*/ 940 h 1892"/>
                <a:gd name="T16" fmla="*/ 7 w 5174"/>
                <a:gd name="T17" fmla="*/ 946 h 1892"/>
                <a:gd name="T18" fmla="*/ 0 w 5174"/>
                <a:gd name="T19" fmla="*/ 953 h 1892"/>
                <a:gd name="T20" fmla="*/ 29 w 5174"/>
                <a:gd name="T21" fmla="*/ 982 h 1892"/>
                <a:gd name="T22" fmla="*/ 428 w 5174"/>
                <a:gd name="T23" fmla="*/ 1380 h 1892"/>
                <a:gd name="T24" fmla="*/ 627 w 5174"/>
                <a:gd name="T25" fmla="*/ 1579 h 1892"/>
                <a:gd name="T26" fmla="*/ 627 w 5174"/>
                <a:gd name="T27" fmla="*/ 1579 h 1892"/>
                <a:gd name="T28" fmla="*/ 940 w 5174"/>
                <a:gd name="T29" fmla="*/ 1892 h 1892"/>
                <a:gd name="T30" fmla="*/ 2019 w 5174"/>
                <a:gd name="T31" fmla="*/ 1892 h 1892"/>
                <a:gd name="T32" fmla="*/ 1707 w 5174"/>
                <a:gd name="T33" fmla="*/ 1579 h 1892"/>
                <a:gd name="T34" fmla="*/ 3351 w 5174"/>
                <a:gd name="T35" fmla="*/ 1579 h 1892"/>
                <a:gd name="T36" fmla="*/ 3452 w 5174"/>
                <a:gd name="T37" fmla="*/ 1577 h 1892"/>
                <a:gd name="T38" fmla="*/ 3648 w 5174"/>
                <a:gd name="T39" fmla="*/ 1557 h 1892"/>
                <a:gd name="T40" fmla="*/ 3838 w 5174"/>
                <a:gd name="T41" fmla="*/ 1520 h 1892"/>
                <a:gd name="T42" fmla="*/ 4021 w 5174"/>
                <a:gd name="T43" fmla="*/ 1464 h 1892"/>
                <a:gd name="T44" fmla="*/ 4109 w 5174"/>
                <a:gd name="T45" fmla="*/ 1428 h 1892"/>
                <a:gd name="T46" fmla="*/ 4198 w 5174"/>
                <a:gd name="T47" fmla="*/ 1389 h 1892"/>
                <a:gd name="T48" fmla="*/ 4369 w 5174"/>
                <a:gd name="T49" fmla="*/ 1298 h 1892"/>
                <a:gd name="T50" fmla="*/ 4529 w 5174"/>
                <a:gd name="T51" fmla="*/ 1190 h 1892"/>
                <a:gd name="T52" fmla="*/ 4678 w 5174"/>
                <a:gd name="T53" fmla="*/ 1068 h 1892"/>
                <a:gd name="T54" fmla="*/ 4813 w 5174"/>
                <a:gd name="T55" fmla="*/ 933 h 1892"/>
                <a:gd name="T56" fmla="*/ 4935 w 5174"/>
                <a:gd name="T57" fmla="*/ 784 h 1892"/>
                <a:gd name="T58" fmla="*/ 5043 w 5174"/>
                <a:gd name="T59" fmla="*/ 623 h 1892"/>
                <a:gd name="T60" fmla="*/ 5135 w 5174"/>
                <a:gd name="T61" fmla="*/ 454 h 1892"/>
                <a:gd name="T62" fmla="*/ 5174 w 5174"/>
                <a:gd name="T63" fmla="*/ 364 h 1892"/>
                <a:gd name="T64" fmla="*/ 1656 w 5174"/>
                <a:gd name="T65" fmla="*/ 364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74" h="1892">
                  <a:moveTo>
                    <a:pt x="1656" y="364"/>
                  </a:moveTo>
                  <a:lnTo>
                    <a:pt x="2019" y="0"/>
                  </a:lnTo>
                  <a:lnTo>
                    <a:pt x="940" y="0"/>
                  </a:lnTo>
                  <a:lnTo>
                    <a:pt x="576" y="364"/>
                  </a:lnTo>
                  <a:lnTo>
                    <a:pt x="576" y="364"/>
                  </a:lnTo>
                  <a:lnTo>
                    <a:pt x="29" y="911"/>
                  </a:lnTo>
                  <a:lnTo>
                    <a:pt x="29" y="911"/>
                  </a:lnTo>
                  <a:lnTo>
                    <a:pt x="0" y="940"/>
                  </a:lnTo>
                  <a:lnTo>
                    <a:pt x="7" y="946"/>
                  </a:lnTo>
                  <a:lnTo>
                    <a:pt x="0" y="953"/>
                  </a:lnTo>
                  <a:lnTo>
                    <a:pt x="29" y="982"/>
                  </a:lnTo>
                  <a:lnTo>
                    <a:pt x="428" y="1380"/>
                  </a:lnTo>
                  <a:lnTo>
                    <a:pt x="627" y="1579"/>
                  </a:lnTo>
                  <a:lnTo>
                    <a:pt x="627" y="1579"/>
                  </a:lnTo>
                  <a:lnTo>
                    <a:pt x="940" y="1892"/>
                  </a:lnTo>
                  <a:lnTo>
                    <a:pt x="2019" y="1892"/>
                  </a:lnTo>
                  <a:lnTo>
                    <a:pt x="1707" y="1579"/>
                  </a:lnTo>
                  <a:lnTo>
                    <a:pt x="3351" y="1579"/>
                  </a:lnTo>
                  <a:lnTo>
                    <a:pt x="3452" y="1577"/>
                  </a:lnTo>
                  <a:lnTo>
                    <a:pt x="3648" y="1557"/>
                  </a:lnTo>
                  <a:lnTo>
                    <a:pt x="3838" y="1520"/>
                  </a:lnTo>
                  <a:lnTo>
                    <a:pt x="4021" y="1464"/>
                  </a:lnTo>
                  <a:lnTo>
                    <a:pt x="4109" y="1428"/>
                  </a:lnTo>
                  <a:lnTo>
                    <a:pt x="4198" y="1389"/>
                  </a:lnTo>
                  <a:lnTo>
                    <a:pt x="4369" y="1298"/>
                  </a:lnTo>
                  <a:lnTo>
                    <a:pt x="4529" y="1190"/>
                  </a:lnTo>
                  <a:lnTo>
                    <a:pt x="4678" y="1068"/>
                  </a:lnTo>
                  <a:lnTo>
                    <a:pt x="4813" y="933"/>
                  </a:lnTo>
                  <a:lnTo>
                    <a:pt x="4935" y="784"/>
                  </a:lnTo>
                  <a:lnTo>
                    <a:pt x="5043" y="623"/>
                  </a:lnTo>
                  <a:lnTo>
                    <a:pt x="5135" y="454"/>
                  </a:lnTo>
                  <a:lnTo>
                    <a:pt x="5174" y="364"/>
                  </a:lnTo>
                  <a:lnTo>
                    <a:pt x="1656" y="364"/>
                  </a:lnTo>
                  <a:close/>
                </a:path>
              </a:pathLst>
            </a:custGeom>
            <a:solidFill>
              <a:schemeClr val="accent3"/>
            </a:solidFill>
            <a:ln>
              <a:noFill/>
            </a:ln>
          </p:spPr>
          <p:txBody>
            <a:bodyPr vert="horz" wrap="square" lIns="68580" tIns="34290" rIns="68580" bIns="34290" numCol="1" anchor="t" anchorCtr="0" compatLnSpc="1"/>
            <a:lstStyle/>
            <a:p>
              <a:pPr fontAlgn="auto"/>
              <a:endParaRPr lang="en-US" sz="1350" strike="noStrike" noProof="1"/>
            </a:p>
          </p:txBody>
        </p:sp>
      </p:grpSp>
      <p:grpSp>
        <p:nvGrpSpPr>
          <p:cNvPr id="35845" name="Group 8"/>
          <p:cNvGrpSpPr/>
          <p:nvPr/>
        </p:nvGrpSpPr>
        <p:grpSpPr>
          <a:xfrm>
            <a:off x="4795838" y="2181225"/>
            <a:ext cx="3176587" cy="2370138"/>
            <a:chOff x="7552" y="3436"/>
            <a:chExt cx="5004" cy="3732"/>
          </a:xfrm>
        </p:grpSpPr>
        <p:sp>
          <p:nvSpPr>
            <p:cNvPr id="36" name="Freeform 52"/>
            <p:cNvSpPr/>
            <p:nvPr/>
          </p:nvSpPr>
          <p:spPr bwMode="auto">
            <a:xfrm>
              <a:off x="7552" y="3436"/>
              <a:ext cx="1304" cy="3123"/>
            </a:xfrm>
            <a:custGeom>
              <a:avLst/>
              <a:gdLst>
                <a:gd name="T0" fmla="*/ 1215 w 1215"/>
                <a:gd name="T1" fmla="*/ 0 h 3494"/>
                <a:gd name="T2" fmla="*/ 1215 w 1215"/>
                <a:gd name="T3" fmla="*/ 3494 h 3494"/>
                <a:gd name="T4" fmla="*/ 1126 w 1215"/>
                <a:gd name="T5" fmla="*/ 3455 h 3494"/>
                <a:gd name="T6" fmla="*/ 956 w 1215"/>
                <a:gd name="T7" fmla="*/ 3364 h 3494"/>
                <a:gd name="T8" fmla="*/ 795 w 1215"/>
                <a:gd name="T9" fmla="*/ 3256 h 3494"/>
                <a:gd name="T10" fmla="*/ 647 w 1215"/>
                <a:gd name="T11" fmla="*/ 3134 h 3494"/>
                <a:gd name="T12" fmla="*/ 511 w 1215"/>
                <a:gd name="T13" fmla="*/ 2999 h 3494"/>
                <a:gd name="T14" fmla="*/ 389 w 1215"/>
                <a:gd name="T15" fmla="*/ 2850 h 3494"/>
                <a:gd name="T16" fmla="*/ 281 w 1215"/>
                <a:gd name="T17" fmla="*/ 2689 h 3494"/>
                <a:gd name="T18" fmla="*/ 189 w 1215"/>
                <a:gd name="T19" fmla="*/ 2520 h 3494"/>
                <a:gd name="T20" fmla="*/ 150 w 1215"/>
                <a:gd name="T21" fmla="*/ 2430 h 3494"/>
                <a:gd name="T22" fmla="*/ 115 w 1215"/>
                <a:gd name="T23" fmla="*/ 2343 h 3494"/>
                <a:gd name="T24" fmla="*/ 59 w 1215"/>
                <a:gd name="T25" fmla="*/ 2158 h 3494"/>
                <a:gd name="T26" fmla="*/ 20 w 1215"/>
                <a:gd name="T27" fmla="*/ 1968 h 3494"/>
                <a:gd name="T28" fmla="*/ 1 w 1215"/>
                <a:gd name="T29" fmla="*/ 1773 h 3494"/>
                <a:gd name="T30" fmla="*/ 0 w 1215"/>
                <a:gd name="T31" fmla="*/ 1672 h 3494"/>
                <a:gd name="T32" fmla="*/ 0 w 1215"/>
                <a:gd name="T33" fmla="*/ 0 h 3494"/>
                <a:gd name="T34" fmla="*/ 1215 w 1215"/>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5" h="3494">
                  <a:moveTo>
                    <a:pt x="1215" y="0"/>
                  </a:moveTo>
                  <a:lnTo>
                    <a:pt x="1215" y="3494"/>
                  </a:lnTo>
                  <a:lnTo>
                    <a:pt x="1126" y="3455"/>
                  </a:lnTo>
                  <a:lnTo>
                    <a:pt x="956" y="3364"/>
                  </a:lnTo>
                  <a:lnTo>
                    <a:pt x="795" y="3256"/>
                  </a:lnTo>
                  <a:lnTo>
                    <a:pt x="647" y="3134"/>
                  </a:lnTo>
                  <a:lnTo>
                    <a:pt x="511" y="2999"/>
                  </a:lnTo>
                  <a:lnTo>
                    <a:pt x="389" y="2850"/>
                  </a:lnTo>
                  <a:lnTo>
                    <a:pt x="281" y="2689"/>
                  </a:lnTo>
                  <a:lnTo>
                    <a:pt x="189" y="2520"/>
                  </a:lnTo>
                  <a:lnTo>
                    <a:pt x="150" y="2430"/>
                  </a:lnTo>
                  <a:lnTo>
                    <a:pt x="115" y="2343"/>
                  </a:lnTo>
                  <a:lnTo>
                    <a:pt x="59" y="2158"/>
                  </a:lnTo>
                  <a:lnTo>
                    <a:pt x="20" y="1968"/>
                  </a:lnTo>
                  <a:lnTo>
                    <a:pt x="1" y="1773"/>
                  </a:lnTo>
                  <a:lnTo>
                    <a:pt x="0" y="1672"/>
                  </a:lnTo>
                  <a:lnTo>
                    <a:pt x="0" y="0"/>
                  </a:lnTo>
                  <a:lnTo>
                    <a:pt x="1215" y="0"/>
                  </a:lnTo>
                  <a:close/>
                </a:path>
              </a:pathLst>
            </a:custGeom>
            <a:solidFill>
              <a:schemeClr val="accent6">
                <a:lumMod val="50000"/>
              </a:schemeClr>
            </a:solidFill>
            <a:ln>
              <a:noFill/>
            </a:ln>
          </p:spPr>
          <p:txBody>
            <a:bodyPr vert="horz" wrap="square" lIns="68580" tIns="34290" rIns="68580" bIns="34290" numCol="1" anchor="t" anchorCtr="0" compatLnSpc="1"/>
            <a:lstStyle/>
            <a:p>
              <a:pPr fontAlgn="auto"/>
              <a:endParaRPr lang="en-US" sz="1350" strike="noStrike" noProof="1"/>
            </a:p>
          </p:txBody>
        </p:sp>
        <p:sp>
          <p:nvSpPr>
            <p:cNvPr id="37" name="Freeform 53"/>
            <p:cNvSpPr/>
            <p:nvPr/>
          </p:nvSpPr>
          <p:spPr bwMode="auto">
            <a:xfrm>
              <a:off x="7552" y="4686"/>
              <a:ext cx="5005" cy="2483"/>
            </a:xfrm>
            <a:custGeom>
              <a:avLst/>
              <a:gdLst>
                <a:gd name="T0" fmla="*/ 5143 w 5143"/>
                <a:gd name="T1" fmla="*/ 940 h 1892"/>
                <a:gd name="T2" fmla="*/ 4202 w 5143"/>
                <a:gd name="T3" fmla="*/ 0 h 1892"/>
                <a:gd name="T4" fmla="*/ 3124 w 5143"/>
                <a:gd name="T5" fmla="*/ 0 h 1892"/>
                <a:gd name="T6" fmla="*/ 3487 w 5143"/>
                <a:gd name="T7" fmla="*/ 364 h 1892"/>
                <a:gd name="T8" fmla="*/ 0 w 5143"/>
                <a:gd name="T9" fmla="*/ 364 h 1892"/>
                <a:gd name="T10" fmla="*/ 39 w 5143"/>
                <a:gd name="T11" fmla="*/ 454 h 1892"/>
                <a:gd name="T12" fmla="*/ 130 w 5143"/>
                <a:gd name="T13" fmla="*/ 623 h 1892"/>
                <a:gd name="T14" fmla="*/ 238 w 5143"/>
                <a:gd name="T15" fmla="*/ 784 h 1892"/>
                <a:gd name="T16" fmla="*/ 360 w 5143"/>
                <a:gd name="T17" fmla="*/ 933 h 1892"/>
                <a:gd name="T18" fmla="*/ 496 w 5143"/>
                <a:gd name="T19" fmla="*/ 1068 h 1892"/>
                <a:gd name="T20" fmla="*/ 644 w 5143"/>
                <a:gd name="T21" fmla="*/ 1190 h 1892"/>
                <a:gd name="T22" fmla="*/ 805 w 5143"/>
                <a:gd name="T23" fmla="*/ 1298 h 1892"/>
                <a:gd name="T24" fmla="*/ 975 w 5143"/>
                <a:gd name="T25" fmla="*/ 1389 h 1892"/>
                <a:gd name="T26" fmla="*/ 1064 w 5143"/>
                <a:gd name="T27" fmla="*/ 1429 h 1892"/>
                <a:gd name="T28" fmla="*/ 1152 w 5143"/>
                <a:gd name="T29" fmla="*/ 1464 h 1892"/>
                <a:gd name="T30" fmla="*/ 1335 w 5143"/>
                <a:gd name="T31" fmla="*/ 1520 h 1892"/>
                <a:gd name="T32" fmla="*/ 1525 w 5143"/>
                <a:gd name="T33" fmla="*/ 1557 h 1892"/>
                <a:gd name="T34" fmla="*/ 1722 w 5143"/>
                <a:gd name="T35" fmla="*/ 1577 h 1892"/>
                <a:gd name="T36" fmla="*/ 1822 w 5143"/>
                <a:gd name="T37" fmla="*/ 1579 h 1892"/>
                <a:gd name="T38" fmla="*/ 3436 w 5143"/>
                <a:gd name="T39" fmla="*/ 1579 h 1892"/>
                <a:gd name="T40" fmla="*/ 3124 w 5143"/>
                <a:gd name="T41" fmla="*/ 1892 h 1892"/>
                <a:gd name="T42" fmla="*/ 4202 w 5143"/>
                <a:gd name="T43" fmla="*/ 1892 h 1892"/>
                <a:gd name="T44" fmla="*/ 4516 w 5143"/>
                <a:gd name="T45" fmla="*/ 1579 h 1892"/>
                <a:gd name="T46" fmla="*/ 5143 w 5143"/>
                <a:gd name="T47" fmla="*/ 953 h 1892"/>
                <a:gd name="T48" fmla="*/ 5135 w 5143"/>
                <a:gd name="T49" fmla="*/ 947 h 1892"/>
                <a:gd name="T50" fmla="*/ 5143 w 5143"/>
                <a:gd name="T51" fmla="*/ 940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43" h="1892">
                  <a:moveTo>
                    <a:pt x="5143" y="940"/>
                  </a:moveTo>
                  <a:lnTo>
                    <a:pt x="4202" y="0"/>
                  </a:lnTo>
                  <a:lnTo>
                    <a:pt x="3124" y="0"/>
                  </a:lnTo>
                  <a:lnTo>
                    <a:pt x="3487" y="364"/>
                  </a:lnTo>
                  <a:lnTo>
                    <a:pt x="0" y="364"/>
                  </a:lnTo>
                  <a:lnTo>
                    <a:pt x="39" y="454"/>
                  </a:lnTo>
                  <a:lnTo>
                    <a:pt x="130" y="623"/>
                  </a:lnTo>
                  <a:lnTo>
                    <a:pt x="238" y="784"/>
                  </a:lnTo>
                  <a:lnTo>
                    <a:pt x="360" y="933"/>
                  </a:lnTo>
                  <a:lnTo>
                    <a:pt x="496" y="1068"/>
                  </a:lnTo>
                  <a:lnTo>
                    <a:pt x="644" y="1190"/>
                  </a:lnTo>
                  <a:lnTo>
                    <a:pt x="805" y="1298"/>
                  </a:lnTo>
                  <a:lnTo>
                    <a:pt x="975" y="1389"/>
                  </a:lnTo>
                  <a:lnTo>
                    <a:pt x="1064" y="1429"/>
                  </a:lnTo>
                  <a:lnTo>
                    <a:pt x="1152" y="1464"/>
                  </a:lnTo>
                  <a:lnTo>
                    <a:pt x="1335" y="1520"/>
                  </a:lnTo>
                  <a:lnTo>
                    <a:pt x="1525" y="1557"/>
                  </a:lnTo>
                  <a:lnTo>
                    <a:pt x="1722" y="1577"/>
                  </a:lnTo>
                  <a:lnTo>
                    <a:pt x="1822" y="1579"/>
                  </a:lnTo>
                  <a:lnTo>
                    <a:pt x="3436" y="1579"/>
                  </a:lnTo>
                  <a:lnTo>
                    <a:pt x="3124" y="1892"/>
                  </a:lnTo>
                  <a:lnTo>
                    <a:pt x="4202" y="1892"/>
                  </a:lnTo>
                  <a:lnTo>
                    <a:pt x="4516" y="1579"/>
                  </a:lnTo>
                  <a:lnTo>
                    <a:pt x="5143" y="953"/>
                  </a:lnTo>
                  <a:lnTo>
                    <a:pt x="5135" y="947"/>
                  </a:lnTo>
                  <a:lnTo>
                    <a:pt x="5143" y="940"/>
                  </a:lnTo>
                  <a:close/>
                </a:path>
              </a:pathLst>
            </a:custGeom>
            <a:solidFill>
              <a:schemeClr val="accent6"/>
            </a:solidFill>
            <a:ln>
              <a:noFill/>
            </a:ln>
          </p:spPr>
          <p:txBody>
            <a:bodyPr vert="horz" wrap="square" lIns="68580" tIns="34290" rIns="68580" bIns="34290" numCol="1" anchor="t" anchorCtr="0" compatLnSpc="1"/>
            <a:lstStyle/>
            <a:p>
              <a:pPr fontAlgn="auto"/>
              <a:endParaRPr lang="en-US" sz="1350" strike="noStrike" noProof="1"/>
            </a:p>
          </p:txBody>
        </p:sp>
      </p:grpSp>
      <p:sp>
        <p:nvSpPr>
          <p:cNvPr id="35848" name="Text Box 9"/>
          <p:cNvSpPr txBox="1"/>
          <p:nvPr/>
        </p:nvSpPr>
        <p:spPr>
          <a:xfrm>
            <a:off x="1801813" y="3389313"/>
            <a:ext cx="2409825" cy="706437"/>
          </a:xfrm>
          <a:prstGeom prst="rect">
            <a:avLst/>
          </a:prstGeom>
          <a:noFill/>
          <a:ln w="9525">
            <a:noFill/>
          </a:ln>
        </p:spPr>
        <p:txBody>
          <a:bodyPr wrap="square" anchor="t">
            <a:spAutoFit/>
          </a:bodyPr>
          <a:p>
            <a:pPr algn="ctr"/>
            <a:r>
              <a:rPr lang="id-ID" altLang="en-US" sz="2000">
                <a:latin typeface="Calibri" panose="020F0502020204030204" charset="0"/>
              </a:rPr>
              <a:t>Pola pengembangan sebab-akibat</a:t>
            </a:r>
            <a:endParaRPr lang="id-ID" altLang="en-US" sz="2000">
              <a:latin typeface="Calibri" panose="020F0502020204030204" charset="0"/>
            </a:endParaRPr>
          </a:p>
        </p:txBody>
      </p:sp>
      <p:sp>
        <p:nvSpPr>
          <p:cNvPr id="35849" name="Text Box 10"/>
          <p:cNvSpPr txBox="1"/>
          <p:nvPr/>
        </p:nvSpPr>
        <p:spPr>
          <a:xfrm>
            <a:off x="5302250" y="3441700"/>
            <a:ext cx="2359025" cy="706438"/>
          </a:xfrm>
          <a:prstGeom prst="rect">
            <a:avLst/>
          </a:prstGeom>
          <a:noFill/>
          <a:ln w="9525">
            <a:noFill/>
          </a:ln>
        </p:spPr>
        <p:txBody>
          <a:bodyPr wrap="square" anchor="t">
            <a:spAutoFit/>
          </a:bodyPr>
          <a:p>
            <a:pPr algn="ctr"/>
            <a:r>
              <a:rPr lang="id-ID" altLang="en-US" sz="2000">
                <a:latin typeface="Calibri" panose="020F0502020204030204" charset="0"/>
              </a:rPr>
              <a:t>Pola pengembangan proses</a:t>
            </a:r>
            <a:endParaRPr lang="id-ID" altLang="en-US" sz="2000">
              <a:latin typeface="Calibri" panose="020F05020202040302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 name="Pentagon 8"/>
          <p:cNvSpPr/>
          <p:nvPr/>
        </p:nvSpPr>
        <p:spPr bwMode="auto">
          <a:xfrm>
            <a:off x="798513" y="1716088"/>
            <a:ext cx="3922713" cy="576263"/>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strike="noStrike" noProof="1"/>
          </a:p>
        </p:txBody>
      </p:sp>
      <p:sp>
        <p:nvSpPr>
          <p:cNvPr id="58" name="Pentagon 4"/>
          <p:cNvSpPr/>
          <p:nvPr/>
        </p:nvSpPr>
        <p:spPr bwMode="auto">
          <a:xfrm>
            <a:off x="798513" y="2286000"/>
            <a:ext cx="4845050" cy="569913"/>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strike="noStrike" noProof="1"/>
          </a:p>
        </p:txBody>
      </p:sp>
      <p:sp>
        <p:nvSpPr>
          <p:cNvPr id="59" name="Pentagon 6"/>
          <p:cNvSpPr/>
          <p:nvPr/>
        </p:nvSpPr>
        <p:spPr bwMode="auto">
          <a:xfrm>
            <a:off x="798513" y="2855913"/>
            <a:ext cx="5902325" cy="573088"/>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strike="noStrike" noProof="1"/>
          </a:p>
        </p:txBody>
      </p:sp>
      <p:sp>
        <p:nvSpPr>
          <p:cNvPr id="60" name="Pentagon 7"/>
          <p:cNvSpPr/>
          <p:nvPr/>
        </p:nvSpPr>
        <p:spPr bwMode="auto">
          <a:xfrm>
            <a:off x="798513" y="3425825"/>
            <a:ext cx="6696075" cy="576263"/>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strike="noStrike" noProof="1" dirty="0"/>
          </a:p>
        </p:txBody>
      </p:sp>
      <p:sp>
        <p:nvSpPr>
          <p:cNvPr id="61" name="Rectangle 60"/>
          <p:cNvSpPr/>
          <p:nvPr/>
        </p:nvSpPr>
        <p:spPr bwMode="auto">
          <a:xfrm>
            <a:off x="1019175" y="1817688"/>
            <a:ext cx="3609975" cy="371475"/>
          </a:xfrm>
          <a:prstGeom prst="rect">
            <a:avLst/>
          </a:prstGeom>
        </p:spPr>
        <p:txBody>
          <a:bodyPr wrap="square" lIns="0" rIns="0">
            <a:spAutoFit/>
          </a:bodyPr>
          <a:lstStyle/>
          <a:p>
            <a:pPr fontAlgn="auto">
              <a:lnSpc>
                <a:spcPct val="85000"/>
              </a:lnSpc>
              <a:spcBef>
                <a:spcPts val="0"/>
              </a:spcBef>
              <a:spcAft>
                <a:spcPts val="0"/>
              </a:spcAft>
              <a:defRPr/>
            </a:pPr>
            <a:r>
              <a:rPr sz="2135" b="1" strike="noStrike" noProof="1" dirty="0" smtClean="0">
                <a:solidFill>
                  <a:srgbClr val="FFFFFF"/>
                </a:solidFill>
                <a:latin typeface="+mn-lt"/>
                <a:ea typeface="+mn-ea"/>
                <a:cs typeface="+mn-cs"/>
              </a:rPr>
              <a:t>a. Menentukan Topik/Tema</a:t>
            </a:r>
            <a:endParaRPr sz="2135" b="1" strike="noStrike" noProof="1" dirty="0" smtClean="0">
              <a:solidFill>
                <a:srgbClr val="FFFFFF"/>
              </a:solidFill>
              <a:latin typeface="+mn-lt"/>
              <a:cs typeface="+mn-cs"/>
            </a:endParaRPr>
          </a:p>
        </p:txBody>
      </p:sp>
      <p:sp>
        <p:nvSpPr>
          <p:cNvPr id="62" name="Rectangle 61"/>
          <p:cNvSpPr/>
          <p:nvPr/>
        </p:nvSpPr>
        <p:spPr bwMode="auto">
          <a:xfrm>
            <a:off x="1019175" y="2386013"/>
            <a:ext cx="3987800" cy="369888"/>
          </a:xfrm>
          <a:prstGeom prst="rect">
            <a:avLst/>
          </a:prstGeom>
        </p:spPr>
        <p:txBody>
          <a:bodyPr wrap="square" lIns="0" rIns="0">
            <a:spAutoFit/>
          </a:bodyPr>
          <a:lstStyle/>
          <a:p>
            <a:pPr lvl="0" fontAlgn="auto">
              <a:lnSpc>
                <a:spcPct val="85000"/>
              </a:lnSpc>
              <a:defRPr/>
            </a:pPr>
            <a:r>
              <a:rPr lang="id-ID" altLang="en-US" sz="2135" b="1" strike="noStrike" noProof="1" dirty="0">
                <a:solidFill>
                  <a:srgbClr val="FFFFFF"/>
                </a:solidFill>
                <a:latin typeface="+mn-lt"/>
                <a:ea typeface="+mn-ea"/>
                <a:cs typeface="+mn-cs"/>
              </a:rPr>
              <a:t>b. </a:t>
            </a:r>
            <a:r>
              <a:rPr lang="en-US" sz="2135" b="1" strike="noStrike" noProof="1" dirty="0">
                <a:solidFill>
                  <a:srgbClr val="FFFFFF"/>
                </a:solidFill>
                <a:latin typeface="+mn-lt"/>
                <a:ea typeface="+mn-ea"/>
                <a:cs typeface="+mn-cs"/>
              </a:rPr>
              <a:t>Menentukan Tujuan Penulisan</a:t>
            </a:r>
            <a:endParaRPr lang="en-US" sz="2135" b="1" strike="noStrike" noProof="1" dirty="0">
              <a:solidFill>
                <a:srgbClr val="FFFFFF"/>
              </a:solidFill>
            </a:endParaRPr>
          </a:p>
        </p:txBody>
      </p:sp>
      <p:sp>
        <p:nvSpPr>
          <p:cNvPr id="63" name="Rectangle 62"/>
          <p:cNvSpPr/>
          <p:nvPr/>
        </p:nvSpPr>
        <p:spPr bwMode="auto">
          <a:xfrm>
            <a:off x="1019175" y="2955925"/>
            <a:ext cx="5484813" cy="371475"/>
          </a:xfrm>
          <a:prstGeom prst="rect">
            <a:avLst/>
          </a:prstGeom>
        </p:spPr>
        <p:txBody>
          <a:bodyPr wrap="square" lIns="0" rIns="0">
            <a:spAutoFit/>
          </a:bodyPr>
          <a:lstStyle/>
          <a:p>
            <a:pPr fontAlgn="auto">
              <a:lnSpc>
                <a:spcPct val="85000"/>
              </a:lnSpc>
              <a:defRPr/>
            </a:pPr>
            <a:r>
              <a:rPr lang="en-US" sz="2135" b="1" strike="noStrike" noProof="1" dirty="0">
                <a:solidFill>
                  <a:srgbClr val="FFFFFF"/>
                </a:solidFill>
                <a:latin typeface="+mn-lt"/>
                <a:ea typeface="+mn-ea"/>
                <a:cs typeface="+mn-cs"/>
              </a:rPr>
              <a:t>c. Mengumpulkan Data dari Berbagai Sumber</a:t>
            </a:r>
            <a:endParaRPr lang="en-US" sz="2135" b="1" strike="noStrike" noProof="1" dirty="0">
              <a:solidFill>
                <a:srgbClr val="FFFFFF"/>
              </a:solidFill>
            </a:endParaRPr>
          </a:p>
        </p:txBody>
      </p:sp>
      <p:sp>
        <p:nvSpPr>
          <p:cNvPr id="64" name="Rectangle 63"/>
          <p:cNvSpPr/>
          <p:nvPr/>
        </p:nvSpPr>
        <p:spPr bwMode="auto">
          <a:xfrm>
            <a:off x="1019175" y="3529013"/>
            <a:ext cx="2749550" cy="371475"/>
          </a:xfrm>
          <a:prstGeom prst="rect">
            <a:avLst/>
          </a:prstGeom>
        </p:spPr>
        <p:txBody>
          <a:bodyPr lIns="0" rIns="0">
            <a:spAutoFit/>
          </a:bodyPr>
          <a:lstStyle/>
          <a:p>
            <a:pPr fontAlgn="auto">
              <a:lnSpc>
                <a:spcPct val="85000"/>
              </a:lnSpc>
              <a:defRPr/>
            </a:pPr>
            <a:r>
              <a:rPr lang="id-ID" altLang="en-US" sz="2135" b="1" strike="noStrike" noProof="1" dirty="0">
                <a:solidFill>
                  <a:srgbClr val="FFFFFF"/>
                </a:solidFill>
                <a:latin typeface="+mn-lt"/>
                <a:ea typeface="+mn-ea"/>
                <a:cs typeface="+mn-cs"/>
              </a:rPr>
              <a:t>d. </a:t>
            </a:r>
            <a:r>
              <a:rPr lang="en-US" sz="2135" b="1" strike="noStrike" noProof="1" dirty="0">
                <a:solidFill>
                  <a:srgbClr val="FFFFFF"/>
                </a:solidFill>
                <a:latin typeface="+mn-lt"/>
                <a:ea typeface="+mn-ea"/>
                <a:cs typeface="+mn-cs"/>
              </a:rPr>
              <a:t>Menyusun Kerangka</a:t>
            </a:r>
            <a:endParaRPr lang="en-US" sz="2135" b="1" strike="noStrike" noProof="1" dirty="0">
              <a:solidFill>
                <a:srgbClr val="FFFFFF"/>
              </a:solidFill>
            </a:endParaRPr>
          </a:p>
        </p:txBody>
      </p:sp>
      <p:sp>
        <p:nvSpPr>
          <p:cNvPr id="69" name="Pentagon 7"/>
          <p:cNvSpPr/>
          <p:nvPr/>
        </p:nvSpPr>
        <p:spPr bwMode="auto">
          <a:xfrm>
            <a:off x="798513" y="4002088"/>
            <a:ext cx="7856538" cy="576263"/>
          </a:xfrm>
          <a:prstGeom prst="homePlat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strike="noStrike" noProof="1" dirty="0"/>
          </a:p>
        </p:txBody>
      </p:sp>
      <p:sp>
        <p:nvSpPr>
          <p:cNvPr id="70" name="Rectangle 69"/>
          <p:cNvSpPr/>
          <p:nvPr/>
        </p:nvSpPr>
        <p:spPr bwMode="auto">
          <a:xfrm>
            <a:off x="1019175" y="4002088"/>
            <a:ext cx="6919913" cy="371475"/>
          </a:xfrm>
          <a:prstGeom prst="rect">
            <a:avLst/>
          </a:prstGeom>
        </p:spPr>
        <p:txBody>
          <a:bodyPr wrap="square" lIns="0" rIns="0">
            <a:spAutoFit/>
          </a:bodyPr>
          <a:lstStyle/>
          <a:p>
            <a:pPr fontAlgn="auto">
              <a:lnSpc>
                <a:spcPct val="85000"/>
              </a:lnSpc>
              <a:defRPr/>
            </a:pPr>
            <a:r>
              <a:rPr lang="en-US" sz="2135" b="1" strike="noStrike" noProof="1" dirty="0">
                <a:solidFill>
                  <a:srgbClr val="FFFFFF"/>
                </a:solidFill>
                <a:latin typeface="+mn-lt"/>
                <a:ea typeface="+mn-ea"/>
                <a:cs typeface="+mn-cs"/>
              </a:rPr>
              <a:t>e. Mengembangkan Kerangka Menjadi Karangan Eksplanasi</a:t>
            </a:r>
            <a:endParaRPr lang="en-US" sz="2135" b="1" strike="noStrike" noProof="1" dirty="0">
              <a:solidFill>
                <a:srgbClr val="FFFFFF"/>
              </a:solidFill>
            </a:endParaRPr>
          </a:p>
        </p:txBody>
      </p:sp>
      <p:sp>
        <p:nvSpPr>
          <p:cNvPr id="2" name="Left Arrow 1">
            <a:hlinkClick r:id="rId1"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trike="noStrike" noProof="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Vertical Scroll 3"/>
          <p:cNvSpPr/>
          <p:nvPr/>
        </p:nvSpPr>
        <p:spPr>
          <a:xfrm>
            <a:off x="1763713" y="193675"/>
            <a:ext cx="5616575" cy="5659438"/>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fontAlgn="auto">
              <a:lnSpc>
                <a:spcPct val="110000"/>
              </a:lnSpc>
            </a:pPr>
            <a:endParaRPr lang="en-US" strike="noStrike" noProof="1"/>
          </a:p>
          <a:p>
            <a:pPr algn="l" fontAlgn="auto">
              <a:lnSpc>
                <a:spcPct val="110000"/>
              </a:lnSpc>
            </a:pPr>
            <a:endParaRPr lang="en-US" strike="noStrike" noProof="1"/>
          </a:p>
          <a:p>
            <a:pPr algn="l" fontAlgn="auto">
              <a:lnSpc>
                <a:spcPct val="110000"/>
              </a:lnSpc>
            </a:pPr>
            <a:r>
              <a:rPr lang="en-US" strike="noStrike" noProof="1"/>
              <a:t>Langkah-langkah menyunting sebagai berikut.</a:t>
            </a:r>
            <a:endParaRPr lang="en-US" strike="noStrike" noProof="1"/>
          </a:p>
          <a:p>
            <a:pPr algn="l" fontAlgn="auto">
              <a:lnSpc>
                <a:spcPct val="110000"/>
              </a:lnSpc>
            </a:pPr>
            <a:r>
              <a:rPr lang="en-US" strike="noStrike" noProof="1"/>
              <a:t>a. Membaca kalimat demi kalimat secara teliti digunakan untuk menemukan kesalahan yang terjadi pada penulisan teks eksplanasi.</a:t>
            </a:r>
            <a:endParaRPr lang="en-US" strike="noStrike" noProof="1"/>
          </a:p>
          <a:p>
            <a:pPr algn="l" fontAlgn="auto">
              <a:lnSpc>
                <a:spcPct val="110000"/>
              </a:lnSpc>
            </a:pPr>
            <a:r>
              <a:rPr lang="en-US" strike="noStrike" noProof="1"/>
              <a:t>b. Membenarkan kesalahan yang terjadi pada penulisan teks.</a:t>
            </a:r>
            <a:endParaRPr lang="en-US" strike="noStrike" noProof="1"/>
          </a:p>
          <a:p>
            <a:pPr algn="l" fontAlgn="auto">
              <a:lnSpc>
                <a:spcPct val="110000"/>
              </a:lnSpc>
            </a:pPr>
            <a:r>
              <a:rPr lang="en-US" strike="noStrike" noProof="1"/>
              <a:t>c. Memeriksa keterpaduan paragraf untuk menemukan kesalahan.</a:t>
            </a:r>
            <a:endParaRPr lang="en-US" strike="noStrike" noProof="1"/>
          </a:p>
          <a:p>
            <a:pPr algn="l" fontAlgn="auto">
              <a:lnSpc>
                <a:spcPct val="110000"/>
              </a:lnSpc>
            </a:pPr>
            <a:r>
              <a:rPr lang="en-US" strike="noStrike" noProof="1"/>
              <a:t>d. Memperbaiki keruntutan paragraf yang tidak tepat dapat dilakukan dengan cara membuang kalimat tidak padu, menempatkan paragraf pada urutan tepat, atau menambah paragraf runtut.</a:t>
            </a:r>
            <a:endParaRPr lang="en-US" strike="noStrike" noProof="1"/>
          </a:p>
        </p:txBody>
      </p:sp>
      <p:sp>
        <p:nvSpPr>
          <p:cNvPr id="2" name="Left Arrow 1">
            <a:hlinkClick r:id="rId1" action="ppaction://hlinksldjump"/>
          </p:cNvPr>
          <p:cNvSpPr/>
          <p:nvPr/>
        </p:nvSpPr>
        <p:spPr>
          <a:xfrm>
            <a:off x="457200" y="5697538"/>
            <a:ext cx="64293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8438" y="334963"/>
            <a:ext cx="7813675" cy="917575"/>
          </a:xfrm>
        </p:spPr>
        <p:txBody>
          <a:bodyPr>
            <a:normAutofit/>
          </a:bodyPr>
          <a:lstStyle/>
          <a:p>
            <a:pPr fontAlgn="auto"/>
            <a:r>
              <a:rPr lang="id-ID" sz="2640" b="1" strike="noStrike" noProof="1" dirty="0" smtClean="0"/>
              <a:t>Bab III</a:t>
            </a:r>
            <a:br>
              <a:rPr lang="id-ID" sz="2640" b="1" dirty="0" smtClean="0"/>
            </a:br>
            <a:r>
              <a:rPr lang="id-ID" sz="2640" b="1" strike="noStrike" noProof="1" dirty="0" smtClean="0"/>
              <a:t>Menelusuri Nilai-Nilai dalam Ceramah</a:t>
            </a:r>
            <a:endParaRPr lang="id-ID" sz="2640" b="1" strike="noStrike" noProof="1" dirty="0"/>
          </a:p>
        </p:txBody>
      </p:sp>
      <p:graphicFrame>
        <p:nvGraphicFramePr>
          <p:cNvPr id="4" name="Content Placeholder 3"/>
          <p:cNvGraphicFramePr>
            <a:graphicFrameLocks noGrp="1"/>
          </p:cNvGraphicFramePr>
          <p:nvPr>
            <p:ph idx="1"/>
          </p:nvPr>
        </p:nvGraphicFramePr>
        <p:xfrm>
          <a:off x="733177" y="1356471"/>
          <a:ext cx="7795381" cy="46911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ectangle 4">
            <a:hlinkClick r:id="rId6" action="ppaction://hlinksldjump"/>
          </p:cNvPr>
          <p:cNvSpPr/>
          <p:nvPr/>
        </p:nvSpPr>
        <p:spPr>
          <a:xfrm>
            <a:off x="1241425" y="1636713"/>
            <a:ext cx="4425950" cy="3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endParaRPr lang="id-ID" sz="1700" strike="noStrike" noProof="1" dirty="0" smtClean="0"/>
          </a:p>
          <a:p>
            <a:pPr lvl="0" algn="l" fontAlgn="auto"/>
            <a:r>
              <a:rPr lang="id-ID" sz="1700" strike="noStrike" noProof="1" dirty="0" smtClean="0">
                <a:solidFill>
                  <a:sysClr val="windowText" lastClr="000000"/>
                </a:solidFill>
              </a:rPr>
              <a:t>A.  Definisi dan Ciri-Ciri Ceramah</a:t>
            </a:r>
            <a:endParaRPr lang="id-ID" sz="1700" strike="noStrike" noProof="1" dirty="0" smtClean="0">
              <a:solidFill>
                <a:sysClr val="windowText" lastClr="000000"/>
              </a:solidFill>
            </a:endParaRPr>
          </a:p>
          <a:p>
            <a:pPr lvl="0" algn="l" fontAlgn="auto"/>
            <a:endParaRPr lang="id-ID" sz="1700" strike="noStrike" noProof="1" dirty="0"/>
          </a:p>
        </p:txBody>
      </p:sp>
      <p:sp>
        <p:nvSpPr>
          <p:cNvPr id="6" name="Rectangle 5">
            <a:hlinkClick r:id="rId7" action="ppaction://hlinksldjump"/>
          </p:cNvPr>
          <p:cNvSpPr/>
          <p:nvPr/>
        </p:nvSpPr>
        <p:spPr>
          <a:xfrm>
            <a:off x="1241425" y="2517775"/>
            <a:ext cx="5413375" cy="37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endParaRPr lang="id-ID" sz="1700" strike="noStrike" noProof="1" dirty="0" smtClean="0"/>
          </a:p>
          <a:p>
            <a:pPr lvl="0" algn="l" fontAlgn="auto"/>
            <a:r>
              <a:rPr lang="id-ID" sz="1700" strike="noStrike" noProof="1" dirty="0" smtClean="0">
                <a:solidFill>
                  <a:sysClr val="windowText" lastClr="000000"/>
                </a:solidFill>
              </a:rPr>
              <a:t>B.  Informasi Berupa Permasalahan Aktual dalam Ceramah</a:t>
            </a:r>
            <a:endParaRPr lang="id-ID" sz="1700" strike="noStrike" noProof="1" dirty="0" smtClean="0">
              <a:solidFill>
                <a:sysClr val="windowText" lastClr="000000"/>
              </a:solidFill>
            </a:endParaRPr>
          </a:p>
          <a:p>
            <a:pPr lvl="0" algn="l" fontAlgn="auto"/>
            <a:endParaRPr lang="id-ID" sz="1700" strike="noStrike" noProof="1" dirty="0"/>
          </a:p>
        </p:txBody>
      </p:sp>
      <p:sp>
        <p:nvSpPr>
          <p:cNvPr id="7" name="Rectangle 6">
            <a:hlinkClick r:id="rId8" action="ppaction://hlinksldjump"/>
          </p:cNvPr>
          <p:cNvSpPr/>
          <p:nvPr/>
        </p:nvSpPr>
        <p:spPr>
          <a:xfrm>
            <a:off x="1241425" y="5286375"/>
            <a:ext cx="4646613" cy="525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id-ID" sz="1700" strike="noStrike" noProof="1" dirty="0" smtClean="0">
              <a:solidFill>
                <a:sysClr val="windowText" lastClr="000000"/>
              </a:solidFill>
            </a:endParaRPr>
          </a:p>
          <a:p>
            <a:pPr lvl="0" fontAlgn="auto"/>
            <a:r>
              <a:rPr lang="id-ID" sz="1700" strike="noStrike" noProof="1" dirty="0" smtClean="0">
                <a:solidFill>
                  <a:sysClr val="windowText" lastClr="000000"/>
                </a:solidFill>
              </a:rPr>
              <a:t>E. Buku Pengayaan (Nonfiksi)</a:t>
            </a:r>
            <a:endParaRPr lang="id-ID" sz="1700" strike="noStrike" noProof="1" dirty="0" smtClean="0">
              <a:solidFill>
                <a:sysClr val="windowText" lastClr="000000"/>
              </a:solidFill>
            </a:endParaRPr>
          </a:p>
          <a:p>
            <a:pPr algn="ctr" fontAlgn="auto"/>
            <a:endParaRPr lang="id-ID" sz="1700" strike="noStrike" noProof="1" dirty="0">
              <a:solidFill>
                <a:sysClr val="windowText" lastClr="000000"/>
              </a:solidFill>
            </a:endParaRPr>
          </a:p>
        </p:txBody>
      </p:sp>
      <p:sp>
        <p:nvSpPr>
          <p:cNvPr id="8" name="Rectangle 7">
            <a:hlinkClick r:id="rId9" action="ppaction://hlinksldjump"/>
          </p:cNvPr>
          <p:cNvSpPr/>
          <p:nvPr/>
        </p:nvSpPr>
        <p:spPr>
          <a:xfrm>
            <a:off x="1241425" y="4502150"/>
            <a:ext cx="5957888" cy="40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id-ID" sz="1700" strike="noStrike" noProof="1" dirty="0" smtClean="0"/>
          </a:p>
          <a:p>
            <a:pPr lvl="0" fontAlgn="auto"/>
            <a:r>
              <a:rPr lang="id-ID" sz="1700" strike="noStrike" noProof="1" dirty="0" smtClean="0">
                <a:solidFill>
                  <a:sysClr val="windowText" lastClr="000000"/>
                </a:solidFill>
              </a:rPr>
              <a:t>D.  Penyusunan Teks Ceramah</a:t>
            </a:r>
            <a:endParaRPr lang="id-ID" sz="1700" strike="noStrike" noProof="1" dirty="0" smtClean="0">
              <a:solidFill>
                <a:sysClr val="windowText" lastClr="000000"/>
              </a:solidFill>
            </a:endParaRPr>
          </a:p>
          <a:p>
            <a:pPr algn="ctr" fontAlgn="auto"/>
            <a:endParaRPr lang="id-ID" sz="1700" strike="noStrike" noProof="1" dirty="0"/>
          </a:p>
        </p:txBody>
      </p:sp>
      <p:sp>
        <p:nvSpPr>
          <p:cNvPr id="9" name="Rectangle 8">
            <a:hlinkClick r:id="rId10" action="ppaction://hlinksldjump"/>
          </p:cNvPr>
          <p:cNvSpPr/>
          <p:nvPr/>
        </p:nvSpPr>
        <p:spPr>
          <a:xfrm>
            <a:off x="1241425" y="3498850"/>
            <a:ext cx="5186363"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endParaRPr lang="id-ID" sz="1700" strike="noStrike" noProof="1" dirty="0" smtClean="0"/>
          </a:p>
          <a:p>
            <a:pPr lvl="0" algn="l" fontAlgn="auto"/>
            <a:r>
              <a:rPr lang="id-ID" sz="1700" strike="noStrike" noProof="1" dirty="0" smtClean="0">
                <a:solidFill>
                  <a:sysClr val="windowText" lastClr="000000"/>
                </a:solidFill>
              </a:rPr>
              <a:t>C.  Telaah Isi, Struktur, dan Kebahasaan Ceramah</a:t>
            </a:r>
            <a:endParaRPr lang="id-ID" sz="1700" strike="noStrike" noProof="1" dirty="0" smtClean="0">
              <a:solidFill>
                <a:sysClr val="windowText" lastClr="000000"/>
              </a:solidFill>
            </a:endParaRPr>
          </a:p>
          <a:p>
            <a:pPr lvl="0" algn="l" fontAlgn="auto"/>
            <a:endParaRPr lang="id-ID" sz="1700" strike="noStrike" noProof="1" dirty="0"/>
          </a:p>
        </p:txBody>
      </p:sp>
      <p:sp>
        <p:nvSpPr>
          <p:cNvPr id="3" name="Left Arrow 2">
            <a:hlinkClick r:id="rId11" action="ppaction://hlinksldjump"/>
          </p:cNvPr>
          <p:cNvSpPr/>
          <p:nvPr/>
        </p:nvSpPr>
        <p:spPr>
          <a:xfrm>
            <a:off x="395288" y="6164263"/>
            <a:ext cx="504825" cy="504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en-US" strike="noStrike" noProof="1"/>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665163" y="601663"/>
            <a:ext cx="7158038" cy="598488"/>
          </a:xfrm>
          <a:prstGeom prst="rect">
            <a:avLst/>
          </a:prstGeom>
          <a:solidFill>
            <a:schemeClr val="accent1">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l" fontAlgn="auto"/>
            <a:r>
              <a:rPr lang="id-ID" sz="2260" b="1" strike="noStrike" noProof="1" dirty="0" smtClean="0">
                <a:solidFill>
                  <a:sysClr val="windowText" lastClr="000000"/>
                </a:solidFill>
              </a:rPr>
              <a:t>B.  </a:t>
            </a:r>
            <a:r>
              <a:rPr lang="id-ID" sz="2260" b="1" strike="noStrike" noProof="1" dirty="0" smtClean="0">
                <a:solidFill>
                  <a:sysClr val="windowText" lastClr="000000"/>
                </a:solidFill>
                <a:sym typeface="+mn-ea"/>
              </a:rPr>
              <a:t>Informasi Berupa Permasalahan Aktual dalam Ceramah</a:t>
            </a:r>
            <a:endParaRPr lang="id-ID" sz="2260" b="1" strike="noStrike" noProof="1" dirty="0" smtClean="0"/>
          </a:p>
        </p:txBody>
      </p:sp>
      <p:sp>
        <p:nvSpPr>
          <p:cNvPr id="10" name="Left Arrow 9">
            <a:hlinkClick r:id="rId1" action="ppaction://hlinksldjump"/>
          </p:cNvPr>
          <p:cNvSpPr/>
          <p:nvPr/>
        </p:nvSpPr>
        <p:spPr>
          <a:xfrm>
            <a:off x="665163"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sp>
        <p:nvSpPr>
          <p:cNvPr id="46" name="Rectangle 45"/>
          <p:cNvSpPr/>
          <p:nvPr/>
        </p:nvSpPr>
        <p:spPr>
          <a:xfrm>
            <a:off x="2328863" y="3959225"/>
            <a:ext cx="5805488" cy="10731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155" strike="noStrike" noProof="1"/>
          </a:p>
        </p:txBody>
      </p:sp>
      <p:sp>
        <p:nvSpPr>
          <p:cNvPr id="47" name="Rectangle 46"/>
          <p:cNvSpPr/>
          <p:nvPr/>
        </p:nvSpPr>
        <p:spPr>
          <a:xfrm>
            <a:off x="2328863" y="2913063"/>
            <a:ext cx="5805488" cy="10461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155" strike="noStrike" noProof="1"/>
          </a:p>
        </p:txBody>
      </p:sp>
      <p:sp>
        <p:nvSpPr>
          <p:cNvPr id="48" name="Rectangle 47"/>
          <p:cNvSpPr/>
          <p:nvPr/>
        </p:nvSpPr>
        <p:spPr>
          <a:xfrm>
            <a:off x="2328863" y="1928813"/>
            <a:ext cx="5805488" cy="9842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155" strike="noStrike" noProof="1"/>
          </a:p>
        </p:txBody>
      </p:sp>
      <p:sp>
        <p:nvSpPr>
          <p:cNvPr id="54" name="Freeform: Shape 53"/>
          <p:cNvSpPr/>
          <p:nvPr/>
        </p:nvSpPr>
        <p:spPr>
          <a:xfrm>
            <a:off x="2328863" y="1928813"/>
            <a:ext cx="2895600" cy="3103563"/>
          </a:xfrm>
          <a:custGeom>
            <a:avLst/>
            <a:gdLst>
              <a:gd name="connsiteX0" fmla="*/ 0 w 4086014"/>
              <a:gd name="connsiteY0" fmla="*/ 0 h 4128800"/>
              <a:gd name="connsiteX1" fmla="*/ 1696356 w 4086014"/>
              <a:gd name="connsiteY1" fmla="*/ 0 h 4128800"/>
              <a:gd name="connsiteX2" fmla="*/ 1696356 w 4086014"/>
              <a:gd name="connsiteY2" fmla="*/ 8703 h 4128800"/>
              <a:gd name="connsiteX3" fmla="*/ 4086014 w 4086014"/>
              <a:gd name="connsiteY3" fmla="*/ 4128800 h 4128800"/>
              <a:gd name="connsiteX4" fmla="*/ 2389658 w 4086014"/>
              <a:gd name="connsiteY4" fmla="*/ 4128800 h 4128800"/>
              <a:gd name="connsiteX5" fmla="*/ 0 w 4086014"/>
              <a:gd name="connsiteY5" fmla="*/ 8703 h 41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014" h="4128800">
                <a:moveTo>
                  <a:pt x="0" y="0"/>
                </a:moveTo>
                <a:lnTo>
                  <a:pt x="1696356" y="0"/>
                </a:lnTo>
                <a:lnTo>
                  <a:pt x="1696356" y="8703"/>
                </a:lnTo>
                <a:lnTo>
                  <a:pt x="4086014" y="4128800"/>
                </a:lnTo>
                <a:lnTo>
                  <a:pt x="2389658" y="4128800"/>
                </a:lnTo>
                <a:lnTo>
                  <a:pt x="0" y="8703"/>
                </a:lnTo>
                <a:close/>
              </a:path>
            </a:pathLst>
          </a:custGeom>
          <a:gradFill flip="none" rotWithShape="1">
            <a:gsLst>
              <a:gs pos="0">
                <a:srgbClr val="000000"/>
              </a:gs>
              <a:gs pos="15000">
                <a:schemeClr val="tx1"/>
              </a:gs>
              <a:gs pos="47000">
                <a:srgbClr val="000000">
                  <a:alpha val="0"/>
                </a:srgbClr>
              </a:gs>
              <a:gs pos="100000">
                <a:schemeClr val="tx1">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155" strike="noStrike" noProof="1"/>
          </a:p>
        </p:txBody>
      </p:sp>
      <p:sp>
        <p:nvSpPr>
          <p:cNvPr id="4103" name="Rectangle 60">
            <a:hlinkClick r:id="rId2" action="ppaction://hlinksldjump"/>
          </p:cNvPr>
          <p:cNvSpPr/>
          <p:nvPr/>
        </p:nvSpPr>
        <p:spPr>
          <a:xfrm>
            <a:off x="4332288" y="2097088"/>
            <a:ext cx="3681413" cy="646113"/>
          </a:xfrm>
          <a:prstGeom prst="rect">
            <a:avLst/>
          </a:prstGeom>
          <a:noFill/>
          <a:ln w="9525">
            <a:noFill/>
          </a:ln>
        </p:spPr>
        <p:txBody>
          <a:bodyPr wrap="square" anchor="ctr">
            <a:spAutoFit/>
          </a:bodyPr>
          <a:p>
            <a:pPr fontAlgn="base"/>
            <a:r>
              <a:rPr lang="da-DK" altLang="en-US" sz="1795" b="1" strike="noStrike" noProof="1" dirty="0">
                <a:latin typeface="Calibri" panose="020F0502020204030204"/>
                <a:ea typeface="+mn-ea"/>
                <a:cs typeface="+mn-cs"/>
              </a:rPr>
              <a:t>Informasi dan Permasalahan Aktual dalam Ceramah</a:t>
            </a:r>
            <a:endParaRPr lang="da-DK" altLang="en-US" sz="1795" b="1" strike="noStrike" noProof="1" dirty="0">
              <a:latin typeface="Calibri" panose="020F0502020204030204"/>
            </a:endParaRPr>
          </a:p>
        </p:txBody>
      </p:sp>
      <p:sp>
        <p:nvSpPr>
          <p:cNvPr id="4104" name="Rectangle 61">
            <a:hlinkClick r:id="rId3" action="ppaction://hlinksldjump"/>
          </p:cNvPr>
          <p:cNvSpPr/>
          <p:nvPr/>
        </p:nvSpPr>
        <p:spPr>
          <a:xfrm>
            <a:off x="4332288" y="3252788"/>
            <a:ext cx="3076575" cy="368300"/>
          </a:xfrm>
          <a:prstGeom prst="rect">
            <a:avLst/>
          </a:prstGeom>
          <a:noFill/>
          <a:ln w="9525">
            <a:noFill/>
          </a:ln>
        </p:spPr>
        <p:txBody>
          <a:bodyPr wrap="square" anchor="ctr">
            <a:spAutoFit/>
          </a:bodyPr>
          <a:p>
            <a:pPr fontAlgn="base"/>
            <a:r>
              <a:rPr lang="da-DK" altLang="en-US" sz="1795" b="1" strike="noStrike" noProof="1" dirty="0">
                <a:latin typeface="Calibri" panose="020F0502020204030204"/>
                <a:ea typeface="+mn-ea"/>
                <a:cs typeface="+mn-cs"/>
              </a:rPr>
              <a:t>Jenis-Jenis Informasi</a:t>
            </a:r>
            <a:endParaRPr lang="da-DK" altLang="en-US" sz="1795" b="1" strike="noStrike" noProof="1" dirty="0">
              <a:latin typeface="Calibri" panose="020F0502020204030204"/>
            </a:endParaRPr>
          </a:p>
        </p:txBody>
      </p:sp>
      <p:sp>
        <p:nvSpPr>
          <p:cNvPr id="4105" name="Rectangle 63">
            <a:hlinkClick r:id="rId4" action="ppaction://hlinksldjump"/>
          </p:cNvPr>
          <p:cNvSpPr/>
          <p:nvPr/>
        </p:nvSpPr>
        <p:spPr>
          <a:xfrm>
            <a:off x="4332288" y="4033838"/>
            <a:ext cx="3681413" cy="922338"/>
          </a:xfrm>
          <a:prstGeom prst="rect">
            <a:avLst/>
          </a:prstGeom>
          <a:noFill/>
          <a:ln w="9525">
            <a:noFill/>
          </a:ln>
        </p:spPr>
        <p:txBody>
          <a:bodyPr wrap="square" anchor="ctr">
            <a:spAutoFit/>
          </a:bodyPr>
          <a:p>
            <a:pPr fontAlgn="base"/>
            <a:r>
              <a:rPr lang="da-DK" altLang="en-US" sz="1795" b="1" strike="noStrike" noProof="1" dirty="0">
                <a:latin typeface="Calibri" panose="020F0502020204030204"/>
                <a:ea typeface="+mn-ea"/>
                <a:cs typeface="+mn-cs"/>
              </a:rPr>
              <a:t>Tanggapan terhadap Informasi dan Permasalahan Aktual dalam Ceramah</a:t>
            </a:r>
            <a:endParaRPr lang="da-DK" altLang="en-US" sz="1795" b="1" strike="noStrike" noProof="1" dirty="0">
              <a:latin typeface="Calibri" panose="020F0502020204030204"/>
            </a:endParaRPr>
          </a:p>
        </p:txBody>
      </p:sp>
      <p:sp>
        <p:nvSpPr>
          <p:cNvPr id="50" name="Isosceles Triangle 49"/>
          <p:cNvSpPr/>
          <p:nvPr/>
        </p:nvSpPr>
        <p:spPr>
          <a:xfrm>
            <a:off x="635000" y="1928813"/>
            <a:ext cx="3394075" cy="310356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155" strike="noStrike" noProof="1"/>
          </a:p>
        </p:txBody>
      </p:sp>
      <p:sp>
        <p:nvSpPr>
          <p:cNvPr id="51" name="Isosceles Triangle 50"/>
          <p:cNvSpPr/>
          <p:nvPr/>
        </p:nvSpPr>
        <p:spPr>
          <a:xfrm>
            <a:off x="635000" y="2913063"/>
            <a:ext cx="2360613" cy="211931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155" strike="noStrike" noProof="1"/>
          </a:p>
        </p:txBody>
      </p:sp>
      <p:sp>
        <p:nvSpPr>
          <p:cNvPr id="52" name="Isosceles Triangle 51"/>
          <p:cNvSpPr/>
          <p:nvPr/>
        </p:nvSpPr>
        <p:spPr>
          <a:xfrm>
            <a:off x="635000" y="3798888"/>
            <a:ext cx="1390650" cy="12319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155" strike="noStrike" noProof="1"/>
          </a:p>
        </p:txBody>
      </p:sp>
      <p:pic>
        <p:nvPicPr>
          <p:cNvPr id="40973" name="Graphic 67" descr="Briefcase"/>
          <p:cNvPicPr>
            <a:picLocks noChangeAspect="1"/>
          </p:cNvPicPr>
          <p:nvPr/>
        </p:nvPicPr>
        <p:blipFill>
          <a:blip r:embed="rId5"/>
          <a:stretch>
            <a:fillRect/>
          </a:stretch>
        </p:blipFill>
        <p:spPr>
          <a:xfrm>
            <a:off x="3240088" y="4668838"/>
            <a:ext cx="287337" cy="306387"/>
          </a:xfrm>
          <a:prstGeom prst="rect">
            <a:avLst/>
          </a:prstGeom>
          <a:noFill/>
          <a:ln w="9525">
            <a:noFill/>
          </a:ln>
        </p:spPr>
      </p:pic>
      <p:pic>
        <p:nvPicPr>
          <p:cNvPr id="40974" name="Graphic 68" descr="Light bulb"/>
          <p:cNvPicPr>
            <a:picLocks noChangeAspect="1"/>
          </p:cNvPicPr>
          <p:nvPr/>
        </p:nvPicPr>
        <p:blipFill>
          <a:blip r:embed="rId6"/>
          <a:stretch>
            <a:fillRect/>
          </a:stretch>
        </p:blipFill>
        <p:spPr>
          <a:xfrm>
            <a:off x="1185863" y="4668838"/>
            <a:ext cx="288925" cy="306387"/>
          </a:xfrm>
          <a:prstGeom prst="rect">
            <a:avLst/>
          </a:prstGeom>
          <a:noFill/>
          <a:ln w="9525">
            <a:noFill/>
          </a:ln>
        </p:spPr>
      </p:pic>
      <p:pic>
        <p:nvPicPr>
          <p:cNvPr id="40975" name="Graphic 69" descr="Medal"/>
          <p:cNvPicPr>
            <a:picLocks noChangeAspect="1"/>
          </p:cNvPicPr>
          <p:nvPr/>
        </p:nvPicPr>
        <p:blipFill>
          <a:blip r:embed="rId7"/>
          <a:stretch>
            <a:fillRect/>
          </a:stretch>
        </p:blipFill>
        <p:spPr>
          <a:xfrm>
            <a:off x="2189163" y="4668838"/>
            <a:ext cx="287337" cy="306387"/>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Rectangle: Rounded Corners 32"/>
          <p:cNvSpPr/>
          <p:nvPr/>
        </p:nvSpPr>
        <p:spPr>
          <a:xfrm>
            <a:off x="4606925" y="1111250"/>
            <a:ext cx="3470275" cy="3790950"/>
          </a:xfrm>
          <a:prstGeom prst="roundRect">
            <a:avLst>
              <a:gd name="adj" fmla="val 3451"/>
            </a:avLst>
          </a:prstGeom>
          <a:gradFill>
            <a:gsLst>
              <a:gs pos="0">
                <a:schemeClr val="bg2">
                  <a:lumMod val="90000"/>
                </a:schemeClr>
              </a:gs>
              <a:gs pos="71000">
                <a:schemeClr val="bg2"/>
              </a:gs>
              <a:gs pos="88000">
                <a:srgbClr val="EFEDEE"/>
              </a:gs>
              <a:gs pos="100000">
                <a:srgbClr val="EFEBEC"/>
              </a:gs>
            </a:gsLst>
            <a:lin ang="5400000" scaled="1"/>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73" name="Rectangle: Rounded Corners 72"/>
          <p:cNvSpPr/>
          <p:nvPr/>
        </p:nvSpPr>
        <p:spPr>
          <a:xfrm>
            <a:off x="984250" y="1111250"/>
            <a:ext cx="3471863" cy="3790950"/>
          </a:xfrm>
          <a:prstGeom prst="roundRect">
            <a:avLst>
              <a:gd name="adj" fmla="val 3451"/>
            </a:avLst>
          </a:prstGeom>
          <a:gradFill>
            <a:gsLst>
              <a:gs pos="1000">
                <a:schemeClr val="bg2">
                  <a:lumMod val="90000"/>
                </a:schemeClr>
              </a:gs>
              <a:gs pos="45000">
                <a:schemeClr val="bg2"/>
              </a:gs>
              <a:gs pos="77000">
                <a:srgbClr val="EFEDEE"/>
              </a:gs>
              <a:gs pos="100000">
                <a:srgbClr val="EFEBEC"/>
              </a:gs>
            </a:gsLst>
            <a:lin ang="5400000" scaled="1"/>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nvGrpSpPr>
          <p:cNvPr id="41987" name="Group 3"/>
          <p:cNvGrpSpPr/>
          <p:nvPr/>
        </p:nvGrpSpPr>
        <p:grpSpPr>
          <a:xfrm>
            <a:off x="4046538" y="1981200"/>
            <a:ext cx="796925" cy="1190625"/>
            <a:chOff x="4106937" y="1518673"/>
            <a:chExt cx="929706" cy="1390542"/>
          </a:xfrm>
        </p:grpSpPr>
        <p:grpSp>
          <p:nvGrpSpPr>
            <p:cNvPr id="41988" name="Group 37"/>
            <p:cNvGrpSpPr/>
            <p:nvPr/>
          </p:nvGrpSpPr>
          <p:grpSpPr>
            <a:xfrm>
              <a:off x="4107774" y="1518673"/>
              <a:ext cx="928869" cy="269188"/>
              <a:chOff x="8268630" y="5473960"/>
              <a:chExt cx="1387384" cy="402066"/>
            </a:xfrm>
          </p:grpSpPr>
          <p:sp>
            <p:nvSpPr>
              <p:cNvPr id="43" name="Oval 42"/>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4" name="Oval 43"/>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5" name="Rectangle: Rounded Corners 44"/>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grpSp>
          <p:nvGrpSpPr>
            <p:cNvPr id="41992" name="Group 45"/>
            <p:cNvGrpSpPr/>
            <p:nvPr/>
          </p:nvGrpSpPr>
          <p:grpSpPr>
            <a:xfrm>
              <a:off x="4106937" y="2640027"/>
              <a:ext cx="928869" cy="269188"/>
              <a:chOff x="8268630" y="5473960"/>
              <a:chExt cx="1387384" cy="402066"/>
            </a:xfrm>
          </p:grpSpPr>
          <p:sp>
            <p:nvSpPr>
              <p:cNvPr id="47" name="Oval 46"/>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8" name="Oval 47"/>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9" name="Rectangle: Rounded Corners 48"/>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grpSp>
      <p:sp>
        <p:nvSpPr>
          <p:cNvPr id="41996" name="Text Box 2"/>
          <p:cNvSpPr txBox="1"/>
          <p:nvPr/>
        </p:nvSpPr>
        <p:spPr>
          <a:xfrm>
            <a:off x="1165225" y="1270000"/>
            <a:ext cx="2787650" cy="2030413"/>
          </a:xfrm>
          <a:prstGeom prst="rect">
            <a:avLst/>
          </a:prstGeom>
          <a:noFill/>
          <a:ln w="9525" cap="flat" cmpd="sng">
            <a:solidFill>
              <a:srgbClr val="0070C0"/>
            </a:solidFill>
            <a:prstDash val="solid"/>
            <a:round/>
            <a:headEnd type="none" w="med" len="med"/>
            <a:tailEnd type="none" w="med" len="med"/>
          </a:ln>
        </p:spPr>
        <p:txBody>
          <a:bodyPr wrap="square" anchor="t">
            <a:spAutoFit/>
          </a:bodyPr>
          <a:p>
            <a:r>
              <a:rPr lang="en-US" altLang="zh-CN" sz="1400">
                <a:latin typeface="Calibri" panose="020F0502020204030204"/>
              </a:rPr>
              <a:t>Informasi merupakan pemberitahuan atau pemberian kabar tentang sesuatu. </a:t>
            </a:r>
            <a:endParaRPr lang="en-US" altLang="zh-CN" sz="1400">
              <a:latin typeface="Calibri" panose="020F0502020204030204"/>
            </a:endParaRPr>
          </a:p>
          <a:p>
            <a:r>
              <a:rPr lang="en-US" altLang="zh-CN" sz="1400">
                <a:latin typeface="Calibri" panose="020F0502020204030204"/>
              </a:rPr>
              <a:t>Pokok-pokok isi informasi bisa didapatkan dengan memperhatikan unsur-unsur </a:t>
            </a:r>
            <a:r>
              <a:rPr lang="en-US" altLang="zh-CN" sz="1400" i="1">
                <a:latin typeface="Calibri" panose="020F0502020204030204"/>
              </a:rPr>
              <a:t>5W</a:t>
            </a:r>
            <a:r>
              <a:rPr lang="en-US" altLang="zh-CN" sz="1400">
                <a:latin typeface="Calibri" panose="020F0502020204030204"/>
              </a:rPr>
              <a:t> (apa, siapa, kapan, di mana, mengapa) dan </a:t>
            </a:r>
            <a:r>
              <a:rPr lang="en-US" altLang="zh-CN" sz="1400" i="1">
                <a:latin typeface="Calibri" panose="020F0502020204030204"/>
              </a:rPr>
              <a:t>1H</a:t>
            </a:r>
            <a:r>
              <a:rPr lang="en-US" altLang="zh-CN" sz="1400">
                <a:latin typeface="Calibri" panose="020F0502020204030204"/>
              </a:rPr>
              <a:t> (bagaimana) dalam penyampaian informasi.</a:t>
            </a:r>
            <a:endParaRPr lang="en-US" altLang="zh-CN" sz="1400">
              <a:latin typeface="Calibri" panose="020F0502020204030204"/>
            </a:endParaRPr>
          </a:p>
        </p:txBody>
      </p:sp>
      <p:sp>
        <p:nvSpPr>
          <p:cNvPr id="5" name="Text Box 4"/>
          <p:cNvSpPr txBox="1"/>
          <p:nvPr/>
        </p:nvSpPr>
        <p:spPr>
          <a:xfrm>
            <a:off x="5056188" y="2014538"/>
            <a:ext cx="2814638" cy="1982788"/>
          </a:xfrm>
          <a:prstGeom prst="rect">
            <a:avLst/>
          </a:prstGeom>
          <a:noFill/>
          <a:ln>
            <a:solidFill>
              <a:schemeClr val="accent5"/>
            </a:solidFill>
          </a:ln>
        </p:spPr>
        <p:txBody>
          <a:bodyPr wrap="square" rtlCol="0">
            <a:spAutoFit/>
          </a:bodyPr>
          <a:lstStyle/>
          <a:p>
            <a:pPr fontAlgn="auto">
              <a:lnSpc>
                <a:spcPct val="110000"/>
              </a:lnSpc>
            </a:pPr>
            <a:r>
              <a:rPr lang="en-US" sz="1400" noProof="1">
                <a:latin typeface="+mn-lt"/>
                <a:ea typeface="+mn-ea"/>
                <a:cs typeface="+mn-cs"/>
              </a:rPr>
              <a:t>a. Menyimak ceramah yang didengar dengan saksama.</a:t>
            </a:r>
            <a:endParaRPr lang="en-US" sz="1400" noProof="1"/>
          </a:p>
          <a:p>
            <a:pPr fontAlgn="auto">
              <a:lnSpc>
                <a:spcPct val="110000"/>
              </a:lnSpc>
            </a:pPr>
            <a:r>
              <a:rPr lang="en-US" sz="1400" noProof="1">
                <a:latin typeface="+mn-lt"/>
                <a:ea typeface="+mn-ea"/>
                <a:cs typeface="+mn-cs"/>
              </a:rPr>
              <a:t>b. Mencatat informasi yang menarik dalam setiap paparan dalam ceramah.</a:t>
            </a:r>
            <a:endParaRPr lang="en-US" sz="1400" noProof="1"/>
          </a:p>
          <a:p>
            <a:pPr fontAlgn="auto">
              <a:lnSpc>
                <a:spcPct val="110000"/>
              </a:lnSpc>
            </a:pPr>
            <a:r>
              <a:rPr lang="en-US" sz="1400" noProof="1">
                <a:latin typeface="+mn-lt"/>
                <a:ea typeface="+mn-ea"/>
                <a:cs typeface="+mn-cs"/>
              </a:rPr>
              <a:t>c. Menyusun informasi yang menarik dalam bentuk kalimat atau paragraf sederhana.</a:t>
            </a:r>
            <a:endParaRPr lang="en-US" sz="1400" noProof="1"/>
          </a:p>
        </p:txBody>
      </p:sp>
      <p:sp>
        <p:nvSpPr>
          <p:cNvPr id="41998" name="Text Box 8"/>
          <p:cNvSpPr txBox="1"/>
          <p:nvPr/>
        </p:nvSpPr>
        <p:spPr>
          <a:xfrm>
            <a:off x="5167313" y="1225550"/>
            <a:ext cx="2909887" cy="736600"/>
          </a:xfrm>
          <a:prstGeom prst="rect">
            <a:avLst/>
          </a:prstGeom>
          <a:noFill/>
          <a:ln w="9525">
            <a:noFill/>
          </a:ln>
        </p:spPr>
        <p:txBody>
          <a:bodyPr wrap="square" anchor="t">
            <a:spAutoFit/>
          </a:bodyPr>
          <a:p>
            <a:r>
              <a:rPr lang="en-US" altLang="zh-CN" sz="1400">
                <a:latin typeface="Calibri" panose="020F0502020204030204"/>
              </a:rPr>
              <a:t>Cara memahami informasi dapat dilakukan dengan cara sebagai berikut.</a:t>
            </a:r>
            <a:endParaRPr lang="en-US" altLang="zh-CN" sz="1400">
              <a:latin typeface="Calibri" panose="020F0502020204030204"/>
            </a:endParaRPr>
          </a:p>
        </p:txBody>
      </p:sp>
      <p:sp>
        <p:nvSpPr>
          <p:cNvPr id="10" name="Text Box 9"/>
          <p:cNvSpPr txBox="1"/>
          <p:nvPr/>
        </p:nvSpPr>
        <p:spPr>
          <a:xfrm>
            <a:off x="1165225" y="3635375"/>
            <a:ext cx="2827338" cy="952500"/>
          </a:xfrm>
          <a:prstGeom prst="rect">
            <a:avLst/>
          </a:prstGeom>
          <a:noFill/>
          <a:ln>
            <a:solidFill>
              <a:schemeClr val="accent5"/>
            </a:solidFill>
          </a:ln>
        </p:spPr>
        <p:txBody>
          <a:bodyPr wrap="square" rtlCol="0">
            <a:spAutoFit/>
          </a:bodyPr>
          <a:lstStyle/>
          <a:p>
            <a:pPr fontAlgn="auto"/>
            <a:r>
              <a:rPr lang="en-US" sz="1400" noProof="1">
                <a:latin typeface="+mn-lt"/>
                <a:ea typeface="+mn-ea"/>
                <a:cs typeface="+mn-cs"/>
              </a:rPr>
              <a:t>Permasalahan aktual adalah sebuah peristiwa yang betul-betul terjadi dan sedang menjadi pembicaraan orang banyak.</a:t>
            </a:r>
            <a:endParaRPr lang="en-US" sz="1400" noProof="1">
              <a:latin typeface="+mn-lt"/>
              <a:ea typeface="+mn-ea"/>
              <a:cs typeface="+mn-cs"/>
            </a:endParaRPr>
          </a:p>
        </p:txBody>
      </p:sp>
      <p:sp>
        <p:nvSpPr>
          <p:cNvPr id="11" name="Left Arrow 10">
            <a:hlinkClick r:id="rId1" action="ppaction://hlinksldjump"/>
          </p:cNvPr>
          <p:cNvSpPr/>
          <p:nvPr/>
        </p:nvSpPr>
        <p:spPr>
          <a:xfrm>
            <a:off x="665163"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Rectangle: Rounded Corners 32"/>
          <p:cNvSpPr/>
          <p:nvPr/>
        </p:nvSpPr>
        <p:spPr>
          <a:xfrm>
            <a:off x="4618038" y="693738"/>
            <a:ext cx="3471863" cy="5191125"/>
          </a:xfrm>
          <a:prstGeom prst="roundRect">
            <a:avLst>
              <a:gd name="adj" fmla="val 3451"/>
            </a:avLst>
          </a:prstGeom>
          <a:gradFill>
            <a:gsLst>
              <a:gs pos="58000">
                <a:srgbClr val="9EE256"/>
              </a:gs>
              <a:gs pos="20000">
                <a:srgbClr val="78AC42">
                  <a:alpha val="100000"/>
                </a:srgbClr>
              </a:gs>
              <a:gs pos="100000">
                <a:srgbClr val="52762D"/>
              </a:gs>
            </a:gsLst>
            <a:lin ang="5400000" scaled="0"/>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73" name="Rectangle: Rounded Corners 72"/>
          <p:cNvSpPr/>
          <p:nvPr/>
        </p:nvSpPr>
        <p:spPr>
          <a:xfrm>
            <a:off x="1001713" y="693738"/>
            <a:ext cx="3473450" cy="5191125"/>
          </a:xfrm>
          <a:prstGeom prst="roundRect">
            <a:avLst>
              <a:gd name="adj" fmla="val 3451"/>
            </a:avLst>
          </a:prstGeom>
          <a:gradFill>
            <a:gsLst>
              <a:gs pos="16000">
                <a:srgbClr val="9EE256"/>
              </a:gs>
              <a:gs pos="53000">
                <a:srgbClr val="659138">
                  <a:alpha val="100000"/>
                </a:srgbClr>
              </a:gs>
              <a:gs pos="78000">
                <a:srgbClr val="78AC42">
                  <a:alpha val="100000"/>
                </a:srgbClr>
              </a:gs>
              <a:gs pos="100000">
                <a:srgbClr val="52762D"/>
              </a:gs>
            </a:gsLst>
            <a:lin ang="5400000" scaled="0"/>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nvGrpSpPr>
          <p:cNvPr id="43011" name="Group 3"/>
          <p:cNvGrpSpPr/>
          <p:nvPr/>
        </p:nvGrpSpPr>
        <p:grpSpPr>
          <a:xfrm>
            <a:off x="4156075" y="1501775"/>
            <a:ext cx="795338" cy="1190625"/>
            <a:chOff x="4106937" y="1518673"/>
            <a:chExt cx="929706" cy="1390542"/>
          </a:xfrm>
        </p:grpSpPr>
        <p:grpSp>
          <p:nvGrpSpPr>
            <p:cNvPr id="43012" name="Group 37"/>
            <p:cNvGrpSpPr/>
            <p:nvPr/>
          </p:nvGrpSpPr>
          <p:grpSpPr>
            <a:xfrm>
              <a:off x="4107774" y="1518673"/>
              <a:ext cx="928869" cy="269188"/>
              <a:chOff x="8268630" y="5473960"/>
              <a:chExt cx="1387384" cy="402066"/>
            </a:xfrm>
          </p:grpSpPr>
          <p:sp>
            <p:nvSpPr>
              <p:cNvPr id="43" name="Oval 42"/>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4" name="Oval 43"/>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5" name="Rectangle: Rounded Corners 44"/>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grpSp>
          <p:nvGrpSpPr>
            <p:cNvPr id="43016" name="Group 45"/>
            <p:cNvGrpSpPr/>
            <p:nvPr/>
          </p:nvGrpSpPr>
          <p:grpSpPr>
            <a:xfrm>
              <a:off x="4106937" y="2640027"/>
              <a:ext cx="928869" cy="269188"/>
              <a:chOff x="8268630" y="5473960"/>
              <a:chExt cx="1387384" cy="402066"/>
            </a:xfrm>
          </p:grpSpPr>
          <p:sp>
            <p:nvSpPr>
              <p:cNvPr id="47" name="Oval 46"/>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8" name="Oval 47"/>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9" name="Rectangle: Rounded Corners 48"/>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grpSp>
      <p:sp>
        <p:nvSpPr>
          <p:cNvPr id="6157" name="Text Box 6"/>
          <p:cNvSpPr txBox="1"/>
          <p:nvPr/>
        </p:nvSpPr>
        <p:spPr>
          <a:xfrm>
            <a:off x="1093788" y="739775"/>
            <a:ext cx="2976563" cy="1711325"/>
          </a:xfrm>
          <a:prstGeom prst="rect">
            <a:avLst/>
          </a:prstGeom>
          <a:noFill/>
          <a:ln w="9525" cap="flat" cmpd="sng">
            <a:solidFill>
              <a:schemeClr val="tx1"/>
            </a:solidFill>
            <a:prstDash val="solid"/>
            <a:round/>
            <a:headEnd type="none" w="med" len="med"/>
            <a:tailEnd type="none" w="med" len="med"/>
          </a:ln>
        </p:spPr>
        <p:txBody>
          <a:bodyPr wrap="square" anchor="t">
            <a:spAutoFit/>
          </a:bodyPr>
          <a:p>
            <a:pPr>
              <a:lnSpc>
                <a:spcPct val="110000"/>
              </a:lnSpc>
            </a:pPr>
            <a:r>
              <a:rPr lang="en-US" altLang="zh-CN" sz="1370" noProof="1">
                <a:solidFill>
                  <a:schemeClr val="bg1"/>
                </a:solidFill>
                <a:latin typeface="Calibri" panose="020F0502020204030204"/>
                <a:ea typeface="+mn-ea"/>
                <a:cs typeface="+mn-cs"/>
              </a:rPr>
              <a:t>Informasi berdasarkan fungsi dan kegunaan</a:t>
            </a:r>
            <a:r>
              <a:rPr lang="id-ID" altLang="en-US" sz="1370" noProof="1">
                <a:solidFill>
                  <a:schemeClr val="bg1"/>
                </a:solidFill>
                <a:latin typeface="Calibri" panose="020F0502020204030204"/>
                <a:ea typeface="+mn-ea"/>
                <a:cs typeface="+mn-cs"/>
              </a:rPr>
              <a:t>.</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a. Informasi yang menambah pengetahuan</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b. Informasi yang mengajari pembaca</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c. Informasi yang hanya menyenangkan pembaca (fiksional)</a:t>
            </a:r>
            <a:endParaRPr lang="id-ID" altLang="en-US" sz="1370" noProof="1">
              <a:solidFill>
                <a:schemeClr val="bg1"/>
              </a:solidFill>
              <a:latin typeface="Calibri" panose="020F0502020204030204"/>
            </a:endParaRPr>
          </a:p>
        </p:txBody>
      </p:sp>
      <p:grpSp>
        <p:nvGrpSpPr>
          <p:cNvPr id="43021" name="Group 7"/>
          <p:cNvGrpSpPr/>
          <p:nvPr/>
        </p:nvGrpSpPr>
        <p:grpSpPr>
          <a:xfrm>
            <a:off x="4208463" y="3798888"/>
            <a:ext cx="793750" cy="1189037"/>
            <a:chOff x="4106937" y="1518673"/>
            <a:chExt cx="929706" cy="1390542"/>
          </a:xfrm>
        </p:grpSpPr>
        <p:grpSp>
          <p:nvGrpSpPr>
            <p:cNvPr id="43022" name="Group 10"/>
            <p:cNvGrpSpPr/>
            <p:nvPr/>
          </p:nvGrpSpPr>
          <p:grpSpPr>
            <a:xfrm>
              <a:off x="4107774" y="1518673"/>
              <a:ext cx="928869" cy="269188"/>
              <a:chOff x="8268630" y="5473960"/>
              <a:chExt cx="1387384" cy="402066"/>
            </a:xfrm>
          </p:grpSpPr>
          <p:sp>
            <p:nvSpPr>
              <p:cNvPr id="12" name="Oval 11"/>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13" name="Oval 12"/>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14" name="Rectangle: Rounded Corners 44"/>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grpSp>
          <p:nvGrpSpPr>
            <p:cNvPr id="43026" name="Group 14"/>
            <p:cNvGrpSpPr/>
            <p:nvPr/>
          </p:nvGrpSpPr>
          <p:grpSpPr>
            <a:xfrm>
              <a:off x="4106937" y="2640027"/>
              <a:ext cx="928869" cy="269188"/>
              <a:chOff x="8268630" y="5473960"/>
              <a:chExt cx="1387384" cy="402066"/>
            </a:xfrm>
          </p:grpSpPr>
          <p:sp>
            <p:nvSpPr>
              <p:cNvPr id="16" name="Oval 15"/>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17" name="Oval 16"/>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18" name="Rectangle: Rounded Corners 48"/>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grpSp>
      <p:sp>
        <p:nvSpPr>
          <p:cNvPr id="6167" name="Text Box 18"/>
          <p:cNvSpPr txBox="1"/>
          <p:nvPr/>
        </p:nvSpPr>
        <p:spPr>
          <a:xfrm>
            <a:off x="1114425" y="2470150"/>
            <a:ext cx="2955925" cy="1017588"/>
          </a:xfrm>
          <a:prstGeom prst="rect">
            <a:avLst/>
          </a:prstGeom>
          <a:noFill/>
          <a:ln w="9525" cap="flat" cmpd="sng">
            <a:solidFill>
              <a:schemeClr val="tx1"/>
            </a:solidFill>
            <a:prstDash val="solid"/>
            <a:round/>
            <a:headEnd type="none" w="med" len="med"/>
            <a:tailEnd type="none" w="med" len="med"/>
          </a:ln>
        </p:spPr>
        <p:txBody>
          <a:bodyPr wrap="square" anchor="t">
            <a:spAutoFit/>
          </a:bodyPr>
          <a:p>
            <a:pPr>
              <a:lnSpc>
                <a:spcPct val="110000"/>
              </a:lnSpc>
            </a:pPr>
            <a:r>
              <a:rPr lang="en-US" altLang="zh-CN" sz="1370" noProof="1">
                <a:solidFill>
                  <a:schemeClr val="bg1"/>
                </a:solidFill>
                <a:latin typeface="Calibri" panose="020F0502020204030204"/>
                <a:ea typeface="+mn-ea"/>
                <a:cs typeface="+mn-cs"/>
              </a:rPr>
              <a:t>Informasi berdasarkan format penyajian</a:t>
            </a:r>
            <a:r>
              <a:rPr lang="id-ID" altLang="en-US" sz="1370" noProof="1">
                <a:solidFill>
                  <a:schemeClr val="bg1"/>
                </a:solidFill>
                <a:latin typeface="Calibri" panose="020F0502020204030204"/>
                <a:ea typeface="+mn-ea"/>
                <a:cs typeface="+mn-cs"/>
              </a:rPr>
              <a:t>.</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Bentuk penyajian informasi biasanya berupa tulisan, gambar, atau lisan. </a:t>
            </a:r>
            <a:endParaRPr lang="id-ID" altLang="en-US" sz="1370" noProof="1">
              <a:solidFill>
                <a:schemeClr val="bg1"/>
              </a:solidFill>
              <a:latin typeface="Calibri" panose="020F0502020204030204"/>
            </a:endParaRPr>
          </a:p>
        </p:txBody>
      </p:sp>
      <p:sp>
        <p:nvSpPr>
          <p:cNvPr id="6168" name="Text Box 19"/>
          <p:cNvSpPr txBox="1"/>
          <p:nvPr/>
        </p:nvSpPr>
        <p:spPr>
          <a:xfrm>
            <a:off x="1093788" y="3522663"/>
            <a:ext cx="2974975" cy="1017588"/>
          </a:xfrm>
          <a:prstGeom prst="rect">
            <a:avLst/>
          </a:prstGeom>
          <a:noFill/>
          <a:ln w="9525" cap="flat" cmpd="sng">
            <a:solidFill>
              <a:schemeClr val="tx1"/>
            </a:solidFill>
            <a:prstDash val="solid"/>
            <a:round/>
            <a:headEnd type="none" w="med" len="med"/>
            <a:tailEnd type="none" w="med" len="med"/>
          </a:ln>
        </p:spPr>
        <p:txBody>
          <a:bodyPr wrap="square" anchor="t">
            <a:spAutoFit/>
          </a:bodyPr>
          <a:p>
            <a:pPr>
              <a:lnSpc>
                <a:spcPct val="110000"/>
              </a:lnSpc>
            </a:pPr>
            <a:r>
              <a:rPr lang="en-US" altLang="zh-CN" sz="1370" noProof="1">
                <a:solidFill>
                  <a:schemeClr val="bg1"/>
                </a:solidFill>
                <a:latin typeface="Calibri" panose="020F0502020204030204"/>
                <a:ea typeface="+mn-ea"/>
                <a:cs typeface="+mn-cs"/>
              </a:rPr>
              <a:t>Informasi berdasarkan lokasi peristiwa</a:t>
            </a:r>
            <a:r>
              <a:rPr lang="id-ID" altLang="en-US" sz="1370" noProof="1">
                <a:solidFill>
                  <a:schemeClr val="bg1"/>
                </a:solidFill>
                <a:latin typeface="Calibri" panose="020F0502020204030204"/>
                <a:ea typeface="+mn-ea"/>
                <a:cs typeface="+mn-cs"/>
              </a:rPr>
              <a:t>.</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Informasi berdasarkan lokasi peristiwa dapat dibagi menjadi informasi daerah, nasional, dan mancanegara.</a:t>
            </a:r>
            <a:endParaRPr lang="id-ID" altLang="en-US" sz="1370" noProof="1">
              <a:solidFill>
                <a:schemeClr val="bg1"/>
              </a:solidFill>
              <a:latin typeface="Calibri" panose="020F0502020204030204"/>
            </a:endParaRPr>
          </a:p>
        </p:txBody>
      </p:sp>
      <p:sp>
        <p:nvSpPr>
          <p:cNvPr id="6169" name="Text Box 20"/>
          <p:cNvSpPr txBox="1"/>
          <p:nvPr/>
        </p:nvSpPr>
        <p:spPr>
          <a:xfrm>
            <a:off x="1114425" y="4567238"/>
            <a:ext cx="2955925" cy="1247775"/>
          </a:xfrm>
          <a:prstGeom prst="rect">
            <a:avLst/>
          </a:prstGeom>
          <a:noFill/>
          <a:ln w="9525" cap="flat" cmpd="sng">
            <a:solidFill>
              <a:schemeClr val="tx1"/>
            </a:solidFill>
            <a:prstDash val="solid"/>
            <a:round/>
            <a:headEnd type="none" w="med" len="med"/>
            <a:tailEnd type="none" w="med" len="med"/>
          </a:ln>
        </p:spPr>
        <p:txBody>
          <a:bodyPr wrap="square" anchor="t">
            <a:spAutoFit/>
          </a:bodyPr>
          <a:p>
            <a:pPr>
              <a:lnSpc>
                <a:spcPct val="110000"/>
              </a:lnSpc>
            </a:pPr>
            <a:r>
              <a:rPr lang="en-US" altLang="zh-CN" sz="1370" noProof="1">
                <a:solidFill>
                  <a:schemeClr val="bg1"/>
                </a:solidFill>
                <a:latin typeface="Calibri" panose="020F0502020204030204"/>
                <a:ea typeface="+mn-ea"/>
                <a:cs typeface="+mn-cs"/>
              </a:rPr>
              <a:t>Informasi berdasarkan bidang kehidupan</a:t>
            </a:r>
            <a:r>
              <a:rPr lang="id-ID" altLang="en-US" sz="1370" noProof="1">
                <a:solidFill>
                  <a:schemeClr val="bg1"/>
                </a:solidFill>
                <a:latin typeface="Calibri" panose="020F0502020204030204"/>
                <a:ea typeface="+mn-ea"/>
                <a:cs typeface="+mn-cs"/>
              </a:rPr>
              <a:t>.</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Bidang-bidang kehidupan tersebut antara lain pendidikan, olahraga, musik, sastra, budaya, dan iptek.</a:t>
            </a:r>
            <a:endParaRPr lang="id-ID" altLang="en-US" sz="1370" noProof="1">
              <a:solidFill>
                <a:schemeClr val="bg1"/>
              </a:solidFill>
              <a:latin typeface="Calibri" panose="020F0502020204030204"/>
            </a:endParaRPr>
          </a:p>
        </p:txBody>
      </p:sp>
      <p:sp>
        <p:nvSpPr>
          <p:cNvPr id="6170" name="Text Box 21"/>
          <p:cNvSpPr txBox="1"/>
          <p:nvPr/>
        </p:nvSpPr>
        <p:spPr>
          <a:xfrm>
            <a:off x="5113338" y="942975"/>
            <a:ext cx="2779713" cy="1711325"/>
          </a:xfrm>
          <a:prstGeom prst="rect">
            <a:avLst/>
          </a:prstGeom>
          <a:noFill/>
          <a:ln w="9525" cap="flat" cmpd="sng">
            <a:solidFill>
              <a:schemeClr val="tx1"/>
            </a:solidFill>
            <a:prstDash val="solid"/>
            <a:round/>
            <a:headEnd type="none" w="med" len="med"/>
            <a:tailEnd type="none" w="med" len="med"/>
          </a:ln>
        </p:spPr>
        <p:txBody>
          <a:bodyPr wrap="square" anchor="t">
            <a:spAutoFit/>
          </a:bodyPr>
          <a:p>
            <a:pPr>
              <a:lnSpc>
                <a:spcPct val="110000"/>
              </a:lnSpc>
            </a:pPr>
            <a:r>
              <a:rPr lang="en-US" altLang="zh-CN" sz="1370" noProof="1" dirty="0" err="1">
                <a:solidFill>
                  <a:schemeClr val="bg1"/>
                </a:solidFill>
                <a:latin typeface="Calibri" panose="020F0502020204030204"/>
                <a:ea typeface="+mn-ea"/>
                <a:cs typeface="+mn-cs"/>
              </a:rPr>
              <a:t>Informasi</a:t>
            </a:r>
            <a:r>
              <a:rPr lang="en-US" altLang="zh-CN" sz="1370" noProof="1" dirty="0">
                <a:solidFill>
                  <a:schemeClr val="bg1"/>
                </a:solidFill>
                <a:latin typeface="Calibri" panose="020F0502020204030204"/>
                <a:ea typeface="+mn-ea"/>
                <a:cs typeface="+mn-cs"/>
              </a:rPr>
              <a:t> </a:t>
            </a:r>
            <a:r>
              <a:rPr lang="en-US" altLang="zh-CN" sz="1370" noProof="1" dirty="0" err="1">
                <a:solidFill>
                  <a:schemeClr val="bg1"/>
                </a:solidFill>
                <a:latin typeface="Calibri" panose="020F0502020204030204"/>
                <a:ea typeface="+mn-ea"/>
                <a:cs typeface="+mn-cs"/>
              </a:rPr>
              <a:t>berdasarkan</a:t>
            </a:r>
            <a:r>
              <a:rPr lang="en-US" altLang="zh-CN" sz="1370" noProof="1" dirty="0">
                <a:solidFill>
                  <a:schemeClr val="bg1"/>
                </a:solidFill>
                <a:latin typeface="Calibri" panose="020F0502020204030204"/>
                <a:ea typeface="+mn-ea"/>
                <a:cs typeface="+mn-cs"/>
              </a:rPr>
              <a:t> </a:t>
            </a:r>
            <a:r>
              <a:rPr lang="en-US" altLang="zh-CN" sz="1370" noProof="1" dirty="0" err="1">
                <a:solidFill>
                  <a:schemeClr val="bg1"/>
                </a:solidFill>
                <a:latin typeface="Calibri" panose="020F0502020204030204"/>
                <a:ea typeface="+mn-ea"/>
                <a:cs typeface="+mn-cs"/>
              </a:rPr>
              <a:t>kepentingan</a:t>
            </a:r>
            <a:r>
              <a:rPr lang="id-ID" altLang="en-US" sz="1370" noProof="1" dirty="0">
                <a:solidFill>
                  <a:schemeClr val="bg1"/>
                </a:solidFill>
                <a:latin typeface="Calibri" panose="020F0502020204030204"/>
                <a:ea typeface="+mn-ea"/>
                <a:cs typeface="+mn-cs"/>
              </a:rPr>
              <a:t>.</a:t>
            </a:r>
            <a:endParaRPr lang="id-ID" altLang="en-US" sz="1370" noProof="1" dirty="0">
              <a:solidFill>
                <a:schemeClr val="bg1"/>
              </a:solidFill>
              <a:latin typeface="Calibri" panose="020F0502020204030204"/>
            </a:endParaRPr>
          </a:p>
          <a:p>
            <a:pPr>
              <a:lnSpc>
                <a:spcPct val="110000"/>
              </a:lnSpc>
            </a:pPr>
            <a:r>
              <a:rPr lang="id-ID" altLang="en-US" sz="1370" noProof="1" dirty="0">
                <a:solidFill>
                  <a:schemeClr val="bg1"/>
                </a:solidFill>
                <a:latin typeface="Calibri" panose="020F0502020204030204"/>
                <a:ea typeface="+mn-ea"/>
                <a:cs typeface="+mn-cs"/>
              </a:rPr>
              <a:t>a. Informasi yang menyangkut keselamatan atau kelangsungan hidup pembaca.</a:t>
            </a:r>
            <a:endParaRPr lang="id-ID" altLang="en-US" sz="1370" noProof="1" dirty="0">
              <a:solidFill>
                <a:schemeClr val="bg1"/>
              </a:solidFill>
              <a:latin typeface="Calibri" panose="020F0502020204030204"/>
            </a:endParaRPr>
          </a:p>
          <a:p>
            <a:pPr>
              <a:lnSpc>
                <a:spcPct val="110000"/>
              </a:lnSpc>
            </a:pPr>
            <a:r>
              <a:rPr lang="id-ID" altLang="en-US" sz="1370" noProof="1" dirty="0">
                <a:solidFill>
                  <a:schemeClr val="bg1"/>
                </a:solidFill>
                <a:latin typeface="Calibri" panose="020F0502020204030204"/>
                <a:ea typeface="+mn-ea"/>
                <a:cs typeface="+mn-cs"/>
              </a:rPr>
              <a:t>b. Informasi yang menyangkut perubahan dan pengaruh pada kehidupan pembaca</a:t>
            </a:r>
            <a:r>
              <a:rPr lang="en-US" altLang="en-US" sz="1370" noProof="1" dirty="0">
                <a:solidFill>
                  <a:schemeClr val="bg1"/>
                </a:solidFill>
                <a:latin typeface="Calibri" panose="020F0502020204030204"/>
                <a:ea typeface="+mn-ea"/>
                <a:cs typeface="+mn-cs"/>
              </a:rPr>
              <a:t>.</a:t>
            </a:r>
            <a:endParaRPr lang="id-ID" altLang="en-US" sz="1370" noProof="1" dirty="0">
              <a:solidFill>
                <a:schemeClr val="bg1"/>
              </a:solidFill>
              <a:latin typeface="Calibri" panose="020F0502020204030204"/>
            </a:endParaRPr>
          </a:p>
        </p:txBody>
      </p:sp>
      <p:sp>
        <p:nvSpPr>
          <p:cNvPr id="6171" name="Text Box 22"/>
          <p:cNvSpPr txBox="1"/>
          <p:nvPr/>
        </p:nvSpPr>
        <p:spPr>
          <a:xfrm>
            <a:off x="5113338" y="2786063"/>
            <a:ext cx="2779713" cy="2405063"/>
          </a:xfrm>
          <a:prstGeom prst="rect">
            <a:avLst/>
          </a:prstGeom>
          <a:noFill/>
          <a:ln w="9525" cap="flat" cmpd="sng">
            <a:solidFill>
              <a:schemeClr val="tx1"/>
            </a:solidFill>
            <a:prstDash val="solid"/>
            <a:round/>
            <a:headEnd type="none" w="med" len="med"/>
            <a:tailEnd type="none" w="med" len="med"/>
          </a:ln>
        </p:spPr>
        <p:txBody>
          <a:bodyPr wrap="square" anchor="t">
            <a:spAutoFit/>
          </a:bodyPr>
          <a:p>
            <a:pPr>
              <a:lnSpc>
                <a:spcPct val="110000"/>
              </a:lnSpc>
            </a:pPr>
            <a:r>
              <a:rPr lang="en-US" altLang="zh-CN" sz="1370" noProof="1">
                <a:solidFill>
                  <a:schemeClr val="bg1"/>
                </a:solidFill>
                <a:latin typeface="Calibri" panose="020F0502020204030204"/>
                <a:ea typeface="+mn-ea"/>
                <a:cs typeface="+mn-cs"/>
              </a:rPr>
              <a:t>Informasi berdasarkan penyampaian</a:t>
            </a:r>
            <a:r>
              <a:rPr lang="id-ID" altLang="en-US" sz="1370" noProof="1">
                <a:solidFill>
                  <a:schemeClr val="bg1"/>
                </a:solidFill>
                <a:latin typeface="Calibri" panose="020F0502020204030204"/>
                <a:ea typeface="+mn-ea"/>
                <a:cs typeface="+mn-cs"/>
              </a:rPr>
              <a:t>.</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a. Informasi yang disediakan secara berkala.</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b. Informasi yang disediakan secara tiba-tiba.</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c. Informasi yang disediakan setiap saat.</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d. Informasi yang dikecualikan.</a:t>
            </a:r>
            <a:endParaRPr lang="id-ID" altLang="en-US" sz="1370" noProof="1">
              <a:solidFill>
                <a:schemeClr val="bg1"/>
              </a:solidFill>
              <a:latin typeface="Calibri" panose="020F0502020204030204"/>
            </a:endParaRPr>
          </a:p>
          <a:p>
            <a:pPr>
              <a:lnSpc>
                <a:spcPct val="110000"/>
              </a:lnSpc>
            </a:pPr>
            <a:r>
              <a:rPr lang="id-ID" altLang="en-US" sz="1370" noProof="1">
                <a:solidFill>
                  <a:schemeClr val="bg1"/>
                </a:solidFill>
                <a:latin typeface="Calibri" panose="020F0502020204030204"/>
                <a:ea typeface="+mn-ea"/>
                <a:cs typeface="+mn-cs"/>
              </a:rPr>
              <a:t>e. Informasi yang diperoleh berdasarkan permintaan.</a:t>
            </a:r>
            <a:endParaRPr lang="id-ID" altLang="en-US" sz="1370" noProof="1">
              <a:solidFill>
                <a:schemeClr val="bg1"/>
              </a:solidFill>
              <a:latin typeface="Calibri" panose="020F0502020204030204"/>
            </a:endParaRPr>
          </a:p>
        </p:txBody>
      </p:sp>
      <p:sp>
        <p:nvSpPr>
          <p:cNvPr id="11" name="Left Arrow 10">
            <a:hlinkClick r:id="rId1" action="ppaction://hlinksldjump"/>
          </p:cNvPr>
          <p:cNvSpPr/>
          <p:nvPr/>
        </p:nvSpPr>
        <p:spPr>
          <a:xfrm>
            <a:off x="665163"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z="1700" strike="noStrike"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200" y="274638"/>
            <a:ext cx="8258175" cy="1797050"/>
          </a:xfr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accent4">
                <a:shade val="95000"/>
                <a:satMod val="105000"/>
              </a:schemeClr>
            </a:solidFill>
          </a:ln>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a:normAutofit/>
          </a:bodyPr>
          <a:lstStyle/>
          <a:p>
            <a:pPr fontAlgn="auto"/>
            <a:r>
              <a:rPr lang="en-ID" strike="noStrike" noProof="1" dirty="0" smtClean="0"/>
              <a:t>BAB 1</a:t>
            </a:r>
            <a:br>
              <a:rPr lang="en-ID" dirty="0" smtClean="0"/>
            </a:br>
            <a:r>
              <a:rPr lang="en-ID" strike="noStrike" noProof="1" dirty="0" smtClean="0"/>
              <a:t>TEKS PROSEDUR</a:t>
            </a:r>
            <a:endParaRPr lang="en-US" strike="noStrike" noProof="1" dirty="0"/>
          </a:p>
        </p:txBody>
      </p:sp>
      <p:pic>
        <p:nvPicPr>
          <p:cNvPr id="7170" name="Picture 2" descr="https://www.denverlibrary.org/sites/dplorg/files/2018/06/craft-project-hands.jpg"/>
          <p:cNvPicPr>
            <a:picLocks noChangeAspect="1"/>
          </p:cNvPicPr>
          <p:nvPr/>
        </p:nvPicPr>
        <p:blipFill>
          <a:blip r:embed="rId1"/>
          <a:stretch>
            <a:fillRect/>
          </a:stretch>
        </p:blipFill>
        <p:spPr>
          <a:xfrm>
            <a:off x="928688" y="2087563"/>
            <a:ext cx="6932612" cy="4265612"/>
          </a:xfrm>
          <a:prstGeom prst="rect">
            <a:avLst/>
          </a:prstGeom>
          <a:noFill/>
          <a:ln w="9525">
            <a:noFill/>
          </a:ln>
        </p:spPr>
      </p:pic>
      <p:graphicFrame>
        <p:nvGraphicFramePr>
          <p:cNvPr id="13" name="Diagram 12"/>
          <p:cNvGraphicFramePr/>
          <p:nvPr/>
        </p:nvGraphicFramePr>
        <p:xfrm>
          <a:off x="1428728" y="178592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Text Box 2">
            <a:hlinkClick r:id="rId7" action="ppaction://hlinksldjump"/>
          </p:cNvPr>
          <p:cNvSpPr txBox="1"/>
          <p:nvPr/>
        </p:nvSpPr>
        <p:spPr>
          <a:xfrm>
            <a:off x="2928938" y="2671763"/>
            <a:ext cx="1401762" cy="646112"/>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p:txBody>
      </p:sp>
      <p:sp>
        <p:nvSpPr>
          <p:cNvPr id="7173" name="Text Box 3">
            <a:hlinkClick r:id="rId8" action="ppaction://hlinksldjump"/>
          </p:cNvPr>
          <p:cNvSpPr txBox="1"/>
          <p:nvPr/>
        </p:nvSpPr>
        <p:spPr>
          <a:xfrm>
            <a:off x="4594225" y="2278063"/>
            <a:ext cx="1401763" cy="1476375"/>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
        <p:nvSpPr>
          <p:cNvPr id="7174" name="Text Box 4">
            <a:hlinkClick r:id="rId9" action="ppaction://hlinksldjump"/>
          </p:cNvPr>
          <p:cNvSpPr txBox="1"/>
          <p:nvPr/>
        </p:nvSpPr>
        <p:spPr>
          <a:xfrm>
            <a:off x="2928938" y="4324350"/>
            <a:ext cx="1401762" cy="646113"/>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p:txBody>
      </p:sp>
      <p:sp>
        <p:nvSpPr>
          <p:cNvPr id="7175" name="Text Box 6">
            <a:hlinkClick r:id="rId10" action="ppaction://hlinksldjump"/>
          </p:cNvPr>
          <p:cNvSpPr txBox="1"/>
          <p:nvPr/>
        </p:nvSpPr>
        <p:spPr>
          <a:xfrm>
            <a:off x="4594225" y="4076700"/>
            <a:ext cx="1401763" cy="1198563"/>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Tree>
  </p:cSld>
  <p:clrMapOvr>
    <a:masterClrMapping/>
  </p:clrMapOvr>
  <p:transition spd="slow">
    <p:pull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Rectangle: Rounded Corners 32"/>
          <p:cNvSpPr/>
          <p:nvPr/>
        </p:nvSpPr>
        <p:spPr>
          <a:xfrm>
            <a:off x="4606925" y="1111250"/>
            <a:ext cx="3470275" cy="4711700"/>
          </a:xfrm>
          <a:prstGeom prst="roundRect">
            <a:avLst>
              <a:gd name="adj" fmla="val 3451"/>
            </a:avLst>
          </a:prstGeom>
          <a:solidFill>
            <a:schemeClr val="accent1">
              <a:lumMod val="40000"/>
              <a:lumOff val="60000"/>
            </a:schemeClr>
          </a:soli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73" name="Rectangle: Rounded Corners 72"/>
          <p:cNvSpPr/>
          <p:nvPr/>
        </p:nvSpPr>
        <p:spPr>
          <a:xfrm>
            <a:off x="984250" y="1111250"/>
            <a:ext cx="3471863" cy="2635250"/>
          </a:xfrm>
          <a:prstGeom prst="roundRect">
            <a:avLst>
              <a:gd name="adj" fmla="val 3451"/>
            </a:avLst>
          </a:prstGeom>
          <a:solidFill>
            <a:schemeClr val="accent1">
              <a:lumMod val="20000"/>
              <a:lumOff val="80000"/>
            </a:schemeClr>
          </a:soli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nvGrpSpPr>
          <p:cNvPr id="44035" name="Group 3"/>
          <p:cNvGrpSpPr/>
          <p:nvPr/>
        </p:nvGrpSpPr>
        <p:grpSpPr>
          <a:xfrm>
            <a:off x="4046538" y="1981200"/>
            <a:ext cx="796925" cy="1190625"/>
            <a:chOff x="4106937" y="1518673"/>
            <a:chExt cx="929706" cy="1390542"/>
          </a:xfrm>
        </p:grpSpPr>
        <p:grpSp>
          <p:nvGrpSpPr>
            <p:cNvPr id="44036" name="Group 37"/>
            <p:cNvGrpSpPr/>
            <p:nvPr/>
          </p:nvGrpSpPr>
          <p:grpSpPr>
            <a:xfrm>
              <a:off x="4107774" y="1518673"/>
              <a:ext cx="928869" cy="269188"/>
              <a:chOff x="8268630" y="5473960"/>
              <a:chExt cx="1387384" cy="402066"/>
            </a:xfrm>
          </p:grpSpPr>
          <p:sp>
            <p:nvSpPr>
              <p:cNvPr id="43" name="Oval 42"/>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4" name="Oval 43"/>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5" name="Rectangle: Rounded Corners 44"/>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grpSp>
          <p:nvGrpSpPr>
            <p:cNvPr id="44040" name="Group 45"/>
            <p:cNvGrpSpPr/>
            <p:nvPr/>
          </p:nvGrpSpPr>
          <p:grpSpPr>
            <a:xfrm>
              <a:off x="4106937" y="2640027"/>
              <a:ext cx="928869" cy="269188"/>
              <a:chOff x="8268630" y="5473960"/>
              <a:chExt cx="1387384" cy="402066"/>
            </a:xfrm>
          </p:grpSpPr>
          <p:sp>
            <p:nvSpPr>
              <p:cNvPr id="47" name="Oval 46"/>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8" name="Oval 47"/>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49" name="Rectangle: Rounded Corners 48"/>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grpSp>
      <p:sp>
        <p:nvSpPr>
          <p:cNvPr id="44044" name="Text Box 2"/>
          <p:cNvSpPr txBox="1"/>
          <p:nvPr/>
        </p:nvSpPr>
        <p:spPr>
          <a:xfrm>
            <a:off x="1276350" y="1679575"/>
            <a:ext cx="2543175" cy="1168400"/>
          </a:xfrm>
          <a:prstGeom prst="rect">
            <a:avLst/>
          </a:prstGeom>
          <a:noFill/>
          <a:ln w="9525" cap="flat" cmpd="sng">
            <a:solidFill>
              <a:srgbClr val="0070C0"/>
            </a:solidFill>
            <a:prstDash val="solid"/>
            <a:round/>
            <a:headEnd type="none" w="med" len="med"/>
            <a:tailEnd type="none" w="med" len="med"/>
          </a:ln>
        </p:spPr>
        <p:txBody>
          <a:bodyPr wrap="square" anchor="t">
            <a:spAutoFit/>
          </a:bodyPr>
          <a:p>
            <a:r>
              <a:rPr lang="en-US" altLang="zh-CN" sz="1400" dirty="0" err="1">
                <a:latin typeface="Calibri" panose="020F0502020204030204"/>
              </a:rPr>
              <a:t>Tanggapan</a:t>
            </a:r>
            <a:r>
              <a:rPr lang="en-US" altLang="zh-CN" sz="1400" dirty="0">
                <a:latin typeface="Calibri" panose="020F0502020204030204"/>
              </a:rPr>
              <a:t> </a:t>
            </a:r>
            <a:r>
              <a:rPr lang="en-US" altLang="zh-CN" sz="1400" dirty="0" err="1">
                <a:latin typeface="Calibri" panose="020F0502020204030204"/>
              </a:rPr>
              <a:t>terhadap</a:t>
            </a:r>
            <a:r>
              <a:rPr lang="en-US" altLang="zh-CN" sz="1400" dirty="0">
                <a:latin typeface="Calibri" panose="020F0502020204030204"/>
              </a:rPr>
              <a:t> </a:t>
            </a:r>
            <a:r>
              <a:rPr lang="en-US" altLang="zh-CN" sz="1400" dirty="0" err="1">
                <a:latin typeface="Calibri" panose="020F0502020204030204"/>
              </a:rPr>
              <a:t>isi</a:t>
            </a:r>
            <a:r>
              <a:rPr lang="en-US" altLang="zh-CN" sz="1400" dirty="0">
                <a:latin typeface="Calibri" panose="020F0502020204030204"/>
              </a:rPr>
              <a:t> </a:t>
            </a:r>
            <a:r>
              <a:rPr lang="en-US" altLang="zh-CN" sz="1400" dirty="0" err="1">
                <a:latin typeface="Calibri" panose="020F0502020204030204"/>
              </a:rPr>
              <a:t>ceramah</a:t>
            </a:r>
            <a:r>
              <a:rPr lang="en-US" altLang="zh-CN" sz="1400" dirty="0">
                <a:latin typeface="Calibri" panose="020F0502020204030204"/>
              </a:rPr>
              <a:t> </a:t>
            </a:r>
            <a:r>
              <a:rPr lang="en-US" altLang="zh-CN" sz="1400" dirty="0" err="1">
                <a:latin typeface="Calibri" panose="020F0502020204030204"/>
              </a:rPr>
              <a:t>dapat</a:t>
            </a:r>
            <a:r>
              <a:rPr lang="en-US" altLang="zh-CN" sz="1400" dirty="0">
                <a:latin typeface="Calibri" panose="020F0502020204030204"/>
              </a:rPr>
              <a:t> </a:t>
            </a:r>
            <a:r>
              <a:rPr lang="en-US" altLang="zh-CN" sz="1400" dirty="0" err="1">
                <a:latin typeface="Calibri" panose="020F0502020204030204"/>
              </a:rPr>
              <a:t>berupa</a:t>
            </a:r>
            <a:r>
              <a:rPr lang="en-US" altLang="zh-CN" sz="1400" dirty="0">
                <a:latin typeface="Calibri" panose="020F0502020204030204"/>
              </a:rPr>
              <a:t> </a:t>
            </a:r>
            <a:r>
              <a:rPr lang="en-US" altLang="zh-CN" sz="1400" dirty="0" err="1">
                <a:latin typeface="Calibri" panose="020F0502020204030204"/>
              </a:rPr>
              <a:t>pertanyaan</a:t>
            </a:r>
            <a:r>
              <a:rPr lang="en-US" altLang="zh-CN" sz="1400" dirty="0">
                <a:latin typeface="Calibri" panose="020F0502020204030204"/>
              </a:rPr>
              <a:t>, </a:t>
            </a:r>
            <a:r>
              <a:rPr lang="en-US" altLang="zh-CN" sz="1400" dirty="0" err="1">
                <a:latin typeface="Calibri" panose="020F0502020204030204"/>
              </a:rPr>
              <a:t>ungkapan</a:t>
            </a:r>
            <a:r>
              <a:rPr lang="en-US" altLang="zh-CN" sz="1400" dirty="0">
                <a:latin typeface="Calibri" panose="020F0502020204030204"/>
              </a:rPr>
              <a:t> </a:t>
            </a:r>
            <a:r>
              <a:rPr lang="en-US" altLang="zh-CN" sz="1400" dirty="0" err="1">
                <a:latin typeface="Calibri" panose="020F0502020204030204"/>
              </a:rPr>
              <a:t>persetujuan</a:t>
            </a:r>
            <a:r>
              <a:rPr lang="en-US" altLang="zh-CN" sz="1400" dirty="0">
                <a:latin typeface="Calibri" panose="020F0502020204030204"/>
              </a:rPr>
              <a:t>, </a:t>
            </a:r>
            <a:r>
              <a:rPr lang="en-US" altLang="zh-CN" sz="1400" dirty="0" err="1">
                <a:latin typeface="Calibri" panose="020F0502020204030204"/>
              </a:rPr>
              <a:t>penolakan</a:t>
            </a:r>
            <a:r>
              <a:rPr lang="en-US" altLang="zh-CN" sz="1400" dirty="0">
                <a:latin typeface="Calibri" panose="020F0502020204030204"/>
              </a:rPr>
              <a:t>, </a:t>
            </a:r>
            <a:r>
              <a:rPr lang="en-US" altLang="zh-CN" sz="1400" dirty="0" err="1">
                <a:latin typeface="Calibri" panose="020F0502020204030204"/>
              </a:rPr>
              <a:t>kritik</a:t>
            </a:r>
            <a:r>
              <a:rPr lang="en-US" altLang="zh-CN" sz="1400" dirty="0">
                <a:latin typeface="Calibri" panose="020F0502020204030204"/>
              </a:rPr>
              <a:t>, saran, </a:t>
            </a:r>
            <a:r>
              <a:rPr lang="en-US" altLang="zh-CN" sz="1400" dirty="0" err="1">
                <a:latin typeface="Calibri" panose="020F0502020204030204"/>
              </a:rPr>
              <a:t>pujian</a:t>
            </a:r>
            <a:r>
              <a:rPr lang="en-US" altLang="zh-CN" sz="1400" dirty="0">
                <a:latin typeface="Calibri" panose="020F0502020204030204"/>
              </a:rPr>
              <a:t>, </a:t>
            </a:r>
            <a:r>
              <a:rPr lang="en-US" altLang="zh-CN" sz="1400" dirty="0" err="1">
                <a:latin typeface="Calibri" panose="020F0502020204030204"/>
              </a:rPr>
              <a:t>atau</a:t>
            </a:r>
            <a:r>
              <a:rPr lang="en-US" altLang="zh-CN" sz="1400" dirty="0">
                <a:latin typeface="Calibri" panose="020F0502020204030204"/>
              </a:rPr>
              <a:t> </a:t>
            </a:r>
            <a:r>
              <a:rPr lang="en-US" altLang="zh-CN" sz="1400" dirty="0" err="1">
                <a:latin typeface="Calibri" panose="020F0502020204030204"/>
              </a:rPr>
              <a:t>sanggahan</a:t>
            </a:r>
            <a:r>
              <a:rPr lang="en-US" altLang="zh-CN" sz="1400" dirty="0">
                <a:latin typeface="Calibri" panose="020F0502020204030204"/>
              </a:rPr>
              <a:t>.</a:t>
            </a:r>
            <a:endParaRPr lang="en-US" altLang="zh-CN" sz="1400" dirty="0">
              <a:latin typeface="Calibri" panose="020F0502020204030204"/>
            </a:endParaRPr>
          </a:p>
        </p:txBody>
      </p:sp>
      <p:sp>
        <p:nvSpPr>
          <p:cNvPr id="5" name="Text Box 4"/>
          <p:cNvSpPr txBox="1"/>
          <p:nvPr/>
        </p:nvSpPr>
        <p:spPr>
          <a:xfrm>
            <a:off x="5056188" y="2014538"/>
            <a:ext cx="2814638" cy="2930525"/>
          </a:xfrm>
          <a:prstGeom prst="rect">
            <a:avLst/>
          </a:prstGeom>
          <a:noFill/>
          <a:ln>
            <a:solidFill>
              <a:schemeClr val="accent5"/>
            </a:solidFill>
          </a:ln>
        </p:spPr>
        <p:txBody>
          <a:bodyPr wrap="square" rtlCol="0">
            <a:spAutoFit/>
          </a:bodyPr>
          <a:lstStyle/>
          <a:p>
            <a:pPr fontAlgn="auto">
              <a:lnSpc>
                <a:spcPct val="110000"/>
              </a:lnSpc>
            </a:pPr>
            <a:r>
              <a:rPr lang="en-US" sz="1400" noProof="1">
                <a:latin typeface="+mn-lt"/>
                <a:ea typeface="+mn-ea"/>
                <a:cs typeface="+mn-cs"/>
              </a:rPr>
              <a:t>a. Menyimak ceramah yang didengar dengan saksama sehingga bisa menangkap informasi secara utuh.</a:t>
            </a:r>
            <a:endParaRPr lang="en-US" sz="1400" noProof="1"/>
          </a:p>
          <a:p>
            <a:pPr fontAlgn="auto">
              <a:lnSpc>
                <a:spcPct val="110000"/>
              </a:lnSpc>
            </a:pPr>
            <a:r>
              <a:rPr lang="en-US" sz="1400" noProof="1">
                <a:latin typeface="+mn-lt"/>
                <a:ea typeface="+mn-ea"/>
                <a:cs typeface="+mn-cs"/>
              </a:rPr>
              <a:t>b. Mencatat pokok-pokok isi ceramah.</a:t>
            </a:r>
            <a:endParaRPr lang="en-US" sz="1400" noProof="1"/>
          </a:p>
          <a:p>
            <a:pPr fontAlgn="auto">
              <a:lnSpc>
                <a:spcPct val="110000"/>
              </a:lnSpc>
            </a:pPr>
            <a:r>
              <a:rPr lang="en-US" sz="1400" noProof="1">
                <a:latin typeface="+mn-lt"/>
                <a:ea typeface="+mn-ea"/>
                <a:cs typeface="+mn-cs"/>
              </a:rPr>
              <a:t>c. Memberikan tanggapan terhadap materi ceramah baik berupa kritik, saran, sanggahan, pujian, persetujuan, maupun penolakan. Tanggapan harus disertai alasan dan bukti yang logis.</a:t>
            </a:r>
            <a:endParaRPr lang="en-US" sz="1400" noProof="1"/>
          </a:p>
        </p:txBody>
      </p:sp>
      <p:sp>
        <p:nvSpPr>
          <p:cNvPr id="44046" name="Text Box 8"/>
          <p:cNvSpPr txBox="1"/>
          <p:nvPr/>
        </p:nvSpPr>
        <p:spPr>
          <a:xfrm>
            <a:off x="5006975" y="1192213"/>
            <a:ext cx="2911475" cy="738187"/>
          </a:xfrm>
          <a:prstGeom prst="rect">
            <a:avLst/>
          </a:prstGeom>
          <a:noFill/>
          <a:ln w="9525">
            <a:noFill/>
          </a:ln>
        </p:spPr>
        <p:txBody>
          <a:bodyPr wrap="square" anchor="t">
            <a:spAutoFit/>
          </a:bodyPr>
          <a:p>
            <a:r>
              <a:rPr lang="en-US" altLang="zh-CN" sz="1400">
                <a:latin typeface="Calibri" panose="020F0502020204030204"/>
              </a:rPr>
              <a:t>Langkah-langkah yang perlu diperhatikan dalam menanggapi teks ceramah sebagai berikut.</a:t>
            </a:r>
            <a:endParaRPr lang="en-US" altLang="zh-CN" sz="1400">
              <a:latin typeface="Calibri" panose="020F0502020204030204"/>
            </a:endParaRPr>
          </a:p>
        </p:txBody>
      </p:sp>
      <p:sp>
        <p:nvSpPr>
          <p:cNvPr id="11" name="Left Arrow 10">
            <a:hlinkClick r:id="rId1" action="ppaction://hlinksldjump"/>
          </p:cNvPr>
          <p:cNvSpPr/>
          <p:nvPr/>
        </p:nvSpPr>
        <p:spPr>
          <a:xfrm>
            <a:off x="665163"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665163" y="517525"/>
            <a:ext cx="6234113" cy="600075"/>
          </a:xfrm>
          <a:prstGeom prst="rect">
            <a:avLst/>
          </a:prstGeom>
          <a:solidFill>
            <a:schemeClr val="accent1">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l" fontAlgn="auto"/>
            <a:r>
              <a:rPr lang="id-ID" sz="2260" b="1" strike="noStrike" noProof="1" dirty="0" smtClean="0">
                <a:solidFill>
                  <a:sysClr val="windowText" lastClr="000000"/>
                </a:solidFill>
              </a:rPr>
              <a:t>C.  </a:t>
            </a:r>
            <a:r>
              <a:rPr lang="id-ID" sz="2260" b="1" strike="noStrike" noProof="1" dirty="0" smtClean="0">
                <a:solidFill>
                  <a:sysClr val="windowText" lastClr="000000"/>
                </a:solidFill>
                <a:sym typeface="+mn-ea"/>
              </a:rPr>
              <a:t>Telaah Isi, Struktur, dan Kebahasaan Ceramah</a:t>
            </a:r>
            <a:endParaRPr lang="id-ID" sz="2260" b="1" strike="noStrike" noProof="1" dirty="0" smtClean="0"/>
          </a:p>
        </p:txBody>
      </p:sp>
      <p:sp>
        <p:nvSpPr>
          <p:cNvPr id="10" name="Left Arrow 9">
            <a:hlinkClick r:id="rId1" action="ppaction://hlinksldjump"/>
          </p:cNvPr>
          <p:cNvSpPr/>
          <p:nvPr/>
        </p:nvSpPr>
        <p:spPr>
          <a:xfrm>
            <a:off x="665163"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sp>
        <p:nvSpPr>
          <p:cNvPr id="45059" name="Shape 5985"/>
          <p:cNvSpPr/>
          <p:nvPr/>
        </p:nvSpPr>
        <p:spPr>
          <a:xfrm>
            <a:off x="4302125" y="1200150"/>
            <a:ext cx="415925" cy="4665663"/>
          </a:xfrm>
          <a:custGeom>
            <a:avLst/>
            <a:gdLst/>
            <a:ahLst/>
            <a:cxnLst>
              <a:cxn ang="0">
                <a:pos x="243205" y="2728277"/>
              </a:cxn>
              <a:cxn ang="5400000">
                <a:pos x="243205" y="2728277"/>
              </a:cxn>
              <a:cxn ang="10800000">
                <a:pos x="243205" y="2728277"/>
              </a:cxn>
              <a:cxn ang="16200000">
                <a:pos x="243205" y="2728277"/>
              </a:cxn>
            </a:cxnLst>
            <a:pathLst>
              <a:path w="21600" h="21600">
                <a:moveTo>
                  <a:pt x="0" y="21529"/>
                </a:moveTo>
                <a:cubicBezTo>
                  <a:pt x="0" y="21529"/>
                  <a:pt x="4891" y="21600"/>
                  <a:pt x="11411" y="21600"/>
                </a:cubicBezTo>
                <a:cubicBezTo>
                  <a:pt x="17525" y="21600"/>
                  <a:pt x="21600" y="21529"/>
                  <a:pt x="21600" y="21529"/>
                </a:cubicBezTo>
                <a:cubicBezTo>
                  <a:pt x="21600" y="143"/>
                  <a:pt x="21600" y="143"/>
                  <a:pt x="21600" y="143"/>
                </a:cubicBezTo>
                <a:cubicBezTo>
                  <a:pt x="21600" y="143"/>
                  <a:pt x="17117" y="0"/>
                  <a:pt x="10189" y="0"/>
                </a:cubicBezTo>
                <a:cubicBezTo>
                  <a:pt x="3668" y="0"/>
                  <a:pt x="0" y="143"/>
                  <a:pt x="0" y="143"/>
                </a:cubicBezTo>
                <a:lnTo>
                  <a:pt x="0" y="21529"/>
                </a:lnTo>
                <a:close/>
              </a:path>
            </a:pathLst>
          </a:custGeom>
          <a:solidFill>
            <a:srgbClr val="A6A6A6"/>
          </a:solidFill>
          <a:ln w="12700">
            <a:noFill/>
          </a:ln>
        </p:spPr>
        <p:txBody>
          <a:bodyPr/>
          <a:p>
            <a:endParaRPr lang="en-US"/>
          </a:p>
        </p:txBody>
      </p:sp>
      <p:grpSp>
        <p:nvGrpSpPr>
          <p:cNvPr id="45060" name="Group 61"/>
          <p:cNvGrpSpPr/>
          <p:nvPr/>
        </p:nvGrpSpPr>
        <p:grpSpPr>
          <a:xfrm>
            <a:off x="4211638" y="3240088"/>
            <a:ext cx="4260850" cy="1074737"/>
            <a:chOff x="5932906" y="3073193"/>
            <a:chExt cx="2266063" cy="735223"/>
          </a:xfrm>
        </p:grpSpPr>
        <p:sp>
          <p:nvSpPr>
            <p:cNvPr id="45061" name="Shape 5994"/>
            <p:cNvSpPr/>
            <p:nvPr/>
          </p:nvSpPr>
          <p:spPr>
            <a:xfrm>
              <a:off x="5932906" y="3087000"/>
              <a:ext cx="317560" cy="605782"/>
            </a:xfrm>
            <a:custGeom>
              <a:avLst/>
              <a:gdLst/>
              <a:ahLst/>
              <a:cxnLst>
                <a:cxn ang="0">
                  <a:pos x="158780" y="302891"/>
                </a:cxn>
                <a:cxn ang="5400000">
                  <a:pos x="158780" y="302891"/>
                </a:cxn>
                <a:cxn ang="10800000">
                  <a:pos x="158780" y="302891"/>
                </a:cxn>
                <a:cxn ang="16200000">
                  <a:pos x="158780" y="302891"/>
                </a:cxn>
              </a:cxnLst>
              <a:pathLst>
                <a:path w="21600" h="21600">
                  <a:moveTo>
                    <a:pt x="0" y="21268"/>
                  </a:moveTo>
                  <a:cubicBezTo>
                    <a:pt x="0" y="21268"/>
                    <a:pt x="5082" y="21600"/>
                    <a:pt x="11435" y="21600"/>
                  </a:cubicBezTo>
                  <a:cubicBezTo>
                    <a:pt x="17471" y="21600"/>
                    <a:pt x="21600" y="21268"/>
                    <a:pt x="21600" y="21268"/>
                  </a:cubicBezTo>
                  <a:cubicBezTo>
                    <a:pt x="21600" y="665"/>
                    <a:pt x="21600" y="665"/>
                    <a:pt x="21600" y="665"/>
                  </a:cubicBezTo>
                  <a:cubicBezTo>
                    <a:pt x="21600" y="665"/>
                    <a:pt x="17153" y="0"/>
                    <a:pt x="10482" y="0"/>
                  </a:cubicBezTo>
                  <a:cubicBezTo>
                    <a:pt x="3812" y="0"/>
                    <a:pt x="0" y="665"/>
                    <a:pt x="0" y="665"/>
                  </a:cubicBezTo>
                  <a:lnTo>
                    <a:pt x="0" y="21268"/>
                  </a:lnTo>
                  <a:close/>
                </a:path>
              </a:pathLst>
            </a:custGeom>
            <a:solidFill>
              <a:srgbClr val="AC8300"/>
            </a:solidFill>
            <a:ln w="12700">
              <a:noFill/>
            </a:ln>
          </p:spPr>
          <p:txBody>
            <a:bodyPr/>
            <a:p>
              <a:endParaRPr lang="en-US"/>
            </a:p>
          </p:txBody>
        </p:sp>
        <p:sp>
          <p:nvSpPr>
            <p:cNvPr id="45062" name="Shape 5995"/>
            <p:cNvSpPr/>
            <p:nvPr/>
          </p:nvSpPr>
          <p:spPr>
            <a:xfrm>
              <a:off x="6198689" y="3105985"/>
              <a:ext cx="2000280" cy="702431"/>
            </a:xfrm>
            <a:custGeom>
              <a:avLst/>
              <a:gdLst/>
              <a:ahLst/>
              <a:cxnLst>
                <a:cxn ang="0">
                  <a:pos x="1000140" y="351215"/>
                </a:cxn>
                <a:cxn ang="5400000">
                  <a:pos x="1000140" y="351215"/>
                </a:cxn>
                <a:cxn ang="10800000">
                  <a:pos x="1000140" y="351215"/>
                </a:cxn>
                <a:cxn ang="16200000">
                  <a:pos x="1000140" y="351215"/>
                </a:cxn>
              </a:cxnLst>
              <a:pathLst>
                <a:path w="21600" h="21600">
                  <a:moveTo>
                    <a:pt x="17015" y="0"/>
                  </a:moveTo>
                  <a:lnTo>
                    <a:pt x="0" y="3715"/>
                  </a:lnTo>
                  <a:lnTo>
                    <a:pt x="0" y="17195"/>
                  </a:lnTo>
                  <a:lnTo>
                    <a:pt x="17015" y="21600"/>
                  </a:lnTo>
                  <a:lnTo>
                    <a:pt x="21600" y="11463"/>
                  </a:lnTo>
                  <a:lnTo>
                    <a:pt x="21600" y="10296"/>
                  </a:lnTo>
                  <a:lnTo>
                    <a:pt x="17015" y="0"/>
                  </a:lnTo>
                  <a:close/>
                </a:path>
              </a:pathLst>
            </a:custGeom>
            <a:solidFill>
              <a:srgbClr val="AC8300"/>
            </a:solidFill>
            <a:ln w="12700">
              <a:noFill/>
            </a:ln>
          </p:spPr>
          <p:txBody>
            <a:bodyPr/>
            <a:p>
              <a:endParaRPr lang="en-US"/>
            </a:p>
          </p:txBody>
        </p:sp>
        <p:sp>
          <p:nvSpPr>
            <p:cNvPr id="45063" name="Shape 5996"/>
            <p:cNvSpPr/>
            <p:nvPr/>
          </p:nvSpPr>
          <p:spPr>
            <a:xfrm>
              <a:off x="6198689" y="3073193"/>
              <a:ext cx="2000280" cy="702431"/>
            </a:xfrm>
            <a:custGeom>
              <a:avLst/>
              <a:gdLst/>
              <a:ahLst/>
              <a:cxnLst>
                <a:cxn ang="0">
                  <a:pos x="1000140" y="351215"/>
                </a:cxn>
                <a:cxn ang="5400000">
                  <a:pos x="1000140" y="351215"/>
                </a:cxn>
                <a:cxn ang="10800000">
                  <a:pos x="1000140" y="351215"/>
                </a:cxn>
                <a:cxn ang="16200000">
                  <a:pos x="1000140" y="351215"/>
                </a:cxn>
              </a:cxnLst>
              <a:pathLst>
                <a:path w="21600" h="21600">
                  <a:moveTo>
                    <a:pt x="16866" y="0"/>
                  </a:moveTo>
                  <a:lnTo>
                    <a:pt x="0" y="3556"/>
                  </a:lnTo>
                  <a:lnTo>
                    <a:pt x="0" y="17195"/>
                  </a:lnTo>
                  <a:lnTo>
                    <a:pt x="16866" y="21600"/>
                  </a:lnTo>
                  <a:lnTo>
                    <a:pt x="21600" y="11304"/>
                  </a:lnTo>
                  <a:lnTo>
                    <a:pt x="16866" y="0"/>
                  </a:lnTo>
                  <a:close/>
                </a:path>
              </a:pathLst>
            </a:custGeom>
            <a:solidFill>
              <a:srgbClr val="FFC000"/>
            </a:solidFill>
            <a:ln w="12700">
              <a:noFill/>
            </a:ln>
          </p:spPr>
          <p:txBody>
            <a:bodyPr/>
            <a:p>
              <a:endParaRPr lang="en-US"/>
            </a:p>
          </p:txBody>
        </p:sp>
      </p:grpSp>
      <p:grpSp>
        <p:nvGrpSpPr>
          <p:cNvPr id="45064" name="Group 5"/>
          <p:cNvGrpSpPr/>
          <p:nvPr/>
        </p:nvGrpSpPr>
        <p:grpSpPr>
          <a:xfrm>
            <a:off x="746125" y="4187825"/>
            <a:ext cx="4049713" cy="1138238"/>
            <a:chOff x="-1" y="0"/>
            <a:chExt cx="2257434" cy="736945"/>
          </a:xfrm>
        </p:grpSpPr>
        <p:sp>
          <p:nvSpPr>
            <p:cNvPr id="45065" name="Shape 5999"/>
            <p:cNvSpPr/>
            <p:nvPr/>
          </p:nvSpPr>
          <p:spPr>
            <a:xfrm>
              <a:off x="1939873" y="51775"/>
              <a:ext cx="317560" cy="605780"/>
            </a:xfrm>
            <a:custGeom>
              <a:avLst/>
              <a:gdLst/>
              <a:ahLst/>
              <a:cxnLst>
                <a:cxn ang="0">
                  <a:pos x="158780" y="302890"/>
                </a:cxn>
                <a:cxn ang="5400000">
                  <a:pos x="158780" y="302890"/>
                </a:cxn>
                <a:cxn ang="10800000">
                  <a:pos x="158780" y="302890"/>
                </a:cxn>
                <a:cxn ang="16200000">
                  <a:pos x="158780" y="302890"/>
                </a:cxn>
              </a:cxnLst>
              <a:pathLst>
                <a:path w="21600" h="21600">
                  <a:moveTo>
                    <a:pt x="0" y="21268"/>
                  </a:moveTo>
                  <a:cubicBezTo>
                    <a:pt x="0" y="21268"/>
                    <a:pt x="5082" y="21600"/>
                    <a:pt x="11435" y="21600"/>
                  </a:cubicBezTo>
                  <a:cubicBezTo>
                    <a:pt x="17471" y="21600"/>
                    <a:pt x="21600" y="21268"/>
                    <a:pt x="21600" y="21268"/>
                  </a:cubicBezTo>
                  <a:cubicBezTo>
                    <a:pt x="21600" y="831"/>
                    <a:pt x="21600" y="831"/>
                    <a:pt x="21600" y="831"/>
                  </a:cubicBezTo>
                  <a:cubicBezTo>
                    <a:pt x="21600" y="831"/>
                    <a:pt x="17153" y="0"/>
                    <a:pt x="10482" y="0"/>
                  </a:cubicBezTo>
                  <a:cubicBezTo>
                    <a:pt x="3812" y="0"/>
                    <a:pt x="0" y="831"/>
                    <a:pt x="0" y="831"/>
                  </a:cubicBezTo>
                  <a:lnTo>
                    <a:pt x="0" y="21268"/>
                  </a:lnTo>
                  <a:close/>
                </a:path>
              </a:pathLst>
            </a:custGeom>
            <a:solidFill>
              <a:srgbClr val="017CC7"/>
            </a:solidFill>
            <a:ln w="12700">
              <a:noFill/>
            </a:ln>
          </p:spPr>
          <p:txBody>
            <a:bodyPr/>
            <a:p>
              <a:endParaRPr lang="en-US"/>
            </a:p>
          </p:txBody>
        </p:sp>
        <p:grpSp>
          <p:nvGrpSpPr>
            <p:cNvPr id="45066" name="Group 20"/>
            <p:cNvGrpSpPr/>
            <p:nvPr/>
          </p:nvGrpSpPr>
          <p:grpSpPr>
            <a:xfrm>
              <a:off x="-1" y="0"/>
              <a:ext cx="2000282" cy="736945"/>
              <a:chOff x="0" y="0"/>
              <a:chExt cx="2000280" cy="736944"/>
            </a:xfrm>
          </p:grpSpPr>
          <p:sp>
            <p:nvSpPr>
              <p:cNvPr id="45067" name="Shape 6000"/>
              <p:cNvSpPr/>
              <p:nvPr/>
            </p:nvSpPr>
            <p:spPr>
              <a:xfrm>
                <a:off x="0" y="32790"/>
                <a:ext cx="2000280" cy="704154"/>
              </a:xfrm>
              <a:custGeom>
                <a:avLst/>
                <a:gdLst/>
                <a:ahLst/>
                <a:cxnLst>
                  <a:cxn ang="0">
                    <a:pos x="1000140" y="352077"/>
                  </a:cxn>
                  <a:cxn ang="5400000">
                    <a:pos x="1000140" y="352077"/>
                  </a:cxn>
                  <a:cxn ang="10800000">
                    <a:pos x="1000140" y="352077"/>
                  </a:cxn>
                  <a:cxn ang="16200000">
                    <a:pos x="1000140" y="352077"/>
                  </a:cxn>
                </a:cxnLst>
                <a:pathLst>
                  <a:path w="21600" h="21600">
                    <a:moveTo>
                      <a:pt x="4585" y="0"/>
                    </a:moveTo>
                    <a:lnTo>
                      <a:pt x="21600" y="3706"/>
                    </a:lnTo>
                    <a:lnTo>
                      <a:pt x="21600" y="17153"/>
                    </a:lnTo>
                    <a:lnTo>
                      <a:pt x="4585" y="21600"/>
                    </a:lnTo>
                    <a:lnTo>
                      <a:pt x="0" y="11435"/>
                    </a:lnTo>
                    <a:lnTo>
                      <a:pt x="0" y="10429"/>
                    </a:lnTo>
                    <a:lnTo>
                      <a:pt x="4585" y="0"/>
                    </a:lnTo>
                    <a:close/>
                  </a:path>
                </a:pathLst>
              </a:custGeom>
              <a:solidFill>
                <a:srgbClr val="017CC7"/>
              </a:solidFill>
              <a:ln w="12700">
                <a:noFill/>
              </a:ln>
            </p:spPr>
            <p:txBody>
              <a:bodyPr/>
              <a:p>
                <a:endParaRPr lang="en-US"/>
              </a:p>
            </p:txBody>
          </p:sp>
          <p:sp>
            <p:nvSpPr>
              <p:cNvPr id="45068" name="Shape 6001"/>
              <p:cNvSpPr/>
              <p:nvPr/>
            </p:nvSpPr>
            <p:spPr>
              <a:xfrm>
                <a:off x="0" y="0"/>
                <a:ext cx="2000280" cy="704154"/>
              </a:xfrm>
              <a:custGeom>
                <a:avLst/>
                <a:gdLst/>
                <a:ahLst/>
                <a:cxnLst>
                  <a:cxn ang="0">
                    <a:pos x="1000140" y="352077"/>
                  </a:cxn>
                  <a:cxn ang="5400000">
                    <a:pos x="1000140" y="352077"/>
                  </a:cxn>
                  <a:cxn ang="10800000">
                    <a:pos x="1000140" y="352077"/>
                  </a:cxn>
                  <a:cxn ang="16200000">
                    <a:pos x="1000140" y="352077"/>
                  </a:cxn>
                </a:cxnLst>
                <a:pathLst>
                  <a:path w="21600" h="21600">
                    <a:moveTo>
                      <a:pt x="4678" y="0"/>
                    </a:moveTo>
                    <a:lnTo>
                      <a:pt x="21600" y="3706"/>
                    </a:lnTo>
                    <a:lnTo>
                      <a:pt x="21600" y="17153"/>
                    </a:lnTo>
                    <a:lnTo>
                      <a:pt x="4678" y="21600"/>
                    </a:lnTo>
                    <a:lnTo>
                      <a:pt x="0" y="11435"/>
                    </a:lnTo>
                    <a:lnTo>
                      <a:pt x="4678" y="0"/>
                    </a:lnTo>
                    <a:close/>
                  </a:path>
                </a:pathLst>
              </a:custGeom>
              <a:solidFill>
                <a:srgbClr val="1AA8FE"/>
              </a:solidFill>
              <a:ln w="12700">
                <a:noFill/>
              </a:ln>
            </p:spPr>
            <p:txBody>
              <a:bodyPr/>
              <a:p>
                <a:endParaRPr lang="en-US"/>
              </a:p>
            </p:txBody>
          </p:sp>
        </p:grpSp>
      </p:grpSp>
      <p:grpSp>
        <p:nvGrpSpPr>
          <p:cNvPr id="45069" name="Group 59"/>
          <p:cNvGrpSpPr/>
          <p:nvPr/>
        </p:nvGrpSpPr>
        <p:grpSpPr>
          <a:xfrm>
            <a:off x="2508250" y="1379538"/>
            <a:ext cx="2268538" cy="850900"/>
            <a:chOff x="5061747" y="1497413"/>
            <a:chExt cx="1188719" cy="605782"/>
          </a:xfrm>
        </p:grpSpPr>
        <p:grpSp>
          <p:nvGrpSpPr>
            <p:cNvPr id="45070" name="Group 14"/>
            <p:cNvGrpSpPr/>
            <p:nvPr/>
          </p:nvGrpSpPr>
          <p:grpSpPr>
            <a:xfrm>
              <a:off x="5061747" y="1579133"/>
              <a:ext cx="931566" cy="442342"/>
              <a:chOff x="0" y="0"/>
              <a:chExt cx="931563" cy="442339"/>
            </a:xfrm>
          </p:grpSpPr>
          <p:sp>
            <p:nvSpPr>
              <p:cNvPr id="45071" name="Shape 6005"/>
              <p:cNvSpPr/>
              <p:nvPr/>
            </p:nvSpPr>
            <p:spPr>
              <a:xfrm>
                <a:off x="0" y="17205"/>
                <a:ext cx="931563" cy="425134"/>
              </a:xfrm>
              <a:custGeom>
                <a:avLst/>
                <a:gdLst/>
                <a:ahLst/>
                <a:cxnLst>
                  <a:cxn ang="0">
                    <a:pos x="465781" y="212567"/>
                  </a:cxn>
                  <a:cxn ang="5400000">
                    <a:pos x="465781" y="212567"/>
                  </a:cxn>
                  <a:cxn ang="10800000">
                    <a:pos x="465781" y="212567"/>
                  </a:cxn>
                  <a:cxn ang="16200000">
                    <a:pos x="465781" y="212567"/>
                  </a:cxn>
                </a:cxnLst>
                <a:pathLst>
                  <a:path w="21600" h="21600">
                    <a:moveTo>
                      <a:pt x="21600" y="0"/>
                    </a:moveTo>
                    <a:lnTo>
                      <a:pt x="4238" y="1383"/>
                    </a:lnTo>
                    <a:lnTo>
                      <a:pt x="4238" y="1399"/>
                    </a:lnTo>
                    <a:lnTo>
                      <a:pt x="4157" y="1383"/>
                    </a:lnTo>
                    <a:lnTo>
                      <a:pt x="0" y="10164"/>
                    </a:lnTo>
                    <a:lnTo>
                      <a:pt x="0" y="12330"/>
                    </a:lnTo>
                    <a:lnTo>
                      <a:pt x="4157" y="20135"/>
                    </a:lnTo>
                    <a:lnTo>
                      <a:pt x="4238" y="20117"/>
                    </a:lnTo>
                    <a:lnTo>
                      <a:pt x="4238" y="20135"/>
                    </a:lnTo>
                    <a:lnTo>
                      <a:pt x="21600" y="21600"/>
                    </a:lnTo>
                    <a:close/>
                  </a:path>
                </a:pathLst>
              </a:custGeom>
              <a:solidFill>
                <a:srgbClr val="C73C0B"/>
              </a:solidFill>
              <a:ln w="12700">
                <a:noFill/>
              </a:ln>
            </p:spPr>
            <p:txBody>
              <a:bodyPr/>
              <a:p>
                <a:endParaRPr lang="en-US"/>
              </a:p>
            </p:txBody>
          </p:sp>
          <p:sp>
            <p:nvSpPr>
              <p:cNvPr id="45072" name="Shape 6006"/>
              <p:cNvSpPr/>
              <p:nvPr/>
            </p:nvSpPr>
            <p:spPr>
              <a:xfrm>
                <a:off x="0" y="0"/>
                <a:ext cx="931563" cy="425133"/>
              </a:xfrm>
              <a:custGeom>
                <a:avLst/>
                <a:gdLst/>
                <a:ahLst/>
                <a:cxnLst>
                  <a:cxn ang="0">
                    <a:pos x="465781" y="212566"/>
                  </a:cxn>
                  <a:cxn ang="5400000">
                    <a:pos x="465781" y="212566"/>
                  </a:cxn>
                  <a:cxn ang="10800000">
                    <a:pos x="465781" y="212566"/>
                  </a:cxn>
                  <a:cxn ang="16200000">
                    <a:pos x="465781" y="212566"/>
                  </a:cxn>
                </a:cxnLst>
                <a:pathLst>
                  <a:path w="21600" h="21600">
                    <a:moveTo>
                      <a:pt x="21600" y="0"/>
                    </a:moveTo>
                    <a:lnTo>
                      <a:pt x="4664" y="1383"/>
                    </a:lnTo>
                    <a:lnTo>
                      <a:pt x="4664" y="1399"/>
                    </a:lnTo>
                    <a:lnTo>
                      <a:pt x="4585" y="1383"/>
                    </a:lnTo>
                    <a:lnTo>
                      <a:pt x="0" y="11311"/>
                    </a:lnTo>
                    <a:lnTo>
                      <a:pt x="4585" y="20135"/>
                    </a:lnTo>
                    <a:lnTo>
                      <a:pt x="4664" y="20117"/>
                    </a:lnTo>
                    <a:lnTo>
                      <a:pt x="4664" y="20135"/>
                    </a:lnTo>
                    <a:lnTo>
                      <a:pt x="21600" y="21600"/>
                    </a:lnTo>
                    <a:lnTo>
                      <a:pt x="21600" y="0"/>
                    </a:lnTo>
                    <a:close/>
                  </a:path>
                </a:pathLst>
              </a:custGeom>
              <a:solidFill>
                <a:srgbClr val="F3591F"/>
              </a:solidFill>
              <a:ln w="12700">
                <a:noFill/>
              </a:ln>
            </p:spPr>
            <p:txBody>
              <a:bodyPr/>
              <a:p>
                <a:endParaRPr lang="en-US"/>
              </a:p>
            </p:txBody>
          </p:sp>
        </p:grpSp>
        <p:sp>
          <p:nvSpPr>
            <p:cNvPr id="45073" name="Shape 6008"/>
            <p:cNvSpPr/>
            <p:nvPr/>
          </p:nvSpPr>
          <p:spPr>
            <a:xfrm>
              <a:off x="5932906" y="1497413"/>
              <a:ext cx="317560" cy="605782"/>
            </a:xfrm>
            <a:custGeom>
              <a:avLst/>
              <a:gdLst/>
              <a:ahLst/>
              <a:cxnLst>
                <a:cxn ang="0">
                  <a:pos x="158780" y="302891"/>
                </a:cxn>
                <a:cxn ang="5400000">
                  <a:pos x="158780" y="302891"/>
                </a:cxn>
                <a:cxn ang="10800000">
                  <a:pos x="158780" y="302891"/>
                </a:cxn>
                <a:cxn ang="16200000">
                  <a:pos x="158780" y="302891"/>
                </a:cxn>
              </a:cxnLst>
              <a:pathLst>
                <a:path w="21600" h="21600">
                  <a:moveTo>
                    <a:pt x="0" y="21268"/>
                  </a:moveTo>
                  <a:cubicBezTo>
                    <a:pt x="0" y="21268"/>
                    <a:pt x="5082" y="21600"/>
                    <a:pt x="11435" y="21600"/>
                  </a:cubicBezTo>
                  <a:cubicBezTo>
                    <a:pt x="17471" y="21600"/>
                    <a:pt x="21600" y="21268"/>
                    <a:pt x="21600" y="21268"/>
                  </a:cubicBezTo>
                  <a:cubicBezTo>
                    <a:pt x="21600" y="831"/>
                    <a:pt x="21600" y="831"/>
                    <a:pt x="21600" y="831"/>
                  </a:cubicBezTo>
                  <a:cubicBezTo>
                    <a:pt x="21600" y="831"/>
                    <a:pt x="17153" y="0"/>
                    <a:pt x="10482" y="0"/>
                  </a:cubicBezTo>
                  <a:cubicBezTo>
                    <a:pt x="3812" y="0"/>
                    <a:pt x="0" y="831"/>
                    <a:pt x="0" y="831"/>
                  </a:cubicBezTo>
                  <a:lnTo>
                    <a:pt x="0" y="21268"/>
                  </a:lnTo>
                  <a:close/>
                </a:path>
              </a:pathLst>
            </a:custGeom>
            <a:solidFill>
              <a:srgbClr val="C73C0B"/>
            </a:solidFill>
            <a:ln w="12700">
              <a:noFill/>
            </a:ln>
          </p:spPr>
          <p:txBody>
            <a:bodyPr/>
            <a:p>
              <a:endParaRPr lang="en-US"/>
            </a:p>
          </p:txBody>
        </p:sp>
      </p:grpSp>
      <p:grpSp>
        <p:nvGrpSpPr>
          <p:cNvPr id="45074" name="Group 60"/>
          <p:cNvGrpSpPr/>
          <p:nvPr/>
        </p:nvGrpSpPr>
        <p:grpSpPr>
          <a:xfrm>
            <a:off x="4203700" y="2330450"/>
            <a:ext cx="2676525" cy="809625"/>
            <a:chOff x="5932905" y="2308636"/>
            <a:chExt cx="1415746" cy="605782"/>
          </a:xfrm>
        </p:grpSpPr>
        <p:sp>
          <p:nvSpPr>
            <p:cNvPr id="45075" name="Shape 6011"/>
            <p:cNvSpPr/>
            <p:nvPr/>
          </p:nvSpPr>
          <p:spPr>
            <a:xfrm flipH="1">
              <a:off x="6236661" y="2415574"/>
              <a:ext cx="1111990" cy="425137"/>
            </a:xfrm>
            <a:custGeom>
              <a:avLst/>
              <a:gdLst/>
              <a:ahLst/>
              <a:cxnLst>
                <a:cxn ang="0">
                  <a:pos x="555995" y="212568"/>
                </a:cxn>
                <a:cxn ang="5400000">
                  <a:pos x="555995" y="212568"/>
                </a:cxn>
                <a:cxn ang="10800000">
                  <a:pos x="555995" y="212568"/>
                </a:cxn>
                <a:cxn ang="16200000">
                  <a:pos x="555995" y="212568"/>
                </a:cxn>
              </a:cxnLst>
              <a:pathLst>
                <a:path w="21600" h="21600">
                  <a:moveTo>
                    <a:pt x="21600" y="0"/>
                  </a:moveTo>
                  <a:lnTo>
                    <a:pt x="4238" y="1383"/>
                  </a:lnTo>
                  <a:lnTo>
                    <a:pt x="4238" y="1399"/>
                  </a:lnTo>
                  <a:lnTo>
                    <a:pt x="4157" y="1383"/>
                  </a:lnTo>
                  <a:lnTo>
                    <a:pt x="0" y="10164"/>
                  </a:lnTo>
                  <a:lnTo>
                    <a:pt x="0" y="12330"/>
                  </a:lnTo>
                  <a:lnTo>
                    <a:pt x="4157" y="20135"/>
                  </a:lnTo>
                  <a:lnTo>
                    <a:pt x="4238" y="20117"/>
                  </a:lnTo>
                  <a:lnTo>
                    <a:pt x="4238" y="20135"/>
                  </a:lnTo>
                  <a:lnTo>
                    <a:pt x="21600" y="21600"/>
                  </a:lnTo>
                  <a:close/>
                </a:path>
              </a:pathLst>
            </a:custGeom>
            <a:solidFill>
              <a:srgbClr val="333F50"/>
            </a:solidFill>
            <a:ln w="12700">
              <a:noFill/>
            </a:ln>
          </p:spPr>
          <p:txBody>
            <a:bodyPr/>
            <a:p>
              <a:endParaRPr lang="en-US"/>
            </a:p>
          </p:txBody>
        </p:sp>
        <p:sp>
          <p:nvSpPr>
            <p:cNvPr id="45076" name="Shape 6012"/>
            <p:cNvSpPr/>
            <p:nvPr/>
          </p:nvSpPr>
          <p:spPr>
            <a:xfrm flipH="1">
              <a:off x="6236659" y="2398368"/>
              <a:ext cx="1111991" cy="425137"/>
            </a:xfrm>
            <a:custGeom>
              <a:avLst/>
              <a:gdLst/>
              <a:ahLst/>
              <a:cxnLst>
                <a:cxn ang="0">
                  <a:pos x="555995" y="212568"/>
                </a:cxn>
                <a:cxn ang="5400000">
                  <a:pos x="555995" y="212568"/>
                </a:cxn>
                <a:cxn ang="10800000">
                  <a:pos x="555995" y="212568"/>
                </a:cxn>
                <a:cxn ang="16200000">
                  <a:pos x="555995" y="212568"/>
                </a:cxn>
              </a:cxnLst>
              <a:pathLst>
                <a:path w="21600" h="21600">
                  <a:moveTo>
                    <a:pt x="21600" y="0"/>
                  </a:moveTo>
                  <a:lnTo>
                    <a:pt x="4664" y="1383"/>
                  </a:lnTo>
                  <a:lnTo>
                    <a:pt x="4664" y="1399"/>
                  </a:lnTo>
                  <a:lnTo>
                    <a:pt x="4585" y="1383"/>
                  </a:lnTo>
                  <a:lnTo>
                    <a:pt x="0" y="11311"/>
                  </a:lnTo>
                  <a:lnTo>
                    <a:pt x="4585" y="20135"/>
                  </a:lnTo>
                  <a:lnTo>
                    <a:pt x="4664" y="20117"/>
                  </a:lnTo>
                  <a:lnTo>
                    <a:pt x="4664" y="20135"/>
                  </a:lnTo>
                  <a:lnTo>
                    <a:pt x="21600" y="21600"/>
                  </a:lnTo>
                  <a:lnTo>
                    <a:pt x="21600" y="0"/>
                  </a:lnTo>
                  <a:close/>
                </a:path>
              </a:pathLst>
            </a:custGeom>
            <a:solidFill>
              <a:srgbClr val="44546A"/>
            </a:solidFill>
            <a:ln w="12700">
              <a:noFill/>
            </a:ln>
          </p:spPr>
          <p:txBody>
            <a:bodyPr/>
            <a:p>
              <a:endParaRPr lang="en-US"/>
            </a:p>
          </p:txBody>
        </p:sp>
        <p:sp>
          <p:nvSpPr>
            <p:cNvPr id="45077" name="Shape 6014"/>
            <p:cNvSpPr/>
            <p:nvPr/>
          </p:nvSpPr>
          <p:spPr>
            <a:xfrm>
              <a:off x="5932905" y="2308636"/>
              <a:ext cx="317561" cy="605782"/>
            </a:xfrm>
            <a:custGeom>
              <a:avLst/>
              <a:gdLst/>
              <a:ahLst/>
              <a:cxnLst>
                <a:cxn ang="0">
                  <a:pos x="158780" y="302891"/>
                </a:cxn>
                <a:cxn ang="5400000">
                  <a:pos x="158780" y="302891"/>
                </a:cxn>
                <a:cxn ang="10800000">
                  <a:pos x="158780" y="302891"/>
                </a:cxn>
                <a:cxn ang="16200000">
                  <a:pos x="158780" y="302891"/>
                </a:cxn>
              </a:cxnLst>
              <a:pathLst>
                <a:path w="21600" h="21600">
                  <a:moveTo>
                    <a:pt x="0" y="21268"/>
                  </a:moveTo>
                  <a:cubicBezTo>
                    <a:pt x="0" y="21268"/>
                    <a:pt x="5082" y="21600"/>
                    <a:pt x="11435" y="21600"/>
                  </a:cubicBezTo>
                  <a:cubicBezTo>
                    <a:pt x="17471" y="21600"/>
                    <a:pt x="21600" y="21268"/>
                    <a:pt x="21600" y="21268"/>
                  </a:cubicBezTo>
                  <a:cubicBezTo>
                    <a:pt x="21600" y="831"/>
                    <a:pt x="21600" y="831"/>
                    <a:pt x="21600" y="831"/>
                  </a:cubicBezTo>
                  <a:cubicBezTo>
                    <a:pt x="21600" y="831"/>
                    <a:pt x="17153" y="0"/>
                    <a:pt x="10482" y="0"/>
                  </a:cubicBezTo>
                  <a:cubicBezTo>
                    <a:pt x="3812" y="0"/>
                    <a:pt x="0" y="831"/>
                    <a:pt x="0" y="831"/>
                  </a:cubicBezTo>
                  <a:lnTo>
                    <a:pt x="0" y="21268"/>
                  </a:lnTo>
                  <a:close/>
                </a:path>
              </a:pathLst>
            </a:custGeom>
            <a:solidFill>
              <a:srgbClr val="333F50"/>
            </a:solidFill>
            <a:ln w="12700">
              <a:noFill/>
            </a:ln>
          </p:spPr>
          <p:txBody>
            <a:bodyPr/>
            <a:p>
              <a:endParaRPr lang="en-US"/>
            </a:p>
          </p:txBody>
        </p:sp>
      </p:grpSp>
      <p:sp>
        <p:nvSpPr>
          <p:cNvPr id="8214" name="TextBox 66">
            <a:hlinkClick r:id="rId2" action="ppaction://hlinksldjump"/>
          </p:cNvPr>
          <p:cNvSpPr txBox="1"/>
          <p:nvPr/>
        </p:nvSpPr>
        <p:spPr>
          <a:xfrm>
            <a:off x="1273175" y="4502150"/>
            <a:ext cx="2489200" cy="407988"/>
          </a:xfrm>
          <a:prstGeom prst="rect">
            <a:avLst/>
          </a:prstGeom>
          <a:noFill/>
          <a:ln w="9525" cap="flat" cmpd="sng">
            <a:solidFill>
              <a:srgbClr val="00B0F0"/>
            </a:solidFill>
            <a:prstDash val="solid"/>
            <a:round/>
            <a:headEnd type="none" w="med" len="med"/>
            <a:tailEnd type="none" w="med" len="med"/>
          </a:ln>
        </p:spPr>
        <p:txBody>
          <a:bodyPr wrap="none" lIns="0" anchor="ctr">
            <a:spAutoFit/>
          </a:bodyPr>
          <a:p>
            <a:r>
              <a:rPr lang="id-ID" altLang="en-US" sz="2055" b="1" noProof="1" dirty="0">
                <a:solidFill>
                  <a:schemeClr val="bg1"/>
                </a:solidFill>
                <a:latin typeface="Calibri" panose="020F0502020204030204"/>
                <a:ea typeface="+mn-ea"/>
                <a:cs typeface="+mn-cs"/>
              </a:rPr>
              <a:t> </a:t>
            </a:r>
            <a:r>
              <a:rPr lang="en-US" altLang="zh-CN" sz="2055" b="1" noProof="1" dirty="0">
                <a:solidFill>
                  <a:schemeClr val="bg1"/>
                </a:solidFill>
                <a:latin typeface="Calibri" panose="020F0502020204030204"/>
                <a:ea typeface="+mn-ea"/>
                <a:cs typeface="+mn-cs"/>
              </a:rPr>
              <a:t>Simpulan Isi Ceramah</a:t>
            </a:r>
            <a:endParaRPr lang="en-US" altLang="zh-CN" sz="2055" b="1" noProof="1" dirty="0">
              <a:solidFill>
                <a:schemeClr val="bg1"/>
              </a:solidFill>
              <a:latin typeface="Calibri" panose="020F0502020204030204"/>
            </a:endParaRPr>
          </a:p>
        </p:txBody>
      </p:sp>
      <p:sp>
        <p:nvSpPr>
          <p:cNvPr id="70" name="TextBox 69"/>
          <p:cNvSpPr txBox="1"/>
          <p:nvPr/>
        </p:nvSpPr>
        <p:spPr>
          <a:xfrm>
            <a:off x="5411788" y="3525838"/>
            <a:ext cx="217488" cy="406400"/>
          </a:xfrm>
          <a:prstGeom prst="rect">
            <a:avLst/>
          </a:prstGeom>
          <a:noFill/>
          <a:ln>
            <a:solidFill>
              <a:schemeClr val="accent4"/>
            </a:solidFill>
          </a:ln>
        </p:spPr>
        <p:txBody>
          <a:bodyPr wrap="none" lIns="0" rtlCol="0" anchor="ctr">
            <a:spAutoFit/>
          </a:bodyPr>
          <a:lstStyle/>
          <a:p>
            <a:pPr fontAlgn="auto"/>
            <a:endParaRPr lang="en-US" sz="2055" b="1" noProof="1" dirty="0">
              <a:solidFill>
                <a:schemeClr val="bg1"/>
              </a:solidFill>
            </a:endParaRPr>
          </a:p>
        </p:txBody>
      </p:sp>
      <p:sp>
        <p:nvSpPr>
          <p:cNvPr id="8216" name="TextBox 72">
            <a:hlinkClick r:id="rId3" action="ppaction://hlinksldjump"/>
          </p:cNvPr>
          <p:cNvSpPr txBox="1"/>
          <p:nvPr/>
        </p:nvSpPr>
        <p:spPr>
          <a:xfrm>
            <a:off x="5014913" y="2432050"/>
            <a:ext cx="1370013" cy="615950"/>
          </a:xfrm>
          <a:prstGeom prst="rect">
            <a:avLst/>
          </a:prstGeom>
          <a:noFill/>
          <a:ln w="9525">
            <a:noFill/>
          </a:ln>
        </p:spPr>
        <p:txBody>
          <a:bodyPr wrap="none" lIns="0" anchor="ctr">
            <a:spAutoFit/>
          </a:bodyPr>
          <a:p>
            <a:r>
              <a:rPr lang="id-ID" altLang="en-US" sz="1710" b="1" noProof="1" dirty="0">
                <a:solidFill>
                  <a:schemeClr val="bg1"/>
                </a:solidFill>
                <a:latin typeface="Calibri" panose="020F0502020204030204"/>
                <a:ea typeface="+mn-ea"/>
                <a:cs typeface="+mn-cs"/>
              </a:rPr>
              <a:t> </a:t>
            </a:r>
            <a:r>
              <a:rPr lang="en-US" altLang="zh-CN" sz="1710" b="1" noProof="1" dirty="0">
                <a:solidFill>
                  <a:schemeClr val="bg1"/>
                </a:solidFill>
                <a:latin typeface="Calibri" panose="020F0502020204030204"/>
                <a:ea typeface="+mn-ea"/>
                <a:cs typeface="+mn-cs"/>
              </a:rPr>
              <a:t>Struktur Teks </a:t>
            </a:r>
            <a:endParaRPr lang="en-US" altLang="zh-CN" sz="1710" b="1" noProof="1" dirty="0">
              <a:solidFill>
                <a:schemeClr val="bg1"/>
              </a:solidFill>
              <a:latin typeface="Calibri" panose="020F0502020204030204"/>
            </a:endParaRPr>
          </a:p>
          <a:p>
            <a:r>
              <a:rPr lang="en-US" altLang="zh-CN" sz="1710" b="1" noProof="1" dirty="0">
                <a:solidFill>
                  <a:schemeClr val="bg1"/>
                </a:solidFill>
                <a:latin typeface="Calibri" panose="020F0502020204030204"/>
                <a:ea typeface="+mn-ea"/>
                <a:cs typeface="+mn-cs"/>
              </a:rPr>
              <a:t>Ceramah</a:t>
            </a:r>
            <a:endParaRPr lang="en-US" altLang="zh-CN" sz="1710" b="1" noProof="1" dirty="0">
              <a:solidFill>
                <a:schemeClr val="bg1"/>
              </a:solidFill>
              <a:latin typeface="Calibri" panose="020F0502020204030204"/>
            </a:endParaRPr>
          </a:p>
        </p:txBody>
      </p:sp>
      <p:sp>
        <p:nvSpPr>
          <p:cNvPr id="8217" name="TextBox 75">
            <a:hlinkClick r:id="rId4" action="ppaction://hlinksldjump"/>
          </p:cNvPr>
          <p:cNvSpPr txBox="1"/>
          <p:nvPr/>
        </p:nvSpPr>
        <p:spPr>
          <a:xfrm>
            <a:off x="2792413" y="1481138"/>
            <a:ext cx="1335088" cy="617538"/>
          </a:xfrm>
          <a:prstGeom prst="rect">
            <a:avLst/>
          </a:prstGeom>
          <a:noFill/>
          <a:ln w="9525">
            <a:noFill/>
          </a:ln>
        </p:spPr>
        <p:txBody>
          <a:bodyPr wrap="none" lIns="0" anchor="ctr">
            <a:spAutoFit/>
          </a:bodyPr>
          <a:p>
            <a:r>
              <a:rPr lang="id-ID" altLang="en-US" sz="1710" b="1" noProof="1" dirty="0">
                <a:solidFill>
                  <a:schemeClr val="bg1"/>
                </a:solidFill>
                <a:latin typeface="Calibri" panose="020F0502020204030204"/>
                <a:ea typeface="+mn-ea"/>
                <a:cs typeface="+mn-cs"/>
              </a:rPr>
              <a:t> </a:t>
            </a:r>
            <a:r>
              <a:rPr lang="en-US" altLang="zh-CN" sz="1710" b="1" noProof="1" dirty="0">
                <a:solidFill>
                  <a:schemeClr val="bg1"/>
                </a:solidFill>
                <a:latin typeface="Calibri" panose="020F0502020204030204"/>
                <a:ea typeface="+mn-ea"/>
                <a:cs typeface="+mn-cs"/>
              </a:rPr>
              <a:t>Unsur-Unsur </a:t>
            </a:r>
            <a:endParaRPr lang="en-US" altLang="zh-CN" sz="1710" b="1" noProof="1" dirty="0">
              <a:solidFill>
                <a:schemeClr val="bg1"/>
              </a:solidFill>
              <a:latin typeface="Calibri" panose="020F0502020204030204"/>
            </a:endParaRPr>
          </a:p>
          <a:p>
            <a:r>
              <a:rPr lang="en-US" altLang="zh-CN" sz="1710" b="1" noProof="1" dirty="0">
                <a:solidFill>
                  <a:schemeClr val="bg1"/>
                </a:solidFill>
                <a:latin typeface="Calibri" panose="020F0502020204030204"/>
                <a:ea typeface="+mn-ea"/>
                <a:cs typeface="+mn-cs"/>
              </a:rPr>
              <a:t>Ceramah</a:t>
            </a:r>
            <a:endParaRPr lang="en-US" altLang="zh-CN" sz="1710" b="1" noProof="1" dirty="0">
              <a:solidFill>
                <a:schemeClr val="bg1"/>
              </a:solidFill>
              <a:latin typeface="Calibri" panose="020F0502020204030204"/>
            </a:endParaRPr>
          </a:p>
        </p:txBody>
      </p:sp>
      <p:sp>
        <p:nvSpPr>
          <p:cNvPr id="8218" name="Text Box 1">
            <a:hlinkClick r:id="rId5" action="ppaction://hlinksldjump"/>
          </p:cNvPr>
          <p:cNvSpPr txBox="1"/>
          <p:nvPr/>
        </p:nvSpPr>
        <p:spPr>
          <a:xfrm>
            <a:off x="5014913" y="3375025"/>
            <a:ext cx="3087688" cy="723900"/>
          </a:xfrm>
          <a:prstGeom prst="rect">
            <a:avLst/>
          </a:prstGeom>
          <a:noFill/>
          <a:ln w="9525">
            <a:noFill/>
          </a:ln>
        </p:spPr>
        <p:txBody>
          <a:bodyPr wrap="none" anchor="t">
            <a:spAutoFit/>
          </a:bodyPr>
          <a:p>
            <a:r>
              <a:rPr lang="en-US" altLang="zh-CN" sz="2055" b="1" noProof="1" dirty="0">
                <a:solidFill>
                  <a:schemeClr val="bg1"/>
                </a:solidFill>
                <a:latin typeface="Calibri" panose="020F0502020204030204"/>
                <a:ea typeface="+mn-ea"/>
                <a:cs typeface="+mn-cs"/>
              </a:rPr>
              <a:t>Kaidah Kebahasaan dalam </a:t>
            </a:r>
            <a:endParaRPr lang="en-US" altLang="zh-CN" sz="2055" b="1" noProof="1" dirty="0">
              <a:solidFill>
                <a:schemeClr val="bg1"/>
              </a:solidFill>
              <a:latin typeface="Calibri" panose="020F0502020204030204"/>
            </a:endParaRPr>
          </a:p>
          <a:p>
            <a:r>
              <a:rPr lang="en-US" altLang="zh-CN" sz="2055" b="1" noProof="1" dirty="0">
                <a:solidFill>
                  <a:schemeClr val="bg1"/>
                </a:solidFill>
                <a:latin typeface="Calibri" panose="020F0502020204030204"/>
                <a:ea typeface="+mn-ea"/>
                <a:cs typeface="+mn-cs"/>
              </a:rPr>
              <a:t>Teks Ceramah</a:t>
            </a:r>
            <a:endParaRPr lang="en-US" altLang="zh-CN" sz="2055" b="1" noProof="1" dirty="0">
              <a:solidFill>
                <a:schemeClr val="bg1"/>
              </a:solidFill>
              <a:latin typeface="Calibri" panose="020F05020202040302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Left Arrow 9">
            <a:hlinkClick r:id="rId1" action="ppaction://hlinksldjump"/>
          </p:cNvPr>
          <p:cNvSpPr/>
          <p:nvPr/>
        </p:nvSpPr>
        <p:spPr>
          <a:xfrm>
            <a:off x="665163"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grpSp>
        <p:nvGrpSpPr>
          <p:cNvPr id="46082" name="Group 10"/>
          <p:cNvGrpSpPr/>
          <p:nvPr/>
        </p:nvGrpSpPr>
        <p:grpSpPr>
          <a:xfrm>
            <a:off x="2436813" y="609600"/>
            <a:ext cx="4019550" cy="5168900"/>
            <a:chOff x="3945" y="241"/>
            <a:chExt cx="8168" cy="11076"/>
          </a:xfrm>
        </p:grpSpPr>
        <p:sp>
          <p:nvSpPr>
            <p:cNvPr id="6" name="Freeform 446"/>
            <p:cNvSpPr/>
            <p:nvPr/>
          </p:nvSpPr>
          <p:spPr bwMode="auto">
            <a:xfrm>
              <a:off x="4304" y="3436"/>
              <a:ext cx="7126" cy="2636"/>
            </a:xfrm>
            <a:custGeom>
              <a:avLst/>
              <a:gdLst>
                <a:gd name="T0" fmla="*/ 4716 w 5026"/>
                <a:gd name="T1" fmla="*/ 2442 h 2442"/>
                <a:gd name="T2" fmla="*/ 317 w 5026"/>
                <a:gd name="T3" fmla="*/ 1013 h 2442"/>
                <a:gd name="T4" fmla="*/ 0 w 5026"/>
                <a:gd name="T5" fmla="*/ 65 h 2442"/>
                <a:gd name="T6" fmla="*/ 5026 w 5026"/>
                <a:gd name="T7" fmla="*/ 1503 h 2442"/>
                <a:gd name="T8" fmla="*/ 4716 w 5026"/>
                <a:gd name="T9" fmla="*/ 2442 h 2442"/>
              </a:gdLst>
              <a:ahLst/>
              <a:cxnLst>
                <a:cxn ang="0">
                  <a:pos x="T0" y="T1"/>
                </a:cxn>
                <a:cxn ang="0">
                  <a:pos x="T2" y="T3"/>
                </a:cxn>
                <a:cxn ang="0">
                  <a:pos x="T4" y="T5"/>
                </a:cxn>
                <a:cxn ang="0">
                  <a:pos x="T6" y="T7"/>
                </a:cxn>
                <a:cxn ang="0">
                  <a:pos x="T8" y="T9"/>
                </a:cxn>
              </a:cxnLst>
              <a:rect l="0" t="0" r="r" b="b"/>
              <a:pathLst>
                <a:path w="5026" h="2442">
                  <a:moveTo>
                    <a:pt x="4716" y="2442"/>
                  </a:moveTo>
                  <a:cubicBezTo>
                    <a:pt x="3500" y="1538"/>
                    <a:pt x="1813" y="956"/>
                    <a:pt x="317" y="1013"/>
                  </a:cubicBezTo>
                  <a:cubicBezTo>
                    <a:pt x="176" y="597"/>
                    <a:pt x="115" y="413"/>
                    <a:pt x="0" y="65"/>
                  </a:cubicBezTo>
                  <a:cubicBezTo>
                    <a:pt x="1708" y="0"/>
                    <a:pt x="3638" y="471"/>
                    <a:pt x="5026" y="1503"/>
                  </a:cubicBezTo>
                  <a:cubicBezTo>
                    <a:pt x="4908" y="1859"/>
                    <a:pt x="4803" y="2145"/>
                    <a:pt x="4716" y="2442"/>
                  </a:cubicBezTo>
                  <a:close/>
                </a:path>
              </a:pathLst>
            </a:custGeom>
            <a:solidFill>
              <a:schemeClr val="accent3">
                <a:lumMod val="50000"/>
              </a:schemeClr>
            </a:solidFill>
            <a:ln>
              <a:noFill/>
            </a:ln>
          </p:spPr>
          <p:txBody>
            <a:bodyPr vert="horz" wrap="square" lIns="58650" tIns="29325" rIns="58650" bIns="29325" numCol="1" anchor="t" anchorCtr="0" compatLnSpc="1"/>
            <a:lstStyle/>
            <a:p>
              <a:pPr fontAlgn="auto"/>
              <a:endParaRPr lang="en-US" sz="1155" b="1" strike="noStrike" noProof="1"/>
            </a:p>
          </p:txBody>
        </p:sp>
        <p:sp>
          <p:nvSpPr>
            <p:cNvPr id="33" name="Freeform 446"/>
            <p:cNvSpPr/>
            <p:nvPr/>
          </p:nvSpPr>
          <p:spPr bwMode="auto">
            <a:xfrm>
              <a:off x="4347" y="8183"/>
              <a:ext cx="7126" cy="2675"/>
            </a:xfrm>
            <a:custGeom>
              <a:avLst/>
              <a:gdLst>
                <a:gd name="T0" fmla="*/ 4716 w 5026"/>
                <a:gd name="T1" fmla="*/ 2442 h 2442"/>
                <a:gd name="T2" fmla="*/ 317 w 5026"/>
                <a:gd name="T3" fmla="*/ 1013 h 2442"/>
                <a:gd name="T4" fmla="*/ 0 w 5026"/>
                <a:gd name="T5" fmla="*/ 65 h 2442"/>
                <a:gd name="T6" fmla="*/ 5026 w 5026"/>
                <a:gd name="T7" fmla="*/ 1503 h 2442"/>
                <a:gd name="T8" fmla="*/ 4716 w 5026"/>
                <a:gd name="T9" fmla="*/ 2442 h 2442"/>
              </a:gdLst>
              <a:ahLst/>
              <a:cxnLst>
                <a:cxn ang="0">
                  <a:pos x="T0" y="T1"/>
                </a:cxn>
                <a:cxn ang="0">
                  <a:pos x="T2" y="T3"/>
                </a:cxn>
                <a:cxn ang="0">
                  <a:pos x="T4" y="T5"/>
                </a:cxn>
                <a:cxn ang="0">
                  <a:pos x="T6" y="T7"/>
                </a:cxn>
                <a:cxn ang="0">
                  <a:pos x="T8" y="T9"/>
                </a:cxn>
              </a:cxnLst>
              <a:rect l="0" t="0" r="r" b="b"/>
              <a:pathLst>
                <a:path w="5026" h="2442">
                  <a:moveTo>
                    <a:pt x="4716" y="2442"/>
                  </a:moveTo>
                  <a:cubicBezTo>
                    <a:pt x="3500" y="1538"/>
                    <a:pt x="1813" y="956"/>
                    <a:pt x="317" y="1013"/>
                  </a:cubicBezTo>
                  <a:cubicBezTo>
                    <a:pt x="176" y="597"/>
                    <a:pt x="115" y="413"/>
                    <a:pt x="0" y="65"/>
                  </a:cubicBezTo>
                  <a:cubicBezTo>
                    <a:pt x="1708" y="0"/>
                    <a:pt x="3638" y="471"/>
                    <a:pt x="5026" y="1503"/>
                  </a:cubicBezTo>
                  <a:cubicBezTo>
                    <a:pt x="4908" y="1859"/>
                    <a:pt x="4803" y="2145"/>
                    <a:pt x="4716" y="2442"/>
                  </a:cubicBezTo>
                  <a:close/>
                </a:path>
              </a:pathLst>
            </a:custGeom>
            <a:solidFill>
              <a:schemeClr val="accent6">
                <a:lumMod val="50000"/>
              </a:schemeClr>
            </a:solidFill>
            <a:ln>
              <a:noFill/>
            </a:ln>
          </p:spPr>
          <p:txBody>
            <a:bodyPr vert="horz" wrap="square" lIns="58650" tIns="29325" rIns="58650" bIns="29325" numCol="1" anchor="t" anchorCtr="0" compatLnSpc="1"/>
            <a:lstStyle/>
            <a:p>
              <a:pPr fontAlgn="auto"/>
              <a:endParaRPr lang="en-US" sz="1155" b="1" strike="noStrike" noProof="1"/>
            </a:p>
          </p:txBody>
        </p:sp>
        <p:sp>
          <p:nvSpPr>
            <p:cNvPr id="34" name="Freeform 446"/>
            <p:cNvSpPr/>
            <p:nvPr/>
          </p:nvSpPr>
          <p:spPr bwMode="auto">
            <a:xfrm>
              <a:off x="4329" y="6626"/>
              <a:ext cx="7126" cy="2636"/>
            </a:xfrm>
            <a:custGeom>
              <a:avLst/>
              <a:gdLst>
                <a:gd name="T0" fmla="*/ 4716 w 5026"/>
                <a:gd name="T1" fmla="*/ 2442 h 2442"/>
                <a:gd name="T2" fmla="*/ 317 w 5026"/>
                <a:gd name="T3" fmla="*/ 1013 h 2442"/>
                <a:gd name="T4" fmla="*/ 0 w 5026"/>
                <a:gd name="T5" fmla="*/ 65 h 2442"/>
                <a:gd name="T6" fmla="*/ 5026 w 5026"/>
                <a:gd name="T7" fmla="*/ 1503 h 2442"/>
                <a:gd name="T8" fmla="*/ 4716 w 5026"/>
                <a:gd name="T9" fmla="*/ 2442 h 2442"/>
              </a:gdLst>
              <a:ahLst/>
              <a:cxnLst>
                <a:cxn ang="0">
                  <a:pos x="T0" y="T1"/>
                </a:cxn>
                <a:cxn ang="0">
                  <a:pos x="T2" y="T3"/>
                </a:cxn>
                <a:cxn ang="0">
                  <a:pos x="T4" y="T5"/>
                </a:cxn>
                <a:cxn ang="0">
                  <a:pos x="T6" y="T7"/>
                </a:cxn>
                <a:cxn ang="0">
                  <a:pos x="T8" y="T9"/>
                </a:cxn>
              </a:cxnLst>
              <a:rect l="0" t="0" r="r" b="b"/>
              <a:pathLst>
                <a:path w="5026" h="2442">
                  <a:moveTo>
                    <a:pt x="4716" y="2442"/>
                  </a:moveTo>
                  <a:cubicBezTo>
                    <a:pt x="3500" y="1538"/>
                    <a:pt x="1813" y="956"/>
                    <a:pt x="317" y="1013"/>
                  </a:cubicBezTo>
                  <a:cubicBezTo>
                    <a:pt x="176" y="597"/>
                    <a:pt x="115" y="413"/>
                    <a:pt x="0" y="65"/>
                  </a:cubicBezTo>
                  <a:cubicBezTo>
                    <a:pt x="1708" y="0"/>
                    <a:pt x="3638" y="471"/>
                    <a:pt x="5026" y="1503"/>
                  </a:cubicBezTo>
                  <a:cubicBezTo>
                    <a:pt x="4908" y="1859"/>
                    <a:pt x="4803" y="2145"/>
                    <a:pt x="4716" y="2442"/>
                  </a:cubicBezTo>
                  <a:close/>
                </a:path>
              </a:pathLst>
            </a:custGeom>
            <a:solidFill>
              <a:schemeClr val="accent3">
                <a:lumMod val="50000"/>
              </a:schemeClr>
            </a:solidFill>
            <a:ln>
              <a:noFill/>
            </a:ln>
          </p:spPr>
          <p:txBody>
            <a:bodyPr vert="horz" wrap="square" lIns="58650" tIns="29325" rIns="58650" bIns="29325" numCol="1" anchor="t" anchorCtr="0" compatLnSpc="1"/>
            <a:lstStyle/>
            <a:p>
              <a:pPr fontAlgn="auto"/>
              <a:endParaRPr lang="en-US" sz="1155" b="1" strike="noStrike" noProof="1"/>
            </a:p>
          </p:txBody>
        </p:sp>
        <p:sp>
          <p:nvSpPr>
            <p:cNvPr id="35" name="Freeform 446"/>
            <p:cNvSpPr/>
            <p:nvPr/>
          </p:nvSpPr>
          <p:spPr bwMode="auto">
            <a:xfrm>
              <a:off x="4329" y="4984"/>
              <a:ext cx="7126" cy="2675"/>
            </a:xfrm>
            <a:custGeom>
              <a:avLst/>
              <a:gdLst>
                <a:gd name="T0" fmla="*/ 4716 w 5026"/>
                <a:gd name="T1" fmla="*/ 2442 h 2442"/>
                <a:gd name="T2" fmla="*/ 317 w 5026"/>
                <a:gd name="T3" fmla="*/ 1013 h 2442"/>
                <a:gd name="T4" fmla="*/ 0 w 5026"/>
                <a:gd name="T5" fmla="*/ 65 h 2442"/>
                <a:gd name="T6" fmla="*/ 5026 w 5026"/>
                <a:gd name="T7" fmla="*/ 1503 h 2442"/>
                <a:gd name="T8" fmla="*/ 4716 w 5026"/>
                <a:gd name="T9" fmla="*/ 2442 h 2442"/>
              </a:gdLst>
              <a:ahLst/>
              <a:cxnLst>
                <a:cxn ang="0">
                  <a:pos x="T0" y="T1"/>
                </a:cxn>
                <a:cxn ang="0">
                  <a:pos x="T2" y="T3"/>
                </a:cxn>
                <a:cxn ang="0">
                  <a:pos x="T4" y="T5"/>
                </a:cxn>
                <a:cxn ang="0">
                  <a:pos x="T6" y="T7"/>
                </a:cxn>
                <a:cxn ang="0">
                  <a:pos x="T8" y="T9"/>
                </a:cxn>
              </a:cxnLst>
              <a:rect l="0" t="0" r="r" b="b"/>
              <a:pathLst>
                <a:path w="5026" h="2442">
                  <a:moveTo>
                    <a:pt x="4716" y="2442"/>
                  </a:moveTo>
                  <a:cubicBezTo>
                    <a:pt x="3500" y="1538"/>
                    <a:pt x="1813" y="956"/>
                    <a:pt x="317" y="1013"/>
                  </a:cubicBezTo>
                  <a:cubicBezTo>
                    <a:pt x="176" y="597"/>
                    <a:pt x="115" y="413"/>
                    <a:pt x="0" y="65"/>
                  </a:cubicBezTo>
                  <a:cubicBezTo>
                    <a:pt x="1708" y="0"/>
                    <a:pt x="3638" y="471"/>
                    <a:pt x="5026" y="1503"/>
                  </a:cubicBezTo>
                  <a:cubicBezTo>
                    <a:pt x="4908" y="1859"/>
                    <a:pt x="4803" y="2145"/>
                    <a:pt x="4716" y="2442"/>
                  </a:cubicBezTo>
                  <a:close/>
                </a:path>
              </a:pathLst>
            </a:custGeom>
            <a:solidFill>
              <a:schemeClr val="accent2">
                <a:lumMod val="50000"/>
              </a:schemeClr>
            </a:solidFill>
            <a:ln>
              <a:noFill/>
            </a:ln>
          </p:spPr>
          <p:txBody>
            <a:bodyPr vert="horz" wrap="square" lIns="58650" tIns="29325" rIns="58650" bIns="29325" numCol="1" anchor="t" anchorCtr="0" compatLnSpc="1"/>
            <a:lstStyle/>
            <a:p>
              <a:pPr fontAlgn="auto"/>
              <a:endParaRPr lang="en-US" sz="1155" b="1" strike="noStrike" noProof="1"/>
            </a:p>
          </p:txBody>
        </p:sp>
        <p:sp>
          <p:nvSpPr>
            <p:cNvPr id="36" name="Freeform: Shape 35"/>
            <p:cNvSpPr/>
            <p:nvPr/>
          </p:nvSpPr>
          <p:spPr bwMode="auto">
            <a:xfrm rot="16200000">
              <a:off x="2567" y="4080"/>
              <a:ext cx="10991" cy="3310"/>
            </a:xfrm>
            <a:custGeom>
              <a:avLst/>
              <a:gdLst>
                <a:gd name="connsiteX0" fmla="*/ 5431011 w 5431011"/>
                <a:gd name="connsiteY0" fmla="*/ 822324 h 1644650"/>
                <a:gd name="connsiteX1" fmla="*/ 5393452 w 5431011"/>
                <a:gd name="connsiteY1" fmla="*/ 892048 h 1644650"/>
                <a:gd name="connsiteX2" fmla="*/ 4815845 w 5431011"/>
                <a:gd name="connsiteY2" fmla="*/ 1305774 h 1644650"/>
                <a:gd name="connsiteX3" fmla="*/ 4785115 w 5431011"/>
                <a:gd name="connsiteY3" fmla="*/ 1327306 h 1644650"/>
                <a:gd name="connsiteX4" fmla="*/ 4369693 w 5431011"/>
                <a:gd name="connsiteY4" fmla="*/ 1625168 h 1644650"/>
                <a:gd name="connsiteX5" fmla="*/ 4308233 w 5431011"/>
                <a:gd name="connsiteY5" fmla="*/ 1644650 h 1644650"/>
                <a:gd name="connsiteX6" fmla="*/ 4264983 w 5431011"/>
                <a:gd name="connsiteY6" fmla="*/ 1635421 h 1644650"/>
                <a:gd name="connsiteX7" fmla="*/ 4209214 w 5431011"/>
                <a:gd name="connsiteY7" fmla="*/ 1555445 h 1644650"/>
                <a:gd name="connsiteX8" fmla="*/ 4209214 w 5431011"/>
                <a:gd name="connsiteY8" fmla="*/ 1337558 h 1644650"/>
                <a:gd name="connsiteX9" fmla="*/ 3221497 w 5431011"/>
                <a:gd name="connsiteY9" fmla="*/ 1337558 h 1644650"/>
                <a:gd name="connsiteX10" fmla="*/ 3221491 w 5431011"/>
                <a:gd name="connsiteY10" fmla="*/ 1337557 h 1644650"/>
                <a:gd name="connsiteX11" fmla="*/ 2777446 w 5431011"/>
                <a:gd name="connsiteY11" fmla="*/ 1337557 h 1644650"/>
                <a:gd name="connsiteX12" fmla="*/ 2152448 w 5431011"/>
                <a:gd name="connsiteY12" fmla="*/ 1337557 h 1644650"/>
                <a:gd name="connsiteX13" fmla="*/ 1577182 w 5431011"/>
                <a:gd name="connsiteY13" fmla="*/ 1337557 h 1644650"/>
                <a:gd name="connsiteX14" fmla="*/ 1299283 w 5431011"/>
                <a:gd name="connsiteY14" fmla="*/ 1337557 h 1644650"/>
                <a:gd name="connsiteX15" fmla="*/ 99019 w 5431011"/>
                <a:gd name="connsiteY15" fmla="*/ 1337557 h 1644650"/>
                <a:gd name="connsiteX16" fmla="*/ 0 w 5431011"/>
                <a:gd name="connsiteY16" fmla="*/ 1248352 h 1644650"/>
                <a:gd name="connsiteX17" fmla="*/ 0 w 5431011"/>
                <a:gd name="connsiteY17" fmla="*/ 396293 h 1644650"/>
                <a:gd name="connsiteX18" fmla="*/ 99019 w 5431011"/>
                <a:gd name="connsiteY18" fmla="*/ 307088 h 1644650"/>
                <a:gd name="connsiteX19" fmla="*/ 1299283 w 5431011"/>
                <a:gd name="connsiteY19" fmla="*/ 307088 h 1644650"/>
                <a:gd name="connsiteX20" fmla="*/ 1577182 w 5431011"/>
                <a:gd name="connsiteY20" fmla="*/ 307088 h 1644650"/>
                <a:gd name="connsiteX21" fmla="*/ 2152448 w 5431011"/>
                <a:gd name="connsiteY21" fmla="*/ 307088 h 1644650"/>
                <a:gd name="connsiteX22" fmla="*/ 2777446 w 5431011"/>
                <a:gd name="connsiteY22" fmla="*/ 307088 h 1644650"/>
                <a:gd name="connsiteX23" fmla="*/ 3630611 w 5431011"/>
                <a:gd name="connsiteY23" fmla="*/ 307088 h 1644650"/>
                <a:gd name="connsiteX24" fmla="*/ 3630611 w 5431011"/>
                <a:gd name="connsiteY24" fmla="*/ 307089 h 1644650"/>
                <a:gd name="connsiteX25" fmla="*/ 4209215 w 5431011"/>
                <a:gd name="connsiteY25" fmla="*/ 307089 h 1644650"/>
                <a:gd name="connsiteX26" fmla="*/ 4209215 w 5431011"/>
                <a:gd name="connsiteY26" fmla="*/ 88692 h 1644650"/>
                <a:gd name="connsiteX27" fmla="*/ 4264984 w 5431011"/>
                <a:gd name="connsiteY27" fmla="*/ 8715 h 1644650"/>
                <a:gd name="connsiteX28" fmla="*/ 4308233 w 5431011"/>
                <a:gd name="connsiteY28" fmla="*/ 0 h 1644650"/>
                <a:gd name="connsiteX29" fmla="*/ 4369693 w 5431011"/>
                <a:gd name="connsiteY29" fmla="*/ 18968 h 1644650"/>
                <a:gd name="connsiteX30" fmla="*/ 4785115 w 5431011"/>
                <a:gd name="connsiteY30" fmla="*/ 316830 h 1644650"/>
                <a:gd name="connsiteX31" fmla="*/ 4815845 w 5431011"/>
                <a:gd name="connsiteY31" fmla="*/ 338875 h 1644650"/>
                <a:gd name="connsiteX32" fmla="*/ 5393452 w 5431011"/>
                <a:gd name="connsiteY32" fmla="*/ 752088 h 1644650"/>
                <a:gd name="connsiteX33" fmla="*/ 5431011 w 5431011"/>
                <a:gd name="connsiteY33" fmla="*/ 822324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1011" h="1644650">
                  <a:moveTo>
                    <a:pt x="5431011" y="822324"/>
                  </a:moveTo>
                  <a:cubicBezTo>
                    <a:pt x="5431011" y="849496"/>
                    <a:pt x="5417353" y="875130"/>
                    <a:pt x="5393452" y="892048"/>
                  </a:cubicBezTo>
                  <a:lnTo>
                    <a:pt x="4815845" y="1305774"/>
                  </a:lnTo>
                  <a:cubicBezTo>
                    <a:pt x="4807309" y="1314489"/>
                    <a:pt x="4797065" y="1322179"/>
                    <a:pt x="4785115" y="1327306"/>
                  </a:cubicBezTo>
                  <a:lnTo>
                    <a:pt x="4369693" y="1625168"/>
                  </a:lnTo>
                  <a:cubicBezTo>
                    <a:pt x="4351482" y="1637985"/>
                    <a:pt x="4329857" y="1644650"/>
                    <a:pt x="4308233" y="1644650"/>
                  </a:cubicBezTo>
                  <a:cubicBezTo>
                    <a:pt x="4293437" y="1644650"/>
                    <a:pt x="4278641" y="1641574"/>
                    <a:pt x="4264983" y="1635421"/>
                  </a:cubicBezTo>
                  <a:cubicBezTo>
                    <a:pt x="4230839" y="1620554"/>
                    <a:pt x="4209214" y="1589281"/>
                    <a:pt x="4209214" y="1555445"/>
                  </a:cubicBezTo>
                  <a:lnTo>
                    <a:pt x="4209214" y="1337558"/>
                  </a:lnTo>
                  <a:lnTo>
                    <a:pt x="3221497" y="1337558"/>
                  </a:lnTo>
                  <a:lnTo>
                    <a:pt x="3221491" y="1337557"/>
                  </a:lnTo>
                  <a:lnTo>
                    <a:pt x="2777446" y="1337557"/>
                  </a:lnTo>
                  <a:lnTo>
                    <a:pt x="2152448" y="1337557"/>
                  </a:lnTo>
                  <a:lnTo>
                    <a:pt x="1577182" y="1337557"/>
                  </a:lnTo>
                  <a:lnTo>
                    <a:pt x="1299283" y="1337557"/>
                  </a:lnTo>
                  <a:lnTo>
                    <a:pt x="99019" y="1337557"/>
                  </a:lnTo>
                  <a:cubicBezTo>
                    <a:pt x="44388" y="1337557"/>
                    <a:pt x="0" y="1297569"/>
                    <a:pt x="0" y="1248352"/>
                  </a:cubicBezTo>
                  <a:lnTo>
                    <a:pt x="0" y="396293"/>
                  </a:lnTo>
                  <a:cubicBezTo>
                    <a:pt x="0" y="347076"/>
                    <a:pt x="44388" y="307088"/>
                    <a:pt x="99019" y="307088"/>
                  </a:cubicBezTo>
                  <a:lnTo>
                    <a:pt x="1299283" y="307088"/>
                  </a:lnTo>
                  <a:lnTo>
                    <a:pt x="1577182" y="307088"/>
                  </a:lnTo>
                  <a:lnTo>
                    <a:pt x="2152448" y="307088"/>
                  </a:lnTo>
                  <a:lnTo>
                    <a:pt x="2777446" y="307088"/>
                  </a:lnTo>
                  <a:lnTo>
                    <a:pt x="3630611" y="307088"/>
                  </a:lnTo>
                  <a:lnTo>
                    <a:pt x="3630611" y="307089"/>
                  </a:lnTo>
                  <a:lnTo>
                    <a:pt x="4209215" y="307089"/>
                  </a:lnTo>
                  <a:lnTo>
                    <a:pt x="4209215" y="88692"/>
                  </a:lnTo>
                  <a:cubicBezTo>
                    <a:pt x="4209215" y="54855"/>
                    <a:pt x="4230840" y="23582"/>
                    <a:pt x="4264984" y="8715"/>
                  </a:cubicBezTo>
                  <a:cubicBezTo>
                    <a:pt x="4278642" y="2563"/>
                    <a:pt x="4293437" y="0"/>
                    <a:pt x="4308233" y="0"/>
                  </a:cubicBezTo>
                  <a:cubicBezTo>
                    <a:pt x="4329858" y="0"/>
                    <a:pt x="4351483" y="6152"/>
                    <a:pt x="4369693" y="18968"/>
                  </a:cubicBezTo>
                  <a:lnTo>
                    <a:pt x="4785115" y="316830"/>
                  </a:lnTo>
                  <a:cubicBezTo>
                    <a:pt x="4797065" y="321957"/>
                    <a:pt x="4807309" y="329647"/>
                    <a:pt x="4815845" y="338875"/>
                  </a:cubicBezTo>
                  <a:lnTo>
                    <a:pt x="5393452" y="752088"/>
                  </a:lnTo>
                  <a:cubicBezTo>
                    <a:pt x="5417353" y="769007"/>
                    <a:pt x="5431011" y="795153"/>
                    <a:pt x="5431011" y="822324"/>
                  </a:cubicBezTo>
                  <a:close/>
                </a:path>
              </a:pathLst>
            </a:custGeom>
            <a:solidFill>
              <a:schemeClr val="tx2"/>
            </a:solidFill>
            <a:ln>
              <a:noFill/>
            </a:ln>
          </p:spPr>
          <p:txBody>
            <a:bodyPr vert="horz" wrap="square" lIns="58650" tIns="29325" rIns="58650" bIns="29325" numCol="1" anchor="t" anchorCtr="0" compatLnSpc="1">
              <a:noAutofit/>
            </a:bodyPr>
            <a:lstStyle/>
            <a:p>
              <a:pPr fontAlgn="auto"/>
              <a:endParaRPr lang="en-US" sz="1155" strike="noStrike" noProof="1"/>
            </a:p>
          </p:txBody>
        </p:sp>
        <p:sp>
          <p:nvSpPr>
            <p:cNvPr id="78" name="Freeform: Shape 77"/>
            <p:cNvSpPr/>
            <p:nvPr/>
          </p:nvSpPr>
          <p:spPr bwMode="auto">
            <a:xfrm rot="16200000">
              <a:off x="3394" y="4907"/>
              <a:ext cx="10989" cy="1655"/>
            </a:xfrm>
            <a:custGeom>
              <a:avLst/>
              <a:gdLst>
                <a:gd name="connsiteX0" fmla="*/ 5431011 w 5431011"/>
                <a:gd name="connsiteY0" fmla="*/ 0 h 822326"/>
                <a:gd name="connsiteX1" fmla="*/ 5421194 w 5431011"/>
                <a:gd name="connsiteY1" fmla="*/ 38706 h 822326"/>
                <a:gd name="connsiteX2" fmla="*/ 5393452 w 5431011"/>
                <a:gd name="connsiteY2" fmla="*/ 69723 h 822326"/>
                <a:gd name="connsiteX3" fmla="*/ 4815845 w 5431011"/>
                <a:gd name="connsiteY3" fmla="*/ 483450 h 822326"/>
                <a:gd name="connsiteX4" fmla="*/ 4785115 w 5431011"/>
                <a:gd name="connsiteY4" fmla="*/ 504982 h 822326"/>
                <a:gd name="connsiteX5" fmla="*/ 4369693 w 5431011"/>
                <a:gd name="connsiteY5" fmla="*/ 802844 h 822326"/>
                <a:gd name="connsiteX6" fmla="*/ 4308233 w 5431011"/>
                <a:gd name="connsiteY6" fmla="*/ 822326 h 822326"/>
                <a:gd name="connsiteX7" fmla="*/ 4264983 w 5431011"/>
                <a:gd name="connsiteY7" fmla="*/ 813096 h 822326"/>
                <a:gd name="connsiteX8" fmla="*/ 4209214 w 5431011"/>
                <a:gd name="connsiteY8" fmla="*/ 733120 h 822326"/>
                <a:gd name="connsiteX9" fmla="*/ 4209214 w 5431011"/>
                <a:gd name="connsiteY9" fmla="*/ 515234 h 822326"/>
                <a:gd name="connsiteX10" fmla="*/ 3221497 w 5431011"/>
                <a:gd name="connsiteY10" fmla="*/ 515234 h 822326"/>
                <a:gd name="connsiteX11" fmla="*/ 3221491 w 5431011"/>
                <a:gd name="connsiteY11" fmla="*/ 515232 h 822326"/>
                <a:gd name="connsiteX12" fmla="*/ 2777446 w 5431011"/>
                <a:gd name="connsiteY12" fmla="*/ 515232 h 822326"/>
                <a:gd name="connsiteX13" fmla="*/ 2152448 w 5431011"/>
                <a:gd name="connsiteY13" fmla="*/ 515232 h 822326"/>
                <a:gd name="connsiteX14" fmla="*/ 1577182 w 5431011"/>
                <a:gd name="connsiteY14" fmla="*/ 515232 h 822326"/>
                <a:gd name="connsiteX15" fmla="*/ 1299283 w 5431011"/>
                <a:gd name="connsiteY15" fmla="*/ 515232 h 822326"/>
                <a:gd name="connsiteX16" fmla="*/ 99019 w 5431011"/>
                <a:gd name="connsiteY16" fmla="*/ 515232 h 822326"/>
                <a:gd name="connsiteX17" fmla="*/ 0 w 5431011"/>
                <a:gd name="connsiteY17" fmla="*/ 426028 h 822326"/>
                <a:gd name="connsiteX18" fmla="*/ 0 w 5431011"/>
                <a:gd name="connsiteY18" fmla="*/ 0 h 8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1011" h="822326">
                  <a:moveTo>
                    <a:pt x="5431011" y="0"/>
                  </a:moveTo>
                  <a:lnTo>
                    <a:pt x="5421194" y="38706"/>
                  </a:lnTo>
                  <a:cubicBezTo>
                    <a:pt x="5414792" y="50626"/>
                    <a:pt x="5405402" y="61264"/>
                    <a:pt x="5393452" y="69723"/>
                  </a:cubicBezTo>
                  <a:lnTo>
                    <a:pt x="4815845" y="483450"/>
                  </a:lnTo>
                  <a:cubicBezTo>
                    <a:pt x="4807309" y="492164"/>
                    <a:pt x="4797065" y="499854"/>
                    <a:pt x="4785115" y="504982"/>
                  </a:cubicBezTo>
                  <a:lnTo>
                    <a:pt x="4369693" y="802844"/>
                  </a:lnTo>
                  <a:cubicBezTo>
                    <a:pt x="4351482" y="815660"/>
                    <a:pt x="4329857" y="822326"/>
                    <a:pt x="4308233" y="822326"/>
                  </a:cubicBezTo>
                  <a:cubicBezTo>
                    <a:pt x="4293437" y="822326"/>
                    <a:pt x="4278641" y="819250"/>
                    <a:pt x="4264983" y="813096"/>
                  </a:cubicBezTo>
                  <a:cubicBezTo>
                    <a:pt x="4230839" y="798230"/>
                    <a:pt x="4209214" y="766956"/>
                    <a:pt x="4209214" y="733120"/>
                  </a:cubicBezTo>
                  <a:lnTo>
                    <a:pt x="4209214" y="515234"/>
                  </a:lnTo>
                  <a:lnTo>
                    <a:pt x="3221497" y="515234"/>
                  </a:lnTo>
                  <a:lnTo>
                    <a:pt x="3221491" y="515232"/>
                  </a:lnTo>
                  <a:lnTo>
                    <a:pt x="2777446" y="515232"/>
                  </a:lnTo>
                  <a:lnTo>
                    <a:pt x="2152448" y="515232"/>
                  </a:lnTo>
                  <a:lnTo>
                    <a:pt x="1577182" y="515232"/>
                  </a:lnTo>
                  <a:lnTo>
                    <a:pt x="1299283" y="515232"/>
                  </a:lnTo>
                  <a:lnTo>
                    <a:pt x="99019" y="515232"/>
                  </a:lnTo>
                  <a:cubicBezTo>
                    <a:pt x="44388" y="515232"/>
                    <a:pt x="0" y="475244"/>
                    <a:pt x="0" y="426028"/>
                  </a:cubicBezTo>
                  <a:lnTo>
                    <a:pt x="0" y="0"/>
                  </a:lnTo>
                  <a:close/>
                </a:path>
              </a:pathLst>
            </a:custGeom>
            <a:solidFill>
              <a:schemeClr val="tx1">
                <a:alpha val="42000"/>
              </a:schemeClr>
            </a:solidFill>
            <a:ln>
              <a:noFill/>
            </a:ln>
          </p:spPr>
          <p:txBody>
            <a:bodyPr vert="horz" wrap="square" lIns="58650" tIns="29325" rIns="58650" bIns="29325" numCol="1" anchor="t" anchorCtr="0" compatLnSpc="1">
              <a:noAutofit/>
            </a:bodyPr>
            <a:lstStyle/>
            <a:p>
              <a:pPr fontAlgn="auto"/>
              <a:endParaRPr lang="en-US" sz="1155" strike="noStrike" noProof="1"/>
            </a:p>
          </p:txBody>
        </p:sp>
        <p:grpSp>
          <p:nvGrpSpPr>
            <p:cNvPr id="46089" name="Group 36"/>
            <p:cNvGrpSpPr/>
            <p:nvPr/>
          </p:nvGrpSpPr>
          <p:grpSpPr>
            <a:xfrm>
              <a:off x="3945" y="9205"/>
              <a:ext cx="7529" cy="2112"/>
              <a:chOff x="3962400" y="4237610"/>
              <a:chExt cx="2998787" cy="989011"/>
            </a:xfrm>
          </p:grpSpPr>
          <p:sp>
            <p:nvSpPr>
              <p:cNvPr id="38" name="Freeform 449"/>
              <p:cNvSpPr/>
              <p:nvPr/>
            </p:nvSpPr>
            <p:spPr bwMode="auto">
              <a:xfrm>
                <a:off x="3962400" y="4610671"/>
                <a:ext cx="609600" cy="615950"/>
              </a:xfrm>
              <a:custGeom>
                <a:avLst/>
                <a:gdLst>
                  <a:gd name="T0" fmla="*/ 0 w 1070"/>
                  <a:gd name="T1" fmla="*/ 247 h 1199"/>
                  <a:gd name="T2" fmla="*/ 795 w 1070"/>
                  <a:gd name="T3" fmla="*/ 0 h 1199"/>
                  <a:gd name="T4" fmla="*/ 1070 w 1070"/>
                  <a:gd name="T5" fmla="*/ 952 h 1199"/>
                  <a:gd name="T6" fmla="*/ 275 w 1070"/>
                  <a:gd name="T7" fmla="*/ 1199 h 1199"/>
                  <a:gd name="T8" fmla="*/ 272 w 1070"/>
                  <a:gd name="T9" fmla="*/ 682 h 1199"/>
                  <a:gd name="T10" fmla="*/ 0 w 1070"/>
                  <a:gd name="T11" fmla="*/ 247 h 1199"/>
                </a:gdLst>
                <a:ahLst/>
                <a:cxnLst>
                  <a:cxn ang="0">
                    <a:pos x="T0" y="T1"/>
                  </a:cxn>
                  <a:cxn ang="0">
                    <a:pos x="T2" y="T3"/>
                  </a:cxn>
                  <a:cxn ang="0">
                    <a:pos x="T4" y="T5"/>
                  </a:cxn>
                  <a:cxn ang="0">
                    <a:pos x="T6" y="T7"/>
                  </a:cxn>
                  <a:cxn ang="0">
                    <a:pos x="T8" y="T9"/>
                  </a:cxn>
                  <a:cxn ang="0">
                    <a:pos x="T10" y="T11"/>
                  </a:cxn>
                </a:cxnLst>
                <a:rect l="0" t="0" r="r" b="b"/>
                <a:pathLst>
                  <a:path w="1070" h="1199">
                    <a:moveTo>
                      <a:pt x="0" y="247"/>
                    </a:moveTo>
                    <a:lnTo>
                      <a:pt x="795" y="0"/>
                    </a:lnTo>
                    <a:lnTo>
                      <a:pt x="1070" y="952"/>
                    </a:lnTo>
                    <a:lnTo>
                      <a:pt x="275" y="1199"/>
                    </a:lnTo>
                    <a:lnTo>
                      <a:pt x="272" y="682"/>
                    </a:lnTo>
                    <a:lnTo>
                      <a:pt x="0" y="247"/>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650" tIns="29325" rIns="58650" bIns="29325" numCol="1" anchor="t" anchorCtr="0" compatLnSpc="1"/>
              <a:lstStyle/>
              <a:p>
                <a:pPr fontAlgn="auto"/>
                <a:endParaRPr lang="en-US" sz="1155" b="1" strike="noStrike" noProof="1"/>
              </a:p>
            </p:txBody>
          </p:sp>
          <p:sp>
            <p:nvSpPr>
              <p:cNvPr id="39" name="Freeform 450"/>
              <p:cNvSpPr/>
              <p:nvPr/>
            </p:nvSpPr>
            <p:spPr bwMode="auto">
              <a:xfrm>
                <a:off x="4298950" y="4950398"/>
                <a:ext cx="273050" cy="149225"/>
              </a:xfrm>
              <a:custGeom>
                <a:avLst/>
                <a:gdLst>
                  <a:gd name="T0" fmla="*/ 0 w 480"/>
                  <a:gd name="T1" fmla="*/ 124 h 291"/>
                  <a:gd name="T2" fmla="*/ 236 w 480"/>
                  <a:gd name="T3" fmla="*/ 45 h 291"/>
                  <a:gd name="T4" fmla="*/ 396 w 480"/>
                  <a:gd name="T5" fmla="*/ 0 h 291"/>
                  <a:gd name="T6" fmla="*/ 480 w 480"/>
                  <a:gd name="T7" fmla="*/ 291 h 291"/>
                  <a:gd name="T8" fmla="*/ 0 w 480"/>
                  <a:gd name="T9" fmla="*/ 124 h 291"/>
                </a:gdLst>
                <a:ahLst/>
                <a:cxnLst>
                  <a:cxn ang="0">
                    <a:pos x="T0" y="T1"/>
                  </a:cxn>
                  <a:cxn ang="0">
                    <a:pos x="T2" y="T3"/>
                  </a:cxn>
                  <a:cxn ang="0">
                    <a:pos x="T4" y="T5"/>
                  </a:cxn>
                  <a:cxn ang="0">
                    <a:pos x="T6" y="T7"/>
                  </a:cxn>
                  <a:cxn ang="0">
                    <a:pos x="T8" y="T9"/>
                  </a:cxn>
                </a:cxnLst>
                <a:rect l="0" t="0" r="r" b="b"/>
                <a:pathLst>
                  <a:path w="480" h="291">
                    <a:moveTo>
                      <a:pt x="0" y="124"/>
                    </a:moveTo>
                    <a:cubicBezTo>
                      <a:pt x="0" y="124"/>
                      <a:pt x="176" y="63"/>
                      <a:pt x="236" y="45"/>
                    </a:cubicBezTo>
                    <a:cubicBezTo>
                      <a:pt x="276" y="32"/>
                      <a:pt x="396" y="0"/>
                      <a:pt x="396" y="0"/>
                    </a:cubicBezTo>
                    <a:lnTo>
                      <a:pt x="480" y="291"/>
                    </a:lnTo>
                    <a:lnTo>
                      <a:pt x="0" y="12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650" tIns="29325" rIns="58650" bIns="29325" numCol="1" anchor="t" anchorCtr="0" compatLnSpc="1"/>
              <a:lstStyle/>
              <a:p>
                <a:pPr fontAlgn="auto"/>
                <a:endParaRPr lang="en-US" sz="1155" b="1" strike="noStrike" noProof="1"/>
              </a:p>
            </p:txBody>
          </p:sp>
          <p:sp>
            <p:nvSpPr>
              <p:cNvPr id="40" name="Freeform 452"/>
              <p:cNvSpPr/>
              <p:nvPr/>
            </p:nvSpPr>
            <p:spPr bwMode="auto">
              <a:xfrm>
                <a:off x="4122737" y="4237610"/>
                <a:ext cx="2838450" cy="776288"/>
              </a:xfrm>
              <a:custGeom>
                <a:avLst/>
                <a:gdLst>
                  <a:gd name="T0" fmla="*/ 4679 w 4989"/>
                  <a:gd name="T1" fmla="*/ 1512 h 1512"/>
                  <a:gd name="T2" fmla="*/ 311 w 4989"/>
                  <a:gd name="T3" fmla="*/ 1512 h 1512"/>
                  <a:gd name="T4" fmla="*/ 0 w 4989"/>
                  <a:gd name="T5" fmla="*/ 573 h 1512"/>
                  <a:gd name="T6" fmla="*/ 4989 w 4989"/>
                  <a:gd name="T7" fmla="*/ 573 h 1512"/>
                  <a:gd name="T8" fmla="*/ 4679 w 4989"/>
                  <a:gd name="T9" fmla="*/ 1512 h 1512"/>
                </a:gdLst>
                <a:ahLst/>
                <a:cxnLst>
                  <a:cxn ang="0">
                    <a:pos x="T0" y="T1"/>
                  </a:cxn>
                  <a:cxn ang="0">
                    <a:pos x="T2" y="T3"/>
                  </a:cxn>
                  <a:cxn ang="0">
                    <a:pos x="T4" y="T5"/>
                  </a:cxn>
                  <a:cxn ang="0">
                    <a:pos x="T6" y="T7"/>
                  </a:cxn>
                  <a:cxn ang="0">
                    <a:pos x="T8" y="T9"/>
                  </a:cxn>
                </a:cxnLst>
                <a:rect l="0" t="0" r="r" b="b"/>
                <a:pathLst>
                  <a:path w="4989" h="1512">
                    <a:moveTo>
                      <a:pt x="4679" y="1512"/>
                    </a:moveTo>
                    <a:cubicBezTo>
                      <a:pt x="3263" y="1010"/>
                      <a:pt x="1726" y="1010"/>
                      <a:pt x="311" y="1512"/>
                    </a:cubicBezTo>
                    <a:cubicBezTo>
                      <a:pt x="207" y="1199"/>
                      <a:pt x="104" y="886"/>
                      <a:pt x="0" y="573"/>
                    </a:cubicBezTo>
                    <a:cubicBezTo>
                      <a:pt x="1617" y="0"/>
                      <a:pt x="3372" y="0"/>
                      <a:pt x="4989" y="573"/>
                    </a:cubicBezTo>
                    <a:cubicBezTo>
                      <a:pt x="4886" y="886"/>
                      <a:pt x="4782" y="1199"/>
                      <a:pt x="4679" y="151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58650" tIns="29325" rIns="58650" bIns="29325" numCol="1" anchor="t" anchorCtr="0" compatLnSpc="1"/>
              <a:lstStyle/>
              <a:p>
                <a:pPr fontAlgn="auto"/>
                <a:endParaRPr lang="en-US" sz="1155" b="1" strike="noStrike" noProof="1"/>
              </a:p>
            </p:txBody>
          </p:sp>
        </p:grpSp>
        <p:sp>
          <p:nvSpPr>
            <p:cNvPr id="41" name="Freeform 452"/>
            <p:cNvSpPr/>
            <p:nvPr/>
          </p:nvSpPr>
          <p:spPr bwMode="auto">
            <a:xfrm>
              <a:off x="4329" y="7616"/>
              <a:ext cx="7126" cy="1658"/>
            </a:xfrm>
            <a:custGeom>
              <a:avLst/>
              <a:gdLst>
                <a:gd name="T0" fmla="*/ 4679 w 4989"/>
                <a:gd name="T1" fmla="*/ 1512 h 1512"/>
                <a:gd name="T2" fmla="*/ 311 w 4989"/>
                <a:gd name="T3" fmla="*/ 1512 h 1512"/>
                <a:gd name="T4" fmla="*/ 0 w 4989"/>
                <a:gd name="T5" fmla="*/ 573 h 1512"/>
                <a:gd name="T6" fmla="*/ 4989 w 4989"/>
                <a:gd name="T7" fmla="*/ 573 h 1512"/>
                <a:gd name="T8" fmla="*/ 4679 w 4989"/>
                <a:gd name="T9" fmla="*/ 1512 h 1512"/>
              </a:gdLst>
              <a:ahLst/>
              <a:cxnLst>
                <a:cxn ang="0">
                  <a:pos x="T0" y="T1"/>
                </a:cxn>
                <a:cxn ang="0">
                  <a:pos x="T2" y="T3"/>
                </a:cxn>
                <a:cxn ang="0">
                  <a:pos x="T4" y="T5"/>
                </a:cxn>
                <a:cxn ang="0">
                  <a:pos x="T6" y="T7"/>
                </a:cxn>
                <a:cxn ang="0">
                  <a:pos x="T8" y="T9"/>
                </a:cxn>
              </a:cxnLst>
              <a:rect l="0" t="0" r="r" b="b"/>
              <a:pathLst>
                <a:path w="4989" h="1512">
                  <a:moveTo>
                    <a:pt x="4679" y="1512"/>
                  </a:moveTo>
                  <a:cubicBezTo>
                    <a:pt x="3263" y="1010"/>
                    <a:pt x="1726" y="1010"/>
                    <a:pt x="311" y="1512"/>
                  </a:cubicBezTo>
                  <a:cubicBezTo>
                    <a:pt x="207" y="1199"/>
                    <a:pt x="104" y="886"/>
                    <a:pt x="0" y="573"/>
                  </a:cubicBezTo>
                  <a:cubicBezTo>
                    <a:pt x="1617" y="0"/>
                    <a:pt x="3372" y="0"/>
                    <a:pt x="4989" y="573"/>
                  </a:cubicBezTo>
                  <a:cubicBezTo>
                    <a:pt x="4886" y="886"/>
                    <a:pt x="4782" y="1199"/>
                    <a:pt x="4679" y="1512"/>
                  </a:cubicBezTo>
                  <a:close/>
                </a:path>
              </a:pathLst>
            </a:custGeom>
            <a:solidFill>
              <a:schemeClr val="accent6"/>
            </a:solidFill>
            <a:ln>
              <a:noFill/>
            </a:ln>
          </p:spPr>
          <p:txBody>
            <a:bodyPr vert="horz" wrap="square" lIns="58650" tIns="29325" rIns="58650" bIns="29325" numCol="1" anchor="t" anchorCtr="0" compatLnSpc="1"/>
            <a:lstStyle/>
            <a:p>
              <a:pPr fontAlgn="auto"/>
              <a:endParaRPr lang="en-US" sz="1155" b="1" strike="noStrike" noProof="1"/>
            </a:p>
          </p:txBody>
        </p:sp>
        <p:sp>
          <p:nvSpPr>
            <p:cNvPr id="76" name="Freeform 451"/>
            <p:cNvSpPr/>
            <p:nvPr/>
          </p:nvSpPr>
          <p:spPr bwMode="auto">
            <a:xfrm>
              <a:off x="4329" y="6067"/>
              <a:ext cx="7126" cy="1655"/>
            </a:xfrm>
            <a:custGeom>
              <a:avLst/>
              <a:gdLst>
                <a:gd name="T0" fmla="*/ 4679 w 4989"/>
                <a:gd name="T1" fmla="*/ 1511 h 1511"/>
                <a:gd name="T2" fmla="*/ 311 w 4989"/>
                <a:gd name="T3" fmla="*/ 1511 h 1511"/>
                <a:gd name="T4" fmla="*/ 0 w 4989"/>
                <a:gd name="T5" fmla="*/ 573 h 1511"/>
                <a:gd name="T6" fmla="*/ 4989 w 4989"/>
                <a:gd name="T7" fmla="*/ 573 h 1511"/>
                <a:gd name="T8" fmla="*/ 4679 w 4989"/>
                <a:gd name="T9" fmla="*/ 1511 h 1511"/>
              </a:gdLst>
              <a:ahLst/>
              <a:cxnLst>
                <a:cxn ang="0">
                  <a:pos x="T0" y="T1"/>
                </a:cxn>
                <a:cxn ang="0">
                  <a:pos x="T2" y="T3"/>
                </a:cxn>
                <a:cxn ang="0">
                  <a:pos x="T4" y="T5"/>
                </a:cxn>
                <a:cxn ang="0">
                  <a:pos x="T6" y="T7"/>
                </a:cxn>
                <a:cxn ang="0">
                  <a:pos x="T8" y="T9"/>
                </a:cxn>
              </a:cxnLst>
              <a:rect l="0" t="0" r="r" b="b"/>
              <a:pathLst>
                <a:path w="4989" h="1511">
                  <a:moveTo>
                    <a:pt x="4679" y="1511"/>
                  </a:moveTo>
                  <a:cubicBezTo>
                    <a:pt x="3263" y="1010"/>
                    <a:pt x="1726" y="1010"/>
                    <a:pt x="311" y="1511"/>
                  </a:cubicBezTo>
                  <a:cubicBezTo>
                    <a:pt x="207" y="1199"/>
                    <a:pt x="104" y="886"/>
                    <a:pt x="0" y="573"/>
                  </a:cubicBezTo>
                  <a:cubicBezTo>
                    <a:pt x="1617" y="0"/>
                    <a:pt x="3372" y="0"/>
                    <a:pt x="4989" y="573"/>
                  </a:cubicBezTo>
                  <a:cubicBezTo>
                    <a:pt x="4886" y="886"/>
                    <a:pt x="4782" y="1199"/>
                    <a:pt x="4679" y="1511"/>
                  </a:cubicBezTo>
                  <a:close/>
                </a:path>
              </a:pathLst>
            </a:custGeom>
            <a:solidFill>
              <a:schemeClr val="accent3"/>
            </a:solidFill>
            <a:ln>
              <a:noFill/>
            </a:ln>
          </p:spPr>
          <p:txBody>
            <a:bodyPr vert="horz" wrap="square" lIns="58650" tIns="29325" rIns="58650" bIns="29325" numCol="1" anchor="t" anchorCtr="0" compatLnSpc="1"/>
            <a:lstStyle/>
            <a:p>
              <a:pPr fontAlgn="auto"/>
              <a:endParaRPr lang="en-US" sz="1155" b="1" strike="noStrike" noProof="1"/>
            </a:p>
          </p:txBody>
        </p:sp>
        <p:grpSp>
          <p:nvGrpSpPr>
            <p:cNvPr id="46095" name="Group 41"/>
            <p:cNvGrpSpPr/>
            <p:nvPr/>
          </p:nvGrpSpPr>
          <p:grpSpPr>
            <a:xfrm>
              <a:off x="4285" y="2819"/>
              <a:ext cx="7828" cy="1655"/>
              <a:chOff x="4045747" y="2043115"/>
              <a:chExt cx="3117850" cy="774700"/>
            </a:xfrm>
          </p:grpSpPr>
          <p:sp>
            <p:nvSpPr>
              <p:cNvPr id="73" name="Freeform 447"/>
              <p:cNvSpPr/>
              <p:nvPr/>
            </p:nvSpPr>
            <p:spPr bwMode="auto">
              <a:xfrm>
                <a:off x="6553997" y="2124077"/>
                <a:ext cx="609600" cy="614363"/>
              </a:xfrm>
              <a:custGeom>
                <a:avLst/>
                <a:gdLst>
                  <a:gd name="T0" fmla="*/ 1071 w 1071"/>
                  <a:gd name="T1" fmla="*/ 246 h 1199"/>
                  <a:gd name="T2" fmla="*/ 276 w 1071"/>
                  <a:gd name="T3" fmla="*/ 0 h 1199"/>
                  <a:gd name="T4" fmla="*/ 0 w 1071"/>
                  <a:gd name="T5" fmla="*/ 952 h 1199"/>
                  <a:gd name="T6" fmla="*/ 795 w 1071"/>
                  <a:gd name="T7" fmla="*/ 1199 h 1199"/>
                  <a:gd name="T8" fmla="*/ 798 w 1071"/>
                  <a:gd name="T9" fmla="*/ 682 h 1199"/>
                  <a:gd name="T10" fmla="*/ 1071 w 1071"/>
                  <a:gd name="T11" fmla="*/ 246 h 1199"/>
                </a:gdLst>
                <a:ahLst/>
                <a:cxnLst>
                  <a:cxn ang="0">
                    <a:pos x="T0" y="T1"/>
                  </a:cxn>
                  <a:cxn ang="0">
                    <a:pos x="T2" y="T3"/>
                  </a:cxn>
                  <a:cxn ang="0">
                    <a:pos x="T4" y="T5"/>
                  </a:cxn>
                  <a:cxn ang="0">
                    <a:pos x="T6" y="T7"/>
                  </a:cxn>
                  <a:cxn ang="0">
                    <a:pos x="T8" y="T9"/>
                  </a:cxn>
                  <a:cxn ang="0">
                    <a:pos x="T10" y="T11"/>
                  </a:cxn>
                </a:cxnLst>
                <a:rect l="0" t="0" r="r" b="b"/>
                <a:pathLst>
                  <a:path w="1071" h="1199">
                    <a:moveTo>
                      <a:pt x="1071" y="246"/>
                    </a:moveTo>
                    <a:lnTo>
                      <a:pt x="276" y="0"/>
                    </a:lnTo>
                    <a:lnTo>
                      <a:pt x="0" y="952"/>
                    </a:lnTo>
                    <a:lnTo>
                      <a:pt x="795" y="1199"/>
                    </a:lnTo>
                    <a:lnTo>
                      <a:pt x="798" y="682"/>
                    </a:lnTo>
                    <a:lnTo>
                      <a:pt x="1071" y="24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650" tIns="29325" rIns="58650" bIns="29325" numCol="1" anchor="t" anchorCtr="0" compatLnSpc="1"/>
              <a:lstStyle/>
              <a:p>
                <a:pPr fontAlgn="auto"/>
                <a:endParaRPr lang="en-US" sz="1155" b="1" strike="noStrike" noProof="1"/>
              </a:p>
            </p:txBody>
          </p:sp>
          <p:sp>
            <p:nvSpPr>
              <p:cNvPr id="74" name="Freeform 448"/>
              <p:cNvSpPr/>
              <p:nvPr/>
            </p:nvSpPr>
            <p:spPr bwMode="auto">
              <a:xfrm>
                <a:off x="6660360" y="2124077"/>
                <a:ext cx="225425" cy="212725"/>
              </a:xfrm>
              <a:custGeom>
                <a:avLst/>
                <a:gdLst>
                  <a:gd name="T0" fmla="*/ 395 w 395"/>
                  <a:gd name="T1" fmla="*/ 416 h 416"/>
                  <a:gd name="T2" fmla="*/ 157 w 395"/>
                  <a:gd name="T3" fmla="*/ 346 h 416"/>
                  <a:gd name="T4" fmla="*/ 0 w 395"/>
                  <a:gd name="T5" fmla="*/ 290 h 416"/>
                  <a:gd name="T6" fmla="*/ 87 w 395"/>
                  <a:gd name="T7" fmla="*/ 0 h 416"/>
                  <a:gd name="T8" fmla="*/ 395 w 395"/>
                  <a:gd name="T9" fmla="*/ 416 h 416"/>
                </a:gdLst>
                <a:ahLst/>
                <a:cxnLst>
                  <a:cxn ang="0">
                    <a:pos x="T0" y="T1"/>
                  </a:cxn>
                  <a:cxn ang="0">
                    <a:pos x="T2" y="T3"/>
                  </a:cxn>
                  <a:cxn ang="0">
                    <a:pos x="T4" y="T5"/>
                  </a:cxn>
                  <a:cxn ang="0">
                    <a:pos x="T6" y="T7"/>
                  </a:cxn>
                  <a:cxn ang="0">
                    <a:pos x="T8" y="T9"/>
                  </a:cxn>
                </a:cxnLst>
                <a:rect l="0" t="0" r="r" b="b"/>
                <a:pathLst>
                  <a:path w="395" h="416">
                    <a:moveTo>
                      <a:pt x="395" y="416"/>
                    </a:moveTo>
                    <a:cubicBezTo>
                      <a:pt x="395" y="416"/>
                      <a:pt x="216" y="365"/>
                      <a:pt x="157" y="346"/>
                    </a:cubicBezTo>
                    <a:cubicBezTo>
                      <a:pt x="117" y="333"/>
                      <a:pt x="0" y="290"/>
                      <a:pt x="0" y="290"/>
                    </a:cubicBezTo>
                    <a:lnTo>
                      <a:pt x="87" y="0"/>
                    </a:lnTo>
                    <a:lnTo>
                      <a:pt x="395" y="41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650" tIns="29325" rIns="58650" bIns="29325" numCol="1" anchor="t" anchorCtr="0" compatLnSpc="1"/>
              <a:lstStyle/>
              <a:p>
                <a:pPr fontAlgn="auto"/>
                <a:endParaRPr lang="en-US" sz="1155" b="1" strike="noStrike" noProof="1"/>
              </a:p>
            </p:txBody>
          </p:sp>
          <p:sp>
            <p:nvSpPr>
              <p:cNvPr id="75" name="Freeform 451"/>
              <p:cNvSpPr/>
              <p:nvPr/>
            </p:nvSpPr>
            <p:spPr bwMode="auto">
              <a:xfrm>
                <a:off x="4045747" y="2043115"/>
                <a:ext cx="2838450" cy="774700"/>
              </a:xfrm>
              <a:custGeom>
                <a:avLst/>
                <a:gdLst>
                  <a:gd name="T0" fmla="*/ 4679 w 4989"/>
                  <a:gd name="T1" fmla="*/ 1511 h 1511"/>
                  <a:gd name="T2" fmla="*/ 311 w 4989"/>
                  <a:gd name="T3" fmla="*/ 1511 h 1511"/>
                  <a:gd name="T4" fmla="*/ 0 w 4989"/>
                  <a:gd name="T5" fmla="*/ 573 h 1511"/>
                  <a:gd name="T6" fmla="*/ 4989 w 4989"/>
                  <a:gd name="T7" fmla="*/ 573 h 1511"/>
                  <a:gd name="T8" fmla="*/ 4679 w 4989"/>
                  <a:gd name="T9" fmla="*/ 1511 h 1511"/>
                </a:gdLst>
                <a:ahLst/>
                <a:cxnLst>
                  <a:cxn ang="0">
                    <a:pos x="T0" y="T1"/>
                  </a:cxn>
                  <a:cxn ang="0">
                    <a:pos x="T2" y="T3"/>
                  </a:cxn>
                  <a:cxn ang="0">
                    <a:pos x="T4" y="T5"/>
                  </a:cxn>
                  <a:cxn ang="0">
                    <a:pos x="T6" y="T7"/>
                  </a:cxn>
                  <a:cxn ang="0">
                    <a:pos x="T8" y="T9"/>
                  </a:cxn>
                </a:cxnLst>
                <a:rect l="0" t="0" r="r" b="b"/>
                <a:pathLst>
                  <a:path w="4989" h="1511">
                    <a:moveTo>
                      <a:pt x="4679" y="1511"/>
                    </a:moveTo>
                    <a:cubicBezTo>
                      <a:pt x="3263" y="1010"/>
                      <a:pt x="1726" y="1010"/>
                      <a:pt x="311" y="1511"/>
                    </a:cubicBezTo>
                    <a:cubicBezTo>
                      <a:pt x="207" y="1199"/>
                      <a:pt x="104" y="886"/>
                      <a:pt x="0" y="573"/>
                    </a:cubicBezTo>
                    <a:cubicBezTo>
                      <a:pt x="1617" y="0"/>
                      <a:pt x="3372" y="0"/>
                      <a:pt x="4989" y="573"/>
                    </a:cubicBezTo>
                    <a:cubicBezTo>
                      <a:pt x="4886" y="886"/>
                      <a:pt x="4782" y="1199"/>
                      <a:pt x="4679" y="15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58650" tIns="29325" rIns="58650" bIns="29325" numCol="1" anchor="t" anchorCtr="0" compatLnSpc="1"/>
              <a:lstStyle/>
              <a:p>
                <a:pPr fontAlgn="auto"/>
                <a:endParaRPr lang="en-US" sz="1155" b="1" strike="noStrike" noProof="1"/>
              </a:p>
            </p:txBody>
          </p:sp>
        </p:grpSp>
        <p:sp>
          <p:nvSpPr>
            <p:cNvPr id="5" name="Rectangle 4"/>
            <p:cNvSpPr/>
            <p:nvPr/>
          </p:nvSpPr>
          <p:spPr>
            <a:xfrm>
              <a:off x="6487" y="9629"/>
              <a:ext cx="3109" cy="591"/>
            </a:xfrm>
            <a:prstGeom prst="rect">
              <a:avLst/>
            </a:prstGeom>
          </p:spPr>
          <p:txBody>
            <a:bodyPr wrap="square" anchor="ctr">
              <a:spAutoFit/>
            </a:bodyPr>
            <a:lstStyle/>
            <a:p>
              <a:pPr algn="ctr" fontAlgn="auto"/>
              <a:r>
                <a:rPr lang="id-ID" altLang="en-US" sz="1200" b="1" strike="noStrike" cap="all" noProof="1" dirty="0">
                  <a:solidFill>
                    <a:schemeClr val="bg1"/>
                  </a:solidFill>
                  <a:latin typeface="+mn-lt"/>
                  <a:ea typeface="+mn-ea"/>
                  <a:cs typeface="+mn-cs"/>
                </a:rPr>
                <a:t>media ceramah</a:t>
              </a:r>
              <a:endParaRPr lang="id-ID" altLang="en-US" sz="1200" b="1" strike="noStrike" cap="all" noProof="1" dirty="0">
                <a:solidFill>
                  <a:schemeClr val="bg1"/>
                </a:solidFill>
                <a:latin typeface="+mn-lt"/>
                <a:ea typeface="+mn-ea"/>
                <a:cs typeface="+mn-cs"/>
              </a:endParaRPr>
            </a:p>
          </p:txBody>
        </p:sp>
        <p:sp>
          <p:nvSpPr>
            <p:cNvPr id="82" name="Rectangle 81"/>
            <p:cNvSpPr/>
            <p:nvPr/>
          </p:nvSpPr>
          <p:spPr>
            <a:xfrm>
              <a:off x="6487" y="8061"/>
              <a:ext cx="3109" cy="591"/>
            </a:xfrm>
            <a:prstGeom prst="rect">
              <a:avLst/>
            </a:prstGeom>
          </p:spPr>
          <p:txBody>
            <a:bodyPr wrap="square" anchor="ctr">
              <a:spAutoFit/>
            </a:bodyPr>
            <a:lstStyle/>
            <a:p>
              <a:pPr algn="ctr" fontAlgn="auto"/>
              <a:r>
                <a:rPr lang="id-ID" sz="1200" b="1" strike="noStrike" cap="all" noProof="1" dirty="0">
                  <a:solidFill>
                    <a:schemeClr val="bg1"/>
                  </a:solidFill>
                  <a:latin typeface="+mn-lt"/>
                  <a:ea typeface="+mn-ea"/>
                  <a:cs typeface="+mn-cs"/>
                </a:rPr>
                <a:t>metode ceramah</a:t>
              </a:r>
              <a:endParaRPr lang="id-ID" sz="1200" b="1" strike="noStrike" cap="all" noProof="1" dirty="0">
                <a:solidFill>
                  <a:schemeClr val="bg1"/>
                </a:solidFill>
                <a:latin typeface="+mn-lt"/>
                <a:ea typeface="+mn-ea"/>
                <a:cs typeface="+mn-cs"/>
              </a:endParaRPr>
            </a:p>
          </p:txBody>
        </p:sp>
        <p:sp>
          <p:nvSpPr>
            <p:cNvPr id="83" name="Rectangle 82"/>
            <p:cNvSpPr/>
            <p:nvPr/>
          </p:nvSpPr>
          <p:spPr>
            <a:xfrm>
              <a:off x="6487" y="6493"/>
              <a:ext cx="3109" cy="591"/>
            </a:xfrm>
            <a:prstGeom prst="rect">
              <a:avLst/>
            </a:prstGeom>
          </p:spPr>
          <p:txBody>
            <a:bodyPr wrap="square" anchor="ctr">
              <a:spAutoFit/>
            </a:bodyPr>
            <a:lstStyle/>
            <a:p>
              <a:pPr algn="ctr" fontAlgn="auto"/>
              <a:r>
                <a:rPr lang="id-ID" altLang="en-US" sz="1200" b="1" strike="noStrike" cap="all" noProof="1" dirty="0">
                  <a:solidFill>
                    <a:schemeClr val="bg1"/>
                  </a:solidFill>
                  <a:latin typeface="+mn-lt"/>
                  <a:ea typeface="+mn-ea"/>
                  <a:cs typeface="+mn-cs"/>
                </a:rPr>
                <a:t>materi</a:t>
              </a:r>
              <a:endParaRPr lang="id-ID" altLang="en-US" sz="1200" b="1" strike="noStrike" cap="all" noProof="1" dirty="0">
                <a:solidFill>
                  <a:schemeClr val="bg1"/>
                </a:solidFill>
                <a:latin typeface="+mn-lt"/>
                <a:ea typeface="+mn-ea"/>
                <a:cs typeface="+mn-cs"/>
              </a:endParaRPr>
            </a:p>
          </p:txBody>
        </p:sp>
        <p:sp>
          <p:nvSpPr>
            <p:cNvPr id="7" name="Freeform 452"/>
            <p:cNvSpPr/>
            <p:nvPr/>
          </p:nvSpPr>
          <p:spPr bwMode="auto">
            <a:xfrm>
              <a:off x="4304" y="4414"/>
              <a:ext cx="7126" cy="1658"/>
            </a:xfrm>
            <a:custGeom>
              <a:avLst/>
              <a:gdLst>
                <a:gd name="T0" fmla="*/ 4679 w 4989"/>
                <a:gd name="T1" fmla="*/ 1512 h 1512"/>
                <a:gd name="T2" fmla="*/ 311 w 4989"/>
                <a:gd name="T3" fmla="*/ 1512 h 1512"/>
                <a:gd name="T4" fmla="*/ 0 w 4989"/>
                <a:gd name="T5" fmla="*/ 573 h 1512"/>
                <a:gd name="T6" fmla="*/ 4989 w 4989"/>
                <a:gd name="T7" fmla="*/ 573 h 1512"/>
                <a:gd name="T8" fmla="*/ 4679 w 4989"/>
                <a:gd name="T9" fmla="*/ 1512 h 1512"/>
              </a:gdLst>
              <a:ahLst/>
              <a:cxnLst>
                <a:cxn ang="0">
                  <a:pos x="T0" y="T1"/>
                </a:cxn>
                <a:cxn ang="0">
                  <a:pos x="T2" y="T3"/>
                </a:cxn>
                <a:cxn ang="0">
                  <a:pos x="T4" y="T5"/>
                </a:cxn>
                <a:cxn ang="0">
                  <a:pos x="T6" y="T7"/>
                </a:cxn>
                <a:cxn ang="0">
                  <a:pos x="T8" y="T9"/>
                </a:cxn>
              </a:cxnLst>
              <a:rect l="0" t="0" r="r" b="b"/>
              <a:pathLst>
                <a:path w="4989" h="1512">
                  <a:moveTo>
                    <a:pt x="4679" y="1512"/>
                  </a:moveTo>
                  <a:cubicBezTo>
                    <a:pt x="3263" y="1010"/>
                    <a:pt x="1726" y="1010"/>
                    <a:pt x="311" y="1512"/>
                  </a:cubicBezTo>
                  <a:cubicBezTo>
                    <a:pt x="207" y="1199"/>
                    <a:pt x="104" y="886"/>
                    <a:pt x="0" y="573"/>
                  </a:cubicBezTo>
                  <a:cubicBezTo>
                    <a:pt x="1617" y="0"/>
                    <a:pt x="3372" y="0"/>
                    <a:pt x="4989" y="573"/>
                  </a:cubicBezTo>
                  <a:cubicBezTo>
                    <a:pt x="4886" y="886"/>
                    <a:pt x="4782" y="1199"/>
                    <a:pt x="4679" y="1512"/>
                  </a:cubicBezTo>
                  <a:close/>
                </a:path>
              </a:pathLst>
            </a:custGeom>
            <a:solidFill>
              <a:schemeClr val="accent6"/>
            </a:solidFill>
            <a:ln>
              <a:noFill/>
            </a:ln>
          </p:spPr>
          <p:txBody>
            <a:bodyPr vert="horz" wrap="square" lIns="58650" tIns="29325" rIns="58650" bIns="29325" numCol="1" anchor="t" anchorCtr="0" compatLnSpc="1"/>
            <a:lstStyle/>
            <a:p>
              <a:pPr fontAlgn="auto"/>
              <a:endParaRPr lang="en-US" sz="1155" b="1" strike="noStrike" noProof="1"/>
            </a:p>
          </p:txBody>
        </p:sp>
        <p:sp>
          <p:nvSpPr>
            <p:cNvPr id="8" name="Rectangle 7"/>
            <p:cNvSpPr/>
            <p:nvPr/>
          </p:nvSpPr>
          <p:spPr>
            <a:xfrm>
              <a:off x="6462" y="4661"/>
              <a:ext cx="3109" cy="987"/>
            </a:xfrm>
            <a:prstGeom prst="rect">
              <a:avLst/>
            </a:prstGeom>
          </p:spPr>
          <p:txBody>
            <a:bodyPr wrap="square" anchor="ctr">
              <a:spAutoFit/>
            </a:bodyPr>
            <a:lstStyle/>
            <a:p>
              <a:pPr algn="ctr" fontAlgn="auto"/>
              <a:r>
                <a:rPr lang="id-ID" altLang="en-US" sz="1200" b="1" strike="noStrike" cap="all" noProof="1" dirty="0">
                  <a:solidFill>
                    <a:schemeClr val="bg1"/>
                  </a:solidFill>
                  <a:latin typeface="+mn-lt"/>
                  <a:ea typeface="+mn-ea"/>
                  <a:cs typeface="+mn-cs"/>
                </a:rPr>
                <a:t>pendengar/</a:t>
              </a:r>
              <a:endParaRPr lang="id-ID" altLang="en-US" sz="1200" b="1" strike="noStrike" cap="all" noProof="1" dirty="0">
                <a:solidFill>
                  <a:schemeClr val="bg1"/>
                </a:solidFill>
              </a:endParaRPr>
            </a:p>
            <a:p>
              <a:pPr algn="ctr" fontAlgn="auto"/>
              <a:r>
                <a:rPr lang="id-ID" altLang="en-US" sz="1200" b="1" strike="noStrike" cap="all" noProof="1" dirty="0">
                  <a:solidFill>
                    <a:schemeClr val="bg1"/>
                  </a:solidFill>
                  <a:latin typeface="+mn-lt"/>
                  <a:ea typeface="+mn-ea"/>
                  <a:cs typeface="+mn-cs"/>
                </a:rPr>
                <a:t>audiensi</a:t>
              </a:r>
              <a:endParaRPr lang="id-ID" altLang="en-US" sz="1200" b="1" strike="noStrike" cap="all" noProof="1" dirty="0">
                <a:solidFill>
                  <a:schemeClr val="bg1"/>
                </a:solidFill>
              </a:endParaRPr>
            </a:p>
          </p:txBody>
        </p:sp>
        <p:sp>
          <p:nvSpPr>
            <p:cNvPr id="84" name="Rectangle 83"/>
            <p:cNvSpPr/>
            <p:nvPr/>
          </p:nvSpPr>
          <p:spPr>
            <a:xfrm>
              <a:off x="6462" y="3164"/>
              <a:ext cx="3109" cy="591"/>
            </a:xfrm>
            <a:prstGeom prst="rect">
              <a:avLst/>
            </a:prstGeom>
          </p:spPr>
          <p:txBody>
            <a:bodyPr wrap="square" anchor="ctr">
              <a:spAutoFit/>
            </a:bodyPr>
            <a:lstStyle/>
            <a:p>
              <a:pPr algn="ctr" fontAlgn="auto"/>
              <a:r>
                <a:rPr lang="id-ID" altLang="en-US" sz="1200" b="1" strike="noStrike" cap="all" noProof="1" dirty="0">
                  <a:solidFill>
                    <a:schemeClr val="bg1"/>
                  </a:solidFill>
                  <a:latin typeface="+mn-lt"/>
                  <a:ea typeface="+mn-ea"/>
                  <a:cs typeface="+mn-cs"/>
                </a:rPr>
                <a:t>Penceramah</a:t>
              </a:r>
              <a:endParaRPr lang="id-ID" altLang="en-US" sz="1200" b="1" strike="noStrike" cap="all" noProof="1" dirty="0">
                <a:solidFill>
                  <a:schemeClr val="bg1"/>
                </a:solidFill>
                <a:latin typeface="+mn-lt"/>
                <a:ea typeface="+mn-ea"/>
                <a:cs typeface="+mn-cs"/>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Rounded Rectangle 12"/>
          <p:cNvSpPr/>
          <p:nvPr/>
        </p:nvSpPr>
        <p:spPr>
          <a:xfrm>
            <a:off x="2100263" y="2773363"/>
            <a:ext cx="2508250" cy="492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fontAlgn="auto"/>
            <a:r>
              <a:rPr lang="id-ID" altLang="en-US" sz="2055" strike="noStrike" noProof="1"/>
              <a:t>Isi</a:t>
            </a:r>
            <a:endParaRPr lang="id-ID" altLang="en-US" sz="2055" strike="noStrike" noProof="1"/>
          </a:p>
        </p:txBody>
      </p:sp>
      <p:sp>
        <p:nvSpPr>
          <p:cNvPr id="12" name="Rounded Rectangle 11"/>
          <p:cNvSpPr/>
          <p:nvPr/>
        </p:nvSpPr>
        <p:spPr>
          <a:xfrm>
            <a:off x="2100263" y="3525838"/>
            <a:ext cx="2508250" cy="4905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fontAlgn="auto"/>
            <a:r>
              <a:rPr lang="id-ID" altLang="en-US" sz="2055" strike="noStrike" noProof="1"/>
              <a:t>Penutup</a:t>
            </a:r>
            <a:endParaRPr lang="id-ID" altLang="en-US" sz="2055" strike="noStrike" noProof="1"/>
          </a:p>
        </p:txBody>
      </p:sp>
      <p:sp>
        <p:nvSpPr>
          <p:cNvPr id="11" name="Rounded Rectangle 10"/>
          <p:cNvSpPr/>
          <p:nvPr/>
        </p:nvSpPr>
        <p:spPr>
          <a:xfrm>
            <a:off x="2100263" y="1960563"/>
            <a:ext cx="2508250" cy="4905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fontAlgn="auto"/>
            <a:r>
              <a:rPr lang="id-ID" altLang="en-US" sz="2055" strike="noStrike" noProof="1"/>
              <a:t>Pembukaan</a:t>
            </a:r>
            <a:endParaRPr lang="id-ID" altLang="en-US" sz="2055" strike="noStrike" noProof="1"/>
          </a:p>
        </p:txBody>
      </p:sp>
      <p:grpSp>
        <p:nvGrpSpPr>
          <p:cNvPr id="47108" name="Group 17"/>
          <p:cNvGrpSpPr/>
          <p:nvPr/>
        </p:nvGrpSpPr>
        <p:grpSpPr>
          <a:xfrm>
            <a:off x="1449388" y="1708150"/>
            <a:ext cx="1631950" cy="3343275"/>
            <a:chOff x="3531357" y="-6126227"/>
            <a:chExt cx="5129285" cy="10751449"/>
          </a:xfrm>
        </p:grpSpPr>
        <p:sp>
          <p:nvSpPr>
            <p:cNvPr id="19" name="Shape"/>
            <p:cNvSpPr/>
            <p:nvPr/>
          </p:nvSpPr>
          <p:spPr>
            <a:xfrm>
              <a:off x="4420358" y="-6126227"/>
              <a:ext cx="3364105" cy="8431787"/>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rgbClr val="4B4B4B"/>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0" name="Circle"/>
            <p:cNvSpPr/>
            <p:nvPr/>
          </p:nvSpPr>
          <p:spPr>
            <a:xfrm>
              <a:off x="5080757" y="-5427726"/>
              <a:ext cx="2035793" cy="2035791"/>
            </a:xfrm>
            <a:prstGeom prst="ellipse">
              <a:avLst/>
            </a:prstGeom>
            <a:solidFill>
              <a:srgbClr val="FFFFFF"/>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1" name="Circle"/>
            <p:cNvSpPr/>
            <p:nvPr/>
          </p:nvSpPr>
          <p:spPr>
            <a:xfrm>
              <a:off x="5080758" y="-2976626"/>
              <a:ext cx="2035792" cy="2035792"/>
            </a:xfrm>
            <a:prstGeom prst="ellipse">
              <a:avLst/>
            </a:prstGeom>
            <a:solidFill>
              <a:srgbClr val="FFFFFF"/>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2" name="Circle"/>
            <p:cNvSpPr/>
            <p:nvPr/>
          </p:nvSpPr>
          <p:spPr>
            <a:xfrm>
              <a:off x="5080758" y="-512826"/>
              <a:ext cx="2035792" cy="2035792"/>
            </a:xfrm>
            <a:prstGeom prst="ellipse">
              <a:avLst/>
            </a:prstGeom>
            <a:solidFill>
              <a:srgbClr val="FFFFFF"/>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3" name="Shape"/>
            <p:cNvSpPr/>
            <p:nvPr/>
          </p:nvSpPr>
          <p:spPr>
            <a:xfrm>
              <a:off x="5195058" y="-5313426"/>
              <a:ext cx="1803520" cy="1803559"/>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chemeClr val="accent5">
                <a:lumMod val="50000"/>
              </a:schemeClr>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4" name="Shape"/>
            <p:cNvSpPr/>
            <p:nvPr/>
          </p:nvSpPr>
          <p:spPr>
            <a:xfrm>
              <a:off x="5410958" y="-5046726"/>
              <a:ext cx="1587628" cy="1534414"/>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gradFill>
              <a:gsLst>
                <a:gs pos="0">
                  <a:srgbClr val="FE4444"/>
                </a:gs>
                <a:gs pos="100000">
                  <a:srgbClr val="832B2B"/>
                </a:gs>
              </a:gsLst>
              <a:lin ang="5400000" scaled="0"/>
            </a:gra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5" name="Shape"/>
            <p:cNvSpPr/>
            <p:nvPr/>
          </p:nvSpPr>
          <p:spPr>
            <a:xfrm>
              <a:off x="5195058" y="-2849627"/>
              <a:ext cx="1803400" cy="18035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4">
                <a:lumMod val="50000"/>
              </a:schemeClr>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6" name="Shape"/>
            <p:cNvSpPr/>
            <p:nvPr/>
          </p:nvSpPr>
          <p:spPr>
            <a:xfrm>
              <a:off x="5410958" y="-2582926"/>
              <a:ext cx="1587628" cy="1534414"/>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4"/>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7" name="Shape"/>
            <p:cNvSpPr/>
            <p:nvPr/>
          </p:nvSpPr>
          <p:spPr>
            <a:xfrm>
              <a:off x="5195058" y="-398527"/>
              <a:ext cx="1803400" cy="18035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6">
                <a:lumMod val="50000"/>
              </a:schemeClr>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8" name="Shape"/>
            <p:cNvSpPr/>
            <p:nvPr/>
          </p:nvSpPr>
          <p:spPr>
            <a:xfrm>
              <a:off x="5410958" y="-131826"/>
              <a:ext cx="1587628" cy="1534414"/>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6"/>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9" name="Shape"/>
            <p:cNvSpPr/>
            <p:nvPr/>
          </p:nvSpPr>
          <p:spPr>
            <a:xfrm>
              <a:off x="7887458" y="-5275326"/>
              <a:ext cx="773184" cy="173926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1" name="Shape"/>
            <p:cNvSpPr/>
            <p:nvPr/>
          </p:nvSpPr>
          <p:spPr>
            <a:xfrm>
              <a:off x="7887458" y="-2824226"/>
              <a:ext cx="773184" cy="173926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2" name="Shape"/>
            <p:cNvSpPr/>
            <p:nvPr/>
          </p:nvSpPr>
          <p:spPr>
            <a:xfrm>
              <a:off x="7887458" y="-360426"/>
              <a:ext cx="773184" cy="173926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3" name="Shape"/>
            <p:cNvSpPr/>
            <p:nvPr/>
          </p:nvSpPr>
          <p:spPr>
            <a:xfrm>
              <a:off x="3531357" y="-5288026"/>
              <a:ext cx="773185" cy="1739265"/>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rgbClr val="4B4B4B"/>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4" name="Shape"/>
            <p:cNvSpPr/>
            <p:nvPr/>
          </p:nvSpPr>
          <p:spPr>
            <a:xfrm>
              <a:off x="3531357" y="-2824226"/>
              <a:ext cx="773185" cy="1739265"/>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5" name="Shape"/>
            <p:cNvSpPr/>
            <p:nvPr/>
          </p:nvSpPr>
          <p:spPr>
            <a:xfrm>
              <a:off x="3531357" y="-360427"/>
              <a:ext cx="773185" cy="1739267"/>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6" name="Rectangle"/>
            <p:cNvSpPr/>
            <p:nvPr/>
          </p:nvSpPr>
          <p:spPr>
            <a:xfrm>
              <a:off x="5576057" y="2433575"/>
              <a:ext cx="1052323" cy="2191647"/>
            </a:xfrm>
            <a:prstGeom prst="rect">
              <a:avLst/>
            </a:prstGeom>
            <a:solidFill>
              <a:srgbClr val="939496"/>
            </a:solidFill>
            <a:ln w="12700">
              <a:miter lim="400000"/>
            </a:ln>
          </p:spPr>
          <p:txBody>
            <a:bodyPr lIns="24437" tIns="24437" rIns="24437" bIns="24437"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1925"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grpSp>
      <p:sp>
        <p:nvSpPr>
          <p:cNvPr id="14" name="Left Arrow Callout 13"/>
          <p:cNvSpPr/>
          <p:nvPr/>
        </p:nvSpPr>
        <p:spPr>
          <a:xfrm>
            <a:off x="4983163" y="2411413"/>
            <a:ext cx="3108325" cy="1214438"/>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l" fontAlgn="auto">
              <a:lnSpc>
                <a:spcPct val="110000"/>
              </a:lnSpc>
            </a:pPr>
            <a:r>
              <a:rPr lang="id-ID" altLang="en-US" sz="1710" strike="noStrike" noProof="1"/>
              <a:t>a. Pengantar Materi</a:t>
            </a:r>
            <a:endParaRPr lang="id-ID" altLang="en-US" sz="1710" strike="noStrike" noProof="1"/>
          </a:p>
          <a:p>
            <a:pPr algn="l" fontAlgn="auto">
              <a:lnSpc>
                <a:spcPct val="110000"/>
              </a:lnSpc>
            </a:pPr>
            <a:r>
              <a:rPr lang="id-ID" altLang="en-US" sz="1710" strike="noStrike" noProof="1"/>
              <a:t>b. Materi Inti</a:t>
            </a:r>
            <a:endParaRPr lang="id-ID" altLang="en-US" sz="1710" strike="noStrike" noProof="1"/>
          </a:p>
        </p:txBody>
      </p:sp>
      <p:sp>
        <p:nvSpPr>
          <p:cNvPr id="2" name="Left Arrow 1">
            <a:hlinkClick r:id="rId1" action="ppaction://hlinksldjump"/>
          </p:cNvPr>
          <p:cNvSpPr/>
          <p:nvPr/>
        </p:nvSpPr>
        <p:spPr>
          <a:xfrm>
            <a:off x="665163"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z="1700" strike="noStrike" noProof="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 name="Freeform: Shape 80"/>
          <p:cNvSpPr/>
          <p:nvPr/>
        </p:nvSpPr>
        <p:spPr>
          <a:xfrm>
            <a:off x="5729288" y="1181100"/>
            <a:ext cx="1216025" cy="2212975"/>
          </a:xfrm>
          <a:custGeom>
            <a:avLst/>
            <a:gdLst>
              <a:gd name="connsiteX0" fmla="*/ 682464 w 1524505"/>
              <a:gd name="connsiteY0" fmla="*/ 1136 h 2771769"/>
              <a:gd name="connsiteX1" fmla="*/ 1300252 w 1524505"/>
              <a:gd name="connsiteY1" fmla="*/ 285692 h 2771769"/>
              <a:gd name="connsiteX2" fmla="*/ 1370129 w 1524505"/>
              <a:gd name="connsiteY2" fmla="*/ 398427 h 2771769"/>
              <a:gd name="connsiteX3" fmla="*/ 1373028 w 1524505"/>
              <a:gd name="connsiteY3" fmla="*/ 396661 h 2771769"/>
              <a:gd name="connsiteX4" fmla="*/ 467773 w 1524505"/>
              <a:gd name="connsiteY4" fmla="*/ 2771769 h 2771769"/>
              <a:gd name="connsiteX5" fmla="*/ 223454 w 1524505"/>
              <a:gd name="connsiteY5" fmla="*/ 1250782 h 2771769"/>
              <a:gd name="connsiteX6" fmla="*/ 177283 w 1524505"/>
              <a:gd name="connsiteY6" fmla="*/ 1193866 h 2771769"/>
              <a:gd name="connsiteX7" fmla="*/ 148081 w 1524505"/>
              <a:gd name="connsiteY7" fmla="*/ 1162312 h 2771769"/>
              <a:gd name="connsiteX8" fmla="*/ 1253 w 1524505"/>
              <a:gd name="connsiteY8" fmla="*/ 765287 h 2771769"/>
              <a:gd name="connsiteX9" fmla="*/ 682464 w 1524505"/>
              <a:gd name="connsiteY9" fmla="*/ 1136 h 277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505" h="2771769">
                <a:moveTo>
                  <a:pt x="682464" y="1136"/>
                </a:moveTo>
                <a:cubicBezTo>
                  <a:pt x="931822" y="-12711"/>
                  <a:pt x="1159298" y="101025"/>
                  <a:pt x="1300252" y="285692"/>
                </a:cubicBezTo>
                <a:lnTo>
                  <a:pt x="1370129" y="398427"/>
                </a:lnTo>
                <a:lnTo>
                  <a:pt x="1373028" y="396661"/>
                </a:lnTo>
                <a:cubicBezTo>
                  <a:pt x="1373028" y="396661"/>
                  <a:pt x="2071780" y="1620392"/>
                  <a:pt x="467773" y="2771769"/>
                </a:cubicBezTo>
                <a:cubicBezTo>
                  <a:pt x="467773" y="2771769"/>
                  <a:pt x="1040357" y="2295530"/>
                  <a:pt x="223454" y="1250782"/>
                </a:cubicBezTo>
                <a:lnTo>
                  <a:pt x="177283" y="1193866"/>
                </a:lnTo>
                <a:lnTo>
                  <a:pt x="148081" y="1162312"/>
                </a:lnTo>
                <a:cubicBezTo>
                  <a:pt x="63543" y="1051378"/>
                  <a:pt x="10008" y="914894"/>
                  <a:pt x="1253" y="765287"/>
                </a:cubicBezTo>
                <a:cubicBezTo>
                  <a:pt x="-22095" y="366267"/>
                  <a:pt x="283559" y="24466"/>
                  <a:pt x="682464" y="1136"/>
                </a:cubicBezTo>
                <a:close/>
              </a:path>
            </a:pathLst>
          </a:custGeom>
          <a:solidFill>
            <a:schemeClr val="accent3"/>
          </a:solidFill>
          <a:ln w="12700">
            <a:miter lim="400000"/>
          </a:ln>
        </p:spPr>
        <p:txBody>
          <a:bodyPr wrap="square" lIns="24437" tIns="24437" rIns="24437" bIns="24437" anchor="ctr">
            <a:noAutofit/>
          </a:bodyPr>
          <a:lstStyle/>
          <a:p>
            <a:pPr fontAlgn="auto">
              <a:defRPr sz="3000">
                <a:solidFill>
                  <a:srgbClr val="FFFFFF"/>
                </a:solidFill>
                <a:effectLst>
                  <a:outerShdw blurRad="38100" dist="12700" dir="5400000" rotWithShape="0">
                    <a:srgbClr val="000000">
                      <a:alpha val="50000"/>
                    </a:srgbClr>
                  </a:outerShdw>
                </a:effectLst>
              </a:defRPr>
            </a:pPr>
            <a:endParaRPr sz="1925" strike="noStrike" noProof="1"/>
          </a:p>
        </p:txBody>
      </p:sp>
      <p:sp>
        <p:nvSpPr>
          <p:cNvPr id="73" name="Figure"/>
          <p:cNvSpPr/>
          <p:nvPr/>
        </p:nvSpPr>
        <p:spPr>
          <a:xfrm>
            <a:off x="5856288" y="1362075"/>
            <a:ext cx="962025" cy="963613"/>
          </a:xfrm>
          <a:custGeom>
            <a:avLst/>
            <a:gdLst/>
            <a:ahLst/>
            <a:cxnLst>
              <a:cxn ang="0">
                <a:pos x="wd2" y="hd2"/>
              </a:cxn>
              <a:cxn ang="5400000">
                <a:pos x="wd2" y="hd2"/>
              </a:cxn>
              <a:cxn ang="10800000">
                <a:pos x="wd2" y="hd2"/>
              </a:cxn>
              <a:cxn ang="16200000">
                <a:pos x="wd2" y="hd2"/>
              </a:cxn>
            </a:cxnLst>
            <a:rect l="0" t="0" r="r" b="b"/>
            <a:pathLst>
              <a:path w="20984" h="21600" extrusionOk="0">
                <a:moveTo>
                  <a:pt x="10492" y="21600"/>
                </a:moveTo>
                <a:cubicBezTo>
                  <a:pt x="4950" y="21600"/>
                  <a:pt x="342" y="17130"/>
                  <a:pt x="17" y="11427"/>
                </a:cubicBezTo>
                <a:cubicBezTo>
                  <a:pt x="-308" y="5473"/>
                  <a:pt x="4118" y="355"/>
                  <a:pt x="9883" y="21"/>
                </a:cubicBezTo>
                <a:cubicBezTo>
                  <a:pt x="10086" y="0"/>
                  <a:pt x="10289" y="0"/>
                  <a:pt x="10492" y="0"/>
                </a:cubicBezTo>
                <a:cubicBezTo>
                  <a:pt x="16034" y="0"/>
                  <a:pt x="20642" y="4470"/>
                  <a:pt x="20967" y="10173"/>
                </a:cubicBezTo>
                <a:cubicBezTo>
                  <a:pt x="21292" y="16127"/>
                  <a:pt x="16866" y="21245"/>
                  <a:pt x="11101" y="21579"/>
                </a:cubicBezTo>
                <a:cubicBezTo>
                  <a:pt x="10918" y="21600"/>
                  <a:pt x="10715" y="21600"/>
                  <a:pt x="10492" y="21600"/>
                </a:cubicBezTo>
                <a:close/>
              </a:path>
            </a:pathLst>
          </a:custGeom>
          <a:solidFill>
            <a:schemeClr val="bg1"/>
          </a:solidFill>
        </p:spPr>
        <p:style>
          <a:lnRef idx="0">
            <a:schemeClr val="accent4"/>
          </a:lnRef>
          <a:fillRef idx="3">
            <a:schemeClr val="accent4"/>
          </a:fillRef>
          <a:effectRef idx="3">
            <a:schemeClr val="accent4"/>
          </a:effectRef>
          <a:fontRef idx="minor">
            <a:schemeClr val="lt1"/>
          </a:fontRef>
        </p:style>
        <p:txBody>
          <a:bodyPr lIns="24437" tIns="24437" rIns="24437" bIns="24437" anchor="ctr"/>
          <a:lstStyle/>
          <a:p>
            <a:pPr fontAlgn="auto"/>
            <a:endParaRPr sz="1925" strike="noStrike" noProof="1">
              <a:solidFill>
                <a:srgbClr val="FFFFFF"/>
              </a:solidFill>
              <a:effectLst>
                <a:outerShdw blurRad="38100" dist="12700" dir="5400000" rotWithShape="0">
                  <a:srgbClr val="000000">
                    <a:alpha val="50000"/>
                  </a:srgbClr>
                </a:outerShdw>
              </a:effectLst>
            </a:endParaRPr>
          </a:p>
        </p:txBody>
      </p:sp>
      <p:sp>
        <p:nvSpPr>
          <p:cNvPr id="79" name="Freeform: Shape 78"/>
          <p:cNvSpPr/>
          <p:nvPr/>
        </p:nvSpPr>
        <p:spPr>
          <a:xfrm>
            <a:off x="3540125" y="3032125"/>
            <a:ext cx="2493963" cy="1370013"/>
          </a:xfrm>
          <a:custGeom>
            <a:avLst/>
            <a:gdLst>
              <a:gd name="connsiteX0" fmla="*/ 778324 w 3124022"/>
              <a:gd name="connsiteY0" fmla="*/ 901 h 1716154"/>
              <a:gd name="connsiteX1" fmla="*/ 862121 w 3124022"/>
              <a:gd name="connsiteY1" fmla="*/ 1228 h 1716154"/>
              <a:gd name="connsiteX2" fmla="*/ 1176017 w 3124022"/>
              <a:gd name="connsiteY2" fmla="*/ 82598 h 1716154"/>
              <a:gd name="connsiteX3" fmla="*/ 1288826 w 3124022"/>
              <a:gd name="connsiteY3" fmla="*/ 152048 h 1716154"/>
              <a:gd name="connsiteX4" fmla="*/ 1289075 w 3124022"/>
              <a:gd name="connsiteY4" fmla="*/ 151636 h 1716154"/>
              <a:gd name="connsiteX5" fmla="*/ 1292031 w 3124022"/>
              <a:gd name="connsiteY5" fmla="*/ 154021 h 1716154"/>
              <a:gd name="connsiteX6" fmla="*/ 1310443 w 3124022"/>
              <a:gd name="connsiteY6" fmla="*/ 165356 h 1716154"/>
              <a:gd name="connsiteX7" fmla="*/ 1341182 w 3124022"/>
              <a:gd name="connsiteY7" fmla="*/ 193679 h 1716154"/>
              <a:gd name="connsiteX8" fmla="*/ 1405487 w 3124022"/>
              <a:gd name="connsiteY8" fmla="*/ 245566 h 1716154"/>
              <a:gd name="connsiteX9" fmla="*/ 3124022 w 3124022"/>
              <a:gd name="connsiteY9" fmla="*/ 516730 h 1716154"/>
              <a:gd name="connsiteX10" fmla="*/ 443274 w 3124022"/>
              <a:gd name="connsiteY10" fmla="*/ 1546870 h 1716154"/>
              <a:gd name="connsiteX11" fmla="*/ 445276 w 3124022"/>
              <a:gd name="connsiteY11" fmla="*/ 1543567 h 1716154"/>
              <a:gd name="connsiteX12" fmla="*/ 323990 w 3124022"/>
              <a:gd name="connsiteY12" fmla="*/ 1468769 h 1716154"/>
              <a:gd name="connsiteX13" fmla="*/ 1228 w 3124022"/>
              <a:gd name="connsiteY13" fmla="*/ 772312 h 1716154"/>
              <a:gd name="connsiteX14" fmla="*/ 778324 w 3124022"/>
              <a:gd name="connsiteY14" fmla="*/ 901 h 171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24022" h="1716154">
                <a:moveTo>
                  <a:pt x="778324" y="901"/>
                </a:moveTo>
                <a:cubicBezTo>
                  <a:pt x="805949" y="-392"/>
                  <a:pt x="833905" y="-304"/>
                  <a:pt x="862121" y="1228"/>
                </a:cubicBezTo>
                <a:cubicBezTo>
                  <a:pt x="974694" y="7357"/>
                  <a:pt x="1080706" y="36011"/>
                  <a:pt x="1176017" y="82598"/>
                </a:cubicBezTo>
                <a:lnTo>
                  <a:pt x="1288826" y="152048"/>
                </a:lnTo>
                <a:lnTo>
                  <a:pt x="1289075" y="151636"/>
                </a:lnTo>
                <a:lnTo>
                  <a:pt x="1292031" y="154021"/>
                </a:lnTo>
                <a:lnTo>
                  <a:pt x="1310443" y="165356"/>
                </a:lnTo>
                <a:lnTo>
                  <a:pt x="1341182" y="193679"/>
                </a:lnTo>
                <a:lnTo>
                  <a:pt x="1405487" y="245566"/>
                </a:lnTo>
                <a:cubicBezTo>
                  <a:pt x="2587547" y="1164840"/>
                  <a:pt x="3124022" y="516730"/>
                  <a:pt x="3124022" y="516730"/>
                </a:cubicBezTo>
                <a:cubicBezTo>
                  <a:pt x="1827955" y="2333109"/>
                  <a:pt x="443274" y="1546870"/>
                  <a:pt x="443274" y="1546870"/>
                </a:cubicBezTo>
                <a:lnTo>
                  <a:pt x="445276" y="1543567"/>
                </a:lnTo>
                <a:lnTo>
                  <a:pt x="323990" y="1468769"/>
                </a:lnTo>
                <a:cubicBezTo>
                  <a:pt x="115046" y="1310097"/>
                  <a:pt x="-14094" y="1053744"/>
                  <a:pt x="1228" y="772312"/>
                </a:cubicBezTo>
                <a:cubicBezTo>
                  <a:pt x="24210" y="350164"/>
                  <a:pt x="363955" y="20287"/>
                  <a:pt x="778324" y="901"/>
                </a:cubicBezTo>
                <a:close/>
              </a:path>
            </a:pathLst>
          </a:custGeom>
          <a:solidFill>
            <a:schemeClr val="accent6"/>
          </a:solidFill>
          <a:ln w="12700">
            <a:miter lim="400000"/>
          </a:ln>
        </p:spPr>
        <p:txBody>
          <a:bodyPr wrap="square" lIns="24437" tIns="24437" rIns="24437" bIns="24437" anchor="ctr">
            <a:noAutofit/>
          </a:bodyPr>
          <a:lstStyle/>
          <a:p>
            <a:pPr fontAlgn="auto">
              <a:defRPr sz="3000">
                <a:solidFill>
                  <a:srgbClr val="FFFFFF"/>
                </a:solidFill>
                <a:effectLst>
                  <a:outerShdw blurRad="38100" dist="12700" dir="5400000" rotWithShape="0">
                    <a:srgbClr val="000000">
                      <a:alpha val="50000"/>
                    </a:srgbClr>
                  </a:outerShdw>
                </a:effectLst>
              </a:defRPr>
            </a:pPr>
            <a:endParaRPr sz="1925" strike="noStrike" noProof="1"/>
          </a:p>
        </p:txBody>
      </p:sp>
      <p:sp>
        <p:nvSpPr>
          <p:cNvPr id="74" name="Figure"/>
          <p:cNvSpPr/>
          <p:nvPr/>
        </p:nvSpPr>
        <p:spPr>
          <a:xfrm>
            <a:off x="3670300" y="3162300"/>
            <a:ext cx="1112838" cy="1111250"/>
          </a:xfrm>
          <a:custGeom>
            <a:avLst/>
            <a:gdLst/>
            <a:ahLst/>
            <a:cxnLst>
              <a:cxn ang="0">
                <a:pos x="wd2" y="hd2"/>
              </a:cxn>
              <a:cxn ang="5400000">
                <a:pos x="wd2" y="hd2"/>
              </a:cxn>
              <a:cxn ang="10800000">
                <a:pos x="wd2" y="hd2"/>
              </a:cxn>
              <a:cxn ang="16200000">
                <a:pos x="wd2" y="hd2"/>
              </a:cxn>
            </a:cxnLst>
            <a:rect l="0" t="0" r="r" b="b"/>
            <a:pathLst>
              <a:path w="21169" h="21600" extrusionOk="0">
                <a:moveTo>
                  <a:pt x="10594" y="21600"/>
                </a:moveTo>
                <a:cubicBezTo>
                  <a:pt x="10400" y="21600"/>
                  <a:pt x="10205" y="21600"/>
                  <a:pt x="10010" y="21582"/>
                </a:cubicBezTo>
                <a:cubicBezTo>
                  <a:pt x="4180" y="21257"/>
                  <a:pt x="-303" y="16159"/>
                  <a:pt x="16" y="10213"/>
                </a:cubicBezTo>
                <a:cubicBezTo>
                  <a:pt x="317" y="4483"/>
                  <a:pt x="4960" y="0"/>
                  <a:pt x="10577" y="0"/>
                </a:cubicBezTo>
                <a:cubicBezTo>
                  <a:pt x="10772" y="0"/>
                  <a:pt x="10967" y="0"/>
                  <a:pt x="11161" y="18"/>
                </a:cubicBezTo>
                <a:cubicBezTo>
                  <a:pt x="13979" y="181"/>
                  <a:pt x="16584" y="1446"/>
                  <a:pt x="18462" y="3597"/>
                </a:cubicBezTo>
                <a:cubicBezTo>
                  <a:pt x="20340" y="5748"/>
                  <a:pt x="21297" y="8513"/>
                  <a:pt x="21155" y="11387"/>
                </a:cubicBezTo>
                <a:cubicBezTo>
                  <a:pt x="20854" y="17117"/>
                  <a:pt x="16212" y="21600"/>
                  <a:pt x="10594" y="21600"/>
                </a:cubicBezTo>
                <a:cubicBezTo>
                  <a:pt x="10594" y="21600"/>
                  <a:pt x="10594" y="21600"/>
                  <a:pt x="10594" y="21600"/>
                </a:cubicBezTo>
                <a:close/>
              </a:path>
            </a:pathLst>
          </a:custGeom>
          <a:solidFill>
            <a:schemeClr val="bg1"/>
          </a:solidFill>
        </p:spPr>
        <p:style>
          <a:lnRef idx="0">
            <a:schemeClr val="accent4"/>
          </a:lnRef>
          <a:fillRef idx="3">
            <a:schemeClr val="accent4"/>
          </a:fillRef>
          <a:effectRef idx="3">
            <a:schemeClr val="accent4"/>
          </a:effectRef>
          <a:fontRef idx="minor">
            <a:schemeClr val="lt1"/>
          </a:fontRef>
        </p:style>
        <p:txBody>
          <a:bodyPr lIns="24437" tIns="24437" rIns="24437" bIns="24437" anchor="ctr"/>
          <a:lstStyle/>
          <a:p>
            <a:pPr fontAlgn="auto"/>
            <a:endParaRPr sz="1925" strike="noStrike" noProof="1">
              <a:solidFill>
                <a:srgbClr val="FFFFFF"/>
              </a:solidFill>
              <a:effectLst>
                <a:outerShdw blurRad="38100" dist="12700" dir="5400000" rotWithShape="0">
                  <a:srgbClr val="000000">
                    <a:alpha val="50000"/>
                  </a:srgbClr>
                </a:outerShdw>
              </a:effectLst>
            </a:endParaRPr>
          </a:p>
        </p:txBody>
      </p:sp>
      <p:sp>
        <p:nvSpPr>
          <p:cNvPr id="78" name="Freeform: Shape 77"/>
          <p:cNvSpPr/>
          <p:nvPr/>
        </p:nvSpPr>
        <p:spPr>
          <a:xfrm>
            <a:off x="4995863" y="3489325"/>
            <a:ext cx="1333500" cy="1978025"/>
          </a:xfrm>
          <a:custGeom>
            <a:avLst/>
            <a:gdLst>
              <a:gd name="connsiteX0" fmla="*/ 1167744 w 1435070"/>
              <a:gd name="connsiteY0" fmla="*/ 0 h 2137805"/>
              <a:gd name="connsiteX1" fmla="*/ 928589 w 1435070"/>
              <a:gd name="connsiteY1" fmla="*/ 2040308 h 2137805"/>
              <a:gd name="connsiteX2" fmla="*/ 921971 w 1435070"/>
              <a:gd name="connsiteY2" fmla="*/ 2029316 h 2137805"/>
              <a:gd name="connsiteX3" fmla="*/ 832823 w 1435070"/>
              <a:gd name="connsiteY3" fmla="*/ 2082313 h 2137805"/>
              <a:gd name="connsiteX4" fmla="*/ 284593 w 1435070"/>
              <a:gd name="connsiteY4" fmla="*/ 2054240 h 2137805"/>
              <a:gd name="connsiteX5" fmla="*/ 82747 w 1435070"/>
              <a:gd name="connsiteY5" fmla="*/ 1252820 h 2137805"/>
              <a:gd name="connsiteX6" fmla="*/ 441462 w 1435070"/>
              <a:gd name="connsiteY6" fmla="*/ 986129 h 2137805"/>
              <a:gd name="connsiteX7" fmla="*/ 453812 w 1435070"/>
              <a:gd name="connsiteY7" fmla="*/ 984240 h 2137805"/>
              <a:gd name="connsiteX8" fmla="*/ 515465 w 1435070"/>
              <a:gd name="connsiteY8" fmla="*/ 954854 h 2137805"/>
              <a:gd name="connsiteX9" fmla="*/ 1167744 w 1435070"/>
              <a:gd name="connsiteY9" fmla="*/ 0 h 2137805"/>
              <a:gd name="connsiteX0-1" fmla="*/ 1167744 w 1435070"/>
              <a:gd name="connsiteY0-2" fmla="*/ 0 h 2137805"/>
              <a:gd name="connsiteX1-3" fmla="*/ 928589 w 1435070"/>
              <a:gd name="connsiteY1-4" fmla="*/ 2040308 h 2137805"/>
              <a:gd name="connsiteX2-5" fmla="*/ 832823 w 1435070"/>
              <a:gd name="connsiteY2-6" fmla="*/ 2082313 h 2137805"/>
              <a:gd name="connsiteX3-7" fmla="*/ 284593 w 1435070"/>
              <a:gd name="connsiteY3-8" fmla="*/ 2054240 h 2137805"/>
              <a:gd name="connsiteX4-9" fmla="*/ 82747 w 1435070"/>
              <a:gd name="connsiteY4-10" fmla="*/ 1252820 h 2137805"/>
              <a:gd name="connsiteX5-11" fmla="*/ 441462 w 1435070"/>
              <a:gd name="connsiteY5-12" fmla="*/ 986129 h 2137805"/>
              <a:gd name="connsiteX6-13" fmla="*/ 453812 w 1435070"/>
              <a:gd name="connsiteY6-14" fmla="*/ 984240 h 2137805"/>
              <a:gd name="connsiteX7-15" fmla="*/ 515465 w 1435070"/>
              <a:gd name="connsiteY7-16" fmla="*/ 954854 h 2137805"/>
              <a:gd name="connsiteX8-17" fmla="*/ 1167744 w 1435070"/>
              <a:gd name="connsiteY8-18" fmla="*/ 0 h 2137805"/>
              <a:gd name="connsiteX0-19" fmla="*/ 1167744 w 1435506"/>
              <a:gd name="connsiteY0-20" fmla="*/ 0 h 2137805"/>
              <a:gd name="connsiteX1-21" fmla="*/ 930970 w 1435506"/>
              <a:gd name="connsiteY1-22" fmla="*/ 2035545 h 2137805"/>
              <a:gd name="connsiteX2-23" fmla="*/ 832823 w 1435506"/>
              <a:gd name="connsiteY2-24" fmla="*/ 2082313 h 2137805"/>
              <a:gd name="connsiteX3-25" fmla="*/ 284593 w 1435506"/>
              <a:gd name="connsiteY3-26" fmla="*/ 2054240 h 2137805"/>
              <a:gd name="connsiteX4-27" fmla="*/ 82747 w 1435506"/>
              <a:gd name="connsiteY4-28" fmla="*/ 1252820 h 2137805"/>
              <a:gd name="connsiteX5-29" fmla="*/ 441462 w 1435506"/>
              <a:gd name="connsiteY5-30" fmla="*/ 986129 h 2137805"/>
              <a:gd name="connsiteX6-31" fmla="*/ 453812 w 1435506"/>
              <a:gd name="connsiteY6-32" fmla="*/ 984240 h 2137805"/>
              <a:gd name="connsiteX7-33" fmla="*/ 515465 w 1435506"/>
              <a:gd name="connsiteY7-34" fmla="*/ 954854 h 2137805"/>
              <a:gd name="connsiteX8-35" fmla="*/ 1167744 w 1435506"/>
              <a:gd name="connsiteY8-36" fmla="*/ 0 h 2137805"/>
              <a:gd name="connsiteX0-37" fmla="*/ 1167744 w 1435506"/>
              <a:gd name="connsiteY0-38" fmla="*/ 0 h 2137805"/>
              <a:gd name="connsiteX1-39" fmla="*/ 930970 w 1435506"/>
              <a:gd name="connsiteY1-40" fmla="*/ 2035545 h 2137805"/>
              <a:gd name="connsiteX2-41" fmla="*/ 832823 w 1435506"/>
              <a:gd name="connsiteY2-42" fmla="*/ 2082313 h 2137805"/>
              <a:gd name="connsiteX3-43" fmla="*/ 284593 w 1435506"/>
              <a:gd name="connsiteY3-44" fmla="*/ 2054240 h 2137805"/>
              <a:gd name="connsiteX4-45" fmla="*/ 82747 w 1435506"/>
              <a:gd name="connsiteY4-46" fmla="*/ 1252820 h 2137805"/>
              <a:gd name="connsiteX5-47" fmla="*/ 441462 w 1435506"/>
              <a:gd name="connsiteY5-48" fmla="*/ 986129 h 2137805"/>
              <a:gd name="connsiteX6-49" fmla="*/ 515465 w 1435506"/>
              <a:gd name="connsiteY6-50" fmla="*/ 954854 h 2137805"/>
              <a:gd name="connsiteX7-51" fmla="*/ 1167744 w 1435506"/>
              <a:gd name="connsiteY7-52" fmla="*/ 0 h 21378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435506" h="2137805">
                <a:moveTo>
                  <a:pt x="1167744" y="0"/>
                </a:moveTo>
                <a:cubicBezTo>
                  <a:pt x="1886366" y="1424343"/>
                  <a:pt x="930970" y="2035545"/>
                  <a:pt x="930970" y="2035545"/>
                </a:cubicBezTo>
                <a:lnTo>
                  <a:pt x="832823" y="2082313"/>
                </a:lnTo>
                <a:cubicBezTo>
                  <a:pt x="663056" y="2162085"/>
                  <a:pt x="458089" y="2158515"/>
                  <a:pt x="284593" y="2054240"/>
                </a:cubicBezTo>
                <a:cubicBezTo>
                  <a:pt x="8112" y="1888638"/>
                  <a:pt x="-82895" y="1530473"/>
                  <a:pt x="82747" y="1252820"/>
                </a:cubicBezTo>
                <a:cubicBezTo>
                  <a:pt x="165568" y="1114582"/>
                  <a:pt x="296518" y="1022722"/>
                  <a:pt x="441462" y="986129"/>
                </a:cubicBezTo>
                <a:lnTo>
                  <a:pt x="515465" y="954854"/>
                </a:lnTo>
                <a:cubicBezTo>
                  <a:pt x="1385111" y="519791"/>
                  <a:pt x="1167744" y="0"/>
                  <a:pt x="1167744" y="0"/>
                </a:cubicBezTo>
                <a:close/>
              </a:path>
            </a:pathLst>
          </a:custGeom>
          <a:solidFill>
            <a:schemeClr val="accent5"/>
          </a:solidFill>
          <a:ln w="12700">
            <a:miter lim="400000"/>
          </a:ln>
        </p:spPr>
        <p:txBody>
          <a:bodyPr wrap="square" lIns="24437" tIns="24437" rIns="24437" bIns="24437" anchor="ctr">
            <a:noAutofit/>
          </a:bodyPr>
          <a:lstStyle/>
          <a:p>
            <a:pPr fontAlgn="auto">
              <a:defRPr sz="3000">
                <a:solidFill>
                  <a:srgbClr val="FFFFFF"/>
                </a:solidFill>
                <a:effectLst>
                  <a:outerShdw blurRad="38100" dist="12700" dir="5400000" rotWithShape="0">
                    <a:srgbClr val="000000">
                      <a:alpha val="50000"/>
                    </a:srgbClr>
                  </a:outerShdw>
                </a:effectLst>
              </a:defRPr>
            </a:pPr>
            <a:endParaRPr sz="1925" strike="noStrike" noProof="1"/>
          </a:p>
        </p:txBody>
      </p:sp>
      <p:sp>
        <p:nvSpPr>
          <p:cNvPr id="75" name="Figure"/>
          <p:cNvSpPr/>
          <p:nvPr/>
        </p:nvSpPr>
        <p:spPr>
          <a:xfrm>
            <a:off x="5119688" y="4459288"/>
            <a:ext cx="914400" cy="952500"/>
          </a:xfrm>
          <a:custGeom>
            <a:avLst/>
            <a:gdLst/>
            <a:ahLst/>
            <a:cxnLst>
              <a:cxn ang="0">
                <a:pos x="wd2" y="hd2"/>
              </a:cxn>
              <a:cxn ang="5400000">
                <a:pos x="wd2" y="hd2"/>
              </a:cxn>
              <a:cxn ang="10800000">
                <a:pos x="wd2" y="hd2"/>
              </a:cxn>
              <a:cxn ang="16200000">
                <a:pos x="wd2" y="hd2"/>
              </a:cxn>
            </a:cxnLst>
            <a:rect l="0" t="0" r="r" b="b"/>
            <a:pathLst>
              <a:path w="19854" h="21600" extrusionOk="0">
                <a:moveTo>
                  <a:pt x="9922" y="21600"/>
                </a:moveTo>
                <a:cubicBezTo>
                  <a:pt x="8151" y="21600"/>
                  <a:pt x="6380" y="21084"/>
                  <a:pt x="4834" y="20080"/>
                </a:cubicBezTo>
                <a:cubicBezTo>
                  <a:pt x="144" y="17041"/>
                  <a:pt x="-1402" y="10393"/>
                  <a:pt x="1392" y="5264"/>
                </a:cubicBezTo>
                <a:cubicBezTo>
                  <a:pt x="3212" y="1981"/>
                  <a:pt x="6380" y="0"/>
                  <a:pt x="9922" y="0"/>
                </a:cubicBezTo>
                <a:cubicBezTo>
                  <a:pt x="11693" y="0"/>
                  <a:pt x="13464" y="516"/>
                  <a:pt x="15010" y="1520"/>
                </a:cubicBezTo>
                <a:cubicBezTo>
                  <a:pt x="17280" y="2985"/>
                  <a:pt x="18901" y="5346"/>
                  <a:pt x="19549" y="8141"/>
                </a:cubicBezTo>
                <a:cubicBezTo>
                  <a:pt x="20198" y="10936"/>
                  <a:pt x="19799" y="13839"/>
                  <a:pt x="18452" y="16309"/>
                </a:cubicBezTo>
                <a:cubicBezTo>
                  <a:pt x="16631" y="19646"/>
                  <a:pt x="13439" y="21600"/>
                  <a:pt x="9922" y="21600"/>
                </a:cubicBezTo>
                <a:cubicBezTo>
                  <a:pt x="9922" y="21600"/>
                  <a:pt x="9922" y="21600"/>
                  <a:pt x="9922" y="21600"/>
                </a:cubicBezTo>
                <a:close/>
              </a:path>
            </a:pathLst>
          </a:custGeom>
          <a:solidFill>
            <a:schemeClr val="bg1"/>
          </a:solidFill>
        </p:spPr>
        <p:style>
          <a:lnRef idx="0">
            <a:schemeClr val="accent4"/>
          </a:lnRef>
          <a:fillRef idx="3">
            <a:schemeClr val="accent4"/>
          </a:fillRef>
          <a:effectRef idx="3">
            <a:schemeClr val="accent4"/>
          </a:effectRef>
          <a:fontRef idx="minor">
            <a:schemeClr val="lt1"/>
          </a:fontRef>
        </p:style>
        <p:txBody>
          <a:bodyPr lIns="24437" tIns="24437" rIns="24437" bIns="24437" anchor="ctr"/>
          <a:lstStyle/>
          <a:p>
            <a:pPr fontAlgn="auto"/>
            <a:endParaRPr sz="1925" strike="noStrike" noProof="1">
              <a:solidFill>
                <a:srgbClr val="FFFFFF"/>
              </a:solidFill>
              <a:effectLst>
                <a:outerShdw blurRad="38100" dist="12700" dir="5400000" rotWithShape="0">
                  <a:srgbClr val="000000">
                    <a:alpha val="50000"/>
                  </a:srgbClr>
                </a:outerShdw>
              </a:effectLst>
            </a:endParaRPr>
          </a:p>
        </p:txBody>
      </p:sp>
      <p:sp>
        <p:nvSpPr>
          <p:cNvPr id="82" name="Freeform: Shape 81"/>
          <p:cNvSpPr/>
          <p:nvPr/>
        </p:nvSpPr>
        <p:spPr>
          <a:xfrm>
            <a:off x="6122988" y="2295525"/>
            <a:ext cx="2095500" cy="1357313"/>
          </a:xfrm>
          <a:custGeom>
            <a:avLst/>
            <a:gdLst>
              <a:gd name="connsiteX0" fmla="*/ 1517138 w 2096637"/>
              <a:gd name="connsiteY0" fmla="*/ 4 h 1456200"/>
              <a:gd name="connsiteX1" fmla="*/ 1998619 w 2096637"/>
              <a:gd name="connsiteY1" fmla="*/ 258127 h 1456200"/>
              <a:gd name="connsiteX2" fmla="*/ 2053327 w 2096637"/>
              <a:gd name="connsiteY2" fmla="*/ 801974 h 1456200"/>
              <a:gd name="connsiteX3" fmla="*/ 2005890 w 2096637"/>
              <a:gd name="connsiteY3" fmla="*/ 892384 h 1456200"/>
              <a:gd name="connsiteX4" fmla="*/ 2014643 w 2096637"/>
              <a:gd name="connsiteY4" fmla="*/ 897060 h 1456200"/>
              <a:gd name="connsiteX5" fmla="*/ 0 w 2096637"/>
              <a:gd name="connsiteY5" fmla="*/ 1238879 h 1456200"/>
              <a:gd name="connsiteX6" fmla="*/ 915099 w 2096637"/>
              <a:gd name="connsiteY6" fmla="*/ 542005 h 1456200"/>
              <a:gd name="connsiteX7" fmla="*/ 944004 w 2096637"/>
              <a:gd name="connsiteY7" fmla="*/ 472195 h 1456200"/>
              <a:gd name="connsiteX8" fmla="*/ 944356 w 2096637"/>
              <a:gd name="connsiteY8" fmla="*/ 468681 h 1456200"/>
              <a:gd name="connsiteX9" fmla="*/ 1191375 w 2096637"/>
              <a:gd name="connsiteY9" fmla="*/ 98321 h 1456200"/>
              <a:gd name="connsiteX10" fmla="*/ 1517138 w 2096637"/>
              <a:gd name="connsiteY10" fmla="*/ 4 h 1456200"/>
              <a:gd name="connsiteX0-1" fmla="*/ 1517138 w 2096637"/>
              <a:gd name="connsiteY0-2" fmla="*/ 4 h 1456200"/>
              <a:gd name="connsiteX1-3" fmla="*/ 1998619 w 2096637"/>
              <a:gd name="connsiteY1-4" fmla="*/ 258127 h 1456200"/>
              <a:gd name="connsiteX2-5" fmla="*/ 2053327 w 2096637"/>
              <a:gd name="connsiteY2-6" fmla="*/ 801974 h 1456200"/>
              <a:gd name="connsiteX3-7" fmla="*/ 2014643 w 2096637"/>
              <a:gd name="connsiteY3-8" fmla="*/ 897060 h 1456200"/>
              <a:gd name="connsiteX4-9" fmla="*/ 0 w 2096637"/>
              <a:gd name="connsiteY4-10" fmla="*/ 1238879 h 1456200"/>
              <a:gd name="connsiteX5-11" fmla="*/ 915099 w 2096637"/>
              <a:gd name="connsiteY5-12" fmla="*/ 542005 h 1456200"/>
              <a:gd name="connsiteX6-13" fmla="*/ 944004 w 2096637"/>
              <a:gd name="connsiteY6-14" fmla="*/ 472195 h 1456200"/>
              <a:gd name="connsiteX7-15" fmla="*/ 944356 w 2096637"/>
              <a:gd name="connsiteY7-16" fmla="*/ 468681 h 1456200"/>
              <a:gd name="connsiteX8-17" fmla="*/ 1191375 w 2096637"/>
              <a:gd name="connsiteY8-18" fmla="*/ 98321 h 1456200"/>
              <a:gd name="connsiteX9-19" fmla="*/ 1517138 w 2096637"/>
              <a:gd name="connsiteY9-20" fmla="*/ 4 h 1456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096637" h="1456200">
                <a:moveTo>
                  <a:pt x="1517138" y="4"/>
                </a:moveTo>
                <a:cubicBezTo>
                  <a:pt x="1703997" y="754"/>
                  <a:pt x="1887094" y="91164"/>
                  <a:pt x="1998619" y="258127"/>
                </a:cubicBezTo>
                <a:cubicBezTo>
                  <a:pt x="2110183" y="425089"/>
                  <a:pt x="2123764" y="628975"/>
                  <a:pt x="2053327" y="801974"/>
                </a:cubicBezTo>
                <a:lnTo>
                  <a:pt x="2014643" y="897060"/>
                </a:lnTo>
                <a:cubicBezTo>
                  <a:pt x="2014643" y="897060"/>
                  <a:pt x="1452409" y="1880498"/>
                  <a:pt x="0" y="1238879"/>
                </a:cubicBezTo>
                <a:cubicBezTo>
                  <a:pt x="0" y="1238879"/>
                  <a:pt x="528008" y="1428576"/>
                  <a:pt x="915099" y="542005"/>
                </a:cubicBezTo>
                <a:lnTo>
                  <a:pt x="944004" y="472195"/>
                </a:lnTo>
                <a:cubicBezTo>
                  <a:pt x="944121" y="471024"/>
                  <a:pt x="944239" y="469852"/>
                  <a:pt x="944356" y="468681"/>
                </a:cubicBezTo>
                <a:cubicBezTo>
                  <a:pt x="973227" y="322567"/>
                  <a:pt x="1057805" y="187541"/>
                  <a:pt x="1191375" y="98321"/>
                </a:cubicBezTo>
                <a:cubicBezTo>
                  <a:pt x="1291552" y="31383"/>
                  <a:pt x="1405022" y="-446"/>
                  <a:pt x="1517138" y="4"/>
                </a:cubicBezTo>
                <a:close/>
              </a:path>
            </a:pathLst>
          </a:custGeom>
          <a:solidFill>
            <a:schemeClr val="accent4"/>
          </a:solidFill>
          <a:ln w="12700">
            <a:miter lim="400000"/>
          </a:ln>
        </p:spPr>
        <p:txBody>
          <a:bodyPr wrap="square" lIns="24437" tIns="24437" rIns="24437" bIns="24437" anchor="ctr">
            <a:noAutofit/>
          </a:bodyPr>
          <a:lstStyle/>
          <a:p>
            <a:pPr fontAlgn="auto">
              <a:defRPr sz="3000">
                <a:solidFill>
                  <a:srgbClr val="FFFFFF"/>
                </a:solidFill>
                <a:effectLst>
                  <a:outerShdw blurRad="38100" dist="12700" dir="5400000" rotWithShape="0">
                    <a:srgbClr val="000000">
                      <a:alpha val="50000"/>
                    </a:srgbClr>
                  </a:outerShdw>
                </a:effectLst>
              </a:defRPr>
            </a:pPr>
            <a:endParaRPr sz="1925" strike="noStrike" noProof="1"/>
          </a:p>
        </p:txBody>
      </p:sp>
      <p:sp>
        <p:nvSpPr>
          <p:cNvPr id="76" name="Figure"/>
          <p:cNvSpPr/>
          <p:nvPr/>
        </p:nvSpPr>
        <p:spPr>
          <a:xfrm>
            <a:off x="7137400" y="2405063"/>
            <a:ext cx="1017588" cy="857250"/>
          </a:xfrm>
          <a:custGeom>
            <a:avLst/>
            <a:gdLst/>
            <a:ahLst/>
            <a:cxnLst>
              <a:cxn ang="0">
                <a:pos x="wd2" y="hd2"/>
              </a:cxn>
              <a:cxn ang="5400000">
                <a:pos x="wd2" y="hd2"/>
              </a:cxn>
              <a:cxn ang="10800000">
                <a:pos x="wd2" y="hd2"/>
              </a:cxn>
              <a:cxn ang="16200000">
                <a:pos x="wd2" y="hd2"/>
              </a:cxn>
            </a:cxnLst>
            <a:rect l="0" t="0" r="r" b="b"/>
            <a:pathLst>
              <a:path w="20909" h="21600" extrusionOk="0">
                <a:moveTo>
                  <a:pt x="10468" y="21600"/>
                </a:moveTo>
                <a:cubicBezTo>
                  <a:pt x="6978" y="21600"/>
                  <a:pt x="3726" y="19798"/>
                  <a:pt x="1770" y="16821"/>
                </a:cubicBezTo>
                <a:cubicBezTo>
                  <a:pt x="210" y="14418"/>
                  <a:pt x="-345" y="11551"/>
                  <a:pt x="210" y="8711"/>
                </a:cubicBezTo>
                <a:cubicBezTo>
                  <a:pt x="739" y="5871"/>
                  <a:pt x="2325" y="3441"/>
                  <a:pt x="4652" y="1830"/>
                </a:cubicBezTo>
                <a:cubicBezTo>
                  <a:pt x="6370" y="628"/>
                  <a:pt x="8380" y="0"/>
                  <a:pt x="10442" y="0"/>
                </a:cubicBezTo>
                <a:cubicBezTo>
                  <a:pt x="13932" y="0"/>
                  <a:pt x="17184" y="1802"/>
                  <a:pt x="19140" y="4779"/>
                </a:cubicBezTo>
                <a:cubicBezTo>
                  <a:pt x="20700" y="7182"/>
                  <a:pt x="21255" y="10049"/>
                  <a:pt x="20700" y="12889"/>
                </a:cubicBezTo>
                <a:cubicBezTo>
                  <a:pt x="20171" y="15729"/>
                  <a:pt x="18585" y="18159"/>
                  <a:pt x="16258" y="19770"/>
                </a:cubicBezTo>
                <a:cubicBezTo>
                  <a:pt x="14540" y="20972"/>
                  <a:pt x="12530" y="21600"/>
                  <a:pt x="10468" y="21600"/>
                </a:cubicBezTo>
                <a:close/>
              </a:path>
            </a:pathLst>
          </a:custGeom>
          <a:solidFill>
            <a:schemeClr val="bg1"/>
          </a:solidFill>
        </p:spPr>
        <p:style>
          <a:lnRef idx="0">
            <a:schemeClr val="accent4"/>
          </a:lnRef>
          <a:fillRef idx="3">
            <a:schemeClr val="accent4"/>
          </a:fillRef>
          <a:effectRef idx="3">
            <a:schemeClr val="accent4"/>
          </a:effectRef>
          <a:fontRef idx="minor">
            <a:schemeClr val="lt1"/>
          </a:fontRef>
        </p:style>
        <p:txBody>
          <a:bodyPr lIns="24437" tIns="24437" rIns="24437" bIns="24437" anchor="ctr"/>
          <a:lstStyle/>
          <a:p>
            <a:pPr fontAlgn="auto"/>
            <a:endParaRPr sz="1925" strike="noStrike" noProof="1">
              <a:solidFill>
                <a:srgbClr val="FFFFFF"/>
              </a:solidFill>
              <a:effectLst>
                <a:outerShdw blurRad="38100" dist="12700" dir="5400000" rotWithShape="0">
                  <a:srgbClr val="000000">
                    <a:alpha val="50000"/>
                  </a:srgbClr>
                </a:outerShdw>
              </a:effectLst>
            </a:endParaRPr>
          </a:p>
        </p:txBody>
      </p:sp>
      <p:sp>
        <p:nvSpPr>
          <p:cNvPr id="80" name="Freeform: Shape 79"/>
          <p:cNvSpPr/>
          <p:nvPr/>
        </p:nvSpPr>
        <p:spPr>
          <a:xfrm>
            <a:off x="3778250" y="1138238"/>
            <a:ext cx="2344738" cy="2255838"/>
          </a:xfrm>
          <a:custGeom>
            <a:avLst/>
            <a:gdLst>
              <a:gd name="connsiteX0" fmla="*/ 917871 w 2937405"/>
              <a:gd name="connsiteY0" fmla="*/ 688 h 2825275"/>
              <a:gd name="connsiteX1" fmla="*/ 1725171 w 2937405"/>
              <a:gd name="connsiteY1" fmla="*/ 390984 h 2825275"/>
              <a:gd name="connsiteX2" fmla="*/ 1901057 w 2937405"/>
              <a:gd name="connsiteY2" fmla="*/ 826450 h 2825275"/>
              <a:gd name="connsiteX3" fmla="*/ 1906287 w 2937405"/>
              <a:gd name="connsiteY3" fmla="*/ 887025 h 2825275"/>
              <a:gd name="connsiteX4" fmla="*/ 1909660 w 2937405"/>
              <a:gd name="connsiteY4" fmla="*/ 886545 h 2825275"/>
              <a:gd name="connsiteX5" fmla="*/ 2937405 w 2937405"/>
              <a:gd name="connsiteY5" fmla="*/ 2813650 h 2825275"/>
              <a:gd name="connsiteX6" fmla="*/ 41910 w 2937405"/>
              <a:gd name="connsiteY6" fmla="*/ 1233209 h 2825275"/>
              <a:gd name="connsiteX7" fmla="*/ 41117 w 2937405"/>
              <a:gd name="connsiteY7" fmla="*/ 1230162 h 2825275"/>
              <a:gd name="connsiteX8" fmla="*/ 25308 w 2937405"/>
              <a:gd name="connsiteY8" fmla="*/ 1175348 h 2825275"/>
              <a:gd name="connsiteX9" fmla="*/ 390630 w 2937405"/>
              <a:gd name="connsiteY9" fmla="*/ 184503 h 2825275"/>
              <a:gd name="connsiteX10" fmla="*/ 917871 w 2937405"/>
              <a:gd name="connsiteY10" fmla="*/ 688 h 2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7405" h="2825275">
                <a:moveTo>
                  <a:pt x="917871" y="688"/>
                </a:moveTo>
                <a:cubicBezTo>
                  <a:pt x="1224184" y="-10930"/>
                  <a:pt x="1530502" y="124868"/>
                  <a:pt x="1725171" y="390984"/>
                </a:cubicBezTo>
                <a:cubicBezTo>
                  <a:pt x="1822505" y="524042"/>
                  <a:pt x="1880421" y="673850"/>
                  <a:pt x="1901057" y="826450"/>
                </a:cubicBezTo>
                <a:lnTo>
                  <a:pt x="1906287" y="887025"/>
                </a:lnTo>
                <a:lnTo>
                  <a:pt x="1909660" y="886545"/>
                </a:lnTo>
                <a:cubicBezTo>
                  <a:pt x="1891043" y="2808982"/>
                  <a:pt x="2937405" y="2813650"/>
                  <a:pt x="2937405" y="2813650"/>
                </a:cubicBezTo>
                <a:cubicBezTo>
                  <a:pt x="662181" y="2965736"/>
                  <a:pt x="137524" y="1581615"/>
                  <a:pt x="41910" y="1233209"/>
                </a:cubicBezTo>
                <a:lnTo>
                  <a:pt x="41117" y="1230162"/>
                </a:lnTo>
                <a:lnTo>
                  <a:pt x="25308" y="1175348"/>
                </a:lnTo>
                <a:cubicBezTo>
                  <a:pt x="-59931" y="813564"/>
                  <a:pt x="72198" y="419011"/>
                  <a:pt x="390630" y="184503"/>
                </a:cubicBezTo>
                <a:cubicBezTo>
                  <a:pt x="550297" y="67700"/>
                  <a:pt x="734083" y="7659"/>
                  <a:pt x="917871" y="688"/>
                </a:cubicBezTo>
                <a:close/>
              </a:path>
            </a:pathLst>
          </a:custGeom>
          <a:solidFill>
            <a:schemeClr val="accent2"/>
          </a:solidFill>
          <a:ln w="12700">
            <a:miter lim="400000"/>
          </a:ln>
        </p:spPr>
        <p:txBody>
          <a:bodyPr wrap="square" lIns="24437" tIns="24437" rIns="24437" bIns="24437" anchor="ctr">
            <a:noAutofit/>
          </a:bodyPr>
          <a:lstStyle/>
          <a:p>
            <a:pPr fontAlgn="auto">
              <a:defRPr sz="3000">
                <a:solidFill>
                  <a:srgbClr val="FFFFFF"/>
                </a:solidFill>
                <a:effectLst>
                  <a:outerShdw blurRad="38100" dist="12700" dir="5400000" rotWithShape="0">
                    <a:srgbClr val="000000">
                      <a:alpha val="50000"/>
                    </a:srgbClr>
                  </a:outerShdw>
                </a:effectLst>
              </a:defRPr>
            </a:pPr>
            <a:endParaRPr sz="1925" strike="noStrike" noProof="1"/>
          </a:p>
        </p:txBody>
      </p:sp>
      <p:sp>
        <p:nvSpPr>
          <p:cNvPr id="77" name="Figure"/>
          <p:cNvSpPr/>
          <p:nvPr/>
        </p:nvSpPr>
        <p:spPr>
          <a:xfrm>
            <a:off x="3870325" y="1244600"/>
            <a:ext cx="1331913" cy="1330325"/>
          </a:xfrm>
          <a:custGeom>
            <a:avLst/>
            <a:gdLst/>
            <a:ahLst/>
            <a:cxnLst>
              <a:cxn ang="0">
                <a:pos x="wd2" y="hd2"/>
              </a:cxn>
              <a:cxn ang="5400000">
                <a:pos x="wd2" y="hd2"/>
              </a:cxn>
              <a:cxn ang="10800000">
                <a:pos x="wd2" y="hd2"/>
              </a:cxn>
              <a:cxn ang="16200000">
                <a:pos x="wd2" y="hd2"/>
              </a:cxn>
            </a:cxnLst>
            <a:rect l="0" t="0" r="r" b="b"/>
            <a:pathLst>
              <a:path w="19974" h="21600" extrusionOk="0">
                <a:moveTo>
                  <a:pt x="9999" y="21600"/>
                </a:moveTo>
                <a:cubicBezTo>
                  <a:pt x="6813" y="21600"/>
                  <a:pt x="3796" y="19938"/>
                  <a:pt x="1923" y="17174"/>
                </a:cubicBezTo>
                <a:cubicBezTo>
                  <a:pt x="-1332" y="12371"/>
                  <a:pt x="-354" y="5604"/>
                  <a:pt x="4089" y="2084"/>
                </a:cubicBezTo>
                <a:cubicBezTo>
                  <a:pt x="5807" y="725"/>
                  <a:pt x="7847" y="0"/>
                  <a:pt x="9971" y="0"/>
                </a:cubicBezTo>
                <a:cubicBezTo>
                  <a:pt x="13156" y="0"/>
                  <a:pt x="16174" y="1662"/>
                  <a:pt x="18047" y="4426"/>
                </a:cubicBezTo>
                <a:cubicBezTo>
                  <a:pt x="19625" y="6752"/>
                  <a:pt x="20268" y="9607"/>
                  <a:pt x="19849" y="12462"/>
                </a:cubicBezTo>
                <a:cubicBezTo>
                  <a:pt x="19444" y="15316"/>
                  <a:pt x="18033" y="17824"/>
                  <a:pt x="15881" y="19516"/>
                </a:cubicBezTo>
                <a:cubicBezTo>
                  <a:pt x="14162" y="20890"/>
                  <a:pt x="12137" y="21600"/>
                  <a:pt x="9999" y="21600"/>
                </a:cubicBezTo>
                <a:cubicBezTo>
                  <a:pt x="9999" y="21600"/>
                  <a:pt x="9999" y="21600"/>
                  <a:pt x="9999" y="21600"/>
                </a:cubicBezTo>
                <a:close/>
              </a:path>
            </a:pathLst>
          </a:custGeom>
          <a:solidFill>
            <a:schemeClr val="bg1"/>
          </a:solidFill>
        </p:spPr>
        <p:style>
          <a:lnRef idx="0">
            <a:schemeClr val="accent4"/>
          </a:lnRef>
          <a:fillRef idx="3">
            <a:schemeClr val="accent4"/>
          </a:fillRef>
          <a:effectRef idx="3">
            <a:schemeClr val="accent4"/>
          </a:effectRef>
          <a:fontRef idx="minor">
            <a:schemeClr val="lt1"/>
          </a:fontRef>
        </p:style>
        <p:txBody>
          <a:bodyPr lIns="24437" tIns="24437" rIns="24437" bIns="24437" anchor="ctr"/>
          <a:lstStyle/>
          <a:p>
            <a:pPr fontAlgn="auto">
              <a:defRPr sz="3000">
                <a:solidFill>
                  <a:srgbClr val="FFFFFF"/>
                </a:solidFill>
                <a:effectLst>
                  <a:outerShdw blurRad="38100" dist="12700" dir="5400000" rotWithShape="0">
                    <a:srgbClr val="000000">
                      <a:alpha val="50000"/>
                    </a:srgbClr>
                  </a:outerShdw>
                </a:effectLst>
              </a:defRPr>
            </a:pPr>
            <a:endParaRPr sz="1925" strike="noStrike" noProof="1"/>
          </a:p>
        </p:txBody>
      </p:sp>
      <p:sp>
        <p:nvSpPr>
          <p:cNvPr id="21" name="Rectangle 20"/>
          <p:cNvSpPr/>
          <p:nvPr/>
        </p:nvSpPr>
        <p:spPr>
          <a:xfrm>
            <a:off x="4023043" y="1495584"/>
            <a:ext cx="862965" cy="521970"/>
          </a:xfrm>
          <a:prstGeom prst="rect">
            <a:avLst/>
          </a:prstGeom>
        </p:spPr>
        <p:txBody>
          <a:bodyPr wrap="none" anchor="ctr">
            <a:spAutoFit/>
          </a:bodyPr>
          <a:lstStyle/>
          <a:p>
            <a:pPr algn="ctr" fontAlgn="auto"/>
            <a:r>
              <a:rPr lang="id-ID" altLang="en-US" sz="1400" b="1" strike="noStrike" noProof="1">
                <a:solidFill>
                  <a:prstClr val="black"/>
                </a:solidFill>
                <a:latin typeface="+mn-lt"/>
                <a:ea typeface="+mn-ea"/>
                <a:cs typeface="+mn-cs"/>
              </a:rPr>
              <a:t>Kalimat </a:t>
            </a:r>
            <a:endParaRPr lang="id-ID" altLang="en-US" sz="1400" b="1" strike="noStrike" noProof="1">
              <a:solidFill>
                <a:prstClr val="black"/>
              </a:solidFill>
            </a:endParaRPr>
          </a:p>
          <a:p>
            <a:pPr algn="ctr" fontAlgn="auto"/>
            <a:r>
              <a:rPr lang="id-ID" altLang="en-US" sz="1400" b="1" strike="noStrike" noProof="1">
                <a:solidFill>
                  <a:prstClr val="black"/>
                </a:solidFill>
                <a:latin typeface="+mn-lt"/>
                <a:ea typeface="+mn-ea"/>
                <a:cs typeface="+mn-cs"/>
              </a:rPr>
              <a:t>imperatif</a:t>
            </a:r>
            <a:endParaRPr lang="id-ID" altLang="en-US" sz="1400" b="1" strike="noStrike" noProof="1">
              <a:solidFill>
                <a:prstClr val="black"/>
              </a:solidFill>
            </a:endParaRPr>
          </a:p>
        </p:txBody>
      </p:sp>
      <p:sp>
        <p:nvSpPr>
          <p:cNvPr id="11277" name="Rectangle 82"/>
          <p:cNvSpPr/>
          <p:nvPr/>
        </p:nvSpPr>
        <p:spPr>
          <a:xfrm>
            <a:off x="5884863" y="1604963"/>
            <a:ext cx="901700" cy="301625"/>
          </a:xfrm>
          <a:prstGeom prst="rect">
            <a:avLst/>
          </a:prstGeom>
          <a:noFill/>
          <a:ln w="9525">
            <a:noFill/>
          </a:ln>
        </p:spPr>
        <p:txBody>
          <a:bodyPr wrap="none" anchor="ctr">
            <a:spAutoFit/>
          </a:bodyPr>
          <a:p>
            <a:pPr algn="ctr" fontAlgn="base"/>
            <a:r>
              <a:rPr lang="id-ID" altLang="en-US" sz="1370" b="1" strike="noStrike" noProof="1">
                <a:latin typeface="Calibri" panose="020F0502020204030204"/>
                <a:ea typeface="+mn-ea"/>
                <a:cs typeface="+mn-cs"/>
              </a:rPr>
              <a:t>Kata ganti</a:t>
            </a:r>
            <a:endParaRPr lang="id-ID" altLang="en-US" sz="1370" b="1" strike="noStrike" noProof="1">
              <a:latin typeface="Calibri" panose="020F0502020204030204"/>
            </a:endParaRPr>
          </a:p>
        </p:txBody>
      </p:sp>
      <p:sp>
        <p:nvSpPr>
          <p:cNvPr id="11278" name="Rectangle 83"/>
          <p:cNvSpPr/>
          <p:nvPr/>
        </p:nvSpPr>
        <p:spPr>
          <a:xfrm>
            <a:off x="7100888" y="2471738"/>
            <a:ext cx="1054100" cy="646113"/>
          </a:xfrm>
          <a:prstGeom prst="rect">
            <a:avLst/>
          </a:prstGeom>
          <a:noFill/>
          <a:ln w="9525">
            <a:noFill/>
          </a:ln>
        </p:spPr>
        <p:txBody>
          <a:bodyPr wrap="square" anchor="ctr">
            <a:spAutoFit/>
          </a:bodyPr>
          <a:p>
            <a:pPr algn="ctr" fontAlgn="base"/>
            <a:r>
              <a:rPr lang="id-ID" altLang="en-US" sz="1195" b="1" strike="noStrike" noProof="1" dirty="0">
                <a:solidFill>
                  <a:srgbClr val="000000"/>
                </a:solidFill>
                <a:latin typeface="Calibri" panose="020F0502020204030204"/>
                <a:ea typeface="+mn-ea"/>
                <a:cs typeface="+mn-cs"/>
              </a:rPr>
              <a:t>Kata-kata </a:t>
            </a:r>
            <a:endParaRPr lang="id-ID" altLang="en-US" sz="1195" b="1" strike="noStrike" noProof="1" dirty="0">
              <a:solidFill>
                <a:srgbClr val="000000"/>
              </a:solidFill>
              <a:latin typeface="Calibri" panose="020F0502020204030204"/>
            </a:endParaRPr>
          </a:p>
          <a:p>
            <a:pPr algn="ctr" fontAlgn="base"/>
            <a:r>
              <a:rPr lang="id-ID" altLang="en-US" sz="1195" b="1" strike="noStrike" noProof="1" dirty="0">
                <a:solidFill>
                  <a:srgbClr val="000000"/>
                </a:solidFill>
                <a:latin typeface="Calibri" panose="020F0502020204030204"/>
                <a:ea typeface="+mn-ea"/>
                <a:cs typeface="+mn-cs"/>
              </a:rPr>
              <a:t>teknis/</a:t>
            </a:r>
            <a:endParaRPr lang="id-ID" altLang="en-US" sz="1195" b="1" strike="noStrike" noProof="1" dirty="0">
              <a:solidFill>
                <a:srgbClr val="000000"/>
              </a:solidFill>
              <a:latin typeface="Calibri" panose="020F0502020204030204"/>
            </a:endParaRPr>
          </a:p>
          <a:p>
            <a:pPr algn="ctr" fontAlgn="base"/>
            <a:r>
              <a:rPr lang="id-ID" altLang="en-US" sz="1195" b="1" strike="noStrike" noProof="1" dirty="0">
                <a:solidFill>
                  <a:srgbClr val="000000"/>
                </a:solidFill>
                <a:latin typeface="Calibri" panose="020F0502020204030204"/>
                <a:ea typeface="+mn-ea"/>
                <a:cs typeface="+mn-cs"/>
              </a:rPr>
              <a:t>peristilahan</a:t>
            </a:r>
            <a:endParaRPr lang="id-ID" altLang="en-US" sz="1195" b="1" strike="noStrike" noProof="1" dirty="0">
              <a:solidFill>
                <a:srgbClr val="000000"/>
              </a:solidFill>
              <a:latin typeface="Calibri" panose="020F0502020204030204"/>
            </a:endParaRPr>
          </a:p>
        </p:txBody>
      </p:sp>
      <p:sp>
        <p:nvSpPr>
          <p:cNvPr id="11279" name="Rectangle 84"/>
          <p:cNvSpPr/>
          <p:nvPr/>
        </p:nvSpPr>
        <p:spPr>
          <a:xfrm>
            <a:off x="3759200" y="3355975"/>
            <a:ext cx="933450" cy="722313"/>
          </a:xfrm>
          <a:prstGeom prst="rect">
            <a:avLst/>
          </a:prstGeom>
          <a:noFill/>
          <a:ln w="9525">
            <a:noFill/>
          </a:ln>
        </p:spPr>
        <p:txBody>
          <a:bodyPr wrap="none" anchor="ctr">
            <a:spAutoFit/>
          </a:bodyPr>
          <a:p>
            <a:pPr algn="ctr" fontAlgn="base"/>
            <a:r>
              <a:rPr lang="id-ID" altLang="en-US" sz="1370" b="1" strike="noStrike" noProof="1">
                <a:solidFill>
                  <a:srgbClr val="000000"/>
                </a:solidFill>
                <a:latin typeface="Calibri" panose="020F0502020204030204"/>
                <a:ea typeface="+mn-ea"/>
                <a:cs typeface="+mn-cs"/>
              </a:rPr>
              <a:t>Kalimat</a:t>
            </a:r>
            <a:endParaRPr lang="id-ID" altLang="en-US" sz="1370" b="1" strike="noStrike" noProof="1">
              <a:solidFill>
                <a:srgbClr val="000000"/>
              </a:solidFill>
              <a:latin typeface="Calibri" panose="020F0502020204030204"/>
            </a:endParaRPr>
          </a:p>
          <a:p>
            <a:pPr algn="ctr" fontAlgn="base"/>
            <a:r>
              <a:rPr lang="id-ID" altLang="en-US" sz="1370" b="1" strike="noStrike" noProof="1">
                <a:latin typeface="Calibri" panose="020F0502020204030204"/>
                <a:ea typeface="+mn-ea"/>
                <a:cs typeface="+mn-cs"/>
              </a:rPr>
              <a:t>Majemuk</a:t>
            </a:r>
            <a:endParaRPr lang="id-ID" altLang="en-US" sz="1370" b="1" strike="noStrike" noProof="1">
              <a:latin typeface="Calibri" panose="020F0502020204030204"/>
            </a:endParaRPr>
          </a:p>
          <a:p>
            <a:pPr algn="ctr" fontAlgn="base"/>
            <a:r>
              <a:rPr lang="id-ID" altLang="en-US" sz="1370" b="1" strike="noStrike" noProof="1">
                <a:latin typeface="Calibri" panose="020F0502020204030204"/>
                <a:ea typeface="+mn-ea"/>
                <a:cs typeface="+mn-cs"/>
              </a:rPr>
              <a:t>Bertingkat</a:t>
            </a:r>
            <a:endParaRPr lang="id-ID" altLang="en-US" sz="1370" b="1" strike="noStrike" noProof="1">
              <a:latin typeface="Calibri" panose="020F0502020204030204"/>
            </a:endParaRPr>
          </a:p>
        </p:txBody>
      </p:sp>
      <p:sp>
        <p:nvSpPr>
          <p:cNvPr id="11280" name="Rectangle 85"/>
          <p:cNvSpPr/>
          <p:nvPr/>
        </p:nvSpPr>
        <p:spPr>
          <a:xfrm>
            <a:off x="5133975" y="4640263"/>
            <a:ext cx="871538" cy="487363"/>
          </a:xfrm>
          <a:prstGeom prst="rect">
            <a:avLst/>
          </a:prstGeom>
          <a:noFill/>
          <a:ln w="9525">
            <a:noFill/>
          </a:ln>
        </p:spPr>
        <p:txBody>
          <a:bodyPr wrap="none" anchor="ctr">
            <a:spAutoFit/>
          </a:bodyPr>
          <a:p>
            <a:pPr algn="ctr" fontAlgn="base"/>
            <a:r>
              <a:rPr lang="id-ID" altLang="en-US" sz="1285" b="1" strike="noStrike" noProof="1">
                <a:solidFill>
                  <a:srgbClr val="000000"/>
                </a:solidFill>
                <a:latin typeface="Calibri" panose="020F0502020204030204"/>
                <a:ea typeface="+mn-ea"/>
                <a:cs typeface="+mn-cs"/>
              </a:rPr>
              <a:t>Kata Kerja</a:t>
            </a:r>
            <a:endParaRPr lang="id-ID" altLang="en-US" sz="1285" b="1" strike="noStrike" noProof="1">
              <a:solidFill>
                <a:srgbClr val="000000"/>
              </a:solidFill>
              <a:latin typeface="Calibri" panose="020F0502020204030204"/>
            </a:endParaRPr>
          </a:p>
          <a:p>
            <a:pPr algn="ctr" fontAlgn="base"/>
            <a:r>
              <a:rPr lang="id-ID" altLang="en-US" sz="1285" b="1" strike="noStrike" noProof="1">
                <a:solidFill>
                  <a:srgbClr val="000000"/>
                </a:solidFill>
                <a:latin typeface="Calibri" panose="020F0502020204030204"/>
                <a:ea typeface="+mn-ea"/>
                <a:cs typeface="+mn-cs"/>
              </a:rPr>
              <a:t>Mental</a:t>
            </a:r>
            <a:endParaRPr lang="id-ID" altLang="en-US" sz="1285" b="1" strike="noStrike" noProof="1">
              <a:solidFill>
                <a:srgbClr val="000000"/>
              </a:solidFill>
              <a:latin typeface="Calibri" panose="020F0502020204030204"/>
            </a:endParaRPr>
          </a:p>
        </p:txBody>
      </p:sp>
      <p:sp>
        <p:nvSpPr>
          <p:cNvPr id="4" name="Text Box 3"/>
          <p:cNvSpPr txBox="1"/>
          <p:nvPr/>
        </p:nvSpPr>
        <p:spPr>
          <a:xfrm>
            <a:off x="1198563" y="2719388"/>
            <a:ext cx="2274888" cy="3535363"/>
          </a:xfrm>
          <a:prstGeom prst="rect">
            <a:avLst/>
          </a:prstGeom>
          <a:solidFill>
            <a:schemeClr val="accent6">
              <a:lumMod val="40000"/>
              <a:lumOff val="60000"/>
            </a:schemeClr>
          </a:solidFill>
          <a:ln>
            <a:solidFill>
              <a:schemeClr val="accent6"/>
            </a:solidFill>
          </a:ln>
        </p:spPr>
        <p:txBody>
          <a:bodyPr wrap="square" rtlCol="0">
            <a:spAutoFit/>
          </a:bodyPr>
          <a:lstStyle/>
          <a:p>
            <a:pPr fontAlgn="auto">
              <a:lnSpc>
                <a:spcPct val="110000"/>
              </a:lnSpc>
            </a:pPr>
            <a:r>
              <a:rPr lang="id-ID" altLang="en-US" sz="1195" b="1" noProof="1">
                <a:latin typeface="+mn-lt"/>
                <a:ea typeface="+mn-ea"/>
                <a:cs typeface="+mn-cs"/>
              </a:rPr>
              <a:t>Jenis kalimat majemuk bertingkat sebagai berikut.</a:t>
            </a:r>
            <a:endParaRPr lang="id-ID" altLang="en-US" sz="1195" noProof="1"/>
          </a:p>
          <a:p>
            <a:pPr fontAlgn="auto">
              <a:lnSpc>
                <a:spcPct val="110000"/>
              </a:lnSpc>
            </a:pPr>
            <a:r>
              <a:rPr lang="id-ID" altLang="en-US" sz="1195" noProof="1">
                <a:latin typeface="+mn-lt"/>
                <a:ea typeface="+mn-ea"/>
                <a:cs typeface="+mn-cs"/>
              </a:rPr>
              <a:t>1. hubungan 'waktu'</a:t>
            </a:r>
            <a:endParaRPr lang="id-ID" altLang="en-US" sz="1195" noProof="1"/>
          </a:p>
          <a:p>
            <a:pPr fontAlgn="auto">
              <a:lnSpc>
                <a:spcPct val="110000"/>
              </a:lnSpc>
            </a:pPr>
            <a:r>
              <a:rPr lang="id-ID" altLang="en-US" sz="1195" noProof="1">
                <a:latin typeface="+mn-lt"/>
                <a:ea typeface="+mn-ea"/>
                <a:cs typeface="+mn-cs"/>
              </a:rPr>
              <a:t>2. hubungan 'syarat'</a:t>
            </a:r>
            <a:endParaRPr lang="id-ID" altLang="en-US" sz="1195" noProof="1"/>
          </a:p>
          <a:p>
            <a:pPr fontAlgn="auto">
              <a:lnSpc>
                <a:spcPct val="110000"/>
              </a:lnSpc>
            </a:pPr>
            <a:r>
              <a:rPr lang="id-ID" altLang="en-US" sz="1195" noProof="1">
                <a:latin typeface="+mn-lt"/>
                <a:ea typeface="+mn-ea"/>
                <a:cs typeface="+mn-cs"/>
              </a:rPr>
              <a:t>3. </a:t>
            </a:r>
            <a:r>
              <a:rPr lang="id-ID" altLang="en-US" sz="1195" noProof="1">
                <a:latin typeface="+mn-lt"/>
                <a:ea typeface="+mn-ea"/>
                <a:cs typeface="+mn-cs"/>
                <a:sym typeface="+mn-ea"/>
              </a:rPr>
              <a:t>hubungan </a:t>
            </a:r>
            <a:r>
              <a:rPr lang="id-ID" altLang="en-US" sz="1195" noProof="1">
                <a:latin typeface="+mn-lt"/>
                <a:ea typeface="+mn-ea"/>
                <a:cs typeface="+mn-cs"/>
              </a:rPr>
              <a:t>'pengandaian'</a:t>
            </a:r>
            <a:endParaRPr lang="id-ID" altLang="en-US" sz="1195" noProof="1"/>
          </a:p>
          <a:p>
            <a:pPr fontAlgn="auto">
              <a:lnSpc>
                <a:spcPct val="110000"/>
              </a:lnSpc>
            </a:pPr>
            <a:r>
              <a:rPr lang="id-ID" altLang="en-US" sz="1195" noProof="1">
                <a:latin typeface="+mn-lt"/>
                <a:ea typeface="+mn-ea"/>
                <a:cs typeface="+mn-cs"/>
              </a:rPr>
              <a:t>4. </a:t>
            </a:r>
            <a:r>
              <a:rPr lang="id-ID" altLang="en-US" sz="1195" noProof="1">
                <a:latin typeface="+mn-lt"/>
                <a:ea typeface="+mn-ea"/>
                <a:cs typeface="+mn-cs"/>
                <a:sym typeface="+mn-ea"/>
              </a:rPr>
              <a:t>hubungan </a:t>
            </a:r>
            <a:r>
              <a:rPr lang="id-ID" altLang="en-US" sz="1195" noProof="1">
                <a:latin typeface="+mn-lt"/>
                <a:ea typeface="+mn-ea"/>
                <a:cs typeface="+mn-cs"/>
              </a:rPr>
              <a:t>'tujuan'</a:t>
            </a:r>
            <a:endParaRPr lang="id-ID" altLang="en-US" sz="1195" noProof="1"/>
          </a:p>
          <a:p>
            <a:pPr fontAlgn="auto">
              <a:lnSpc>
                <a:spcPct val="110000"/>
              </a:lnSpc>
            </a:pPr>
            <a:r>
              <a:rPr lang="id-ID" altLang="en-US" sz="1195" noProof="1">
                <a:latin typeface="+mn-lt"/>
                <a:ea typeface="+mn-ea"/>
                <a:cs typeface="+mn-cs"/>
              </a:rPr>
              <a:t>5. </a:t>
            </a:r>
            <a:r>
              <a:rPr lang="id-ID" altLang="en-US" sz="1195" noProof="1">
                <a:latin typeface="+mn-lt"/>
                <a:ea typeface="+mn-ea"/>
                <a:cs typeface="+mn-cs"/>
                <a:sym typeface="+mn-ea"/>
              </a:rPr>
              <a:t>hubungan </a:t>
            </a:r>
            <a:r>
              <a:rPr lang="id-ID" altLang="en-US" sz="1195" noProof="1">
                <a:latin typeface="+mn-lt"/>
                <a:ea typeface="+mn-ea"/>
                <a:cs typeface="+mn-cs"/>
              </a:rPr>
              <a:t>'konsensif'</a:t>
            </a:r>
            <a:endParaRPr lang="id-ID" altLang="en-US" sz="1195" noProof="1"/>
          </a:p>
          <a:p>
            <a:pPr fontAlgn="auto">
              <a:lnSpc>
                <a:spcPct val="110000"/>
              </a:lnSpc>
            </a:pPr>
            <a:r>
              <a:rPr lang="id-ID" altLang="en-US" sz="1195" noProof="1">
                <a:latin typeface="+mn-lt"/>
                <a:ea typeface="+mn-ea"/>
                <a:cs typeface="+mn-cs"/>
              </a:rPr>
              <a:t>6. </a:t>
            </a:r>
            <a:r>
              <a:rPr lang="id-ID" altLang="en-US" sz="1195" noProof="1">
                <a:latin typeface="+mn-lt"/>
                <a:ea typeface="+mn-ea"/>
                <a:cs typeface="+mn-cs"/>
                <a:sym typeface="+mn-ea"/>
              </a:rPr>
              <a:t>hubungan </a:t>
            </a:r>
            <a:r>
              <a:rPr lang="id-ID" altLang="en-US" sz="1195" noProof="1">
                <a:latin typeface="+mn-lt"/>
                <a:ea typeface="+mn-ea"/>
                <a:cs typeface="+mn-cs"/>
              </a:rPr>
              <a:t>'perbandingan'</a:t>
            </a:r>
            <a:endParaRPr lang="id-ID" altLang="en-US" sz="1195" noProof="1"/>
          </a:p>
          <a:p>
            <a:pPr fontAlgn="auto">
              <a:lnSpc>
                <a:spcPct val="110000"/>
              </a:lnSpc>
            </a:pPr>
            <a:r>
              <a:rPr lang="id-ID" altLang="en-US" sz="1195" noProof="1">
                <a:latin typeface="+mn-lt"/>
                <a:ea typeface="+mn-ea"/>
                <a:cs typeface="+mn-cs"/>
              </a:rPr>
              <a:t>7. </a:t>
            </a:r>
            <a:r>
              <a:rPr lang="id-ID" altLang="en-US" sz="1195" noProof="1">
                <a:latin typeface="+mn-lt"/>
                <a:ea typeface="+mn-ea"/>
                <a:cs typeface="+mn-cs"/>
                <a:sym typeface="+mn-ea"/>
              </a:rPr>
              <a:t>hubungan </a:t>
            </a:r>
            <a:r>
              <a:rPr lang="id-ID" altLang="en-US" sz="1195" noProof="1">
                <a:latin typeface="+mn-lt"/>
                <a:ea typeface="+mn-ea"/>
                <a:cs typeface="+mn-cs"/>
              </a:rPr>
              <a:t>'sebab'</a:t>
            </a:r>
            <a:endParaRPr lang="id-ID" altLang="en-US" sz="1195" noProof="1"/>
          </a:p>
          <a:p>
            <a:pPr fontAlgn="auto">
              <a:lnSpc>
                <a:spcPct val="110000"/>
              </a:lnSpc>
            </a:pPr>
            <a:r>
              <a:rPr lang="id-ID" altLang="en-US" sz="1195" noProof="1">
                <a:latin typeface="+mn-lt"/>
                <a:ea typeface="+mn-ea"/>
                <a:cs typeface="+mn-cs"/>
              </a:rPr>
              <a:t>8. </a:t>
            </a:r>
            <a:r>
              <a:rPr lang="id-ID" altLang="en-US" sz="1195" noProof="1">
                <a:latin typeface="+mn-lt"/>
                <a:ea typeface="+mn-ea"/>
                <a:cs typeface="+mn-cs"/>
                <a:sym typeface="+mn-ea"/>
              </a:rPr>
              <a:t>hubungan </a:t>
            </a:r>
            <a:r>
              <a:rPr lang="id-ID" altLang="en-US" sz="1195" noProof="1">
                <a:latin typeface="+mn-lt"/>
                <a:ea typeface="+mn-ea"/>
                <a:cs typeface="+mn-cs"/>
              </a:rPr>
              <a:t>'akibat'</a:t>
            </a:r>
            <a:endParaRPr lang="id-ID" altLang="en-US" sz="1195" noProof="1"/>
          </a:p>
          <a:p>
            <a:pPr fontAlgn="auto">
              <a:lnSpc>
                <a:spcPct val="110000"/>
              </a:lnSpc>
            </a:pPr>
            <a:r>
              <a:rPr lang="id-ID" altLang="en-US" sz="1195" noProof="1">
                <a:latin typeface="+mn-lt"/>
                <a:ea typeface="+mn-ea"/>
                <a:cs typeface="+mn-cs"/>
              </a:rPr>
              <a:t>9. </a:t>
            </a:r>
            <a:r>
              <a:rPr lang="id-ID" altLang="en-US" sz="1195" noProof="1">
                <a:latin typeface="+mn-lt"/>
                <a:ea typeface="+mn-ea"/>
                <a:cs typeface="+mn-cs"/>
                <a:sym typeface="+mn-ea"/>
              </a:rPr>
              <a:t>hubungan </a:t>
            </a:r>
            <a:r>
              <a:rPr lang="id-ID" altLang="en-US" sz="1195" noProof="1">
                <a:latin typeface="+mn-lt"/>
                <a:ea typeface="+mn-ea"/>
                <a:cs typeface="+mn-cs"/>
              </a:rPr>
              <a:t>'cara'</a:t>
            </a:r>
            <a:endParaRPr lang="id-ID" altLang="en-US" sz="1195" noProof="1"/>
          </a:p>
          <a:p>
            <a:pPr fontAlgn="auto">
              <a:lnSpc>
                <a:spcPct val="110000"/>
              </a:lnSpc>
            </a:pPr>
            <a:r>
              <a:rPr lang="id-ID" altLang="en-US" sz="1195" noProof="1">
                <a:latin typeface="+mn-lt"/>
                <a:ea typeface="+mn-ea"/>
                <a:cs typeface="+mn-cs"/>
              </a:rPr>
              <a:t>10. </a:t>
            </a:r>
            <a:r>
              <a:rPr lang="id-ID" altLang="en-US" sz="1195" noProof="1">
                <a:latin typeface="+mn-lt"/>
                <a:ea typeface="+mn-ea"/>
                <a:cs typeface="+mn-cs"/>
                <a:sym typeface="+mn-ea"/>
              </a:rPr>
              <a:t>hubungan </a:t>
            </a:r>
            <a:r>
              <a:rPr lang="id-ID" altLang="en-US" sz="1195" noProof="1">
                <a:latin typeface="+mn-lt"/>
                <a:ea typeface="+mn-ea"/>
                <a:cs typeface="+mn-cs"/>
              </a:rPr>
              <a:t>'sangkalan'</a:t>
            </a:r>
            <a:endParaRPr lang="id-ID" altLang="en-US" sz="1195" noProof="1"/>
          </a:p>
          <a:p>
            <a:pPr fontAlgn="auto">
              <a:lnSpc>
                <a:spcPct val="110000"/>
              </a:lnSpc>
            </a:pPr>
            <a:r>
              <a:rPr lang="id-ID" altLang="en-US" sz="1195" noProof="1">
                <a:latin typeface="+mn-lt"/>
                <a:ea typeface="+mn-ea"/>
                <a:cs typeface="+mn-cs"/>
              </a:rPr>
              <a:t>11. </a:t>
            </a:r>
            <a:r>
              <a:rPr lang="id-ID" altLang="en-US" sz="1195" noProof="1">
                <a:latin typeface="+mn-lt"/>
                <a:ea typeface="+mn-ea"/>
                <a:cs typeface="+mn-cs"/>
                <a:sym typeface="+mn-ea"/>
              </a:rPr>
              <a:t>hubungan </a:t>
            </a:r>
            <a:r>
              <a:rPr lang="id-ID" altLang="en-US" sz="1195" noProof="1">
                <a:latin typeface="+mn-lt"/>
                <a:ea typeface="+mn-ea"/>
                <a:cs typeface="+mn-cs"/>
              </a:rPr>
              <a:t>'kenyataan'</a:t>
            </a:r>
            <a:endParaRPr lang="id-ID" altLang="en-US" sz="1195" noProof="1"/>
          </a:p>
          <a:p>
            <a:pPr fontAlgn="auto">
              <a:lnSpc>
                <a:spcPct val="110000"/>
              </a:lnSpc>
            </a:pPr>
            <a:r>
              <a:rPr lang="id-ID" altLang="en-US" sz="1195" noProof="1">
                <a:latin typeface="+mn-lt"/>
                <a:ea typeface="+mn-ea"/>
                <a:cs typeface="+mn-cs"/>
              </a:rPr>
              <a:t>12. </a:t>
            </a:r>
            <a:r>
              <a:rPr lang="id-ID" altLang="en-US" sz="1195" noProof="1">
                <a:latin typeface="+mn-lt"/>
                <a:ea typeface="+mn-ea"/>
                <a:cs typeface="+mn-cs"/>
                <a:sym typeface="+mn-ea"/>
              </a:rPr>
              <a:t>hubungan </a:t>
            </a:r>
            <a:r>
              <a:rPr lang="id-ID" altLang="en-US" sz="1195" noProof="1">
                <a:latin typeface="+mn-lt"/>
                <a:ea typeface="+mn-ea"/>
                <a:cs typeface="+mn-cs"/>
              </a:rPr>
              <a:t>'penjelasan'</a:t>
            </a:r>
            <a:endParaRPr lang="id-ID" altLang="en-US" sz="1195" noProof="1"/>
          </a:p>
          <a:p>
            <a:pPr fontAlgn="auto">
              <a:lnSpc>
                <a:spcPct val="110000"/>
              </a:lnSpc>
            </a:pPr>
            <a:r>
              <a:rPr lang="id-ID" altLang="en-US" sz="1195" noProof="1">
                <a:latin typeface="+mn-lt"/>
                <a:ea typeface="+mn-ea"/>
                <a:cs typeface="+mn-cs"/>
              </a:rPr>
              <a:t>13. </a:t>
            </a:r>
            <a:r>
              <a:rPr lang="id-ID" altLang="en-US" sz="1195" noProof="1">
                <a:latin typeface="+mn-lt"/>
                <a:ea typeface="+mn-ea"/>
                <a:cs typeface="+mn-cs"/>
                <a:sym typeface="+mn-ea"/>
              </a:rPr>
              <a:t>hubungan </a:t>
            </a:r>
            <a:r>
              <a:rPr lang="id-ID" altLang="en-US" sz="1195" noProof="1">
                <a:latin typeface="+mn-lt"/>
                <a:ea typeface="+mn-ea"/>
                <a:cs typeface="+mn-cs"/>
              </a:rPr>
              <a:t>'atributif'</a:t>
            </a:r>
            <a:endParaRPr lang="id-ID" altLang="en-US" sz="1195" noProof="1"/>
          </a:p>
          <a:p>
            <a:pPr fontAlgn="auto">
              <a:lnSpc>
                <a:spcPct val="110000"/>
              </a:lnSpc>
            </a:pPr>
            <a:r>
              <a:rPr lang="id-ID" altLang="en-US" sz="1195" noProof="1">
                <a:latin typeface="+mn-lt"/>
                <a:ea typeface="+mn-ea"/>
                <a:cs typeface="+mn-cs"/>
              </a:rPr>
              <a:t>14. </a:t>
            </a:r>
            <a:r>
              <a:rPr lang="id-ID" altLang="en-US" sz="1195" noProof="1">
                <a:latin typeface="+mn-lt"/>
                <a:ea typeface="+mn-ea"/>
                <a:cs typeface="+mn-cs"/>
                <a:sym typeface="+mn-ea"/>
              </a:rPr>
              <a:t>hubungan </a:t>
            </a:r>
            <a:r>
              <a:rPr lang="id-ID" altLang="en-US" sz="1195" noProof="1">
                <a:latin typeface="+mn-lt"/>
                <a:ea typeface="+mn-ea"/>
                <a:cs typeface="+mn-cs"/>
              </a:rPr>
              <a:t>'lebih'</a:t>
            </a:r>
            <a:endParaRPr lang="id-ID" altLang="en-US" sz="1195" noProof="1"/>
          </a:p>
          <a:p>
            <a:pPr fontAlgn="auto">
              <a:lnSpc>
                <a:spcPct val="110000"/>
              </a:lnSpc>
            </a:pPr>
            <a:r>
              <a:rPr lang="id-ID" altLang="en-US" sz="1195" noProof="1">
                <a:latin typeface="+mn-lt"/>
                <a:ea typeface="+mn-ea"/>
                <a:cs typeface="+mn-cs"/>
              </a:rPr>
              <a:t>15. </a:t>
            </a:r>
            <a:r>
              <a:rPr lang="id-ID" altLang="en-US" sz="1195" noProof="1">
                <a:latin typeface="+mn-lt"/>
                <a:ea typeface="+mn-ea"/>
                <a:cs typeface="+mn-cs"/>
                <a:sym typeface="+mn-ea"/>
              </a:rPr>
              <a:t>hubungan </a:t>
            </a:r>
            <a:r>
              <a:rPr lang="id-ID" altLang="en-US" sz="1195" noProof="1">
                <a:latin typeface="+mn-lt"/>
                <a:ea typeface="+mn-ea"/>
                <a:cs typeface="+mn-cs"/>
              </a:rPr>
              <a:t>'perkecualian'</a:t>
            </a:r>
            <a:endParaRPr lang="id-ID" altLang="en-US" sz="1195" noProof="1"/>
          </a:p>
        </p:txBody>
      </p:sp>
      <p:sp>
        <p:nvSpPr>
          <p:cNvPr id="11282" name="Text Box 4"/>
          <p:cNvSpPr txBox="1"/>
          <p:nvPr/>
        </p:nvSpPr>
        <p:spPr>
          <a:xfrm>
            <a:off x="1789113" y="303213"/>
            <a:ext cx="1881188" cy="2117725"/>
          </a:xfrm>
          <a:prstGeom prst="rect">
            <a:avLst/>
          </a:prstGeom>
          <a:solidFill>
            <a:srgbClr val="F4B183"/>
          </a:solidFill>
          <a:ln w="9525" cap="flat" cmpd="sng">
            <a:solidFill>
              <a:schemeClr val="accent2"/>
            </a:solidFill>
            <a:prstDash val="solid"/>
            <a:round/>
            <a:headEnd type="none" w="med" len="med"/>
            <a:tailEnd type="none" w="med" len="med"/>
          </a:ln>
        </p:spPr>
        <p:txBody>
          <a:bodyPr wrap="square" anchor="t">
            <a:spAutoFit/>
          </a:bodyPr>
          <a:p>
            <a:pPr>
              <a:lnSpc>
                <a:spcPct val="110000"/>
              </a:lnSpc>
            </a:pPr>
            <a:r>
              <a:rPr lang="id-ID" altLang="en-US" sz="1195" b="1" noProof="1">
                <a:latin typeface="Calibri" panose="020F0502020204030204"/>
                <a:ea typeface="+mn-ea"/>
                <a:cs typeface="+mn-cs"/>
              </a:rPr>
              <a:t>Jenis kalimat imperatif sebagai berikut.</a:t>
            </a:r>
            <a:endParaRPr lang="id-ID" altLang="en-US" sz="1195" noProof="1">
              <a:latin typeface="Calibri" panose="020F0502020204030204"/>
            </a:endParaRPr>
          </a:p>
          <a:p>
            <a:pPr>
              <a:lnSpc>
                <a:spcPct val="110000"/>
              </a:lnSpc>
            </a:pPr>
            <a:r>
              <a:rPr lang="id-ID" altLang="en-US" sz="1195" noProof="1">
                <a:latin typeface="Calibri" panose="020F0502020204030204"/>
                <a:ea typeface="+mn-ea"/>
                <a:cs typeface="+mn-cs"/>
              </a:rPr>
              <a:t>1. perintah biasa</a:t>
            </a:r>
            <a:endParaRPr lang="id-ID" altLang="en-US" sz="1195" noProof="1">
              <a:latin typeface="Calibri" panose="020F0502020204030204"/>
            </a:endParaRPr>
          </a:p>
          <a:p>
            <a:pPr>
              <a:lnSpc>
                <a:spcPct val="110000"/>
              </a:lnSpc>
            </a:pPr>
            <a:r>
              <a:rPr lang="id-ID" altLang="en-US" sz="1195" noProof="1">
                <a:latin typeface="Calibri" panose="020F0502020204030204"/>
                <a:ea typeface="+mn-ea"/>
                <a:cs typeface="+mn-cs"/>
              </a:rPr>
              <a:t>2. permintaan</a:t>
            </a:r>
            <a:endParaRPr lang="id-ID" altLang="en-US" sz="1195" noProof="1">
              <a:latin typeface="Calibri" panose="020F0502020204030204"/>
            </a:endParaRPr>
          </a:p>
          <a:p>
            <a:pPr>
              <a:lnSpc>
                <a:spcPct val="110000"/>
              </a:lnSpc>
            </a:pPr>
            <a:r>
              <a:rPr lang="id-ID" altLang="en-US" sz="1195" noProof="1">
                <a:latin typeface="Calibri" panose="020F0502020204030204"/>
                <a:ea typeface="+mn-ea"/>
                <a:cs typeface="+mn-cs"/>
              </a:rPr>
              <a:t>3. mengizinkan</a:t>
            </a:r>
            <a:endParaRPr lang="id-ID" altLang="en-US" sz="1195" noProof="1">
              <a:latin typeface="Calibri" panose="020F0502020204030204"/>
            </a:endParaRPr>
          </a:p>
          <a:p>
            <a:pPr>
              <a:lnSpc>
                <a:spcPct val="110000"/>
              </a:lnSpc>
            </a:pPr>
            <a:r>
              <a:rPr lang="id-ID" altLang="en-US" sz="1195" noProof="1">
                <a:latin typeface="Calibri" panose="020F0502020204030204"/>
                <a:ea typeface="+mn-ea"/>
                <a:cs typeface="+mn-cs"/>
              </a:rPr>
              <a:t>4. ajakan</a:t>
            </a:r>
            <a:endParaRPr lang="id-ID" altLang="en-US" sz="1195" noProof="1">
              <a:latin typeface="Calibri" panose="020F0502020204030204"/>
            </a:endParaRPr>
          </a:p>
          <a:p>
            <a:pPr>
              <a:lnSpc>
                <a:spcPct val="110000"/>
              </a:lnSpc>
            </a:pPr>
            <a:r>
              <a:rPr lang="id-ID" altLang="en-US" sz="1195" noProof="1">
                <a:latin typeface="Calibri" panose="020F0502020204030204"/>
                <a:ea typeface="+mn-ea"/>
                <a:cs typeface="+mn-cs"/>
              </a:rPr>
              <a:t>5. bersyarat</a:t>
            </a:r>
            <a:endParaRPr lang="id-ID" altLang="en-US" sz="1195" noProof="1">
              <a:latin typeface="Calibri" panose="020F0502020204030204"/>
            </a:endParaRPr>
          </a:p>
          <a:p>
            <a:pPr>
              <a:lnSpc>
                <a:spcPct val="110000"/>
              </a:lnSpc>
            </a:pPr>
            <a:r>
              <a:rPr lang="id-ID" altLang="en-US" sz="1195" noProof="1">
                <a:latin typeface="Calibri" panose="020F0502020204030204"/>
                <a:ea typeface="+mn-ea"/>
                <a:cs typeface="+mn-cs"/>
              </a:rPr>
              <a:t>6. sindiran</a:t>
            </a:r>
            <a:endParaRPr lang="id-ID" altLang="en-US" sz="1195" noProof="1">
              <a:latin typeface="Calibri" panose="020F0502020204030204"/>
            </a:endParaRPr>
          </a:p>
          <a:p>
            <a:pPr>
              <a:lnSpc>
                <a:spcPct val="110000"/>
              </a:lnSpc>
            </a:pPr>
            <a:r>
              <a:rPr lang="id-ID" altLang="en-US" sz="1195" noProof="1">
                <a:latin typeface="Calibri" panose="020F0502020204030204"/>
                <a:ea typeface="+mn-ea"/>
                <a:cs typeface="+mn-cs"/>
              </a:rPr>
              <a:t>7. larangan</a:t>
            </a:r>
            <a:endParaRPr lang="id-ID" altLang="en-US" sz="1195" noProof="1">
              <a:latin typeface="Calibri" panose="020F0502020204030204"/>
            </a:endParaRPr>
          </a:p>
          <a:p>
            <a:pPr>
              <a:lnSpc>
                <a:spcPct val="110000"/>
              </a:lnSpc>
            </a:pPr>
            <a:r>
              <a:rPr lang="id-ID" altLang="en-US" sz="1195" noProof="1">
                <a:latin typeface="Calibri" panose="020F0502020204030204"/>
                <a:ea typeface="+mn-ea"/>
                <a:cs typeface="+mn-cs"/>
              </a:rPr>
              <a:t>8. saran</a:t>
            </a:r>
            <a:endParaRPr lang="id-ID" altLang="en-US" sz="1195" noProof="1">
              <a:latin typeface="Calibri" panose="020F0502020204030204"/>
            </a:endParaRPr>
          </a:p>
        </p:txBody>
      </p:sp>
      <p:sp>
        <p:nvSpPr>
          <p:cNvPr id="2" name="Left Arrow 1">
            <a:hlinkClick r:id="rId1" action="ppaction://hlinksldjump"/>
          </p:cNvPr>
          <p:cNvSpPr/>
          <p:nvPr/>
        </p:nvSpPr>
        <p:spPr>
          <a:xfrm>
            <a:off x="665163"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 name="Freeform: Shape 104"/>
          <p:cNvSpPr/>
          <p:nvPr/>
        </p:nvSpPr>
        <p:spPr>
          <a:xfrm>
            <a:off x="4001247" y="812821"/>
            <a:ext cx="3564084" cy="4586661"/>
          </a:xfrm>
          <a:custGeom>
            <a:avLst/>
            <a:gdLst>
              <a:gd name="connsiteX0" fmla="*/ 1303988 w 2469018"/>
              <a:gd name="connsiteY0" fmla="*/ 0 h 3993377"/>
              <a:gd name="connsiteX1" fmla="*/ 1360731 w 2469018"/>
              <a:gd name="connsiteY1" fmla="*/ 2866 h 3993377"/>
              <a:gd name="connsiteX2" fmla="*/ 2469018 w 2469018"/>
              <a:gd name="connsiteY2" fmla="*/ 1231001 h 3993377"/>
              <a:gd name="connsiteX3" fmla="*/ 2469018 w 2469018"/>
              <a:gd name="connsiteY3" fmla="*/ 2758868 h 3993377"/>
              <a:gd name="connsiteX4" fmla="*/ 1234509 w 2469018"/>
              <a:gd name="connsiteY4" fmla="*/ 3993377 h 3993377"/>
              <a:gd name="connsiteX5" fmla="*/ 0 w 2469018"/>
              <a:gd name="connsiteY5" fmla="*/ 2758868 h 3993377"/>
              <a:gd name="connsiteX6" fmla="*/ 0 w 2469018"/>
              <a:gd name="connsiteY6" fmla="*/ 1231001 h 3993377"/>
              <a:gd name="connsiteX7" fmla="*/ 1108288 w 2469018"/>
              <a:gd name="connsiteY7" fmla="*/ 2866 h 3993377"/>
              <a:gd name="connsiteX8" fmla="*/ 1164504 w 2469018"/>
              <a:gd name="connsiteY8" fmla="*/ 27 h 3993377"/>
              <a:gd name="connsiteX9" fmla="*/ 1164504 w 2469018"/>
              <a:gd name="connsiteY9" fmla="*/ 205654 h 3993377"/>
              <a:gd name="connsiteX10" fmla="*/ 1234246 w 2469018"/>
              <a:gd name="connsiteY10" fmla="*/ 275396 h 3993377"/>
              <a:gd name="connsiteX11" fmla="*/ 1303988 w 2469018"/>
              <a:gd name="connsiteY11" fmla="*/ 205654 h 399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9018" h="3993377">
                <a:moveTo>
                  <a:pt x="1303988" y="0"/>
                </a:moveTo>
                <a:lnTo>
                  <a:pt x="1360731" y="2866"/>
                </a:lnTo>
                <a:cubicBezTo>
                  <a:pt x="1983239" y="66085"/>
                  <a:pt x="2469018" y="591814"/>
                  <a:pt x="2469018" y="1231001"/>
                </a:cubicBezTo>
                <a:lnTo>
                  <a:pt x="2469018" y="2758868"/>
                </a:lnTo>
                <a:cubicBezTo>
                  <a:pt x="2469018" y="3440668"/>
                  <a:pt x="1916309" y="3993377"/>
                  <a:pt x="1234509" y="3993377"/>
                </a:cubicBezTo>
                <a:cubicBezTo>
                  <a:pt x="552709" y="3993377"/>
                  <a:pt x="0" y="3440668"/>
                  <a:pt x="0" y="2758868"/>
                </a:cubicBezTo>
                <a:lnTo>
                  <a:pt x="0" y="1231001"/>
                </a:lnTo>
                <a:cubicBezTo>
                  <a:pt x="0" y="591814"/>
                  <a:pt x="485780" y="66085"/>
                  <a:pt x="1108288" y="2866"/>
                </a:cubicBezTo>
                <a:lnTo>
                  <a:pt x="1164504" y="27"/>
                </a:lnTo>
                <a:lnTo>
                  <a:pt x="1164504" y="205654"/>
                </a:lnTo>
                <a:cubicBezTo>
                  <a:pt x="1164504" y="244171"/>
                  <a:pt x="1195729" y="275396"/>
                  <a:pt x="1234246" y="275396"/>
                </a:cubicBezTo>
                <a:cubicBezTo>
                  <a:pt x="1272763" y="275396"/>
                  <a:pt x="1303988" y="244171"/>
                  <a:pt x="1303988" y="205654"/>
                </a:cubicBezTo>
                <a:close/>
              </a:path>
            </a:pathLst>
          </a:custGeom>
          <a:solidFill>
            <a:schemeClr val="bg1">
              <a:lumMod val="75000"/>
            </a:schemeClr>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grpSp>
        <p:nvGrpSpPr>
          <p:cNvPr id="49154" name="Group 3"/>
          <p:cNvGrpSpPr/>
          <p:nvPr/>
        </p:nvGrpSpPr>
        <p:grpSpPr>
          <a:xfrm>
            <a:off x="1549400" y="992188"/>
            <a:ext cx="2065338" cy="3532187"/>
            <a:chOff x="3730" y="2099"/>
            <a:chExt cx="3802" cy="6503"/>
          </a:xfrm>
        </p:grpSpPr>
        <p:sp>
          <p:nvSpPr>
            <p:cNvPr id="104" name="Freeform: Shape 103"/>
            <p:cNvSpPr/>
            <p:nvPr/>
          </p:nvSpPr>
          <p:spPr>
            <a:xfrm>
              <a:off x="3730" y="2099"/>
              <a:ext cx="3802" cy="6503"/>
            </a:xfrm>
            <a:custGeom>
              <a:avLst/>
              <a:gdLst>
                <a:gd name="connsiteX0" fmla="*/ 1234509 w 2469018"/>
                <a:gd name="connsiteY0" fmla="*/ 0 h 3993496"/>
                <a:gd name="connsiteX1" fmla="*/ 2469018 w 2469018"/>
                <a:gd name="connsiteY1" fmla="*/ 1234509 h 3993496"/>
                <a:gd name="connsiteX2" fmla="*/ 2469018 w 2469018"/>
                <a:gd name="connsiteY2" fmla="*/ 2762376 h 3993496"/>
                <a:gd name="connsiteX3" fmla="*/ 1360730 w 2469018"/>
                <a:gd name="connsiteY3" fmla="*/ 3990512 h 3993496"/>
                <a:gd name="connsiteX4" fmla="*/ 1301636 w 2469018"/>
                <a:gd name="connsiteY4" fmla="*/ 3993496 h 3993496"/>
                <a:gd name="connsiteX5" fmla="*/ 1301636 w 2469018"/>
                <a:gd name="connsiteY5" fmla="*/ 3838639 h 3993496"/>
                <a:gd name="connsiteX6" fmla="*/ 1231894 w 2469018"/>
                <a:gd name="connsiteY6" fmla="*/ 3768897 h 3993496"/>
                <a:gd name="connsiteX7" fmla="*/ 1162152 w 2469018"/>
                <a:gd name="connsiteY7" fmla="*/ 3838639 h 3993496"/>
                <a:gd name="connsiteX8" fmla="*/ 1162152 w 2469018"/>
                <a:gd name="connsiteY8" fmla="*/ 3993232 h 3993496"/>
                <a:gd name="connsiteX9" fmla="*/ 1108288 w 2469018"/>
                <a:gd name="connsiteY9" fmla="*/ 3990512 h 3993496"/>
                <a:gd name="connsiteX10" fmla="*/ 0 w 2469018"/>
                <a:gd name="connsiteY10" fmla="*/ 2762376 h 3993496"/>
                <a:gd name="connsiteX11" fmla="*/ 0 w 2469018"/>
                <a:gd name="connsiteY11" fmla="*/ 1234509 h 3993496"/>
                <a:gd name="connsiteX12" fmla="*/ 1234509 w 2469018"/>
                <a:gd name="connsiteY12" fmla="*/ 0 h 399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9018" h="3993496">
                  <a:moveTo>
                    <a:pt x="1234509" y="0"/>
                  </a:moveTo>
                  <a:cubicBezTo>
                    <a:pt x="1916309" y="0"/>
                    <a:pt x="2469018" y="552709"/>
                    <a:pt x="2469018" y="1234509"/>
                  </a:cubicBezTo>
                  <a:lnTo>
                    <a:pt x="2469018" y="2762376"/>
                  </a:lnTo>
                  <a:cubicBezTo>
                    <a:pt x="2469018" y="3401564"/>
                    <a:pt x="1983239" y="3927292"/>
                    <a:pt x="1360730" y="3990512"/>
                  </a:cubicBezTo>
                  <a:lnTo>
                    <a:pt x="1301636" y="3993496"/>
                  </a:lnTo>
                  <a:lnTo>
                    <a:pt x="1301636" y="3838639"/>
                  </a:lnTo>
                  <a:cubicBezTo>
                    <a:pt x="1301636" y="3800122"/>
                    <a:pt x="1270411" y="3768897"/>
                    <a:pt x="1231894" y="3768897"/>
                  </a:cubicBezTo>
                  <a:cubicBezTo>
                    <a:pt x="1193377" y="3768897"/>
                    <a:pt x="1162152" y="3800122"/>
                    <a:pt x="1162152" y="3838639"/>
                  </a:cubicBezTo>
                  <a:lnTo>
                    <a:pt x="1162152" y="3993232"/>
                  </a:lnTo>
                  <a:lnTo>
                    <a:pt x="1108288" y="3990512"/>
                  </a:lnTo>
                  <a:cubicBezTo>
                    <a:pt x="485779" y="3927292"/>
                    <a:pt x="0" y="3401564"/>
                    <a:pt x="0" y="2762376"/>
                  </a:cubicBezTo>
                  <a:lnTo>
                    <a:pt x="0" y="1234509"/>
                  </a:lnTo>
                  <a:cubicBezTo>
                    <a:pt x="0" y="552709"/>
                    <a:pt x="552709" y="0"/>
                    <a:pt x="1234509" y="0"/>
                  </a:cubicBezTo>
                  <a:close/>
                </a:path>
              </a:pathLst>
            </a:custGeom>
            <a:solidFill>
              <a:schemeClr val="accent1">
                <a:lumMod val="60000"/>
                <a:lumOff val="40000"/>
              </a:schemeClr>
            </a:solidFill>
            <a:ln>
              <a:noFill/>
            </a:ln>
            <a:effectLst>
              <a:innerShdw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50" tIns="29325" rIns="58650" bIns="29325" numCol="1" spcCol="0" rtlCol="0" fromWordArt="0" anchor="ctr" anchorCtr="0" forceAA="0" compatLnSpc="1">
              <a:noAutofit/>
            </a:bodyPr>
            <a:lstStyle/>
            <a:p>
              <a:pPr algn="ctr" fontAlgn="auto"/>
              <a:endParaRPr lang="en-US" sz="1155" strike="noStrike" noProof="1"/>
            </a:p>
          </p:txBody>
        </p:sp>
        <p:sp>
          <p:nvSpPr>
            <p:cNvPr id="12292" name="TextBox 89"/>
            <p:cNvSpPr txBox="1"/>
            <p:nvPr/>
          </p:nvSpPr>
          <p:spPr>
            <a:xfrm>
              <a:off x="3944" y="3588"/>
              <a:ext cx="3330" cy="3557"/>
            </a:xfrm>
            <a:prstGeom prst="rect">
              <a:avLst/>
            </a:prstGeom>
            <a:noFill/>
            <a:ln w="9525">
              <a:noFill/>
            </a:ln>
          </p:spPr>
          <p:txBody>
            <a:bodyPr wrap="square" lIns="0" rIns="0" anchor="t">
              <a:spAutoFit/>
            </a:bodyPr>
            <a:p>
              <a:pPr algn="ctr"/>
              <a:r>
                <a:rPr lang="en-US" altLang="zh-CN" sz="1710" noProof="1">
                  <a:latin typeface="Calibri" panose="020F0502020204030204"/>
                  <a:ea typeface="+mn-ea"/>
                  <a:cs typeface="+mn-cs"/>
                </a:rPr>
                <a:t>Kegiatan menyimpulkan isi ceramah diawali dari hasil catatan pokok isi ceramah dan membuat simpulannya. </a:t>
              </a:r>
              <a:endParaRPr lang="en-US" altLang="zh-CN" sz="1710" noProof="1" dirty="0">
                <a:latin typeface="Calibri" panose="020F0502020204030204"/>
              </a:endParaRPr>
            </a:p>
          </p:txBody>
        </p:sp>
      </p:grpSp>
      <p:sp>
        <p:nvSpPr>
          <p:cNvPr id="12293" name="TextBox 93"/>
          <p:cNvSpPr txBox="1"/>
          <p:nvPr/>
        </p:nvSpPr>
        <p:spPr>
          <a:xfrm>
            <a:off x="4149725" y="1549400"/>
            <a:ext cx="3268663" cy="2984500"/>
          </a:xfrm>
          <a:prstGeom prst="rect">
            <a:avLst/>
          </a:prstGeom>
          <a:noFill/>
          <a:ln w="9525">
            <a:noFill/>
          </a:ln>
        </p:spPr>
        <p:txBody>
          <a:bodyPr wrap="square" lIns="0" rIns="0" anchor="t">
            <a:spAutoFit/>
          </a:bodyPr>
          <a:p>
            <a:pPr>
              <a:lnSpc>
                <a:spcPct val="110000"/>
              </a:lnSpc>
            </a:pP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Aspek-aspek yang perlu diperhatikan dalam menyimpulkan isi ceramah sebagai berikut.</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a. Simpulan harus memuat seluruh pokok ceramah.</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b. Simpulan tidak menyimpang dari isi ceramah.</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c. Simpulan bukan komentar, melainkan ringkasan isi ceramah.</a:t>
            </a:r>
            <a:endParaRPr lang="en-US" altLang="zh-CN" sz="1710" noProof="1" dirty="0">
              <a:latin typeface="Calibri" panose="020F0502020204030204"/>
            </a:endParaRPr>
          </a:p>
        </p:txBody>
      </p:sp>
      <p:sp>
        <p:nvSpPr>
          <p:cNvPr id="2" name="Left Arrow 1">
            <a:hlinkClick r:id="rId1" action="ppaction://hlinksldjump"/>
          </p:cNvPr>
          <p:cNvSpPr/>
          <p:nvPr/>
        </p:nvSpPr>
        <p:spPr>
          <a:xfrm>
            <a:off x="665163"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598488" y="354013"/>
            <a:ext cx="3781425" cy="538163"/>
          </a:xfrm>
          <a:prstGeom prst="rect">
            <a:avLst/>
          </a:prstGeom>
          <a:solidFill>
            <a:schemeClr val="accent1">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lvl="0" fontAlgn="auto"/>
            <a:r>
              <a:rPr lang="id-ID" sz="2260" b="1" strike="noStrike" noProof="1" dirty="0" smtClean="0">
                <a:solidFill>
                  <a:sysClr val="windowText" lastClr="000000"/>
                </a:solidFill>
              </a:rPr>
              <a:t>D.  </a:t>
            </a:r>
            <a:r>
              <a:rPr lang="id-ID" sz="2260" b="1" strike="noStrike" noProof="1" dirty="0" smtClean="0">
                <a:solidFill>
                  <a:sysClr val="windowText" lastClr="000000"/>
                </a:solidFill>
                <a:sym typeface="+mn-ea"/>
              </a:rPr>
              <a:t>Penyusunan Teks Ceramah</a:t>
            </a:r>
            <a:endParaRPr lang="id-ID" sz="2260" b="1" strike="noStrike" noProof="1" dirty="0" smtClean="0">
              <a:solidFill>
                <a:sysClr val="windowText" lastClr="000000"/>
              </a:solidFill>
            </a:endParaRPr>
          </a:p>
        </p:txBody>
      </p:sp>
      <p:sp>
        <p:nvSpPr>
          <p:cNvPr id="10" name="Left Arrow 9">
            <a:hlinkClick r:id="rId1" action="ppaction://hlinksldjump"/>
          </p:cNvPr>
          <p:cNvSpPr/>
          <p:nvPr/>
        </p:nvSpPr>
        <p:spPr>
          <a:xfrm>
            <a:off x="598488"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sp>
        <p:nvSpPr>
          <p:cNvPr id="34" name="Shape 608"/>
          <p:cNvSpPr/>
          <p:nvPr/>
        </p:nvSpPr>
        <p:spPr>
          <a:xfrm>
            <a:off x="4117975" y="1144588"/>
            <a:ext cx="150813" cy="4672013"/>
          </a:xfrm>
          <a:prstGeom prst="rect">
            <a:avLst/>
          </a:prstGeom>
          <a:solidFill>
            <a:schemeClr val="bg1">
              <a:lumMod val="75000"/>
            </a:schemeClr>
          </a:solidFill>
          <a:ln w="12700" cap="flat">
            <a:noFill/>
            <a:miter lim="400000"/>
          </a:ln>
          <a:effectLst/>
        </p:spPr>
        <p:txBody>
          <a:bodyPr wrap="square" lIns="29324" tIns="29324" rIns="29324" bIns="29324"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defTabSz="1028700" fontAlgn="auto">
              <a:defRPr sz="2700">
                <a:solidFill>
                  <a:srgbClr val="FFFFFF"/>
                </a:solidFill>
              </a:defRPr>
            </a:pPr>
            <a:endParaRPr sz="1730" strike="noStrike" noProof="1"/>
          </a:p>
        </p:txBody>
      </p:sp>
      <p:sp>
        <p:nvSpPr>
          <p:cNvPr id="2" name="Shape 609"/>
          <p:cNvSpPr/>
          <p:nvPr/>
        </p:nvSpPr>
        <p:spPr>
          <a:xfrm>
            <a:off x="4070350" y="1041400"/>
            <a:ext cx="246063" cy="103188"/>
          </a:xfrm>
          <a:prstGeom prst="rect">
            <a:avLst/>
          </a:prstGeom>
          <a:solidFill>
            <a:schemeClr val="bg1">
              <a:lumMod val="50000"/>
            </a:schemeClr>
          </a:solidFill>
          <a:ln w="12700" cap="flat">
            <a:noFill/>
            <a:miter lim="400000"/>
          </a:ln>
          <a:effectLst/>
        </p:spPr>
        <p:txBody>
          <a:bodyPr wrap="square" lIns="29324" tIns="29324" rIns="29324" bIns="29324"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fontAlgn="auto">
              <a:defRPr>
                <a:solidFill>
                  <a:srgbClr val="FFFFFF"/>
                </a:solidFill>
              </a:defRPr>
            </a:pPr>
            <a:endParaRPr sz="1155" strike="noStrike" noProof="1"/>
          </a:p>
        </p:txBody>
      </p:sp>
      <p:sp>
        <p:nvSpPr>
          <p:cNvPr id="101" name="Freeform: Shape 100"/>
          <p:cNvSpPr/>
          <p:nvPr/>
        </p:nvSpPr>
        <p:spPr>
          <a:xfrm>
            <a:off x="4117975" y="1495425"/>
            <a:ext cx="150813" cy="811213"/>
          </a:xfrm>
          <a:custGeom>
            <a:avLst/>
            <a:gdLst>
              <a:gd name="connsiteX0" fmla="*/ 138198 w 138198"/>
              <a:gd name="connsiteY0" fmla="*/ 0 h 748345"/>
              <a:gd name="connsiteX1" fmla="*/ 138198 w 138198"/>
              <a:gd name="connsiteY1" fmla="*/ 734949 h 748345"/>
              <a:gd name="connsiteX2" fmla="*/ 0 w 138198"/>
              <a:gd name="connsiteY2" fmla="*/ 748345 h 748345"/>
              <a:gd name="connsiteX3" fmla="*/ 0 w 138198"/>
              <a:gd name="connsiteY3" fmla="*/ 13396 h 748345"/>
              <a:gd name="connsiteX4" fmla="*/ 138198 w 138198"/>
              <a:gd name="connsiteY4" fmla="*/ 0 h 74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48345">
                <a:moveTo>
                  <a:pt x="138198" y="0"/>
                </a:moveTo>
                <a:lnTo>
                  <a:pt x="138198" y="734949"/>
                </a:lnTo>
                <a:lnTo>
                  <a:pt x="0" y="748345"/>
                </a:lnTo>
                <a:lnTo>
                  <a:pt x="0" y="13396"/>
                </a:lnTo>
                <a:lnTo>
                  <a:pt x="138198" y="0"/>
                </a:lnTo>
                <a:close/>
              </a:path>
            </a:pathLst>
          </a:custGeom>
          <a:solidFill>
            <a:schemeClr val="tx1">
              <a:alpha val="40000"/>
            </a:schemeClr>
          </a:solidFill>
          <a:ln w="12700" cap="flat">
            <a:noFill/>
            <a:miter lim="400000"/>
          </a:ln>
          <a:effectLst/>
        </p:spPr>
        <p:txBody>
          <a:bodyPr wrap="square" lIns="29324" tIns="29324" rIns="29324" bIns="29324"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defTabSz="1028700" fontAlgn="auto">
              <a:defRPr sz="2700">
                <a:solidFill>
                  <a:srgbClr val="FFFFFF"/>
                </a:solidFill>
              </a:defRPr>
            </a:pPr>
            <a:endParaRPr sz="1730" strike="noStrike" noProof="1"/>
          </a:p>
        </p:txBody>
      </p:sp>
      <p:sp>
        <p:nvSpPr>
          <p:cNvPr id="100" name="Freeform: Shape 99"/>
          <p:cNvSpPr/>
          <p:nvPr/>
        </p:nvSpPr>
        <p:spPr>
          <a:xfrm>
            <a:off x="4117975" y="2552700"/>
            <a:ext cx="150813" cy="793750"/>
          </a:xfrm>
          <a:custGeom>
            <a:avLst/>
            <a:gdLst>
              <a:gd name="connsiteX0" fmla="*/ 0 w 138198"/>
              <a:gd name="connsiteY0" fmla="*/ 0 h 731520"/>
              <a:gd name="connsiteX1" fmla="*/ 138198 w 138198"/>
              <a:gd name="connsiteY1" fmla="*/ 0 h 731520"/>
              <a:gd name="connsiteX2" fmla="*/ 138198 w 138198"/>
              <a:gd name="connsiteY2" fmla="*/ 731520 h 731520"/>
              <a:gd name="connsiteX3" fmla="*/ 0 w 138198"/>
              <a:gd name="connsiteY3" fmla="*/ 731520 h 731520"/>
              <a:gd name="connsiteX4" fmla="*/ 0 w 138198"/>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31520">
                <a:moveTo>
                  <a:pt x="0" y="0"/>
                </a:moveTo>
                <a:lnTo>
                  <a:pt x="138198" y="0"/>
                </a:lnTo>
                <a:lnTo>
                  <a:pt x="138198" y="731520"/>
                </a:lnTo>
                <a:lnTo>
                  <a:pt x="0" y="731520"/>
                </a:lnTo>
                <a:lnTo>
                  <a:pt x="0" y="0"/>
                </a:lnTo>
                <a:close/>
              </a:path>
            </a:pathLst>
          </a:custGeom>
          <a:solidFill>
            <a:schemeClr val="tx1">
              <a:alpha val="40000"/>
            </a:schemeClr>
          </a:solidFill>
          <a:ln w="12700" cap="flat">
            <a:noFill/>
            <a:miter lim="400000"/>
          </a:ln>
          <a:effectLst/>
        </p:spPr>
        <p:txBody>
          <a:bodyPr wrap="square" lIns="29324" tIns="29324" rIns="29324" bIns="29324"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defTabSz="1028700" fontAlgn="auto">
              <a:defRPr sz="2700">
                <a:solidFill>
                  <a:srgbClr val="FFFFFF"/>
                </a:solidFill>
              </a:defRPr>
            </a:pPr>
            <a:endParaRPr sz="1730" strike="noStrike" noProof="1"/>
          </a:p>
        </p:txBody>
      </p:sp>
      <p:sp>
        <p:nvSpPr>
          <p:cNvPr id="99" name="Freeform: Shape 98"/>
          <p:cNvSpPr/>
          <p:nvPr/>
        </p:nvSpPr>
        <p:spPr>
          <a:xfrm>
            <a:off x="4117975" y="3594100"/>
            <a:ext cx="150813" cy="808038"/>
          </a:xfrm>
          <a:custGeom>
            <a:avLst/>
            <a:gdLst>
              <a:gd name="connsiteX0" fmla="*/ 138198 w 138198"/>
              <a:gd name="connsiteY0" fmla="*/ 0 h 745301"/>
              <a:gd name="connsiteX1" fmla="*/ 138198 w 138198"/>
              <a:gd name="connsiteY1" fmla="*/ 733973 h 745301"/>
              <a:gd name="connsiteX2" fmla="*/ 0 w 138198"/>
              <a:gd name="connsiteY2" fmla="*/ 745301 h 745301"/>
              <a:gd name="connsiteX3" fmla="*/ 0 w 138198"/>
              <a:gd name="connsiteY3" fmla="*/ 11327 h 745301"/>
              <a:gd name="connsiteX4" fmla="*/ 138198 w 138198"/>
              <a:gd name="connsiteY4" fmla="*/ 0 h 745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45301">
                <a:moveTo>
                  <a:pt x="138198" y="0"/>
                </a:moveTo>
                <a:lnTo>
                  <a:pt x="138198" y="733973"/>
                </a:lnTo>
                <a:lnTo>
                  <a:pt x="0" y="745301"/>
                </a:lnTo>
                <a:lnTo>
                  <a:pt x="0" y="11327"/>
                </a:lnTo>
                <a:lnTo>
                  <a:pt x="138198" y="0"/>
                </a:lnTo>
                <a:close/>
              </a:path>
            </a:pathLst>
          </a:custGeom>
          <a:solidFill>
            <a:schemeClr val="tx1">
              <a:alpha val="40000"/>
            </a:schemeClr>
          </a:solidFill>
          <a:ln w="12700" cap="flat">
            <a:noFill/>
            <a:miter lim="400000"/>
          </a:ln>
          <a:effectLst/>
        </p:spPr>
        <p:txBody>
          <a:bodyPr wrap="square" lIns="29324" tIns="29324" rIns="29324" bIns="29324"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defTabSz="1028700" fontAlgn="auto">
              <a:defRPr sz="2700">
                <a:solidFill>
                  <a:srgbClr val="FFFFFF"/>
                </a:solidFill>
              </a:defRPr>
            </a:pPr>
            <a:endParaRPr sz="1730" strike="noStrike" noProof="1"/>
          </a:p>
        </p:txBody>
      </p:sp>
      <p:sp>
        <p:nvSpPr>
          <p:cNvPr id="98" name="Freeform: Shape 97"/>
          <p:cNvSpPr/>
          <p:nvPr/>
        </p:nvSpPr>
        <p:spPr>
          <a:xfrm>
            <a:off x="4117975" y="4643438"/>
            <a:ext cx="150813" cy="808038"/>
          </a:xfrm>
          <a:custGeom>
            <a:avLst/>
            <a:gdLst>
              <a:gd name="connsiteX0" fmla="*/ 0 w 138198"/>
              <a:gd name="connsiteY0" fmla="*/ 0 h 745863"/>
              <a:gd name="connsiteX1" fmla="*/ 138198 w 138198"/>
              <a:gd name="connsiteY1" fmla="*/ 11719 h 745863"/>
              <a:gd name="connsiteX2" fmla="*/ 138198 w 138198"/>
              <a:gd name="connsiteY2" fmla="*/ 745863 h 745863"/>
              <a:gd name="connsiteX3" fmla="*/ 0 w 138198"/>
              <a:gd name="connsiteY3" fmla="*/ 734145 h 745863"/>
              <a:gd name="connsiteX4" fmla="*/ 0 w 138198"/>
              <a:gd name="connsiteY4" fmla="*/ 0 h 74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45863">
                <a:moveTo>
                  <a:pt x="0" y="0"/>
                </a:moveTo>
                <a:lnTo>
                  <a:pt x="138198" y="11719"/>
                </a:lnTo>
                <a:lnTo>
                  <a:pt x="138198" y="745863"/>
                </a:lnTo>
                <a:lnTo>
                  <a:pt x="0" y="734145"/>
                </a:lnTo>
                <a:lnTo>
                  <a:pt x="0" y="0"/>
                </a:lnTo>
                <a:close/>
              </a:path>
            </a:pathLst>
          </a:custGeom>
          <a:solidFill>
            <a:schemeClr val="tx1">
              <a:alpha val="40000"/>
            </a:schemeClr>
          </a:solidFill>
          <a:ln w="12700" cap="flat">
            <a:noFill/>
            <a:miter lim="400000"/>
          </a:ln>
          <a:effectLst/>
        </p:spPr>
        <p:txBody>
          <a:bodyPr wrap="square" lIns="29324" tIns="29324" rIns="29324" bIns="29324"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defTabSz="1028700" fontAlgn="auto">
              <a:defRPr sz="2700">
                <a:solidFill>
                  <a:srgbClr val="FFFFFF"/>
                </a:solidFill>
              </a:defRPr>
            </a:pPr>
            <a:endParaRPr sz="1730" strike="noStrike" noProof="1"/>
          </a:p>
        </p:txBody>
      </p:sp>
      <p:sp>
        <p:nvSpPr>
          <p:cNvPr id="37" name="Shape 611">
            <a:hlinkClick r:id="rId2" action="ppaction://hlinksldjump"/>
          </p:cNvPr>
          <p:cNvSpPr/>
          <p:nvPr/>
        </p:nvSpPr>
        <p:spPr>
          <a:xfrm rot="21267794">
            <a:off x="2695575" y="1368425"/>
            <a:ext cx="2994025" cy="792163"/>
          </a:xfrm>
          <a:prstGeom prst="notchedRightArrow">
            <a:avLst>
              <a:gd name="adj1" fmla="val 100000"/>
              <a:gd name="adj2" fmla="val 50000"/>
            </a:avLst>
          </a:prstGeom>
          <a:solidFill>
            <a:schemeClr val="bg1">
              <a:lumMod val="75000"/>
            </a:schemeClr>
          </a:solidFill>
          <a:ln>
            <a:noFill/>
          </a:ln>
        </p:spPr>
        <p:style>
          <a:lnRef idx="1">
            <a:schemeClr val="accent3"/>
          </a:lnRef>
          <a:fillRef idx="3">
            <a:schemeClr val="accent3"/>
          </a:fillRef>
          <a:effectRef idx="2">
            <a:schemeClr val="accent3"/>
          </a:effectRef>
          <a:fontRef idx="minor">
            <a:schemeClr val="lt1"/>
          </a:fontRef>
        </p:style>
        <p:txBody>
          <a:bodyPr wrap="square" lIns="29324" tIns="29324" rIns="29324" bIns="29324"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fontAlgn="auto">
              <a:defRPr sz="2800" b="1">
                <a:solidFill>
                  <a:srgbClr val="FFFFFF"/>
                </a:solidFill>
                <a:latin typeface="Helvetica"/>
                <a:ea typeface="Helvetica"/>
                <a:cs typeface="Helvetica"/>
                <a:sym typeface="Helvetica"/>
              </a:defRPr>
            </a:pPr>
            <a:r>
              <a:rPr lang="en-US" sz="1710" strike="noStrike" noProof="1">
                <a:solidFill>
                  <a:schemeClr val="tx1"/>
                </a:solidFill>
                <a:effectLst/>
              </a:rPr>
              <a:t>1. Topik Teks Ceramah</a:t>
            </a:r>
            <a:endParaRPr lang="en-US" sz="1710" strike="noStrike" noProof="1">
              <a:solidFill>
                <a:schemeClr val="tx1"/>
              </a:solidFill>
              <a:effectLst/>
            </a:endParaRPr>
          </a:p>
        </p:txBody>
      </p:sp>
      <p:sp>
        <p:nvSpPr>
          <p:cNvPr id="40" name="Shape 614">
            <a:hlinkClick r:id="rId3" action="ppaction://hlinksldjump"/>
          </p:cNvPr>
          <p:cNvSpPr/>
          <p:nvPr/>
        </p:nvSpPr>
        <p:spPr>
          <a:xfrm flipH="1">
            <a:off x="2695575" y="2417763"/>
            <a:ext cx="2994025" cy="792163"/>
          </a:xfrm>
          <a:prstGeom prst="notchedRightArrow">
            <a:avLst>
              <a:gd name="adj1" fmla="val 100000"/>
              <a:gd name="adj2" fmla="val 50000"/>
            </a:avLst>
          </a:prstGeom>
          <a:solidFill>
            <a:schemeClr val="accent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wrap="square" lIns="29324" tIns="29324" rIns="29324" bIns="29324"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fontAlgn="auto">
              <a:defRPr sz="2800" b="1">
                <a:solidFill>
                  <a:srgbClr val="FFFFFF"/>
                </a:solidFill>
                <a:latin typeface="Helvetica"/>
                <a:ea typeface="Helvetica"/>
                <a:cs typeface="Helvetica"/>
                <a:sym typeface="Helvetica"/>
              </a:defRPr>
            </a:pPr>
            <a:r>
              <a:rPr lang="en-US" sz="1710" strike="noStrike" noProof="1">
                <a:solidFill>
                  <a:schemeClr val="tx1"/>
                </a:solidFill>
                <a:effectLst/>
              </a:rPr>
              <a:t>2. Tujuan Teks Ceramah</a:t>
            </a:r>
            <a:endParaRPr lang="en-US" sz="1710" strike="noStrike" noProof="1">
              <a:solidFill>
                <a:schemeClr val="tx1"/>
              </a:solidFill>
              <a:effectLst/>
            </a:endParaRPr>
          </a:p>
        </p:txBody>
      </p:sp>
      <p:sp>
        <p:nvSpPr>
          <p:cNvPr id="73" name="Shape 617">
            <a:hlinkClick r:id="rId4" action="ppaction://hlinksldjump"/>
          </p:cNvPr>
          <p:cNvSpPr/>
          <p:nvPr/>
        </p:nvSpPr>
        <p:spPr>
          <a:xfrm rot="21318851">
            <a:off x="2695575" y="3465513"/>
            <a:ext cx="2994025" cy="793750"/>
          </a:xfrm>
          <a:prstGeom prst="notchedRightArrow">
            <a:avLst>
              <a:gd name="adj1" fmla="val 100000"/>
              <a:gd name="adj2" fmla="val 50000"/>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wrap="square" lIns="29324" tIns="29324" rIns="29324" bIns="29324"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fontAlgn="auto">
              <a:defRPr sz="2800" b="1">
                <a:solidFill>
                  <a:srgbClr val="FFFFFF"/>
                </a:solidFill>
                <a:latin typeface="Helvetica"/>
                <a:ea typeface="Helvetica"/>
                <a:cs typeface="Helvetica"/>
                <a:sym typeface="Helvetica"/>
              </a:defRPr>
            </a:pPr>
            <a:r>
              <a:rPr lang="en-US" sz="1710" strike="noStrike" noProof="1">
                <a:solidFill>
                  <a:schemeClr val="tx1"/>
                </a:solidFill>
                <a:effectLst/>
              </a:rPr>
              <a:t>3. Kerangka Teks Ceramah</a:t>
            </a:r>
            <a:endParaRPr lang="en-US" sz="1710" strike="noStrike" noProof="1">
              <a:solidFill>
                <a:schemeClr val="tx1"/>
              </a:solidFill>
              <a:effectLst/>
            </a:endParaRPr>
          </a:p>
        </p:txBody>
      </p:sp>
      <p:sp>
        <p:nvSpPr>
          <p:cNvPr id="76" name="Shape 620">
            <a:hlinkClick r:id="rId5" action="ppaction://hlinksldjump"/>
          </p:cNvPr>
          <p:cNvSpPr/>
          <p:nvPr/>
        </p:nvSpPr>
        <p:spPr>
          <a:xfrm rot="290802" flipH="1">
            <a:off x="2698750" y="4503738"/>
            <a:ext cx="2994025" cy="793750"/>
          </a:xfrm>
          <a:prstGeom prst="notchedRightArrow">
            <a:avLst>
              <a:gd name="adj1" fmla="val 100000"/>
              <a:gd name="adj2" fmla="val 50000"/>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29324" tIns="29324" rIns="29324" bIns="29324"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fontAlgn="auto">
              <a:defRPr sz="2800" b="1">
                <a:solidFill>
                  <a:srgbClr val="FFFFFF"/>
                </a:solidFill>
                <a:latin typeface="Helvetica"/>
                <a:ea typeface="Helvetica"/>
                <a:cs typeface="Helvetica"/>
                <a:sym typeface="Helvetica"/>
              </a:defRPr>
            </a:pPr>
            <a:r>
              <a:rPr lang="en-US" sz="1710" strike="noStrike" noProof="1">
                <a:solidFill>
                  <a:schemeClr val="tx1"/>
                </a:solidFill>
                <a:effectLst/>
              </a:rPr>
              <a:t>4. Pengembangan Kerangka Teks Ceramah</a:t>
            </a:r>
            <a:endParaRPr lang="en-US" sz="1710" strike="noStrike" noProof="1">
              <a:solidFill>
                <a:schemeClr val="tx1"/>
              </a:solidFill>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Left Arrow 9">
            <a:hlinkClick r:id="rId1" action="ppaction://hlinksldjump"/>
          </p:cNvPr>
          <p:cNvSpPr/>
          <p:nvPr/>
        </p:nvSpPr>
        <p:spPr>
          <a:xfrm>
            <a:off x="598488"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grpSp>
        <p:nvGrpSpPr>
          <p:cNvPr id="51202" name="Group 5"/>
          <p:cNvGrpSpPr/>
          <p:nvPr/>
        </p:nvGrpSpPr>
        <p:grpSpPr>
          <a:xfrm>
            <a:off x="598488" y="1138238"/>
            <a:ext cx="7781925" cy="4094162"/>
            <a:chOff x="1102" y="2210"/>
            <a:chExt cx="14330" cy="7062"/>
          </a:xfrm>
        </p:grpSpPr>
        <p:sp>
          <p:nvSpPr>
            <p:cNvPr id="124" name="Freeform: Shape 123"/>
            <p:cNvSpPr/>
            <p:nvPr/>
          </p:nvSpPr>
          <p:spPr>
            <a:xfrm>
              <a:off x="2727" y="2658"/>
              <a:ext cx="12694" cy="6169"/>
            </a:xfrm>
            <a:custGeom>
              <a:avLst/>
              <a:gdLst>
                <a:gd name="connsiteX0" fmla="*/ 2720555 w 10018568"/>
                <a:gd name="connsiteY0" fmla="*/ 2927706 h 3076162"/>
                <a:gd name="connsiteX1" fmla="*/ 2720737 w 10018568"/>
                <a:gd name="connsiteY1" fmla="*/ 2927758 h 3076162"/>
                <a:gd name="connsiteX2" fmla="*/ 2720555 w 10018568"/>
                <a:gd name="connsiteY2" fmla="*/ 2932011 h 3076162"/>
                <a:gd name="connsiteX3" fmla="*/ 5797194 w 10018568"/>
                <a:gd name="connsiteY3" fmla="*/ 1090 h 3076162"/>
                <a:gd name="connsiteX4" fmla="*/ 5894160 w 10018568"/>
                <a:gd name="connsiteY4" fmla="*/ 23003 h 3076162"/>
                <a:gd name="connsiteX5" fmla="*/ 6001223 w 10018568"/>
                <a:gd name="connsiteY5" fmla="*/ 80397 h 3076162"/>
                <a:gd name="connsiteX6" fmla="*/ 6086186 w 10018568"/>
                <a:gd name="connsiteY6" fmla="*/ 115120 h 3076162"/>
                <a:gd name="connsiteX7" fmla="*/ 6174588 w 10018568"/>
                <a:gd name="connsiteY7" fmla="*/ 143386 h 3076162"/>
                <a:gd name="connsiteX8" fmla="*/ 6307190 w 10018568"/>
                <a:gd name="connsiteY8" fmla="*/ 140660 h 3076162"/>
                <a:gd name="connsiteX9" fmla="*/ 6312592 w 10018568"/>
                <a:gd name="connsiteY9" fmla="*/ 114259 h 3076162"/>
                <a:gd name="connsiteX10" fmla="*/ 6446176 w 10018568"/>
                <a:gd name="connsiteY10" fmla="*/ 111246 h 3076162"/>
                <a:gd name="connsiteX11" fmla="*/ 6530157 w 10018568"/>
                <a:gd name="connsiteY11" fmla="*/ 130903 h 3076162"/>
                <a:gd name="connsiteX12" fmla="*/ 6638694 w 10018568"/>
                <a:gd name="connsiteY12" fmla="*/ 139799 h 3076162"/>
                <a:gd name="connsiteX13" fmla="*/ 6772278 w 10018568"/>
                <a:gd name="connsiteY13" fmla="*/ 122581 h 3076162"/>
                <a:gd name="connsiteX14" fmla="*/ 6786520 w 10018568"/>
                <a:gd name="connsiteY14" fmla="*/ 204511 h 3076162"/>
                <a:gd name="connsiteX15" fmla="*/ 6835142 w 10018568"/>
                <a:gd name="connsiteY15" fmla="*/ 206376 h 3076162"/>
                <a:gd name="connsiteX16" fmla="*/ 6872466 w 10018568"/>
                <a:gd name="connsiteY16" fmla="*/ 218716 h 3076162"/>
                <a:gd name="connsiteX17" fmla="*/ 6927962 w 10018568"/>
                <a:gd name="connsiteY17" fmla="*/ 236364 h 3076162"/>
                <a:gd name="connsiteX18" fmla="*/ 6978548 w 10018568"/>
                <a:gd name="connsiteY18" fmla="*/ 207524 h 3076162"/>
                <a:gd name="connsiteX19" fmla="*/ 7080700 w 10018568"/>
                <a:gd name="connsiteY19" fmla="*/ 191597 h 3076162"/>
                <a:gd name="connsiteX20" fmla="*/ 7120972 w 10018568"/>
                <a:gd name="connsiteY20" fmla="*/ 158022 h 3076162"/>
                <a:gd name="connsiteX21" fmla="*/ 7190711 w 10018568"/>
                <a:gd name="connsiteY21" fmla="*/ 159313 h 3076162"/>
                <a:gd name="connsiteX22" fmla="*/ 7309562 w 10018568"/>
                <a:gd name="connsiteY22" fmla="*/ 148121 h 3076162"/>
                <a:gd name="connsiteX23" fmla="*/ 7376354 w 10018568"/>
                <a:gd name="connsiteY23" fmla="*/ 92449 h 3076162"/>
                <a:gd name="connsiteX24" fmla="*/ 7443636 w 10018568"/>
                <a:gd name="connsiteY24" fmla="*/ 30894 h 3076162"/>
                <a:gd name="connsiteX25" fmla="*/ 7546280 w 10018568"/>
                <a:gd name="connsiteY25" fmla="*/ 48686 h 3076162"/>
                <a:gd name="connsiteX26" fmla="*/ 7630262 w 10018568"/>
                <a:gd name="connsiteY26" fmla="*/ 40364 h 3076162"/>
                <a:gd name="connsiteX27" fmla="*/ 7816395 w 10018568"/>
                <a:gd name="connsiteY27" fmla="*/ 89580 h 3076162"/>
                <a:gd name="connsiteX28" fmla="*/ 7866489 w 10018568"/>
                <a:gd name="connsiteY28" fmla="*/ 46678 h 3076162"/>
                <a:gd name="connsiteX29" fmla="*/ 7921985 w 10018568"/>
                <a:gd name="connsiteY29" fmla="*/ 92162 h 3076162"/>
                <a:gd name="connsiteX30" fmla="*/ 8039363 w 10018568"/>
                <a:gd name="connsiteY30" fmla="*/ 188441 h 3076162"/>
                <a:gd name="connsiteX31" fmla="*/ 8086510 w 10018568"/>
                <a:gd name="connsiteY31" fmla="*/ 189588 h 3076162"/>
                <a:gd name="connsiteX32" fmla="*/ 8152811 w 10018568"/>
                <a:gd name="connsiteY32" fmla="*/ 217137 h 3076162"/>
                <a:gd name="connsiteX33" fmla="*/ 8157722 w 10018568"/>
                <a:gd name="connsiteY33" fmla="*/ 193893 h 3076162"/>
                <a:gd name="connsiteX34" fmla="*/ 8266259 w 10018568"/>
                <a:gd name="connsiteY34" fmla="*/ 190880 h 3076162"/>
                <a:gd name="connsiteX35" fmla="*/ 8383145 w 10018568"/>
                <a:gd name="connsiteY35" fmla="*/ 190880 h 3076162"/>
                <a:gd name="connsiteX36" fmla="*/ 8540303 w 10018568"/>
                <a:gd name="connsiteY36" fmla="*/ 187436 h 3076162"/>
                <a:gd name="connsiteX37" fmla="*/ 8629686 w 10018568"/>
                <a:gd name="connsiteY37" fmla="*/ 184423 h 3076162"/>
                <a:gd name="connsiteX38" fmla="*/ 8684692 w 10018568"/>
                <a:gd name="connsiteY38" fmla="*/ 206807 h 3076162"/>
                <a:gd name="connsiteX39" fmla="*/ 8701881 w 10018568"/>
                <a:gd name="connsiteY39" fmla="*/ 206807 h 3076162"/>
                <a:gd name="connsiteX40" fmla="*/ 8735277 w 10018568"/>
                <a:gd name="connsiteY40" fmla="*/ 194467 h 3076162"/>
                <a:gd name="connsiteX41" fmla="*/ 8782915 w 10018568"/>
                <a:gd name="connsiteY41" fmla="*/ 188297 h 3076162"/>
                <a:gd name="connsiteX42" fmla="*/ 8812382 w 10018568"/>
                <a:gd name="connsiteY42" fmla="*/ 160318 h 3076162"/>
                <a:gd name="connsiteX43" fmla="*/ 8817293 w 10018568"/>
                <a:gd name="connsiteY43" fmla="*/ 190162 h 3076162"/>
                <a:gd name="connsiteX44" fmla="*/ 8865914 w 10018568"/>
                <a:gd name="connsiteY44" fmla="*/ 216420 h 3076162"/>
                <a:gd name="connsiteX45" fmla="*/ 8917482 w 10018568"/>
                <a:gd name="connsiteY45" fmla="*/ 207667 h 3076162"/>
                <a:gd name="connsiteX46" fmla="*/ 8949404 w 10018568"/>
                <a:gd name="connsiteY46" fmla="*/ 187723 h 3076162"/>
                <a:gd name="connsiteX47" fmla="*/ 9052048 w 10018568"/>
                <a:gd name="connsiteY47" fmla="*/ 143530 h 3076162"/>
                <a:gd name="connsiteX48" fmla="*/ 9162058 w 10018568"/>
                <a:gd name="connsiteY48" fmla="*/ 157878 h 3076162"/>
                <a:gd name="connsiteX49" fmla="*/ 9213626 w 10018568"/>
                <a:gd name="connsiteY49" fmla="*/ 166631 h 3076162"/>
                <a:gd name="connsiteX50" fmla="*/ 9250460 w 10018568"/>
                <a:gd name="connsiteY50" fmla="*/ 189445 h 3076162"/>
                <a:gd name="connsiteX51" fmla="*/ 9303991 w 10018568"/>
                <a:gd name="connsiteY51" fmla="*/ 148121 h 3076162"/>
                <a:gd name="connsiteX52" fmla="*/ 9322654 w 10018568"/>
                <a:gd name="connsiteY52" fmla="*/ 139943 h 3076162"/>
                <a:gd name="connsiteX53" fmla="*/ 9502894 w 10018568"/>
                <a:gd name="connsiteY53" fmla="*/ 95032 h 3076162"/>
                <a:gd name="connsiteX54" fmla="*/ 9561337 w 10018568"/>
                <a:gd name="connsiteY54" fmla="*/ 47538 h 3076162"/>
                <a:gd name="connsiteX55" fmla="*/ 9611431 w 10018568"/>
                <a:gd name="connsiteY55" fmla="*/ 19416 h 3076162"/>
                <a:gd name="connsiteX56" fmla="*/ 9679205 w 10018568"/>
                <a:gd name="connsiteY56" fmla="*/ 32616 h 3076162"/>
                <a:gd name="connsiteX57" fmla="*/ 9737649 w 10018568"/>
                <a:gd name="connsiteY57" fmla="*/ 33477 h 3076162"/>
                <a:gd name="connsiteX58" fmla="*/ 9745506 w 10018568"/>
                <a:gd name="connsiteY58" fmla="*/ 112968 h 3076162"/>
                <a:gd name="connsiteX59" fmla="*/ 9789216 w 10018568"/>
                <a:gd name="connsiteY59" fmla="*/ 113254 h 3076162"/>
                <a:gd name="connsiteX60" fmla="*/ 9814754 w 10018568"/>
                <a:gd name="connsiteY60" fmla="*/ 124303 h 3076162"/>
                <a:gd name="connsiteX61" fmla="*/ 9865339 w 10018568"/>
                <a:gd name="connsiteY61" fmla="*/ 131334 h 3076162"/>
                <a:gd name="connsiteX62" fmla="*/ 9983699 w 10018568"/>
                <a:gd name="connsiteY62" fmla="*/ 140086 h 3076162"/>
                <a:gd name="connsiteX63" fmla="*/ 10018568 w 10018568"/>
                <a:gd name="connsiteY63" fmla="*/ 128607 h 3076162"/>
                <a:gd name="connsiteX64" fmla="*/ 10018568 w 10018568"/>
                <a:gd name="connsiteY64" fmla="*/ 2975056 h 3076162"/>
                <a:gd name="connsiteX65" fmla="*/ 10007763 w 10018568"/>
                <a:gd name="connsiteY65" fmla="*/ 2970895 h 3076162"/>
                <a:gd name="connsiteX66" fmla="*/ 9880564 w 10018568"/>
                <a:gd name="connsiteY66" fmla="*/ 2981083 h 3076162"/>
                <a:gd name="connsiteX67" fmla="*/ 9797565 w 10018568"/>
                <a:gd name="connsiteY67" fmla="*/ 2980652 h 3076162"/>
                <a:gd name="connsiteX68" fmla="*/ 9703761 w 10018568"/>
                <a:gd name="connsiteY68" fmla="*/ 2973335 h 3076162"/>
                <a:gd name="connsiteX69" fmla="*/ 9675277 w 10018568"/>
                <a:gd name="connsiteY69" fmla="*/ 2952242 h 3076162"/>
                <a:gd name="connsiteX70" fmla="*/ 9587366 w 10018568"/>
                <a:gd name="connsiteY70" fmla="*/ 2949229 h 3076162"/>
                <a:gd name="connsiteX71" fmla="*/ 9533343 w 10018568"/>
                <a:gd name="connsiteY71" fmla="*/ 2945355 h 3076162"/>
                <a:gd name="connsiteX72" fmla="*/ 9441504 w 10018568"/>
                <a:gd name="connsiteY72" fmla="*/ 3040629 h 3076162"/>
                <a:gd name="connsiteX73" fmla="*/ 9414984 w 10018568"/>
                <a:gd name="connsiteY73" fmla="*/ 3043212 h 3076162"/>
                <a:gd name="connsiteX74" fmla="*/ 9408108 w 10018568"/>
                <a:gd name="connsiteY74" fmla="*/ 3045938 h 3076162"/>
                <a:gd name="connsiteX75" fmla="*/ 9322654 w 10018568"/>
                <a:gd name="connsiteY75" fmla="*/ 3032450 h 3076162"/>
                <a:gd name="connsiteX76" fmla="*/ 9303500 w 10018568"/>
                <a:gd name="connsiteY76" fmla="*/ 3015806 h 3076162"/>
                <a:gd name="connsiteX77" fmla="*/ 9232779 w 10018568"/>
                <a:gd name="connsiteY77" fmla="*/ 2984526 h 3076162"/>
                <a:gd name="connsiteX78" fmla="*/ 9226886 w 10018568"/>
                <a:gd name="connsiteY78" fmla="*/ 2971613 h 3076162"/>
                <a:gd name="connsiteX79" fmla="*/ 9163532 w 10018568"/>
                <a:gd name="connsiteY79" fmla="*/ 2961425 h 3076162"/>
                <a:gd name="connsiteX80" fmla="*/ 9039279 w 10018568"/>
                <a:gd name="connsiteY80" fmla="*/ 2948081 h 3076162"/>
                <a:gd name="connsiteX81" fmla="*/ 9035350 w 10018568"/>
                <a:gd name="connsiteY81" fmla="*/ 2949516 h 3076162"/>
                <a:gd name="connsiteX82" fmla="*/ 9016196 w 10018568"/>
                <a:gd name="connsiteY82" fmla="*/ 2955686 h 3076162"/>
                <a:gd name="connsiteX83" fmla="*/ 8949895 w 10018568"/>
                <a:gd name="connsiteY83" fmla="*/ 2993422 h 3076162"/>
                <a:gd name="connsiteX84" fmla="*/ 8848234 w 10018568"/>
                <a:gd name="connsiteY84" fmla="*/ 2996866 h 3076162"/>
                <a:gd name="connsiteX85" fmla="*/ 8763762 w 10018568"/>
                <a:gd name="connsiteY85" fmla="*/ 2963721 h 3076162"/>
                <a:gd name="connsiteX86" fmla="*/ 8702863 w 10018568"/>
                <a:gd name="connsiteY86" fmla="*/ 2964582 h 3076162"/>
                <a:gd name="connsiteX87" fmla="*/ 8655716 w 10018568"/>
                <a:gd name="connsiteY87" fmla="*/ 2979504 h 3076162"/>
                <a:gd name="connsiteX88" fmla="*/ 8501996 w 10018568"/>
                <a:gd name="connsiteY88" fmla="*/ 2981370 h 3076162"/>
                <a:gd name="connsiteX89" fmla="*/ 8441097 w 10018568"/>
                <a:gd name="connsiteY89" fmla="*/ 2919815 h 3076162"/>
                <a:gd name="connsiteX90" fmla="*/ 8256928 w 10018568"/>
                <a:gd name="connsiteY90" fmla="*/ 2965012 h 3076162"/>
                <a:gd name="connsiteX91" fmla="*/ 8260857 w 10018568"/>
                <a:gd name="connsiteY91" fmla="*/ 2897575 h 3076162"/>
                <a:gd name="connsiteX92" fmla="*/ 8243177 w 10018568"/>
                <a:gd name="connsiteY92" fmla="*/ 2905466 h 3076162"/>
                <a:gd name="connsiteX93" fmla="*/ 8155758 w 10018568"/>
                <a:gd name="connsiteY93" fmla="*/ 2906184 h 3076162"/>
                <a:gd name="connsiteX94" fmla="*/ 8035434 w 10018568"/>
                <a:gd name="connsiteY94" fmla="*/ 2852234 h 3076162"/>
                <a:gd name="connsiteX95" fmla="*/ 7967659 w 10018568"/>
                <a:gd name="connsiteY95" fmla="*/ 2914219 h 3076162"/>
                <a:gd name="connsiteX96" fmla="*/ 7722100 w 10018568"/>
                <a:gd name="connsiteY96" fmla="*/ 2980652 h 3076162"/>
                <a:gd name="connsiteX97" fmla="*/ 7629770 w 10018568"/>
                <a:gd name="connsiteY97" fmla="*/ 2991844 h 3076162"/>
                <a:gd name="connsiteX98" fmla="*/ 7545298 w 10018568"/>
                <a:gd name="connsiteY98" fmla="*/ 3028576 h 3076162"/>
                <a:gd name="connsiteX99" fmla="*/ 7478506 w 10018568"/>
                <a:gd name="connsiteY99" fmla="*/ 3048090 h 3076162"/>
                <a:gd name="connsiteX100" fmla="*/ 7367022 w 10018568"/>
                <a:gd name="connsiteY100" fmla="*/ 3068608 h 3076162"/>
                <a:gd name="connsiteX101" fmla="*/ 7337555 w 10018568"/>
                <a:gd name="connsiteY101" fmla="*/ 3044646 h 3076162"/>
                <a:gd name="connsiteX102" fmla="*/ 7260450 w 10018568"/>
                <a:gd name="connsiteY102" fmla="*/ 2968026 h 3076162"/>
                <a:gd name="connsiteX103" fmla="*/ 7172048 w 10018568"/>
                <a:gd name="connsiteY103" fmla="*/ 2905466 h 3076162"/>
                <a:gd name="connsiteX104" fmla="*/ 6972654 w 10018568"/>
                <a:gd name="connsiteY104" fmla="*/ 2817941 h 3076162"/>
                <a:gd name="connsiteX105" fmla="*/ 6880816 w 10018568"/>
                <a:gd name="connsiteY105" fmla="*/ 2834872 h 3076162"/>
                <a:gd name="connsiteX106" fmla="*/ 6753124 w 10018568"/>
                <a:gd name="connsiteY106" fmla="*/ 2840755 h 3076162"/>
                <a:gd name="connsiteX107" fmla="*/ 6681422 w 10018568"/>
                <a:gd name="connsiteY107" fmla="*/ 2871174 h 3076162"/>
                <a:gd name="connsiteX108" fmla="*/ 6597440 w 10018568"/>
                <a:gd name="connsiteY108" fmla="*/ 2853955 h 3076162"/>
                <a:gd name="connsiteX109" fmla="*/ 6476626 w 10018568"/>
                <a:gd name="connsiteY109" fmla="*/ 2882796 h 3076162"/>
                <a:gd name="connsiteX110" fmla="*/ 6381840 w 10018568"/>
                <a:gd name="connsiteY110" fmla="*/ 2885522 h 3076162"/>
                <a:gd name="connsiteX111" fmla="*/ 6276249 w 10018568"/>
                <a:gd name="connsiteY111" fmla="*/ 2883370 h 3076162"/>
                <a:gd name="connsiteX112" fmla="*/ 6250220 w 10018568"/>
                <a:gd name="connsiteY112" fmla="*/ 2830137 h 3076162"/>
                <a:gd name="connsiteX113" fmla="*/ 6172623 w 10018568"/>
                <a:gd name="connsiteY113" fmla="*/ 2798427 h 3076162"/>
                <a:gd name="connsiteX114" fmla="*/ 6069980 w 10018568"/>
                <a:gd name="connsiteY114" fmla="*/ 2787809 h 3076162"/>
                <a:gd name="connsiteX115" fmla="*/ 5939342 w 10018568"/>
                <a:gd name="connsiteY115" fmla="*/ 2744620 h 3076162"/>
                <a:gd name="connsiteX116" fmla="*/ 5947200 w 10018568"/>
                <a:gd name="connsiteY116" fmla="*/ 2822963 h 3076162"/>
                <a:gd name="connsiteX117" fmla="*/ 5915278 w 10018568"/>
                <a:gd name="connsiteY117" fmla="*/ 2849507 h 3076162"/>
                <a:gd name="connsiteX118" fmla="*/ 5901526 w 10018568"/>
                <a:gd name="connsiteY118" fmla="*/ 2875622 h 3076162"/>
                <a:gd name="connsiteX119" fmla="*/ 5772362 w 10018568"/>
                <a:gd name="connsiteY119" fmla="*/ 2963147 h 3076162"/>
                <a:gd name="connsiteX120" fmla="*/ 5648109 w 10018568"/>
                <a:gd name="connsiteY120" fmla="*/ 2868160 h 3076162"/>
                <a:gd name="connsiteX121" fmla="*/ 5530241 w 10018568"/>
                <a:gd name="connsiteY121" fmla="*/ 2876913 h 3076162"/>
                <a:gd name="connsiteX122" fmla="*/ 5469343 w 10018568"/>
                <a:gd name="connsiteY122" fmla="*/ 2919241 h 3076162"/>
                <a:gd name="connsiteX123" fmla="*/ 5383397 w 10018568"/>
                <a:gd name="connsiteY123" fmla="*/ 2924406 h 3076162"/>
                <a:gd name="connsiteX124" fmla="*/ 5276824 w 10018568"/>
                <a:gd name="connsiteY124" fmla="*/ 2900444 h 3076162"/>
                <a:gd name="connsiteX125" fmla="*/ 5141767 w 10018568"/>
                <a:gd name="connsiteY125" fmla="*/ 2936316 h 3076162"/>
                <a:gd name="connsiteX126" fmla="*/ 5091673 w 10018568"/>
                <a:gd name="connsiteY126" fmla="*/ 2966017 h 3076162"/>
                <a:gd name="connsiteX127" fmla="*/ 5013585 w 10018568"/>
                <a:gd name="connsiteY127" fmla="*/ 2964008 h 3076162"/>
                <a:gd name="connsiteX128" fmla="*/ 4914379 w 10018568"/>
                <a:gd name="connsiteY128" fmla="*/ 3014371 h 3076162"/>
                <a:gd name="connsiteX129" fmla="*/ 4837274 w 10018568"/>
                <a:gd name="connsiteY129" fmla="*/ 3044646 h 3076162"/>
                <a:gd name="connsiteX130" fmla="*/ 4748873 w 10018568"/>
                <a:gd name="connsiteY130" fmla="*/ 2997440 h 3076162"/>
                <a:gd name="connsiteX131" fmla="*/ 4632478 w 10018568"/>
                <a:gd name="connsiteY131" fmla="*/ 2892840 h 3076162"/>
                <a:gd name="connsiteX132" fmla="*/ 4486616 w 10018568"/>
                <a:gd name="connsiteY132" fmla="*/ 2869739 h 3076162"/>
                <a:gd name="connsiteX133" fmla="*/ 4396250 w 10018568"/>
                <a:gd name="connsiteY133" fmla="*/ 2866295 h 3076162"/>
                <a:gd name="connsiteX134" fmla="*/ 4322582 w 10018568"/>
                <a:gd name="connsiteY134" fmla="*/ 2853238 h 3076162"/>
                <a:gd name="connsiteX135" fmla="*/ 4279364 w 10018568"/>
                <a:gd name="connsiteY135" fmla="*/ 2815071 h 3076162"/>
                <a:gd name="connsiteX136" fmla="*/ 4219447 w 10018568"/>
                <a:gd name="connsiteY136" fmla="*/ 2806318 h 3076162"/>
                <a:gd name="connsiteX137" fmla="*/ 4110419 w 10018568"/>
                <a:gd name="connsiteY137" fmla="*/ 2806462 h 3076162"/>
                <a:gd name="connsiteX138" fmla="*/ 3974871 w 10018568"/>
                <a:gd name="connsiteY138" fmla="*/ 2807610 h 3076162"/>
                <a:gd name="connsiteX139" fmla="*/ 3878611 w 10018568"/>
                <a:gd name="connsiteY139" fmla="*/ 2727115 h 3076162"/>
                <a:gd name="connsiteX140" fmla="*/ 3694933 w 10018568"/>
                <a:gd name="connsiteY140" fmla="*/ 2829133 h 3076162"/>
                <a:gd name="connsiteX141" fmla="*/ 3574609 w 10018568"/>
                <a:gd name="connsiteY141" fmla="*/ 2838746 h 3076162"/>
                <a:gd name="connsiteX142" fmla="*/ 3465582 w 10018568"/>
                <a:gd name="connsiteY142" fmla="*/ 2927276 h 3076162"/>
                <a:gd name="connsiteX143" fmla="*/ 3213638 w 10018568"/>
                <a:gd name="connsiteY143" fmla="*/ 2920102 h 3076162"/>
                <a:gd name="connsiteX144" fmla="*/ 2986741 w 10018568"/>
                <a:gd name="connsiteY144" fmla="*/ 2937176 h 3076162"/>
                <a:gd name="connsiteX145" fmla="*/ 2924370 w 10018568"/>
                <a:gd name="connsiteY145" fmla="*/ 2900731 h 3076162"/>
                <a:gd name="connsiteX146" fmla="*/ 2791767 w 10018568"/>
                <a:gd name="connsiteY146" fmla="*/ 2904749 h 3076162"/>
                <a:gd name="connsiteX147" fmla="*/ 2739694 w 10018568"/>
                <a:gd name="connsiteY147" fmla="*/ 2933199 h 3076162"/>
                <a:gd name="connsiteX148" fmla="*/ 2720737 w 10018568"/>
                <a:gd name="connsiteY148" fmla="*/ 2927758 h 3076162"/>
                <a:gd name="connsiteX149" fmla="*/ 2722274 w 10018568"/>
                <a:gd name="connsiteY149" fmla="*/ 2891728 h 3076162"/>
                <a:gd name="connsiteX150" fmla="*/ 2704840 w 10018568"/>
                <a:gd name="connsiteY150" fmla="*/ 2862851 h 3076162"/>
                <a:gd name="connsiteX151" fmla="*/ 2703857 w 10018568"/>
                <a:gd name="connsiteY151" fmla="*/ 2862421 h 3076162"/>
                <a:gd name="connsiteX152" fmla="*/ 2705331 w 10018568"/>
                <a:gd name="connsiteY152" fmla="*/ 2837311 h 3076162"/>
                <a:gd name="connsiteX153" fmla="*/ 2689615 w 10018568"/>
                <a:gd name="connsiteY153" fmla="*/ 2772743 h 3076162"/>
                <a:gd name="connsiteX154" fmla="*/ 2551611 w 10018568"/>
                <a:gd name="connsiteY154" fmla="*/ 2773891 h 3076162"/>
                <a:gd name="connsiteX155" fmla="*/ 2480890 w 10018568"/>
                <a:gd name="connsiteY155" fmla="*/ 2785944 h 3076162"/>
                <a:gd name="connsiteX156" fmla="*/ 2452405 w 10018568"/>
                <a:gd name="connsiteY156" fmla="*/ 2838459 h 3076162"/>
                <a:gd name="connsiteX157" fmla="*/ 2365969 w 10018568"/>
                <a:gd name="connsiteY157" fmla="*/ 2853094 h 3076162"/>
                <a:gd name="connsiteX158" fmla="*/ 2310963 w 10018568"/>
                <a:gd name="connsiteY158" fmla="*/ 2854242 h 3076162"/>
                <a:gd name="connsiteX159" fmla="*/ 2282478 w 10018568"/>
                <a:gd name="connsiteY159" fmla="*/ 2820667 h 3076162"/>
                <a:gd name="connsiteX160" fmla="*/ 2232384 w 10018568"/>
                <a:gd name="connsiteY160" fmla="*/ 2825832 h 3076162"/>
                <a:gd name="connsiteX161" fmla="*/ 2138580 w 10018568"/>
                <a:gd name="connsiteY161" fmla="*/ 2837168 h 3076162"/>
                <a:gd name="connsiteX162" fmla="*/ 2091433 w 10018568"/>
                <a:gd name="connsiteY162" fmla="*/ 2840037 h 3076162"/>
                <a:gd name="connsiteX163" fmla="*/ 2046250 w 10018568"/>
                <a:gd name="connsiteY163" fmla="*/ 2870169 h 3076162"/>
                <a:gd name="connsiteX164" fmla="*/ 1934276 w 10018568"/>
                <a:gd name="connsiteY164" fmla="*/ 2869595 h 3076162"/>
                <a:gd name="connsiteX165" fmla="*/ 1906773 w 10018568"/>
                <a:gd name="connsiteY165" fmla="*/ 2856682 h 3076162"/>
                <a:gd name="connsiteX166" fmla="*/ 1829667 w 10018568"/>
                <a:gd name="connsiteY166" fmla="*/ 2852951 h 3076162"/>
                <a:gd name="connsiteX167" fmla="*/ 1758946 w 10018568"/>
                <a:gd name="connsiteY167" fmla="*/ 2855390 h 3076162"/>
                <a:gd name="connsiteX168" fmla="*/ 1721130 w 10018568"/>
                <a:gd name="connsiteY168" fmla="*/ 2898292 h 3076162"/>
                <a:gd name="connsiteX169" fmla="*/ 1572813 w 10018568"/>
                <a:gd name="connsiteY169" fmla="*/ 2904175 h 3076162"/>
                <a:gd name="connsiteX170" fmla="*/ 1504547 w 10018568"/>
                <a:gd name="connsiteY170" fmla="*/ 2960851 h 3076162"/>
                <a:gd name="connsiteX171" fmla="*/ 1461820 w 10018568"/>
                <a:gd name="connsiteY171" fmla="*/ 2979074 h 3076162"/>
                <a:gd name="connsiteX172" fmla="*/ 1452980 w 10018568"/>
                <a:gd name="connsiteY172" fmla="*/ 3011071 h 3076162"/>
                <a:gd name="connsiteX173" fmla="*/ 1398466 w 10018568"/>
                <a:gd name="connsiteY173" fmla="*/ 3059282 h 3076162"/>
                <a:gd name="connsiteX174" fmla="*/ 1300242 w 10018568"/>
                <a:gd name="connsiteY174" fmla="*/ 3056125 h 3076162"/>
                <a:gd name="connsiteX175" fmla="*/ 1154871 w 10018568"/>
                <a:gd name="connsiteY175" fmla="*/ 2969747 h 3076162"/>
                <a:gd name="connsiteX176" fmla="*/ 1027672 w 10018568"/>
                <a:gd name="connsiteY176" fmla="*/ 2980078 h 3076162"/>
                <a:gd name="connsiteX177" fmla="*/ 945164 w 10018568"/>
                <a:gd name="connsiteY177" fmla="*/ 2979648 h 3076162"/>
                <a:gd name="connsiteX178" fmla="*/ 851360 w 10018568"/>
                <a:gd name="connsiteY178" fmla="*/ 2972330 h 3076162"/>
                <a:gd name="connsiteX179" fmla="*/ 822876 w 10018568"/>
                <a:gd name="connsiteY179" fmla="*/ 2951094 h 3076162"/>
                <a:gd name="connsiteX180" fmla="*/ 734474 w 10018568"/>
                <a:gd name="connsiteY180" fmla="*/ 2948081 h 3076162"/>
                <a:gd name="connsiteX181" fmla="*/ 626920 w 10018568"/>
                <a:gd name="connsiteY181" fmla="*/ 2949660 h 3076162"/>
                <a:gd name="connsiteX182" fmla="*/ 555216 w 10018568"/>
                <a:gd name="connsiteY182" fmla="*/ 3045077 h 3076162"/>
                <a:gd name="connsiteX183" fmla="*/ 469762 w 10018568"/>
                <a:gd name="connsiteY183" fmla="*/ 3031589 h 3076162"/>
                <a:gd name="connsiteX184" fmla="*/ 450608 w 10018568"/>
                <a:gd name="connsiteY184" fmla="*/ 3014945 h 3076162"/>
                <a:gd name="connsiteX185" fmla="*/ 380378 w 10018568"/>
                <a:gd name="connsiteY185" fmla="*/ 2983666 h 3076162"/>
                <a:gd name="connsiteX186" fmla="*/ 371047 w 10018568"/>
                <a:gd name="connsiteY186" fmla="*/ 2964439 h 3076162"/>
                <a:gd name="connsiteX187" fmla="*/ 269385 w 10018568"/>
                <a:gd name="connsiteY187" fmla="*/ 2918954 h 3076162"/>
                <a:gd name="connsiteX188" fmla="*/ 182949 w 10018568"/>
                <a:gd name="connsiteY188" fmla="*/ 2948655 h 3076162"/>
                <a:gd name="connsiteX189" fmla="*/ 102406 w 10018568"/>
                <a:gd name="connsiteY189" fmla="*/ 2960421 h 3076162"/>
                <a:gd name="connsiteX190" fmla="*/ 82761 w 10018568"/>
                <a:gd name="connsiteY190" fmla="*/ 2947364 h 3076162"/>
                <a:gd name="connsiteX191" fmla="*/ 14495 w 10018568"/>
                <a:gd name="connsiteY191" fmla="*/ 2948225 h 3076162"/>
                <a:gd name="connsiteX192" fmla="*/ 0 w 10018568"/>
                <a:gd name="connsiteY192" fmla="*/ 2947251 h 3076162"/>
                <a:gd name="connsiteX193" fmla="*/ 599705 w 10018568"/>
                <a:gd name="connsiteY193" fmla="*/ 105422 h 3076162"/>
                <a:gd name="connsiteX194" fmla="*/ 650493 w 10018568"/>
                <a:gd name="connsiteY194" fmla="*/ 94602 h 3076162"/>
                <a:gd name="connsiteX195" fmla="*/ 708445 w 10018568"/>
                <a:gd name="connsiteY195" fmla="*/ 47108 h 3076162"/>
                <a:gd name="connsiteX196" fmla="*/ 758539 w 10018568"/>
                <a:gd name="connsiteY196" fmla="*/ 18985 h 3076162"/>
                <a:gd name="connsiteX197" fmla="*/ 826313 w 10018568"/>
                <a:gd name="connsiteY197" fmla="*/ 32042 h 3076162"/>
                <a:gd name="connsiteX198" fmla="*/ 885248 w 10018568"/>
                <a:gd name="connsiteY198" fmla="*/ 32903 h 3076162"/>
                <a:gd name="connsiteX199" fmla="*/ 892614 w 10018568"/>
                <a:gd name="connsiteY199" fmla="*/ 112537 h 3076162"/>
                <a:gd name="connsiteX200" fmla="*/ 936324 w 10018568"/>
                <a:gd name="connsiteY200" fmla="*/ 112681 h 3076162"/>
                <a:gd name="connsiteX201" fmla="*/ 961862 w 10018568"/>
                <a:gd name="connsiteY201" fmla="*/ 123729 h 3076162"/>
                <a:gd name="connsiteX202" fmla="*/ 1012447 w 10018568"/>
                <a:gd name="connsiteY202" fmla="*/ 130760 h 3076162"/>
                <a:gd name="connsiteX203" fmla="*/ 1130807 w 10018568"/>
                <a:gd name="connsiteY203" fmla="*/ 139512 h 3076162"/>
                <a:gd name="connsiteX204" fmla="*/ 1232468 w 10018568"/>
                <a:gd name="connsiteY204" fmla="*/ 95606 h 3076162"/>
                <a:gd name="connsiteX205" fmla="*/ 1325780 w 10018568"/>
                <a:gd name="connsiteY205" fmla="*/ 48830 h 3076162"/>
                <a:gd name="connsiteX206" fmla="*/ 1477045 w 10018568"/>
                <a:gd name="connsiteY206" fmla="*/ 64039 h 3076162"/>
                <a:gd name="connsiteX207" fmla="*/ 1589020 w 10018568"/>
                <a:gd name="connsiteY207" fmla="*/ 66622 h 3076162"/>
                <a:gd name="connsiteX208" fmla="*/ 1629782 w 10018568"/>
                <a:gd name="connsiteY208" fmla="*/ 96323 h 3076162"/>
                <a:gd name="connsiteX209" fmla="*/ 1686261 w 10018568"/>
                <a:gd name="connsiteY209" fmla="*/ 99193 h 3076162"/>
                <a:gd name="connsiteX210" fmla="*/ 1767295 w 10018568"/>
                <a:gd name="connsiteY210" fmla="*/ 143386 h 3076162"/>
                <a:gd name="connsiteX211" fmla="*/ 1826230 w 10018568"/>
                <a:gd name="connsiteY211" fmla="*/ 162183 h 3076162"/>
                <a:gd name="connsiteX212" fmla="*/ 1866501 w 10018568"/>
                <a:gd name="connsiteY212" fmla="*/ 191597 h 3076162"/>
                <a:gd name="connsiteX213" fmla="*/ 2009908 w 10018568"/>
                <a:gd name="connsiteY213" fmla="*/ 190880 h 3076162"/>
                <a:gd name="connsiteX214" fmla="*/ 2180325 w 10018568"/>
                <a:gd name="connsiteY214" fmla="*/ 189732 h 3076162"/>
                <a:gd name="connsiteX215" fmla="*/ 2290336 w 10018568"/>
                <a:gd name="connsiteY215" fmla="*/ 253009 h 3076162"/>
                <a:gd name="connsiteX216" fmla="*/ 2511830 w 10018568"/>
                <a:gd name="connsiteY216" fmla="*/ 206233 h 3076162"/>
                <a:gd name="connsiteX217" fmla="*/ 2576167 w 10018568"/>
                <a:gd name="connsiteY217" fmla="*/ 146973 h 3076162"/>
                <a:gd name="connsiteX218" fmla="*/ 2679301 w 10018568"/>
                <a:gd name="connsiteY218" fmla="*/ 142095 h 3076162"/>
                <a:gd name="connsiteX219" fmla="*/ 2730378 w 10018568"/>
                <a:gd name="connsiteY219" fmla="*/ 127029 h 3076162"/>
                <a:gd name="connsiteX220" fmla="*/ 2797661 w 10018568"/>
                <a:gd name="connsiteY220" fmla="*/ 126312 h 3076162"/>
                <a:gd name="connsiteX221" fmla="*/ 2864453 w 10018568"/>
                <a:gd name="connsiteY221" fmla="*/ 111102 h 3076162"/>
                <a:gd name="connsiteX222" fmla="*/ 2979374 w 10018568"/>
                <a:gd name="connsiteY222" fmla="*/ 171079 h 3076162"/>
                <a:gd name="connsiteX223" fmla="*/ 3094296 w 10018568"/>
                <a:gd name="connsiteY223" fmla="*/ 207524 h 3076162"/>
                <a:gd name="connsiteX224" fmla="*/ 3203815 w 10018568"/>
                <a:gd name="connsiteY224" fmla="*/ 142812 h 3076162"/>
                <a:gd name="connsiteX225" fmla="*/ 3305477 w 10018568"/>
                <a:gd name="connsiteY225" fmla="*/ 159887 h 3076162"/>
                <a:gd name="connsiteX226" fmla="*/ 3416470 w 10018568"/>
                <a:gd name="connsiteY226" fmla="*/ 139943 h 3076162"/>
                <a:gd name="connsiteX227" fmla="*/ 3499959 w 10018568"/>
                <a:gd name="connsiteY227" fmla="*/ 78675 h 3076162"/>
                <a:gd name="connsiteX228" fmla="*/ 3614881 w 10018568"/>
                <a:gd name="connsiteY228" fmla="*/ 163905 h 3076162"/>
                <a:gd name="connsiteX229" fmla="*/ 3830974 w 10018568"/>
                <a:gd name="connsiteY229" fmla="*/ 175240 h 3076162"/>
                <a:gd name="connsiteX230" fmla="*/ 3889907 w 10018568"/>
                <a:gd name="connsiteY230" fmla="*/ 172514 h 3076162"/>
                <a:gd name="connsiteX231" fmla="*/ 3949332 w 10018568"/>
                <a:gd name="connsiteY231" fmla="*/ 142812 h 3076162"/>
                <a:gd name="connsiteX232" fmla="*/ 4077023 w 10018568"/>
                <a:gd name="connsiteY232" fmla="*/ 159313 h 3076162"/>
                <a:gd name="connsiteX233" fmla="*/ 4253826 w 10018568"/>
                <a:gd name="connsiteY233" fmla="*/ 239091 h 3076162"/>
                <a:gd name="connsiteX234" fmla="*/ 4331422 w 10018568"/>
                <a:gd name="connsiteY234" fmla="*/ 238086 h 3076162"/>
                <a:gd name="connsiteX235" fmla="*/ 4374150 w 10018568"/>
                <a:gd name="connsiteY235" fmla="*/ 253152 h 3076162"/>
                <a:gd name="connsiteX236" fmla="*/ 4434066 w 10018568"/>
                <a:gd name="connsiteY236" fmla="*/ 193462 h 3076162"/>
                <a:gd name="connsiteX237" fmla="*/ 4583857 w 10018568"/>
                <a:gd name="connsiteY237" fmla="*/ 191023 h 3076162"/>
                <a:gd name="connsiteX238" fmla="*/ 4689938 w 10018568"/>
                <a:gd name="connsiteY238" fmla="*/ 147834 h 3076162"/>
                <a:gd name="connsiteX239" fmla="*/ 4721861 w 10018568"/>
                <a:gd name="connsiteY239" fmla="*/ 98045 h 3076162"/>
                <a:gd name="connsiteX240" fmla="*/ 4803878 w 10018568"/>
                <a:gd name="connsiteY240" fmla="*/ 116268 h 3076162"/>
                <a:gd name="connsiteX241" fmla="*/ 4872143 w 10018568"/>
                <a:gd name="connsiteY241" fmla="*/ 128751 h 3076162"/>
                <a:gd name="connsiteX242" fmla="*/ 4912906 w 10018568"/>
                <a:gd name="connsiteY242" fmla="*/ 96754 h 3076162"/>
                <a:gd name="connsiteX243" fmla="*/ 5040597 w 10018568"/>
                <a:gd name="connsiteY243" fmla="*/ 95176 h 3076162"/>
                <a:gd name="connsiteX244" fmla="*/ 5108371 w 10018568"/>
                <a:gd name="connsiteY244" fmla="*/ 124303 h 3076162"/>
                <a:gd name="connsiteX245" fmla="*/ 5176145 w 10018568"/>
                <a:gd name="connsiteY245" fmla="*/ 127603 h 3076162"/>
                <a:gd name="connsiteX246" fmla="*/ 5306783 w 10018568"/>
                <a:gd name="connsiteY246" fmla="*/ 112107 h 3076162"/>
                <a:gd name="connsiteX247" fmla="*/ 5433491 w 10018568"/>
                <a:gd name="connsiteY247" fmla="*/ 50982 h 3076162"/>
                <a:gd name="connsiteX248" fmla="*/ 5476218 w 10018568"/>
                <a:gd name="connsiteY248" fmla="*/ 28025 h 3076162"/>
                <a:gd name="connsiteX249" fmla="*/ 5531715 w 10018568"/>
                <a:gd name="connsiteY249" fmla="*/ 16546 h 3076162"/>
                <a:gd name="connsiteX250" fmla="*/ 5582300 w 10018568"/>
                <a:gd name="connsiteY250" fmla="*/ 16259 h 3076162"/>
                <a:gd name="connsiteX251" fmla="*/ 5653512 w 10018568"/>
                <a:gd name="connsiteY251" fmla="*/ 33334 h 3076162"/>
                <a:gd name="connsiteX252" fmla="*/ 5735528 w 10018568"/>
                <a:gd name="connsiteY252" fmla="*/ 33334 h 3076162"/>
                <a:gd name="connsiteX253" fmla="*/ 5764013 w 10018568"/>
                <a:gd name="connsiteY253" fmla="*/ 12241 h 3076162"/>
                <a:gd name="connsiteX254" fmla="*/ 5797194 w 10018568"/>
                <a:gd name="connsiteY254" fmla="*/ 1090 h 307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0018568" h="3076162">
                  <a:moveTo>
                    <a:pt x="2720555" y="2927706"/>
                  </a:moveTo>
                  <a:lnTo>
                    <a:pt x="2720737" y="2927758"/>
                  </a:lnTo>
                  <a:lnTo>
                    <a:pt x="2720555" y="2932011"/>
                  </a:lnTo>
                  <a:close/>
                  <a:moveTo>
                    <a:pt x="5797194" y="1090"/>
                  </a:moveTo>
                  <a:cubicBezTo>
                    <a:pt x="5829240" y="-3793"/>
                    <a:pt x="5858799" y="8475"/>
                    <a:pt x="5894160" y="23003"/>
                  </a:cubicBezTo>
                  <a:cubicBezTo>
                    <a:pt x="5936396" y="40651"/>
                    <a:pt x="5963898" y="53278"/>
                    <a:pt x="6001223" y="80397"/>
                  </a:cubicBezTo>
                  <a:cubicBezTo>
                    <a:pt x="6030199" y="101489"/>
                    <a:pt x="6050335" y="103928"/>
                    <a:pt x="6086186" y="115120"/>
                  </a:cubicBezTo>
                  <a:cubicBezTo>
                    <a:pt x="6121547" y="126312"/>
                    <a:pt x="6133825" y="143817"/>
                    <a:pt x="6174588" y="143386"/>
                  </a:cubicBezTo>
                  <a:cubicBezTo>
                    <a:pt x="6216332" y="142812"/>
                    <a:pt x="6267900" y="151421"/>
                    <a:pt x="6307190" y="140660"/>
                  </a:cubicBezTo>
                  <a:cubicBezTo>
                    <a:pt x="6309645" y="131907"/>
                    <a:pt x="6311118" y="123011"/>
                    <a:pt x="6312592" y="114259"/>
                  </a:cubicBezTo>
                  <a:cubicBezTo>
                    <a:pt x="6338621" y="102493"/>
                    <a:pt x="6415236" y="107515"/>
                    <a:pt x="6446176" y="111246"/>
                  </a:cubicBezTo>
                  <a:cubicBezTo>
                    <a:pt x="6474661" y="114833"/>
                    <a:pt x="6500199" y="124016"/>
                    <a:pt x="6530157" y="130903"/>
                  </a:cubicBezTo>
                  <a:cubicBezTo>
                    <a:pt x="6570429" y="140230"/>
                    <a:pt x="6595476" y="147260"/>
                    <a:pt x="6638694" y="139799"/>
                  </a:cubicBezTo>
                  <a:cubicBezTo>
                    <a:pt x="6672582" y="134060"/>
                    <a:pt x="6746740" y="102924"/>
                    <a:pt x="6772278" y="122581"/>
                  </a:cubicBezTo>
                  <a:cubicBezTo>
                    <a:pt x="6799290" y="143673"/>
                    <a:pt x="6765402" y="186719"/>
                    <a:pt x="6786520" y="204511"/>
                  </a:cubicBezTo>
                  <a:cubicBezTo>
                    <a:pt x="6798308" y="214268"/>
                    <a:pt x="6821390" y="205228"/>
                    <a:pt x="6835142" y="206376"/>
                  </a:cubicBezTo>
                  <a:cubicBezTo>
                    <a:pt x="6855277" y="208241"/>
                    <a:pt x="6857733" y="213981"/>
                    <a:pt x="6872466" y="218716"/>
                  </a:cubicBezTo>
                  <a:cubicBezTo>
                    <a:pt x="6887691" y="223738"/>
                    <a:pt x="6913229" y="237799"/>
                    <a:pt x="6927962" y="236364"/>
                  </a:cubicBezTo>
                  <a:cubicBezTo>
                    <a:pt x="6949080" y="234356"/>
                    <a:pt x="6957921" y="213263"/>
                    <a:pt x="6978548" y="207524"/>
                  </a:cubicBezTo>
                  <a:cubicBezTo>
                    <a:pt x="7015873" y="197337"/>
                    <a:pt x="7044848" y="215416"/>
                    <a:pt x="7080700" y="191597"/>
                  </a:cubicBezTo>
                  <a:cubicBezTo>
                    <a:pt x="7096907" y="180979"/>
                    <a:pt x="7103783" y="164479"/>
                    <a:pt x="7120972" y="158022"/>
                  </a:cubicBezTo>
                  <a:cubicBezTo>
                    <a:pt x="7138161" y="151708"/>
                    <a:pt x="7172540" y="159313"/>
                    <a:pt x="7190711" y="159313"/>
                  </a:cubicBezTo>
                  <a:cubicBezTo>
                    <a:pt x="7229018" y="159457"/>
                    <a:pt x="7275674" y="168066"/>
                    <a:pt x="7309562" y="148121"/>
                  </a:cubicBezTo>
                  <a:cubicBezTo>
                    <a:pt x="7332152" y="135064"/>
                    <a:pt x="7356708" y="109954"/>
                    <a:pt x="7376354" y="92449"/>
                  </a:cubicBezTo>
                  <a:cubicBezTo>
                    <a:pt x="7398945" y="72505"/>
                    <a:pt x="7411714" y="36347"/>
                    <a:pt x="7443636" y="30894"/>
                  </a:cubicBezTo>
                  <a:cubicBezTo>
                    <a:pt x="7478015" y="25155"/>
                    <a:pt x="7508955" y="53135"/>
                    <a:pt x="7546280" y="48686"/>
                  </a:cubicBezTo>
                  <a:cubicBezTo>
                    <a:pt x="7583114" y="44238"/>
                    <a:pt x="7592446" y="31181"/>
                    <a:pt x="7630262" y="40364"/>
                  </a:cubicBezTo>
                  <a:cubicBezTo>
                    <a:pt x="7677900" y="52274"/>
                    <a:pt x="7787419" y="39503"/>
                    <a:pt x="7816395" y="89580"/>
                  </a:cubicBezTo>
                  <a:cubicBezTo>
                    <a:pt x="7828673" y="76236"/>
                    <a:pt x="7847335" y="49547"/>
                    <a:pt x="7866489" y="46678"/>
                  </a:cubicBezTo>
                  <a:cubicBezTo>
                    <a:pt x="7904796" y="41082"/>
                    <a:pt x="7907743" y="74514"/>
                    <a:pt x="7921985" y="92162"/>
                  </a:cubicBezTo>
                  <a:cubicBezTo>
                    <a:pt x="7954399" y="134777"/>
                    <a:pt x="8039363" y="122581"/>
                    <a:pt x="8039363" y="188441"/>
                  </a:cubicBezTo>
                  <a:cubicBezTo>
                    <a:pt x="8056061" y="194036"/>
                    <a:pt x="8069812" y="187723"/>
                    <a:pt x="8086510" y="189588"/>
                  </a:cubicBezTo>
                  <a:cubicBezTo>
                    <a:pt x="8111066" y="192315"/>
                    <a:pt x="8131693" y="205659"/>
                    <a:pt x="8152811" y="217137"/>
                  </a:cubicBezTo>
                  <a:cubicBezTo>
                    <a:pt x="8155266" y="209389"/>
                    <a:pt x="8156740" y="201785"/>
                    <a:pt x="8157722" y="193893"/>
                  </a:cubicBezTo>
                  <a:cubicBezTo>
                    <a:pt x="8185716" y="183132"/>
                    <a:pt x="8236301" y="190880"/>
                    <a:pt x="8266259" y="190880"/>
                  </a:cubicBezTo>
                  <a:cubicBezTo>
                    <a:pt x="8305549" y="190880"/>
                    <a:pt x="8344347" y="190880"/>
                    <a:pt x="8383145" y="190880"/>
                  </a:cubicBezTo>
                  <a:cubicBezTo>
                    <a:pt x="8430784" y="190880"/>
                    <a:pt x="8489718" y="183706"/>
                    <a:pt x="8540303" y="187436"/>
                  </a:cubicBezTo>
                  <a:cubicBezTo>
                    <a:pt x="8571243" y="179544"/>
                    <a:pt x="8590888" y="167922"/>
                    <a:pt x="8629686" y="184423"/>
                  </a:cubicBezTo>
                  <a:cubicBezTo>
                    <a:pt x="8650804" y="193319"/>
                    <a:pt x="8664065" y="204367"/>
                    <a:pt x="8684692" y="206807"/>
                  </a:cubicBezTo>
                  <a:cubicBezTo>
                    <a:pt x="8690585" y="206807"/>
                    <a:pt x="8695987" y="206807"/>
                    <a:pt x="8701881" y="206807"/>
                  </a:cubicBezTo>
                  <a:cubicBezTo>
                    <a:pt x="8716123" y="204511"/>
                    <a:pt x="8722999" y="198054"/>
                    <a:pt x="8735277" y="194467"/>
                  </a:cubicBezTo>
                  <a:cubicBezTo>
                    <a:pt x="8750993" y="189732"/>
                    <a:pt x="8768673" y="195902"/>
                    <a:pt x="8782915" y="188297"/>
                  </a:cubicBezTo>
                  <a:cubicBezTo>
                    <a:pt x="8798140" y="180549"/>
                    <a:pt x="8795684" y="163905"/>
                    <a:pt x="8812382" y="160318"/>
                  </a:cubicBezTo>
                  <a:cubicBezTo>
                    <a:pt x="8816311" y="169070"/>
                    <a:pt x="8816802" y="179688"/>
                    <a:pt x="8817293" y="190162"/>
                  </a:cubicBezTo>
                  <a:cubicBezTo>
                    <a:pt x="8840376" y="188154"/>
                    <a:pt x="8860021" y="192602"/>
                    <a:pt x="8865914" y="216420"/>
                  </a:cubicBezTo>
                  <a:cubicBezTo>
                    <a:pt x="8879665" y="198054"/>
                    <a:pt x="8898328" y="212259"/>
                    <a:pt x="8917482" y="207667"/>
                  </a:cubicBezTo>
                  <a:cubicBezTo>
                    <a:pt x="8930742" y="204511"/>
                    <a:pt x="8938600" y="195328"/>
                    <a:pt x="8949404" y="187723"/>
                  </a:cubicBezTo>
                  <a:cubicBezTo>
                    <a:pt x="8988203" y="160031"/>
                    <a:pt x="9001954" y="142669"/>
                    <a:pt x="9052048" y="143530"/>
                  </a:cubicBezTo>
                  <a:cubicBezTo>
                    <a:pt x="9094284" y="144247"/>
                    <a:pt x="9121787" y="148695"/>
                    <a:pt x="9162058" y="157878"/>
                  </a:cubicBezTo>
                  <a:cubicBezTo>
                    <a:pt x="9180230" y="161896"/>
                    <a:pt x="9195454" y="158739"/>
                    <a:pt x="9213626" y="166631"/>
                  </a:cubicBezTo>
                  <a:cubicBezTo>
                    <a:pt x="9227868" y="173088"/>
                    <a:pt x="9236708" y="185140"/>
                    <a:pt x="9250460" y="189445"/>
                  </a:cubicBezTo>
                  <a:cubicBezTo>
                    <a:pt x="9269613" y="155726"/>
                    <a:pt x="9282873" y="145682"/>
                    <a:pt x="9303991" y="148121"/>
                  </a:cubicBezTo>
                  <a:cubicBezTo>
                    <a:pt x="9309394" y="145539"/>
                    <a:pt x="9314796" y="142669"/>
                    <a:pt x="9322654" y="139943"/>
                  </a:cubicBezTo>
                  <a:cubicBezTo>
                    <a:pt x="9381588" y="118420"/>
                    <a:pt x="9442978" y="108520"/>
                    <a:pt x="9502894" y="95032"/>
                  </a:cubicBezTo>
                  <a:cubicBezTo>
                    <a:pt x="9542184" y="86279"/>
                    <a:pt x="9542184" y="71788"/>
                    <a:pt x="9561337" y="47538"/>
                  </a:cubicBezTo>
                  <a:cubicBezTo>
                    <a:pt x="9574597" y="30464"/>
                    <a:pt x="9582455" y="16976"/>
                    <a:pt x="9611431" y="19416"/>
                  </a:cubicBezTo>
                  <a:cubicBezTo>
                    <a:pt x="9634023" y="21424"/>
                    <a:pt x="9652685" y="33047"/>
                    <a:pt x="9679205" y="32616"/>
                  </a:cubicBezTo>
                  <a:cubicBezTo>
                    <a:pt x="9691483" y="32329"/>
                    <a:pt x="9728317" y="26159"/>
                    <a:pt x="9737649" y="33477"/>
                  </a:cubicBezTo>
                  <a:cubicBezTo>
                    <a:pt x="9766133" y="55000"/>
                    <a:pt x="9696886" y="93454"/>
                    <a:pt x="9745506" y="112968"/>
                  </a:cubicBezTo>
                  <a:cubicBezTo>
                    <a:pt x="9754838" y="116842"/>
                    <a:pt x="9777429" y="110815"/>
                    <a:pt x="9789216" y="113254"/>
                  </a:cubicBezTo>
                  <a:cubicBezTo>
                    <a:pt x="9799038" y="115120"/>
                    <a:pt x="9805423" y="122151"/>
                    <a:pt x="9814754" y="124303"/>
                  </a:cubicBezTo>
                  <a:cubicBezTo>
                    <a:pt x="9831943" y="128464"/>
                    <a:pt x="9848150" y="127316"/>
                    <a:pt x="9865339" y="131334"/>
                  </a:cubicBezTo>
                  <a:cubicBezTo>
                    <a:pt x="9905611" y="140660"/>
                    <a:pt x="9940480" y="150274"/>
                    <a:pt x="9983699" y="140086"/>
                  </a:cubicBezTo>
                  <a:cubicBezTo>
                    <a:pt x="9995977" y="137217"/>
                    <a:pt x="10007272" y="133055"/>
                    <a:pt x="10018568" y="128607"/>
                  </a:cubicBezTo>
                  <a:lnTo>
                    <a:pt x="10018568" y="2975056"/>
                  </a:lnTo>
                  <a:cubicBezTo>
                    <a:pt x="10015130" y="2973622"/>
                    <a:pt x="10011201" y="2971900"/>
                    <a:pt x="10007763" y="2970895"/>
                  </a:cubicBezTo>
                  <a:cubicBezTo>
                    <a:pt x="9967001" y="2959273"/>
                    <a:pt x="9924764" y="2980222"/>
                    <a:pt x="9880564" y="2981083"/>
                  </a:cubicBezTo>
                  <a:cubicBezTo>
                    <a:pt x="9853061" y="2981657"/>
                    <a:pt x="9825068" y="2980652"/>
                    <a:pt x="9797565" y="2980652"/>
                  </a:cubicBezTo>
                  <a:cubicBezTo>
                    <a:pt x="9766624" y="2980652"/>
                    <a:pt x="9732246" y="2986392"/>
                    <a:pt x="9703761" y="2973335"/>
                  </a:cubicBezTo>
                  <a:cubicBezTo>
                    <a:pt x="9692957" y="2968600"/>
                    <a:pt x="9684608" y="2956116"/>
                    <a:pt x="9675277" y="2952242"/>
                  </a:cubicBezTo>
                  <a:cubicBezTo>
                    <a:pt x="9650230" y="2941624"/>
                    <a:pt x="9614378" y="2949229"/>
                    <a:pt x="9587366" y="2949229"/>
                  </a:cubicBezTo>
                  <a:cubicBezTo>
                    <a:pt x="9576071" y="2949229"/>
                    <a:pt x="9554462" y="2946646"/>
                    <a:pt x="9533343" y="2945355"/>
                  </a:cubicBezTo>
                  <a:cubicBezTo>
                    <a:pt x="9516645" y="2988401"/>
                    <a:pt x="9497983" y="3026998"/>
                    <a:pt x="9441504" y="3040629"/>
                  </a:cubicBezTo>
                  <a:cubicBezTo>
                    <a:pt x="9431682" y="3042925"/>
                    <a:pt x="9423333" y="3043499"/>
                    <a:pt x="9414984" y="3043212"/>
                  </a:cubicBezTo>
                  <a:cubicBezTo>
                    <a:pt x="9413020" y="3044216"/>
                    <a:pt x="9411055" y="3045364"/>
                    <a:pt x="9408108" y="3045938"/>
                  </a:cubicBezTo>
                  <a:cubicBezTo>
                    <a:pt x="9382570" y="3051534"/>
                    <a:pt x="9345245" y="3043212"/>
                    <a:pt x="9322654" y="3032450"/>
                  </a:cubicBezTo>
                  <a:cubicBezTo>
                    <a:pt x="9316760" y="3029868"/>
                    <a:pt x="9309394" y="3018245"/>
                    <a:pt x="9303500" y="3015806"/>
                  </a:cubicBezTo>
                  <a:cubicBezTo>
                    <a:pt x="9276489" y="3005045"/>
                    <a:pt x="9253406" y="3008919"/>
                    <a:pt x="9232779" y="2984526"/>
                  </a:cubicBezTo>
                  <a:cubicBezTo>
                    <a:pt x="9229833" y="2980652"/>
                    <a:pt x="9228359" y="2975917"/>
                    <a:pt x="9226886" y="2971613"/>
                  </a:cubicBezTo>
                  <a:cubicBezTo>
                    <a:pt x="9206750" y="2964726"/>
                    <a:pt x="9186614" y="2964726"/>
                    <a:pt x="9163532" y="2961425"/>
                  </a:cubicBezTo>
                  <a:cubicBezTo>
                    <a:pt x="9125716" y="2955829"/>
                    <a:pt x="9079550" y="2941624"/>
                    <a:pt x="9039279" y="2948081"/>
                  </a:cubicBezTo>
                  <a:cubicBezTo>
                    <a:pt x="9037805" y="2948655"/>
                    <a:pt x="9036823" y="2949229"/>
                    <a:pt x="9035350" y="2949516"/>
                  </a:cubicBezTo>
                  <a:cubicBezTo>
                    <a:pt x="9028965" y="2951668"/>
                    <a:pt x="9022581" y="2953821"/>
                    <a:pt x="9016196" y="2955686"/>
                  </a:cubicBezTo>
                  <a:cubicBezTo>
                    <a:pt x="8994587" y="2966160"/>
                    <a:pt x="8973960" y="2986822"/>
                    <a:pt x="8949895" y="2993422"/>
                  </a:cubicBezTo>
                  <a:cubicBezTo>
                    <a:pt x="8919446" y="3001888"/>
                    <a:pt x="8880157" y="2998157"/>
                    <a:pt x="8848234" y="2996866"/>
                  </a:cubicBezTo>
                  <a:cubicBezTo>
                    <a:pt x="8809436" y="2995431"/>
                    <a:pt x="8799613" y="2970752"/>
                    <a:pt x="8763762" y="2963721"/>
                  </a:cubicBezTo>
                  <a:cubicBezTo>
                    <a:pt x="8745590" y="2960134"/>
                    <a:pt x="8723490" y="2963004"/>
                    <a:pt x="8702863" y="2964582"/>
                  </a:cubicBezTo>
                  <a:cubicBezTo>
                    <a:pt x="8687638" y="2970465"/>
                    <a:pt x="8672414" y="2976061"/>
                    <a:pt x="8655716" y="2979504"/>
                  </a:cubicBezTo>
                  <a:cubicBezTo>
                    <a:pt x="8612497" y="2988544"/>
                    <a:pt x="8547179" y="2987396"/>
                    <a:pt x="8501996" y="2981370"/>
                  </a:cubicBezTo>
                  <a:cubicBezTo>
                    <a:pt x="8452884" y="2974913"/>
                    <a:pt x="8444535" y="2963004"/>
                    <a:pt x="8441097" y="2919815"/>
                  </a:cubicBezTo>
                  <a:cubicBezTo>
                    <a:pt x="8411139" y="2910345"/>
                    <a:pt x="8267241" y="2930289"/>
                    <a:pt x="8256928" y="2965012"/>
                  </a:cubicBezTo>
                  <a:lnTo>
                    <a:pt x="8260857" y="2897575"/>
                  </a:lnTo>
                  <a:cubicBezTo>
                    <a:pt x="8254963" y="2899870"/>
                    <a:pt x="8249070" y="2902023"/>
                    <a:pt x="8243177" y="2905466"/>
                  </a:cubicBezTo>
                  <a:cubicBezTo>
                    <a:pt x="8203887" y="2927993"/>
                    <a:pt x="8197011" y="2925267"/>
                    <a:pt x="8155758" y="2906184"/>
                  </a:cubicBezTo>
                  <a:cubicBezTo>
                    <a:pt x="8122362" y="2890687"/>
                    <a:pt x="8071776" y="2846064"/>
                    <a:pt x="8035434" y="2852234"/>
                  </a:cubicBezTo>
                  <a:cubicBezTo>
                    <a:pt x="8004002" y="2857399"/>
                    <a:pt x="7992215" y="2895996"/>
                    <a:pt x="7967659" y="2914219"/>
                  </a:cubicBezTo>
                  <a:cubicBezTo>
                    <a:pt x="7902341" y="2962573"/>
                    <a:pt x="7801662" y="2980939"/>
                    <a:pt x="7722100" y="2980652"/>
                  </a:cubicBezTo>
                  <a:cubicBezTo>
                    <a:pt x="7688704" y="2980509"/>
                    <a:pt x="7660220" y="2977496"/>
                    <a:pt x="7629770" y="2991844"/>
                  </a:cubicBezTo>
                  <a:cubicBezTo>
                    <a:pt x="7595392" y="3007771"/>
                    <a:pt x="7584588" y="3027285"/>
                    <a:pt x="7545298" y="3028576"/>
                  </a:cubicBezTo>
                  <a:cubicBezTo>
                    <a:pt x="7510428" y="3029581"/>
                    <a:pt x="7506008" y="3032881"/>
                    <a:pt x="7478506" y="3048090"/>
                  </a:cubicBezTo>
                  <a:cubicBezTo>
                    <a:pt x="7443636" y="3067174"/>
                    <a:pt x="7406312" y="3087548"/>
                    <a:pt x="7367022" y="3068608"/>
                  </a:cubicBezTo>
                  <a:cubicBezTo>
                    <a:pt x="7352288" y="3061434"/>
                    <a:pt x="7347868" y="3056412"/>
                    <a:pt x="7337555" y="3044646"/>
                  </a:cubicBezTo>
                  <a:cubicBezTo>
                    <a:pt x="7312999" y="3015806"/>
                    <a:pt x="7292372" y="2994140"/>
                    <a:pt x="7260450" y="2968026"/>
                  </a:cubicBezTo>
                  <a:cubicBezTo>
                    <a:pt x="7231474" y="2944207"/>
                    <a:pt x="7204953" y="2923832"/>
                    <a:pt x="7172048" y="2905466"/>
                  </a:cubicBezTo>
                  <a:cubicBezTo>
                    <a:pt x="7108694" y="2869595"/>
                    <a:pt x="7045831" y="2841759"/>
                    <a:pt x="6972654" y="2817941"/>
                  </a:cubicBezTo>
                  <a:cubicBezTo>
                    <a:pt x="6918140" y="2800005"/>
                    <a:pt x="6924525" y="2817654"/>
                    <a:pt x="6880816" y="2834872"/>
                  </a:cubicBezTo>
                  <a:cubicBezTo>
                    <a:pt x="6843000" y="2850081"/>
                    <a:pt x="6793888" y="2830137"/>
                    <a:pt x="6753124" y="2840755"/>
                  </a:cubicBezTo>
                  <a:cubicBezTo>
                    <a:pt x="6727096" y="2847499"/>
                    <a:pt x="6709906" y="2868304"/>
                    <a:pt x="6681422" y="2871174"/>
                  </a:cubicBezTo>
                  <a:cubicBezTo>
                    <a:pt x="6653428" y="2874043"/>
                    <a:pt x="6623960" y="2861847"/>
                    <a:pt x="6597440" y="2853955"/>
                  </a:cubicBezTo>
                  <a:cubicBezTo>
                    <a:pt x="6557168" y="2842046"/>
                    <a:pt x="6476626" y="2816506"/>
                    <a:pt x="6476626" y="2882796"/>
                  </a:cubicBezTo>
                  <a:cubicBezTo>
                    <a:pt x="6448632" y="2891118"/>
                    <a:pt x="6409833" y="2885522"/>
                    <a:pt x="6381840" y="2885522"/>
                  </a:cubicBezTo>
                  <a:cubicBezTo>
                    <a:pt x="6351390" y="2885522"/>
                    <a:pt x="6304243" y="2894848"/>
                    <a:pt x="6276249" y="2883370"/>
                  </a:cubicBezTo>
                  <a:cubicBezTo>
                    <a:pt x="6273794" y="2847786"/>
                    <a:pt x="6276249" y="2850655"/>
                    <a:pt x="6250220" y="2830137"/>
                  </a:cubicBezTo>
                  <a:cubicBezTo>
                    <a:pt x="6225664" y="2811197"/>
                    <a:pt x="6204055" y="2804884"/>
                    <a:pt x="6172623" y="2798427"/>
                  </a:cubicBezTo>
                  <a:cubicBezTo>
                    <a:pt x="6138245" y="2791253"/>
                    <a:pt x="6103866" y="2794840"/>
                    <a:pt x="6069980" y="2787809"/>
                  </a:cubicBezTo>
                  <a:cubicBezTo>
                    <a:pt x="6026761" y="2778769"/>
                    <a:pt x="5984525" y="2744620"/>
                    <a:pt x="5939342" y="2744620"/>
                  </a:cubicBezTo>
                  <a:cubicBezTo>
                    <a:pt x="5932958" y="2770878"/>
                    <a:pt x="5952603" y="2801440"/>
                    <a:pt x="5947200" y="2822963"/>
                  </a:cubicBezTo>
                  <a:cubicBezTo>
                    <a:pt x="5943271" y="2838746"/>
                    <a:pt x="5924118" y="2838172"/>
                    <a:pt x="5915278" y="2849507"/>
                  </a:cubicBezTo>
                  <a:cubicBezTo>
                    <a:pt x="5908402" y="2857686"/>
                    <a:pt x="5907420" y="2867443"/>
                    <a:pt x="5901526" y="2875622"/>
                  </a:cubicBezTo>
                  <a:cubicBezTo>
                    <a:pt x="5865675" y="2925985"/>
                    <a:pt x="5822947" y="2935598"/>
                    <a:pt x="5772362" y="2963147"/>
                  </a:cubicBezTo>
                  <a:cubicBezTo>
                    <a:pt x="5746824" y="2920245"/>
                    <a:pt x="5701641" y="2875478"/>
                    <a:pt x="5648109" y="2868160"/>
                  </a:cubicBezTo>
                  <a:cubicBezTo>
                    <a:pt x="5616678" y="2863856"/>
                    <a:pt x="5555779" y="2862564"/>
                    <a:pt x="5530241" y="2876913"/>
                  </a:cubicBezTo>
                  <a:cubicBezTo>
                    <a:pt x="5504703" y="2891405"/>
                    <a:pt x="5499301" y="2909053"/>
                    <a:pt x="5469343" y="2919241"/>
                  </a:cubicBezTo>
                  <a:cubicBezTo>
                    <a:pt x="5439384" y="2929572"/>
                    <a:pt x="5412373" y="2933015"/>
                    <a:pt x="5383397" y="2924406"/>
                  </a:cubicBezTo>
                  <a:cubicBezTo>
                    <a:pt x="5347054" y="2913502"/>
                    <a:pt x="5317096" y="2896427"/>
                    <a:pt x="5276824" y="2900444"/>
                  </a:cubicBezTo>
                  <a:cubicBezTo>
                    <a:pt x="5238026" y="2904175"/>
                    <a:pt x="5176636" y="2919384"/>
                    <a:pt x="5141767" y="2936316"/>
                  </a:cubicBezTo>
                  <a:cubicBezTo>
                    <a:pt x="5122613" y="2945355"/>
                    <a:pt x="5114264" y="2961425"/>
                    <a:pt x="5091673" y="2966017"/>
                  </a:cubicBezTo>
                  <a:cubicBezTo>
                    <a:pt x="5067608" y="2971039"/>
                    <a:pt x="5038141" y="2958556"/>
                    <a:pt x="5013585" y="2964008"/>
                  </a:cubicBezTo>
                  <a:cubicBezTo>
                    <a:pt x="4979698" y="2971900"/>
                    <a:pt x="4949249" y="3000597"/>
                    <a:pt x="4914379" y="3014371"/>
                  </a:cubicBezTo>
                  <a:cubicBezTo>
                    <a:pt x="4886877" y="3025133"/>
                    <a:pt x="4868705" y="3042781"/>
                    <a:pt x="4837274" y="3044646"/>
                  </a:cubicBezTo>
                  <a:cubicBezTo>
                    <a:pt x="4798967" y="3047229"/>
                    <a:pt x="4772937" y="3021115"/>
                    <a:pt x="4748873" y="2997440"/>
                  </a:cubicBezTo>
                  <a:cubicBezTo>
                    <a:pt x="4711548" y="2961425"/>
                    <a:pt x="4679625" y="2919241"/>
                    <a:pt x="4632478" y="2892840"/>
                  </a:cubicBezTo>
                  <a:cubicBezTo>
                    <a:pt x="4583857" y="2865434"/>
                    <a:pt x="4541130" y="2869452"/>
                    <a:pt x="4486616" y="2869739"/>
                  </a:cubicBezTo>
                  <a:cubicBezTo>
                    <a:pt x="4456166" y="2869882"/>
                    <a:pt x="4426208" y="2872034"/>
                    <a:pt x="4396250" y="2866295"/>
                  </a:cubicBezTo>
                  <a:cubicBezTo>
                    <a:pt x="4380043" y="2863138"/>
                    <a:pt x="4336333" y="2860412"/>
                    <a:pt x="4322582" y="2853238"/>
                  </a:cubicBezTo>
                  <a:cubicBezTo>
                    <a:pt x="4306375" y="2844629"/>
                    <a:pt x="4298517" y="2824541"/>
                    <a:pt x="4279364" y="2815071"/>
                  </a:cubicBezTo>
                  <a:cubicBezTo>
                    <a:pt x="4258737" y="2805027"/>
                    <a:pt x="4241548" y="2806462"/>
                    <a:pt x="4219447" y="2806318"/>
                  </a:cubicBezTo>
                  <a:cubicBezTo>
                    <a:pt x="4183105" y="2805888"/>
                    <a:pt x="4146762" y="2806462"/>
                    <a:pt x="4110419" y="2806462"/>
                  </a:cubicBezTo>
                  <a:cubicBezTo>
                    <a:pt x="4067201" y="2806462"/>
                    <a:pt x="4018089" y="2812919"/>
                    <a:pt x="3974871" y="2807610"/>
                  </a:cubicBezTo>
                  <a:cubicBezTo>
                    <a:pt x="3916919" y="2800292"/>
                    <a:pt x="3910043" y="2762412"/>
                    <a:pt x="3878611" y="2727115"/>
                  </a:cubicBezTo>
                  <a:cubicBezTo>
                    <a:pt x="3789719" y="2626532"/>
                    <a:pt x="3764181" y="2796418"/>
                    <a:pt x="3694933" y="2829133"/>
                  </a:cubicBezTo>
                  <a:cubicBezTo>
                    <a:pt x="3656626" y="2847068"/>
                    <a:pt x="3615863" y="2830998"/>
                    <a:pt x="3574609" y="2838746"/>
                  </a:cubicBezTo>
                  <a:cubicBezTo>
                    <a:pt x="3521569" y="2848503"/>
                    <a:pt x="3490137" y="2888966"/>
                    <a:pt x="3465582" y="2927276"/>
                  </a:cubicBezTo>
                  <a:cubicBezTo>
                    <a:pt x="3400262" y="2911780"/>
                    <a:pt x="3280921" y="2902166"/>
                    <a:pt x="3213638" y="2920102"/>
                  </a:cubicBezTo>
                  <a:cubicBezTo>
                    <a:pt x="3210200" y="3002892"/>
                    <a:pt x="3036835" y="2970895"/>
                    <a:pt x="2986741" y="2937176"/>
                  </a:cubicBezTo>
                  <a:cubicBezTo>
                    <a:pt x="2964641" y="2922254"/>
                    <a:pt x="2954327" y="2906184"/>
                    <a:pt x="2924370" y="2900731"/>
                  </a:cubicBezTo>
                  <a:cubicBezTo>
                    <a:pt x="2889992" y="2894705"/>
                    <a:pt x="2822217" y="2894848"/>
                    <a:pt x="2791767" y="2904749"/>
                  </a:cubicBezTo>
                  <a:cubicBezTo>
                    <a:pt x="2771509" y="2911206"/>
                    <a:pt x="2757328" y="2931383"/>
                    <a:pt x="2739694" y="2933199"/>
                  </a:cubicBezTo>
                  <a:lnTo>
                    <a:pt x="2720737" y="2927758"/>
                  </a:lnTo>
                  <a:lnTo>
                    <a:pt x="2722274" y="2891728"/>
                  </a:lnTo>
                  <a:cubicBezTo>
                    <a:pt x="2721415" y="2879639"/>
                    <a:pt x="2717363" y="2869452"/>
                    <a:pt x="2704840" y="2862851"/>
                  </a:cubicBezTo>
                  <a:cubicBezTo>
                    <a:pt x="2704840" y="2862564"/>
                    <a:pt x="2704348" y="2862564"/>
                    <a:pt x="2703857" y="2862421"/>
                  </a:cubicBezTo>
                  <a:cubicBezTo>
                    <a:pt x="2704348" y="2852951"/>
                    <a:pt x="2705331" y="2844198"/>
                    <a:pt x="2705331" y="2837311"/>
                  </a:cubicBezTo>
                  <a:cubicBezTo>
                    <a:pt x="2705822" y="2811053"/>
                    <a:pt x="2714662" y="2785226"/>
                    <a:pt x="2689615" y="2772743"/>
                  </a:cubicBezTo>
                  <a:cubicBezTo>
                    <a:pt x="2663095" y="2759542"/>
                    <a:pt x="2579604" y="2774034"/>
                    <a:pt x="2551611" y="2773891"/>
                  </a:cubicBezTo>
                  <a:cubicBezTo>
                    <a:pt x="2519198" y="2773747"/>
                    <a:pt x="2507411" y="2773747"/>
                    <a:pt x="2480890" y="2785944"/>
                  </a:cubicBezTo>
                  <a:cubicBezTo>
                    <a:pt x="2435707" y="2806749"/>
                    <a:pt x="2468121" y="2802588"/>
                    <a:pt x="2452405" y="2838459"/>
                  </a:cubicBezTo>
                  <a:cubicBezTo>
                    <a:pt x="2440618" y="2866008"/>
                    <a:pt x="2395435" y="2852951"/>
                    <a:pt x="2365969" y="2853094"/>
                  </a:cubicBezTo>
                  <a:cubicBezTo>
                    <a:pt x="2350252" y="2853094"/>
                    <a:pt x="2325696" y="2857399"/>
                    <a:pt x="2310963" y="2854242"/>
                  </a:cubicBezTo>
                  <a:cubicBezTo>
                    <a:pt x="2262342" y="2843624"/>
                    <a:pt x="2301140" y="2848216"/>
                    <a:pt x="2282478" y="2820667"/>
                  </a:cubicBezTo>
                  <a:cubicBezTo>
                    <a:pt x="2262833" y="2790535"/>
                    <a:pt x="2257922" y="2813349"/>
                    <a:pt x="2232384" y="2825832"/>
                  </a:cubicBezTo>
                  <a:cubicBezTo>
                    <a:pt x="2200952" y="2841329"/>
                    <a:pt x="2172959" y="2836450"/>
                    <a:pt x="2138580" y="2837168"/>
                  </a:cubicBezTo>
                  <a:cubicBezTo>
                    <a:pt x="2121883" y="2837455"/>
                    <a:pt x="2108131" y="2834154"/>
                    <a:pt x="2091433" y="2840037"/>
                  </a:cubicBezTo>
                  <a:cubicBezTo>
                    <a:pt x="2071297" y="2847212"/>
                    <a:pt x="2065896" y="2865434"/>
                    <a:pt x="2046250" y="2870169"/>
                  </a:cubicBezTo>
                  <a:cubicBezTo>
                    <a:pt x="2019239" y="2876626"/>
                    <a:pt x="1961778" y="2875191"/>
                    <a:pt x="1934276" y="2869595"/>
                  </a:cubicBezTo>
                  <a:cubicBezTo>
                    <a:pt x="1923962" y="2867443"/>
                    <a:pt x="1913157" y="2858116"/>
                    <a:pt x="1906773" y="2856682"/>
                  </a:cubicBezTo>
                  <a:cubicBezTo>
                    <a:pt x="1881235" y="2850942"/>
                    <a:pt x="1857170" y="2853238"/>
                    <a:pt x="1829667" y="2852951"/>
                  </a:cubicBezTo>
                  <a:cubicBezTo>
                    <a:pt x="1809532" y="2852521"/>
                    <a:pt x="1777609" y="2847355"/>
                    <a:pt x="1758946" y="2855390"/>
                  </a:cubicBezTo>
                  <a:cubicBezTo>
                    <a:pt x="1733899" y="2866439"/>
                    <a:pt x="1738320" y="2886670"/>
                    <a:pt x="1721130" y="2898292"/>
                  </a:cubicBezTo>
                  <a:cubicBezTo>
                    <a:pt x="1687734" y="2920102"/>
                    <a:pt x="1611611" y="2894848"/>
                    <a:pt x="1572813" y="2904175"/>
                  </a:cubicBezTo>
                  <a:cubicBezTo>
                    <a:pt x="1538926" y="2912210"/>
                    <a:pt x="1529594" y="2940477"/>
                    <a:pt x="1504547" y="2960851"/>
                  </a:cubicBezTo>
                  <a:cubicBezTo>
                    <a:pt x="1493251" y="2969604"/>
                    <a:pt x="1470660" y="2968169"/>
                    <a:pt x="1461820" y="2979074"/>
                  </a:cubicBezTo>
                  <a:cubicBezTo>
                    <a:pt x="1450524" y="2992705"/>
                    <a:pt x="1458382" y="2994570"/>
                    <a:pt x="1452980" y="3011071"/>
                  </a:cubicBezTo>
                  <a:cubicBezTo>
                    <a:pt x="1440702" y="3048521"/>
                    <a:pt x="1440211" y="3057417"/>
                    <a:pt x="1398466" y="3059282"/>
                  </a:cubicBezTo>
                  <a:cubicBezTo>
                    <a:pt x="1370472" y="3060430"/>
                    <a:pt x="1327254" y="3065882"/>
                    <a:pt x="1300242" y="3056125"/>
                  </a:cubicBezTo>
                  <a:cubicBezTo>
                    <a:pt x="1249166" y="3037903"/>
                    <a:pt x="1210368" y="2985531"/>
                    <a:pt x="1154871" y="2969747"/>
                  </a:cubicBezTo>
                  <a:cubicBezTo>
                    <a:pt x="1114109" y="2958125"/>
                    <a:pt x="1072363" y="2979074"/>
                    <a:pt x="1027672" y="2980078"/>
                  </a:cubicBezTo>
                  <a:cubicBezTo>
                    <a:pt x="1000169" y="2980509"/>
                    <a:pt x="972667" y="2979648"/>
                    <a:pt x="945164" y="2979648"/>
                  </a:cubicBezTo>
                  <a:cubicBezTo>
                    <a:pt x="914224" y="2979648"/>
                    <a:pt x="879354" y="2985387"/>
                    <a:pt x="851360" y="2972330"/>
                  </a:cubicBezTo>
                  <a:cubicBezTo>
                    <a:pt x="840556" y="2967452"/>
                    <a:pt x="832207" y="2955112"/>
                    <a:pt x="822876" y="2951094"/>
                  </a:cubicBezTo>
                  <a:cubicBezTo>
                    <a:pt x="797829" y="2940620"/>
                    <a:pt x="761977" y="2948081"/>
                    <a:pt x="734474" y="2948081"/>
                  </a:cubicBezTo>
                  <a:cubicBezTo>
                    <a:pt x="711392" y="2948081"/>
                    <a:pt x="647055" y="2937176"/>
                    <a:pt x="626920" y="2949660"/>
                  </a:cubicBezTo>
                  <a:cubicBezTo>
                    <a:pt x="590577" y="2972330"/>
                    <a:pt x="607275" y="3033598"/>
                    <a:pt x="555216" y="3045077"/>
                  </a:cubicBezTo>
                  <a:cubicBezTo>
                    <a:pt x="529678" y="3050673"/>
                    <a:pt x="492353" y="3042351"/>
                    <a:pt x="469762" y="3031589"/>
                  </a:cubicBezTo>
                  <a:cubicBezTo>
                    <a:pt x="464359" y="3029007"/>
                    <a:pt x="456502" y="3017241"/>
                    <a:pt x="450608" y="3014945"/>
                  </a:cubicBezTo>
                  <a:cubicBezTo>
                    <a:pt x="424088" y="3004184"/>
                    <a:pt x="400514" y="3007914"/>
                    <a:pt x="380378" y="2983666"/>
                  </a:cubicBezTo>
                  <a:cubicBezTo>
                    <a:pt x="375467" y="2977926"/>
                    <a:pt x="374976" y="2968887"/>
                    <a:pt x="371047" y="2964439"/>
                  </a:cubicBezTo>
                  <a:cubicBezTo>
                    <a:pt x="350420" y="2941624"/>
                    <a:pt x="308184" y="2914219"/>
                    <a:pt x="269385" y="2918954"/>
                  </a:cubicBezTo>
                  <a:cubicBezTo>
                    <a:pt x="242865" y="2922111"/>
                    <a:pt x="210943" y="2939329"/>
                    <a:pt x="182949" y="2948655"/>
                  </a:cubicBezTo>
                  <a:cubicBezTo>
                    <a:pt x="156429" y="2957408"/>
                    <a:pt x="131382" y="2965156"/>
                    <a:pt x="102406" y="2960421"/>
                  </a:cubicBezTo>
                  <a:cubicBezTo>
                    <a:pt x="97985" y="2959704"/>
                    <a:pt x="89636" y="2948942"/>
                    <a:pt x="82761" y="2947364"/>
                  </a:cubicBezTo>
                  <a:cubicBezTo>
                    <a:pt x="63607" y="2943059"/>
                    <a:pt x="34631" y="2948081"/>
                    <a:pt x="14495" y="2948225"/>
                  </a:cubicBezTo>
                  <a:lnTo>
                    <a:pt x="0" y="2947251"/>
                  </a:lnTo>
                  <a:lnTo>
                    <a:pt x="599705" y="105422"/>
                  </a:lnTo>
                  <a:lnTo>
                    <a:pt x="650493" y="94602"/>
                  </a:lnTo>
                  <a:cubicBezTo>
                    <a:pt x="689291" y="85849"/>
                    <a:pt x="689291" y="71213"/>
                    <a:pt x="708445" y="47108"/>
                  </a:cubicBezTo>
                  <a:cubicBezTo>
                    <a:pt x="721705" y="29890"/>
                    <a:pt x="730054" y="16402"/>
                    <a:pt x="758539" y="18985"/>
                  </a:cubicBezTo>
                  <a:cubicBezTo>
                    <a:pt x="781131" y="20850"/>
                    <a:pt x="799793" y="32616"/>
                    <a:pt x="826313" y="32042"/>
                  </a:cubicBezTo>
                  <a:cubicBezTo>
                    <a:pt x="838591" y="31899"/>
                    <a:pt x="875425" y="25585"/>
                    <a:pt x="885248" y="32903"/>
                  </a:cubicBezTo>
                  <a:cubicBezTo>
                    <a:pt x="913241" y="54426"/>
                    <a:pt x="843994" y="93023"/>
                    <a:pt x="892614" y="112537"/>
                  </a:cubicBezTo>
                  <a:cubicBezTo>
                    <a:pt x="901946" y="116268"/>
                    <a:pt x="925028" y="110385"/>
                    <a:pt x="936324" y="112681"/>
                  </a:cubicBezTo>
                  <a:cubicBezTo>
                    <a:pt x="946146" y="114689"/>
                    <a:pt x="952531" y="121577"/>
                    <a:pt x="961862" y="123729"/>
                  </a:cubicBezTo>
                  <a:cubicBezTo>
                    <a:pt x="979051" y="127890"/>
                    <a:pt x="995258" y="126886"/>
                    <a:pt x="1012447" y="130760"/>
                  </a:cubicBezTo>
                  <a:cubicBezTo>
                    <a:pt x="1053210" y="140086"/>
                    <a:pt x="1087588" y="149843"/>
                    <a:pt x="1130807" y="139512"/>
                  </a:cubicBezTo>
                  <a:cubicBezTo>
                    <a:pt x="1168132" y="130760"/>
                    <a:pt x="1201036" y="112681"/>
                    <a:pt x="1232468" y="95606"/>
                  </a:cubicBezTo>
                  <a:cubicBezTo>
                    <a:pt x="1259479" y="81258"/>
                    <a:pt x="1297787" y="57439"/>
                    <a:pt x="1325780" y="48830"/>
                  </a:cubicBezTo>
                  <a:cubicBezTo>
                    <a:pt x="1371454" y="35055"/>
                    <a:pt x="1429897" y="64613"/>
                    <a:pt x="1477045" y="64039"/>
                  </a:cubicBezTo>
                  <a:cubicBezTo>
                    <a:pt x="1505038" y="63752"/>
                    <a:pt x="1564955" y="53565"/>
                    <a:pt x="1589020" y="66622"/>
                  </a:cubicBezTo>
                  <a:cubicBezTo>
                    <a:pt x="1610137" y="78101"/>
                    <a:pt x="1605227" y="90154"/>
                    <a:pt x="1629782" y="96323"/>
                  </a:cubicBezTo>
                  <a:cubicBezTo>
                    <a:pt x="1647463" y="100915"/>
                    <a:pt x="1667599" y="94745"/>
                    <a:pt x="1686261" y="99193"/>
                  </a:cubicBezTo>
                  <a:cubicBezTo>
                    <a:pt x="1713764" y="106080"/>
                    <a:pt x="1742740" y="128607"/>
                    <a:pt x="1767295" y="143386"/>
                  </a:cubicBezTo>
                  <a:cubicBezTo>
                    <a:pt x="1785467" y="154148"/>
                    <a:pt x="1810023" y="152282"/>
                    <a:pt x="1826230" y="162183"/>
                  </a:cubicBezTo>
                  <a:cubicBezTo>
                    <a:pt x="1845383" y="173949"/>
                    <a:pt x="1843910" y="185427"/>
                    <a:pt x="1866501" y="191597"/>
                  </a:cubicBezTo>
                  <a:cubicBezTo>
                    <a:pt x="1906282" y="202502"/>
                    <a:pt x="1968162" y="190880"/>
                    <a:pt x="2009908" y="190880"/>
                  </a:cubicBezTo>
                  <a:cubicBezTo>
                    <a:pt x="2060984" y="190880"/>
                    <a:pt x="2130723" y="178253"/>
                    <a:pt x="2180325" y="189732"/>
                  </a:cubicBezTo>
                  <a:cubicBezTo>
                    <a:pt x="2223053" y="199632"/>
                    <a:pt x="2245153" y="243539"/>
                    <a:pt x="2290336" y="253009"/>
                  </a:cubicBezTo>
                  <a:cubicBezTo>
                    <a:pt x="2366950" y="268935"/>
                    <a:pt x="2456334" y="258461"/>
                    <a:pt x="2511830" y="206233"/>
                  </a:cubicBezTo>
                  <a:cubicBezTo>
                    <a:pt x="2537368" y="182414"/>
                    <a:pt x="2538842" y="157161"/>
                    <a:pt x="2576167" y="146973"/>
                  </a:cubicBezTo>
                  <a:cubicBezTo>
                    <a:pt x="2610054" y="137790"/>
                    <a:pt x="2645414" y="149126"/>
                    <a:pt x="2679301" y="142095"/>
                  </a:cubicBezTo>
                  <a:cubicBezTo>
                    <a:pt x="2697473" y="138364"/>
                    <a:pt x="2711224" y="129468"/>
                    <a:pt x="2730378" y="127029"/>
                  </a:cubicBezTo>
                  <a:cubicBezTo>
                    <a:pt x="2752478" y="124303"/>
                    <a:pt x="2775561" y="129899"/>
                    <a:pt x="2797661" y="126312"/>
                  </a:cubicBezTo>
                  <a:cubicBezTo>
                    <a:pt x="2821234" y="122581"/>
                    <a:pt x="2839406" y="111963"/>
                    <a:pt x="2864453" y="111102"/>
                  </a:cubicBezTo>
                  <a:cubicBezTo>
                    <a:pt x="2922896" y="109094"/>
                    <a:pt x="2950890" y="130903"/>
                    <a:pt x="2979374" y="171079"/>
                  </a:cubicBezTo>
                  <a:cubicBezTo>
                    <a:pt x="3008350" y="211398"/>
                    <a:pt x="3044202" y="211685"/>
                    <a:pt x="3094296" y="207524"/>
                  </a:cubicBezTo>
                  <a:cubicBezTo>
                    <a:pt x="3144881" y="203506"/>
                    <a:pt x="3157650" y="151421"/>
                    <a:pt x="3203815" y="142812"/>
                  </a:cubicBezTo>
                  <a:cubicBezTo>
                    <a:pt x="3246052" y="135064"/>
                    <a:pt x="3270608" y="152426"/>
                    <a:pt x="3305477" y="159887"/>
                  </a:cubicBezTo>
                  <a:cubicBezTo>
                    <a:pt x="3339855" y="167061"/>
                    <a:pt x="3385039" y="151708"/>
                    <a:pt x="3416470" y="139943"/>
                  </a:cubicBezTo>
                  <a:cubicBezTo>
                    <a:pt x="3449865" y="127603"/>
                    <a:pt x="3470492" y="87284"/>
                    <a:pt x="3499959" y="78675"/>
                  </a:cubicBezTo>
                  <a:cubicBezTo>
                    <a:pt x="3555947" y="62461"/>
                    <a:pt x="3577556" y="142669"/>
                    <a:pt x="3614881" y="163905"/>
                  </a:cubicBezTo>
                  <a:cubicBezTo>
                    <a:pt x="3666940" y="193749"/>
                    <a:pt x="3768601" y="174523"/>
                    <a:pt x="3830974" y="175240"/>
                  </a:cubicBezTo>
                  <a:cubicBezTo>
                    <a:pt x="3850127" y="175383"/>
                    <a:pt x="3871736" y="179114"/>
                    <a:pt x="3889907" y="172514"/>
                  </a:cubicBezTo>
                  <a:cubicBezTo>
                    <a:pt x="3912990" y="164048"/>
                    <a:pt x="3923303" y="147260"/>
                    <a:pt x="3949332" y="142812"/>
                  </a:cubicBezTo>
                  <a:cubicBezTo>
                    <a:pt x="3989604" y="135782"/>
                    <a:pt x="4038225" y="153000"/>
                    <a:pt x="4077023" y="159313"/>
                  </a:cubicBezTo>
                  <a:cubicBezTo>
                    <a:pt x="4146271" y="170792"/>
                    <a:pt x="4178193" y="232921"/>
                    <a:pt x="4253826" y="239091"/>
                  </a:cubicBezTo>
                  <a:cubicBezTo>
                    <a:pt x="4279364" y="241243"/>
                    <a:pt x="4305884" y="235217"/>
                    <a:pt x="4331422" y="238086"/>
                  </a:cubicBezTo>
                  <a:cubicBezTo>
                    <a:pt x="4350576" y="240525"/>
                    <a:pt x="4358925" y="251000"/>
                    <a:pt x="4374150" y="253152"/>
                  </a:cubicBezTo>
                  <a:cubicBezTo>
                    <a:pt x="4418350" y="259609"/>
                    <a:pt x="4428664" y="232634"/>
                    <a:pt x="4434066" y="193462"/>
                  </a:cubicBezTo>
                  <a:cubicBezTo>
                    <a:pt x="4470900" y="178110"/>
                    <a:pt x="4542112" y="190449"/>
                    <a:pt x="4583857" y="191023"/>
                  </a:cubicBezTo>
                  <a:cubicBezTo>
                    <a:pt x="4624620" y="191597"/>
                    <a:pt x="4659980" y="176244"/>
                    <a:pt x="4689938" y="147834"/>
                  </a:cubicBezTo>
                  <a:cubicBezTo>
                    <a:pt x="4703199" y="135064"/>
                    <a:pt x="4707619" y="107228"/>
                    <a:pt x="4721861" y="98045"/>
                  </a:cubicBezTo>
                  <a:cubicBezTo>
                    <a:pt x="4746417" y="81544"/>
                    <a:pt x="4782760" y="107515"/>
                    <a:pt x="4803878" y="116268"/>
                  </a:cubicBezTo>
                  <a:cubicBezTo>
                    <a:pt x="4823522" y="124016"/>
                    <a:pt x="4850043" y="135782"/>
                    <a:pt x="4872143" y="128751"/>
                  </a:cubicBezTo>
                  <a:cubicBezTo>
                    <a:pt x="4891788" y="122725"/>
                    <a:pt x="4893752" y="104358"/>
                    <a:pt x="4912906" y="96754"/>
                  </a:cubicBezTo>
                  <a:cubicBezTo>
                    <a:pt x="4938444" y="86566"/>
                    <a:pt x="5013094" y="90871"/>
                    <a:pt x="5040597" y="95176"/>
                  </a:cubicBezTo>
                  <a:cubicBezTo>
                    <a:pt x="5066626" y="99050"/>
                    <a:pt x="5084306" y="117559"/>
                    <a:pt x="5108371" y="124303"/>
                  </a:cubicBezTo>
                  <a:cubicBezTo>
                    <a:pt x="5130471" y="130616"/>
                    <a:pt x="5153554" y="127747"/>
                    <a:pt x="5176145" y="127603"/>
                  </a:cubicBezTo>
                  <a:cubicBezTo>
                    <a:pt x="5226239" y="127316"/>
                    <a:pt x="5260126" y="118994"/>
                    <a:pt x="5306783" y="112107"/>
                  </a:cubicBezTo>
                  <a:cubicBezTo>
                    <a:pt x="5352456" y="105363"/>
                    <a:pt x="5432509" y="106224"/>
                    <a:pt x="5433491" y="50982"/>
                  </a:cubicBezTo>
                  <a:cubicBezTo>
                    <a:pt x="5457065" y="49978"/>
                    <a:pt x="5459029" y="36347"/>
                    <a:pt x="5476218" y="28025"/>
                  </a:cubicBezTo>
                  <a:cubicBezTo>
                    <a:pt x="5497336" y="17694"/>
                    <a:pt x="5504703" y="16259"/>
                    <a:pt x="5531715" y="16546"/>
                  </a:cubicBezTo>
                  <a:cubicBezTo>
                    <a:pt x="5548413" y="16833"/>
                    <a:pt x="5565602" y="15398"/>
                    <a:pt x="5582300" y="16259"/>
                  </a:cubicBezTo>
                  <a:cubicBezTo>
                    <a:pt x="5609311" y="17694"/>
                    <a:pt x="5626991" y="28742"/>
                    <a:pt x="5653512" y="33334"/>
                  </a:cubicBezTo>
                  <a:cubicBezTo>
                    <a:pt x="5668245" y="35773"/>
                    <a:pt x="5720795" y="38642"/>
                    <a:pt x="5735528" y="33334"/>
                  </a:cubicBezTo>
                  <a:cubicBezTo>
                    <a:pt x="5751735" y="27307"/>
                    <a:pt x="5750262" y="19272"/>
                    <a:pt x="5764013" y="12241"/>
                  </a:cubicBezTo>
                  <a:cubicBezTo>
                    <a:pt x="5775554" y="6251"/>
                    <a:pt x="5786513" y="2718"/>
                    <a:pt x="5797194" y="1090"/>
                  </a:cubicBezTo>
                  <a:close/>
                </a:path>
              </a:pathLst>
            </a:custGeom>
            <a:solidFill>
              <a:schemeClr val="bg2">
                <a:lumMod val="90000"/>
              </a:schemeClr>
            </a:solidFill>
            <a:ln w="12700">
              <a:miter lim="400000"/>
            </a:ln>
            <a:effectLst>
              <a:innerShdw blurRad="279400">
                <a:prstClr val="black"/>
              </a:innerShdw>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22" name="Freeform: Shape 121"/>
            <p:cNvSpPr/>
            <p:nvPr/>
          </p:nvSpPr>
          <p:spPr>
            <a:xfrm>
              <a:off x="2703" y="2676"/>
              <a:ext cx="12694" cy="6169"/>
            </a:xfrm>
            <a:custGeom>
              <a:avLst/>
              <a:gdLst>
                <a:gd name="connsiteX0" fmla="*/ 2720555 w 10018568"/>
                <a:gd name="connsiteY0" fmla="*/ 2927706 h 3076162"/>
                <a:gd name="connsiteX1" fmla="*/ 2720737 w 10018568"/>
                <a:gd name="connsiteY1" fmla="*/ 2927758 h 3076162"/>
                <a:gd name="connsiteX2" fmla="*/ 2720555 w 10018568"/>
                <a:gd name="connsiteY2" fmla="*/ 2932011 h 3076162"/>
                <a:gd name="connsiteX3" fmla="*/ 5797194 w 10018568"/>
                <a:gd name="connsiteY3" fmla="*/ 1090 h 3076162"/>
                <a:gd name="connsiteX4" fmla="*/ 5894160 w 10018568"/>
                <a:gd name="connsiteY4" fmla="*/ 23003 h 3076162"/>
                <a:gd name="connsiteX5" fmla="*/ 6001223 w 10018568"/>
                <a:gd name="connsiteY5" fmla="*/ 80397 h 3076162"/>
                <a:gd name="connsiteX6" fmla="*/ 6086186 w 10018568"/>
                <a:gd name="connsiteY6" fmla="*/ 115120 h 3076162"/>
                <a:gd name="connsiteX7" fmla="*/ 6174588 w 10018568"/>
                <a:gd name="connsiteY7" fmla="*/ 143386 h 3076162"/>
                <a:gd name="connsiteX8" fmla="*/ 6307190 w 10018568"/>
                <a:gd name="connsiteY8" fmla="*/ 140660 h 3076162"/>
                <a:gd name="connsiteX9" fmla="*/ 6312592 w 10018568"/>
                <a:gd name="connsiteY9" fmla="*/ 114259 h 3076162"/>
                <a:gd name="connsiteX10" fmla="*/ 6446176 w 10018568"/>
                <a:gd name="connsiteY10" fmla="*/ 111246 h 3076162"/>
                <a:gd name="connsiteX11" fmla="*/ 6530157 w 10018568"/>
                <a:gd name="connsiteY11" fmla="*/ 130903 h 3076162"/>
                <a:gd name="connsiteX12" fmla="*/ 6638694 w 10018568"/>
                <a:gd name="connsiteY12" fmla="*/ 139799 h 3076162"/>
                <a:gd name="connsiteX13" fmla="*/ 6772278 w 10018568"/>
                <a:gd name="connsiteY13" fmla="*/ 122581 h 3076162"/>
                <a:gd name="connsiteX14" fmla="*/ 6786520 w 10018568"/>
                <a:gd name="connsiteY14" fmla="*/ 204511 h 3076162"/>
                <a:gd name="connsiteX15" fmla="*/ 6835142 w 10018568"/>
                <a:gd name="connsiteY15" fmla="*/ 206376 h 3076162"/>
                <a:gd name="connsiteX16" fmla="*/ 6872466 w 10018568"/>
                <a:gd name="connsiteY16" fmla="*/ 218716 h 3076162"/>
                <a:gd name="connsiteX17" fmla="*/ 6927962 w 10018568"/>
                <a:gd name="connsiteY17" fmla="*/ 236364 h 3076162"/>
                <a:gd name="connsiteX18" fmla="*/ 6978548 w 10018568"/>
                <a:gd name="connsiteY18" fmla="*/ 207524 h 3076162"/>
                <a:gd name="connsiteX19" fmla="*/ 7080700 w 10018568"/>
                <a:gd name="connsiteY19" fmla="*/ 191597 h 3076162"/>
                <a:gd name="connsiteX20" fmla="*/ 7120972 w 10018568"/>
                <a:gd name="connsiteY20" fmla="*/ 158022 h 3076162"/>
                <a:gd name="connsiteX21" fmla="*/ 7190711 w 10018568"/>
                <a:gd name="connsiteY21" fmla="*/ 159313 h 3076162"/>
                <a:gd name="connsiteX22" fmla="*/ 7309562 w 10018568"/>
                <a:gd name="connsiteY22" fmla="*/ 148121 h 3076162"/>
                <a:gd name="connsiteX23" fmla="*/ 7376354 w 10018568"/>
                <a:gd name="connsiteY23" fmla="*/ 92449 h 3076162"/>
                <a:gd name="connsiteX24" fmla="*/ 7443636 w 10018568"/>
                <a:gd name="connsiteY24" fmla="*/ 30894 h 3076162"/>
                <a:gd name="connsiteX25" fmla="*/ 7546280 w 10018568"/>
                <a:gd name="connsiteY25" fmla="*/ 48686 h 3076162"/>
                <a:gd name="connsiteX26" fmla="*/ 7630262 w 10018568"/>
                <a:gd name="connsiteY26" fmla="*/ 40364 h 3076162"/>
                <a:gd name="connsiteX27" fmla="*/ 7816395 w 10018568"/>
                <a:gd name="connsiteY27" fmla="*/ 89580 h 3076162"/>
                <a:gd name="connsiteX28" fmla="*/ 7866489 w 10018568"/>
                <a:gd name="connsiteY28" fmla="*/ 46678 h 3076162"/>
                <a:gd name="connsiteX29" fmla="*/ 7921985 w 10018568"/>
                <a:gd name="connsiteY29" fmla="*/ 92162 h 3076162"/>
                <a:gd name="connsiteX30" fmla="*/ 8039363 w 10018568"/>
                <a:gd name="connsiteY30" fmla="*/ 188441 h 3076162"/>
                <a:gd name="connsiteX31" fmla="*/ 8086510 w 10018568"/>
                <a:gd name="connsiteY31" fmla="*/ 189588 h 3076162"/>
                <a:gd name="connsiteX32" fmla="*/ 8152811 w 10018568"/>
                <a:gd name="connsiteY32" fmla="*/ 217137 h 3076162"/>
                <a:gd name="connsiteX33" fmla="*/ 8157722 w 10018568"/>
                <a:gd name="connsiteY33" fmla="*/ 193893 h 3076162"/>
                <a:gd name="connsiteX34" fmla="*/ 8266259 w 10018568"/>
                <a:gd name="connsiteY34" fmla="*/ 190880 h 3076162"/>
                <a:gd name="connsiteX35" fmla="*/ 8383145 w 10018568"/>
                <a:gd name="connsiteY35" fmla="*/ 190880 h 3076162"/>
                <a:gd name="connsiteX36" fmla="*/ 8540303 w 10018568"/>
                <a:gd name="connsiteY36" fmla="*/ 187436 h 3076162"/>
                <a:gd name="connsiteX37" fmla="*/ 8629686 w 10018568"/>
                <a:gd name="connsiteY37" fmla="*/ 184423 h 3076162"/>
                <a:gd name="connsiteX38" fmla="*/ 8684692 w 10018568"/>
                <a:gd name="connsiteY38" fmla="*/ 206807 h 3076162"/>
                <a:gd name="connsiteX39" fmla="*/ 8701881 w 10018568"/>
                <a:gd name="connsiteY39" fmla="*/ 206807 h 3076162"/>
                <a:gd name="connsiteX40" fmla="*/ 8735277 w 10018568"/>
                <a:gd name="connsiteY40" fmla="*/ 194467 h 3076162"/>
                <a:gd name="connsiteX41" fmla="*/ 8782915 w 10018568"/>
                <a:gd name="connsiteY41" fmla="*/ 188297 h 3076162"/>
                <a:gd name="connsiteX42" fmla="*/ 8812382 w 10018568"/>
                <a:gd name="connsiteY42" fmla="*/ 160318 h 3076162"/>
                <a:gd name="connsiteX43" fmla="*/ 8817293 w 10018568"/>
                <a:gd name="connsiteY43" fmla="*/ 190162 h 3076162"/>
                <a:gd name="connsiteX44" fmla="*/ 8865914 w 10018568"/>
                <a:gd name="connsiteY44" fmla="*/ 216420 h 3076162"/>
                <a:gd name="connsiteX45" fmla="*/ 8917482 w 10018568"/>
                <a:gd name="connsiteY45" fmla="*/ 207667 h 3076162"/>
                <a:gd name="connsiteX46" fmla="*/ 8949404 w 10018568"/>
                <a:gd name="connsiteY46" fmla="*/ 187723 h 3076162"/>
                <a:gd name="connsiteX47" fmla="*/ 9052048 w 10018568"/>
                <a:gd name="connsiteY47" fmla="*/ 143530 h 3076162"/>
                <a:gd name="connsiteX48" fmla="*/ 9162058 w 10018568"/>
                <a:gd name="connsiteY48" fmla="*/ 157878 h 3076162"/>
                <a:gd name="connsiteX49" fmla="*/ 9213626 w 10018568"/>
                <a:gd name="connsiteY49" fmla="*/ 166631 h 3076162"/>
                <a:gd name="connsiteX50" fmla="*/ 9250460 w 10018568"/>
                <a:gd name="connsiteY50" fmla="*/ 189445 h 3076162"/>
                <a:gd name="connsiteX51" fmla="*/ 9303991 w 10018568"/>
                <a:gd name="connsiteY51" fmla="*/ 148121 h 3076162"/>
                <a:gd name="connsiteX52" fmla="*/ 9322654 w 10018568"/>
                <a:gd name="connsiteY52" fmla="*/ 139943 h 3076162"/>
                <a:gd name="connsiteX53" fmla="*/ 9502894 w 10018568"/>
                <a:gd name="connsiteY53" fmla="*/ 95032 h 3076162"/>
                <a:gd name="connsiteX54" fmla="*/ 9561337 w 10018568"/>
                <a:gd name="connsiteY54" fmla="*/ 47538 h 3076162"/>
                <a:gd name="connsiteX55" fmla="*/ 9611431 w 10018568"/>
                <a:gd name="connsiteY55" fmla="*/ 19416 h 3076162"/>
                <a:gd name="connsiteX56" fmla="*/ 9679205 w 10018568"/>
                <a:gd name="connsiteY56" fmla="*/ 32616 h 3076162"/>
                <a:gd name="connsiteX57" fmla="*/ 9737649 w 10018568"/>
                <a:gd name="connsiteY57" fmla="*/ 33477 h 3076162"/>
                <a:gd name="connsiteX58" fmla="*/ 9745506 w 10018568"/>
                <a:gd name="connsiteY58" fmla="*/ 112968 h 3076162"/>
                <a:gd name="connsiteX59" fmla="*/ 9789216 w 10018568"/>
                <a:gd name="connsiteY59" fmla="*/ 113254 h 3076162"/>
                <a:gd name="connsiteX60" fmla="*/ 9814754 w 10018568"/>
                <a:gd name="connsiteY60" fmla="*/ 124303 h 3076162"/>
                <a:gd name="connsiteX61" fmla="*/ 9865339 w 10018568"/>
                <a:gd name="connsiteY61" fmla="*/ 131334 h 3076162"/>
                <a:gd name="connsiteX62" fmla="*/ 9983699 w 10018568"/>
                <a:gd name="connsiteY62" fmla="*/ 140086 h 3076162"/>
                <a:gd name="connsiteX63" fmla="*/ 10018568 w 10018568"/>
                <a:gd name="connsiteY63" fmla="*/ 128607 h 3076162"/>
                <a:gd name="connsiteX64" fmla="*/ 10018568 w 10018568"/>
                <a:gd name="connsiteY64" fmla="*/ 2975056 h 3076162"/>
                <a:gd name="connsiteX65" fmla="*/ 10007763 w 10018568"/>
                <a:gd name="connsiteY65" fmla="*/ 2970895 h 3076162"/>
                <a:gd name="connsiteX66" fmla="*/ 9880564 w 10018568"/>
                <a:gd name="connsiteY66" fmla="*/ 2981083 h 3076162"/>
                <a:gd name="connsiteX67" fmla="*/ 9797565 w 10018568"/>
                <a:gd name="connsiteY67" fmla="*/ 2980652 h 3076162"/>
                <a:gd name="connsiteX68" fmla="*/ 9703761 w 10018568"/>
                <a:gd name="connsiteY68" fmla="*/ 2973335 h 3076162"/>
                <a:gd name="connsiteX69" fmla="*/ 9675277 w 10018568"/>
                <a:gd name="connsiteY69" fmla="*/ 2952242 h 3076162"/>
                <a:gd name="connsiteX70" fmla="*/ 9587366 w 10018568"/>
                <a:gd name="connsiteY70" fmla="*/ 2949229 h 3076162"/>
                <a:gd name="connsiteX71" fmla="*/ 9533343 w 10018568"/>
                <a:gd name="connsiteY71" fmla="*/ 2945355 h 3076162"/>
                <a:gd name="connsiteX72" fmla="*/ 9441504 w 10018568"/>
                <a:gd name="connsiteY72" fmla="*/ 3040629 h 3076162"/>
                <a:gd name="connsiteX73" fmla="*/ 9414984 w 10018568"/>
                <a:gd name="connsiteY73" fmla="*/ 3043212 h 3076162"/>
                <a:gd name="connsiteX74" fmla="*/ 9408108 w 10018568"/>
                <a:gd name="connsiteY74" fmla="*/ 3045938 h 3076162"/>
                <a:gd name="connsiteX75" fmla="*/ 9322654 w 10018568"/>
                <a:gd name="connsiteY75" fmla="*/ 3032450 h 3076162"/>
                <a:gd name="connsiteX76" fmla="*/ 9303500 w 10018568"/>
                <a:gd name="connsiteY76" fmla="*/ 3015806 h 3076162"/>
                <a:gd name="connsiteX77" fmla="*/ 9232779 w 10018568"/>
                <a:gd name="connsiteY77" fmla="*/ 2984526 h 3076162"/>
                <a:gd name="connsiteX78" fmla="*/ 9226886 w 10018568"/>
                <a:gd name="connsiteY78" fmla="*/ 2971613 h 3076162"/>
                <a:gd name="connsiteX79" fmla="*/ 9163532 w 10018568"/>
                <a:gd name="connsiteY79" fmla="*/ 2961425 h 3076162"/>
                <a:gd name="connsiteX80" fmla="*/ 9039279 w 10018568"/>
                <a:gd name="connsiteY80" fmla="*/ 2948081 h 3076162"/>
                <a:gd name="connsiteX81" fmla="*/ 9035350 w 10018568"/>
                <a:gd name="connsiteY81" fmla="*/ 2949516 h 3076162"/>
                <a:gd name="connsiteX82" fmla="*/ 9016196 w 10018568"/>
                <a:gd name="connsiteY82" fmla="*/ 2955686 h 3076162"/>
                <a:gd name="connsiteX83" fmla="*/ 8949895 w 10018568"/>
                <a:gd name="connsiteY83" fmla="*/ 2993422 h 3076162"/>
                <a:gd name="connsiteX84" fmla="*/ 8848234 w 10018568"/>
                <a:gd name="connsiteY84" fmla="*/ 2996866 h 3076162"/>
                <a:gd name="connsiteX85" fmla="*/ 8763762 w 10018568"/>
                <a:gd name="connsiteY85" fmla="*/ 2963721 h 3076162"/>
                <a:gd name="connsiteX86" fmla="*/ 8702863 w 10018568"/>
                <a:gd name="connsiteY86" fmla="*/ 2964582 h 3076162"/>
                <a:gd name="connsiteX87" fmla="*/ 8655716 w 10018568"/>
                <a:gd name="connsiteY87" fmla="*/ 2979504 h 3076162"/>
                <a:gd name="connsiteX88" fmla="*/ 8501996 w 10018568"/>
                <a:gd name="connsiteY88" fmla="*/ 2981370 h 3076162"/>
                <a:gd name="connsiteX89" fmla="*/ 8441097 w 10018568"/>
                <a:gd name="connsiteY89" fmla="*/ 2919815 h 3076162"/>
                <a:gd name="connsiteX90" fmla="*/ 8256928 w 10018568"/>
                <a:gd name="connsiteY90" fmla="*/ 2965012 h 3076162"/>
                <a:gd name="connsiteX91" fmla="*/ 8260857 w 10018568"/>
                <a:gd name="connsiteY91" fmla="*/ 2897575 h 3076162"/>
                <a:gd name="connsiteX92" fmla="*/ 8243177 w 10018568"/>
                <a:gd name="connsiteY92" fmla="*/ 2905466 h 3076162"/>
                <a:gd name="connsiteX93" fmla="*/ 8155758 w 10018568"/>
                <a:gd name="connsiteY93" fmla="*/ 2906184 h 3076162"/>
                <a:gd name="connsiteX94" fmla="*/ 8035434 w 10018568"/>
                <a:gd name="connsiteY94" fmla="*/ 2852234 h 3076162"/>
                <a:gd name="connsiteX95" fmla="*/ 7967659 w 10018568"/>
                <a:gd name="connsiteY95" fmla="*/ 2914219 h 3076162"/>
                <a:gd name="connsiteX96" fmla="*/ 7722100 w 10018568"/>
                <a:gd name="connsiteY96" fmla="*/ 2980652 h 3076162"/>
                <a:gd name="connsiteX97" fmla="*/ 7629770 w 10018568"/>
                <a:gd name="connsiteY97" fmla="*/ 2991844 h 3076162"/>
                <a:gd name="connsiteX98" fmla="*/ 7545298 w 10018568"/>
                <a:gd name="connsiteY98" fmla="*/ 3028576 h 3076162"/>
                <a:gd name="connsiteX99" fmla="*/ 7478506 w 10018568"/>
                <a:gd name="connsiteY99" fmla="*/ 3048090 h 3076162"/>
                <a:gd name="connsiteX100" fmla="*/ 7367022 w 10018568"/>
                <a:gd name="connsiteY100" fmla="*/ 3068608 h 3076162"/>
                <a:gd name="connsiteX101" fmla="*/ 7337555 w 10018568"/>
                <a:gd name="connsiteY101" fmla="*/ 3044646 h 3076162"/>
                <a:gd name="connsiteX102" fmla="*/ 7260450 w 10018568"/>
                <a:gd name="connsiteY102" fmla="*/ 2968026 h 3076162"/>
                <a:gd name="connsiteX103" fmla="*/ 7172048 w 10018568"/>
                <a:gd name="connsiteY103" fmla="*/ 2905466 h 3076162"/>
                <a:gd name="connsiteX104" fmla="*/ 6972654 w 10018568"/>
                <a:gd name="connsiteY104" fmla="*/ 2817941 h 3076162"/>
                <a:gd name="connsiteX105" fmla="*/ 6880816 w 10018568"/>
                <a:gd name="connsiteY105" fmla="*/ 2834872 h 3076162"/>
                <a:gd name="connsiteX106" fmla="*/ 6753124 w 10018568"/>
                <a:gd name="connsiteY106" fmla="*/ 2840755 h 3076162"/>
                <a:gd name="connsiteX107" fmla="*/ 6681422 w 10018568"/>
                <a:gd name="connsiteY107" fmla="*/ 2871174 h 3076162"/>
                <a:gd name="connsiteX108" fmla="*/ 6597440 w 10018568"/>
                <a:gd name="connsiteY108" fmla="*/ 2853955 h 3076162"/>
                <a:gd name="connsiteX109" fmla="*/ 6476626 w 10018568"/>
                <a:gd name="connsiteY109" fmla="*/ 2882796 h 3076162"/>
                <a:gd name="connsiteX110" fmla="*/ 6381840 w 10018568"/>
                <a:gd name="connsiteY110" fmla="*/ 2885522 h 3076162"/>
                <a:gd name="connsiteX111" fmla="*/ 6276249 w 10018568"/>
                <a:gd name="connsiteY111" fmla="*/ 2883370 h 3076162"/>
                <a:gd name="connsiteX112" fmla="*/ 6250220 w 10018568"/>
                <a:gd name="connsiteY112" fmla="*/ 2830137 h 3076162"/>
                <a:gd name="connsiteX113" fmla="*/ 6172623 w 10018568"/>
                <a:gd name="connsiteY113" fmla="*/ 2798427 h 3076162"/>
                <a:gd name="connsiteX114" fmla="*/ 6069980 w 10018568"/>
                <a:gd name="connsiteY114" fmla="*/ 2787809 h 3076162"/>
                <a:gd name="connsiteX115" fmla="*/ 5939342 w 10018568"/>
                <a:gd name="connsiteY115" fmla="*/ 2744620 h 3076162"/>
                <a:gd name="connsiteX116" fmla="*/ 5947200 w 10018568"/>
                <a:gd name="connsiteY116" fmla="*/ 2822963 h 3076162"/>
                <a:gd name="connsiteX117" fmla="*/ 5915278 w 10018568"/>
                <a:gd name="connsiteY117" fmla="*/ 2849507 h 3076162"/>
                <a:gd name="connsiteX118" fmla="*/ 5901526 w 10018568"/>
                <a:gd name="connsiteY118" fmla="*/ 2875622 h 3076162"/>
                <a:gd name="connsiteX119" fmla="*/ 5772362 w 10018568"/>
                <a:gd name="connsiteY119" fmla="*/ 2963147 h 3076162"/>
                <a:gd name="connsiteX120" fmla="*/ 5648109 w 10018568"/>
                <a:gd name="connsiteY120" fmla="*/ 2868160 h 3076162"/>
                <a:gd name="connsiteX121" fmla="*/ 5530241 w 10018568"/>
                <a:gd name="connsiteY121" fmla="*/ 2876913 h 3076162"/>
                <a:gd name="connsiteX122" fmla="*/ 5469343 w 10018568"/>
                <a:gd name="connsiteY122" fmla="*/ 2919241 h 3076162"/>
                <a:gd name="connsiteX123" fmla="*/ 5383397 w 10018568"/>
                <a:gd name="connsiteY123" fmla="*/ 2924406 h 3076162"/>
                <a:gd name="connsiteX124" fmla="*/ 5276824 w 10018568"/>
                <a:gd name="connsiteY124" fmla="*/ 2900444 h 3076162"/>
                <a:gd name="connsiteX125" fmla="*/ 5141767 w 10018568"/>
                <a:gd name="connsiteY125" fmla="*/ 2936316 h 3076162"/>
                <a:gd name="connsiteX126" fmla="*/ 5091673 w 10018568"/>
                <a:gd name="connsiteY126" fmla="*/ 2966017 h 3076162"/>
                <a:gd name="connsiteX127" fmla="*/ 5013585 w 10018568"/>
                <a:gd name="connsiteY127" fmla="*/ 2964008 h 3076162"/>
                <a:gd name="connsiteX128" fmla="*/ 4914379 w 10018568"/>
                <a:gd name="connsiteY128" fmla="*/ 3014371 h 3076162"/>
                <a:gd name="connsiteX129" fmla="*/ 4837274 w 10018568"/>
                <a:gd name="connsiteY129" fmla="*/ 3044646 h 3076162"/>
                <a:gd name="connsiteX130" fmla="*/ 4748873 w 10018568"/>
                <a:gd name="connsiteY130" fmla="*/ 2997440 h 3076162"/>
                <a:gd name="connsiteX131" fmla="*/ 4632478 w 10018568"/>
                <a:gd name="connsiteY131" fmla="*/ 2892840 h 3076162"/>
                <a:gd name="connsiteX132" fmla="*/ 4486616 w 10018568"/>
                <a:gd name="connsiteY132" fmla="*/ 2869739 h 3076162"/>
                <a:gd name="connsiteX133" fmla="*/ 4396250 w 10018568"/>
                <a:gd name="connsiteY133" fmla="*/ 2866295 h 3076162"/>
                <a:gd name="connsiteX134" fmla="*/ 4322582 w 10018568"/>
                <a:gd name="connsiteY134" fmla="*/ 2853238 h 3076162"/>
                <a:gd name="connsiteX135" fmla="*/ 4279364 w 10018568"/>
                <a:gd name="connsiteY135" fmla="*/ 2815071 h 3076162"/>
                <a:gd name="connsiteX136" fmla="*/ 4219447 w 10018568"/>
                <a:gd name="connsiteY136" fmla="*/ 2806318 h 3076162"/>
                <a:gd name="connsiteX137" fmla="*/ 4110419 w 10018568"/>
                <a:gd name="connsiteY137" fmla="*/ 2806462 h 3076162"/>
                <a:gd name="connsiteX138" fmla="*/ 3974871 w 10018568"/>
                <a:gd name="connsiteY138" fmla="*/ 2807610 h 3076162"/>
                <a:gd name="connsiteX139" fmla="*/ 3878611 w 10018568"/>
                <a:gd name="connsiteY139" fmla="*/ 2727115 h 3076162"/>
                <a:gd name="connsiteX140" fmla="*/ 3694933 w 10018568"/>
                <a:gd name="connsiteY140" fmla="*/ 2829133 h 3076162"/>
                <a:gd name="connsiteX141" fmla="*/ 3574609 w 10018568"/>
                <a:gd name="connsiteY141" fmla="*/ 2838746 h 3076162"/>
                <a:gd name="connsiteX142" fmla="*/ 3465582 w 10018568"/>
                <a:gd name="connsiteY142" fmla="*/ 2927276 h 3076162"/>
                <a:gd name="connsiteX143" fmla="*/ 3213638 w 10018568"/>
                <a:gd name="connsiteY143" fmla="*/ 2920102 h 3076162"/>
                <a:gd name="connsiteX144" fmla="*/ 2986741 w 10018568"/>
                <a:gd name="connsiteY144" fmla="*/ 2937176 h 3076162"/>
                <a:gd name="connsiteX145" fmla="*/ 2924370 w 10018568"/>
                <a:gd name="connsiteY145" fmla="*/ 2900731 h 3076162"/>
                <a:gd name="connsiteX146" fmla="*/ 2791767 w 10018568"/>
                <a:gd name="connsiteY146" fmla="*/ 2904749 h 3076162"/>
                <a:gd name="connsiteX147" fmla="*/ 2739694 w 10018568"/>
                <a:gd name="connsiteY147" fmla="*/ 2933199 h 3076162"/>
                <a:gd name="connsiteX148" fmla="*/ 2720737 w 10018568"/>
                <a:gd name="connsiteY148" fmla="*/ 2927758 h 3076162"/>
                <a:gd name="connsiteX149" fmla="*/ 2722274 w 10018568"/>
                <a:gd name="connsiteY149" fmla="*/ 2891728 h 3076162"/>
                <a:gd name="connsiteX150" fmla="*/ 2704840 w 10018568"/>
                <a:gd name="connsiteY150" fmla="*/ 2862851 h 3076162"/>
                <a:gd name="connsiteX151" fmla="*/ 2703857 w 10018568"/>
                <a:gd name="connsiteY151" fmla="*/ 2862421 h 3076162"/>
                <a:gd name="connsiteX152" fmla="*/ 2705331 w 10018568"/>
                <a:gd name="connsiteY152" fmla="*/ 2837311 h 3076162"/>
                <a:gd name="connsiteX153" fmla="*/ 2689615 w 10018568"/>
                <a:gd name="connsiteY153" fmla="*/ 2772743 h 3076162"/>
                <a:gd name="connsiteX154" fmla="*/ 2551611 w 10018568"/>
                <a:gd name="connsiteY154" fmla="*/ 2773891 h 3076162"/>
                <a:gd name="connsiteX155" fmla="*/ 2480890 w 10018568"/>
                <a:gd name="connsiteY155" fmla="*/ 2785944 h 3076162"/>
                <a:gd name="connsiteX156" fmla="*/ 2452405 w 10018568"/>
                <a:gd name="connsiteY156" fmla="*/ 2838459 h 3076162"/>
                <a:gd name="connsiteX157" fmla="*/ 2365969 w 10018568"/>
                <a:gd name="connsiteY157" fmla="*/ 2853094 h 3076162"/>
                <a:gd name="connsiteX158" fmla="*/ 2310963 w 10018568"/>
                <a:gd name="connsiteY158" fmla="*/ 2854242 h 3076162"/>
                <a:gd name="connsiteX159" fmla="*/ 2282478 w 10018568"/>
                <a:gd name="connsiteY159" fmla="*/ 2820667 h 3076162"/>
                <a:gd name="connsiteX160" fmla="*/ 2232384 w 10018568"/>
                <a:gd name="connsiteY160" fmla="*/ 2825832 h 3076162"/>
                <a:gd name="connsiteX161" fmla="*/ 2138580 w 10018568"/>
                <a:gd name="connsiteY161" fmla="*/ 2837168 h 3076162"/>
                <a:gd name="connsiteX162" fmla="*/ 2091433 w 10018568"/>
                <a:gd name="connsiteY162" fmla="*/ 2840037 h 3076162"/>
                <a:gd name="connsiteX163" fmla="*/ 2046250 w 10018568"/>
                <a:gd name="connsiteY163" fmla="*/ 2870169 h 3076162"/>
                <a:gd name="connsiteX164" fmla="*/ 1934276 w 10018568"/>
                <a:gd name="connsiteY164" fmla="*/ 2869595 h 3076162"/>
                <a:gd name="connsiteX165" fmla="*/ 1906773 w 10018568"/>
                <a:gd name="connsiteY165" fmla="*/ 2856682 h 3076162"/>
                <a:gd name="connsiteX166" fmla="*/ 1829667 w 10018568"/>
                <a:gd name="connsiteY166" fmla="*/ 2852951 h 3076162"/>
                <a:gd name="connsiteX167" fmla="*/ 1758946 w 10018568"/>
                <a:gd name="connsiteY167" fmla="*/ 2855390 h 3076162"/>
                <a:gd name="connsiteX168" fmla="*/ 1721130 w 10018568"/>
                <a:gd name="connsiteY168" fmla="*/ 2898292 h 3076162"/>
                <a:gd name="connsiteX169" fmla="*/ 1572813 w 10018568"/>
                <a:gd name="connsiteY169" fmla="*/ 2904175 h 3076162"/>
                <a:gd name="connsiteX170" fmla="*/ 1504547 w 10018568"/>
                <a:gd name="connsiteY170" fmla="*/ 2960851 h 3076162"/>
                <a:gd name="connsiteX171" fmla="*/ 1461820 w 10018568"/>
                <a:gd name="connsiteY171" fmla="*/ 2979074 h 3076162"/>
                <a:gd name="connsiteX172" fmla="*/ 1452980 w 10018568"/>
                <a:gd name="connsiteY172" fmla="*/ 3011071 h 3076162"/>
                <a:gd name="connsiteX173" fmla="*/ 1398466 w 10018568"/>
                <a:gd name="connsiteY173" fmla="*/ 3059282 h 3076162"/>
                <a:gd name="connsiteX174" fmla="*/ 1300242 w 10018568"/>
                <a:gd name="connsiteY174" fmla="*/ 3056125 h 3076162"/>
                <a:gd name="connsiteX175" fmla="*/ 1154871 w 10018568"/>
                <a:gd name="connsiteY175" fmla="*/ 2969747 h 3076162"/>
                <a:gd name="connsiteX176" fmla="*/ 1027672 w 10018568"/>
                <a:gd name="connsiteY176" fmla="*/ 2980078 h 3076162"/>
                <a:gd name="connsiteX177" fmla="*/ 945164 w 10018568"/>
                <a:gd name="connsiteY177" fmla="*/ 2979648 h 3076162"/>
                <a:gd name="connsiteX178" fmla="*/ 851360 w 10018568"/>
                <a:gd name="connsiteY178" fmla="*/ 2972330 h 3076162"/>
                <a:gd name="connsiteX179" fmla="*/ 822876 w 10018568"/>
                <a:gd name="connsiteY179" fmla="*/ 2951094 h 3076162"/>
                <a:gd name="connsiteX180" fmla="*/ 734474 w 10018568"/>
                <a:gd name="connsiteY180" fmla="*/ 2948081 h 3076162"/>
                <a:gd name="connsiteX181" fmla="*/ 626920 w 10018568"/>
                <a:gd name="connsiteY181" fmla="*/ 2949660 h 3076162"/>
                <a:gd name="connsiteX182" fmla="*/ 555216 w 10018568"/>
                <a:gd name="connsiteY182" fmla="*/ 3045077 h 3076162"/>
                <a:gd name="connsiteX183" fmla="*/ 469762 w 10018568"/>
                <a:gd name="connsiteY183" fmla="*/ 3031589 h 3076162"/>
                <a:gd name="connsiteX184" fmla="*/ 450608 w 10018568"/>
                <a:gd name="connsiteY184" fmla="*/ 3014945 h 3076162"/>
                <a:gd name="connsiteX185" fmla="*/ 380378 w 10018568"/>
                <a:gd name="connsiteY185" fmla="*/ 2983666 h 3076162"/>
                <a:gd name="connsiteX186" fmla="*/ 371047 w 10018568"/>
                <a:gd name="connsiteY186" fmla="*/ 2964439 h 3076162"/>
                <a:gd name="connsiteX187" fmla="*/ 269385 w 10018568"/>
                <a:gd name="connsiteY187" fmla="*/ 2918954 h 3076162"/>
                <a:gd name="connsiteX188" fmla="*/ 182949 w 10018568"/>
                <a:gd name="connsiteY188" fmla="*/ 2948655 h 3076162"/>
                <a:gd name="connsiteX189" fmla="*/ 102406 w 10018568"/>
                <a:gd name="connsiteY189" fmla="*/ 2960421 h 3076162"/>
                <a:gd name="connsiteX190" fmla="*/ 82761 w 10018568"/>
                <a:gd name="connsiteY190" fmla="*/ 2947364 h 3076162"/>
                <a:gd name="connsiteX191" fmla="*/ 14495 w 10018568"/>
                <a:gd name="connsiteY191" fmla="*/ 2948225 h 3076162"/>
                <a:gd name="connsiteX192" fmla="*/ 0 w 10018568"/>
                <a:gd name="connsiteY192" fmla="*/ 2947251 h 3076162"/>
                <a:gd name="connsiteX193" fmla="*/ 599705 w 10018568"/>
                <a:gd name="connsiteY193" fmla="*/ 105422 h 3076162"/>
                <a:gd name="connsiteX194" fmla="*/ 650493 w 10018568"/>
                <a:gd name="connsiteY194" fmla="*/ 94602 h 3076162"/>
                <a:gd name="connsiteX195" fmla="*/ 708445 w 10018568"/>
                <a:gd name="connsiteY195" fmla="*/ 47108 h 3076162"/>
                <a:gd name="connsiteX196" fmla="*/ 758539 w 10018568"/>
                <a:gd name="connsiteY196" fmla="*/ 18985 h 3076162"/>
                <a:gd name="connsiteX197" fmla="*/ 826313 w 10018568"/>
                <a:gd name="connsiteY197" fmla="*/ 32042 h 3076162"/>
                <a:gd name="connsiteX198" fmla="*/ 885248 w 10018568"/>
                <a:gd name="connsiteY198" fmla="*/ 32903 h 3076162"/>
                <a:gd name="connsiteX199" fmla="*/ 892614 w 10018568"/>
                <a:gd name="connsiteY199" fmla="*/ 112537 h 3076162"/>
                <a:gd name="connsiteX200" fmla="*/ 936324 w 10018568"/>
                <a:gd name="connsiteY200" fmla="*/ 112681 h 3076162"/>
                <a:gd name="connsiteX201" fmla="*/ 961862 w 10018568"/>
                <a:gd name="connsiteY201" fmla="*/ 123729 h 3076162"/>
                <a:gd name="connsiteX202" fmla="*/ 1012447 w 10018568"/>
                <a:gd name="connsiteY202" fmla="*/ 130760 h 3076162"/>
                <a:gd name="connsiteX203" fmla="*/ 1130807 w 10018568"/>
                <a:gd name="connsiteY203" fmla="*/ 139512 h 3076162"/>
                <a:gd name="connsiteX204" fmla="*/ 1232468 w 10018568"/>
                <a:gd name="connsiteY204" fmla="*/ 95606 h 3076162"/>
                <a:gd name="connsiteX205" fmla="*/ 1325780 w 10018568"/>
                <a:gd name="connsiteY205" fmla="*/ 48830 h 3076162"/>
                <a:gd name="connsiteX206" fmla="*/ 1477045 w 10018568"/>
                <a:gd name="connsiteY206" fmla="*/ 64039 h 3076162"/>
                <a:gd name="connsiteX207" fmla="*/ 1589020 w 10018568"/>
                <a:gd name="connsiteY207" fmla="*/ 66622 h 3076162"/>
                <a:gd name="connsiteX208" fmla="*/ 1629782 w 10018568"/>
                <a:gd name="connsiteY208" fmla="*/ 96323 h 3076162"/>
                <a:gd name="connsiteX209" fmla="*/ 1686261 w 10018568"/>
                <a:gd name="connsiteY209" fmla="*/ 99193 h 3076162"/>
                <a:gd name="connsiteX210" fmla="*/ 1767295 w 10018568"/>
                <a:gd name="connsiteY210" fmla="*/ 143386 h 3076162"/>
                <a:gd name="connsiteX211" fmla="*/ 1826230 w 10018568"/>
                <a:gd name="connsiteY211" fmla="*/ 162183 h 3076162"/>
                <a:gd name="connsiteX212" fmla="*/ 1866501 w 10018568"/>
                <a:gd name="connsiteY212" fmla="*/ 191597 h 3076162"/>
                <a:gd name="connsiteX213" fmla="*/ 2009908 w 10018568"/>
                <a:gd name="connsiteY213" fmla="*/ 190880 h 3076162"/>
                <a:gd name="connsiteX214" fmla="*/ 2180325 w 10018568"/>
                <a:gd name="connsiteY214" fmla="*/ 189732 h 3076162"/>
                <a:gd name="connsiteX215" fmla="*/ 2290336 w 10018568"/>
                <a:gd name="connsiteY215" fmla="*/ 253009 h 3076162"/>
                <a:gd name="connsiteX216" fmla="*/ 2511830 w 10018568"/>
                <a:gd name="connsiteY216" fmla="*/ 206233 h 3076162"/>
                <a:gd name="connsiteX217" fmla="*/ 2576167 w 10018568"/>
                <a:gd name="connsiteY217" fmla="*/ 146973 h 3076162"/>
                <a:gd name="connsiteX218" fmla="*/ 2679301 w 10018568"/>
                <a:gd name="connsiteY218" fmla="*/ 142095 h 3076162"/>
                <a:gd name="connsiteX219" fmla="*/ 2730378 w 10018568"/>
                <a:gd name="connsiteY219" fmla="*/ 127029 h 3076162"/>
                <a:gd name="connsiteX220" fmla="*/ 2797661 w 10018568"/>
                <a:gd name="connsiteY220" fmla="*/ 126312 h 3076162"/>
                <a:gd name="connsiteX221" fmla="*/ 2864453 w 10018568"/>
                <a:gd name="connsiteY221" fmla="*/ 111102 h 3076162"/>
                <a:gd name="connsiteX222" fmla="*/ 2979374 w 10018568"/>
                <a:gd name="connsiteY222" fmla="*/ 171079 h 3076162"/>
                <a:gd name="connsiteX223" fmla="*/ 3094296 w 10018568"/>
                <a:gd name="connsiteY223" fmla="*/ 207524 h 3076162"/>
                <a:gd name="connsiteX224" fmla="*/ 3203815 w 10018568"/>
                <a:gd name="connsiteY224" fmla="*/ 142812 h 3076162"/>
                <a:gd name="connsiteX225" fmla="*/ 3305477 w 10018568"/>
                <a:gd name="connsiteY225" fmla="*/ 159887 h 3076162"/>
                <a:gd name="connsiteX226" fmla="*/ 3416470 w 10018568"/>
                <a:gd name="connsiteY226" fmla="*/ 139943 h 3076162"/>
                <a:gd name="connsiteX227" fmla="*/ 3499959 w 10018568"/>
                <a:gd name="connsiteY227" fmla="*/ 78675 h 3076162"/>
                <a:gd name="connsiteX228" fmla="*/ 3614881 w 10018568"/>
                <a:gd name="connsiteY228" fmla="*/ 163905 h 3076162"/>
                <a:gd name="connsiteX229" fmla="*/ 3830974 w 10018568"/>
                <a:gd name="connsiteY229" fmla="*/ 175240 h 3076162"/>
                <a:gd name="connsiteX230" fmla="*/ 3889907 w 10018568"/>
                <a:gd name="connsiteY230" fmla="*/ 172514 h 3076162"/>
                <a:gd name="connsiteX231" fmla="*/ 3949332 w 10018568"/>
                <a:gd name="connsiteY231" fmla="*/ 142812 h 3076162"/>
                <a:gd name="connsiteX232" fmla="*/ 4077023 w 10018568"/>
                <a:gd name="connsiteY232" fmla="*/ 159313 h 3076162"/>
                <a:gd name="connsiteX233" fmla="*/ 4253826 w 10018568"/>
                <a:gd name="connsiteY233" fmla="*/ 239091 h 3076162"/>
                <a:gd name="connsiteX234" fmla="*/ 4331422 w 10018568"/>
                <a:gd name="connsiteY234" fmla="*/ 238086 h 3076162"/>
                <a:gd name="connsiteX235" fmla="*/ 4374150 w 10018568"/>
                <a:gd name="connsiteY235" fmla="*/ 253152 h 3076162"/>
                <a:gd name="connsiteX236" fmla="*/ 4434066 w 10018568"/>
                <a:gd name="connsiteY236" fmla="*/ 193462 h 3076162"/>
                <a:gd name="connsiteX237" fmla="*/ 4583857 w 10018568"/>
                <a:gd name="connsiteY237" fmla="*/ 191023 h 3076162"/>
                <a:gd name="connsiteX238" fmla="*/ 4689938 w 10018568"/>
                <a:gd name="connsiteY238" fmla="*/ 147834 h 3076162"/>
                <a:gd name="connsiteX239" fmla="*/ 4721861 w 10018568"/>
                <a:gd name="connsiteY239" fmla="*/ 98045 h 3076162"/>
                <a:gd name="connsiteX240" fmla="*/ 4803878 w 10018568"/>
                <a:gd name="connsiteY240" fmla="*/ 116268 h 3076162"/>
                <a:gd name="connsiteX241" fmla="*/ 4872143 w 10018568"/>
                <a:gd name="connsiteY241" fmla="*/ 128751 h 3076162"/>
                <a:gd name="connsiteX242" fmla="*/ 4912906 w 10018568"/>
                <a:gd name="connsiteY242" fmla="*/ 96754 h 3076162"/>
                <a:gd name="connsiteX243" fmla="*/ 5040597 w 10018568"/>
                <a:gd name="connsiteY243" fmla="*/ 95176 h 3076162"/>
                <a:gd name="connsiteX244" fmla="*/ 5108371 w 10018568"/>
                <a:gd name="connsiteY244" fmla="*/ 124303 h 3076162"/>
                <a:gd name="connsiteX245" fmla="*/ 5176145 w 10018568"/>
                <a:gd name="connsiteY245" fmla="*/ 127603 h 3076162"/>
                <a:gd name="connsiteX246" fmla="*/ 5306783 w 10018568"/>
                <a:gd name="connsiteY246" fmla="*/ 112107 h 3076162"/>
                <a:gd name="connsiteX247" fmla="*/ 5433491 w 10018568"/>
                <a:gd name="connsiteY247" fmla="*/ 50982 h 3076162"/>
                <a:gd name="connsiteX248" fmla="*/ 5476218 w 10018568"/>
                <a:gd name="connsiteY248" fmla="*/ 28025 h 3076162"/>
                <a:gd name="connsiteX249" fmla="*/ 5531715 w 10018568"/>
                <a:gd name="connsiteY249" fmla="*/ 16546 h 3076162"/>
                <a:gd name="connsiteX250" fmla="*/ 5582300 w 10018568"/>
                <a:gd name="connsiteY250" fmla="*/ 16259 h 3076162"/>
                <a:gd name="connsiteX251" fmla="*/ 5653512 w 10018568"/>
                <a:gd name="connsiteY251" fmla="*/ 33334 h 3076162"/>
                <a:gd name="connsiteX252" fmla="*/ 5735528 w 10018568"/>
                <a:gd name="connsiteY252" fmla="*/ 33334 h 3076162"/>
                <a:gd name="connsiteX253" fmla="*/ 5764013 w 10018568"/>
                <a:gd name="connsiteY253" fmla="*/ 12241 h 3076162"/>
                <a:gd name="connsiteX254" fmla="*/ 5797194 w 10018568"/>
                <a:gd name="connsiteY254" fmla="*/ 1090 h 307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0018568" h="3076162">
                  <a:moveTo>
                    <a:pt x="2720555" y="2927706"/>
                  </a:moveTo>
                  <a:lnTo>
                    <a:pt x="2720737" y="2927758"/>
                  </a:lnTo>
                  <a:lnTo>
                    <a:pt x="2720555" y="2932011"/>
                  </a:lnTo>
                  <a:close/>
                  <a:moveTo>
                    <a:pt x="5797194" y="1090"/>
                  </a:moveTo>
                  <a:cubicBezTo>
                    <a:pt x="5829240" y="-3793"/>
                    <a:pt x="5858799" y="8475"/>
                    <a:pt x="5894160" y="23003"/>
                  </a:cubicBezTo>
                  <a:cubicBezTo>
                    <a:pt x="5936396" y="40651"/>
                    <a:pt x="5963898" y="53278"/>
                    <a:pt x="6001223" y="80397"/>
                  </a:cubicBezTo>
                  <a:cubicBezTo>
                    <a:pt x="6030199" y="101489"/>
                    <a:pt x="6050335" y="103928"/>
                    <a:pt x="6086186" y="115120"/>
                  </a:cubicBezTo>
                  <a:cubicBezTo>
                    <a:pt x="6121547" y="126312"/>
                    <a:pt x="6133825" y="143817"/>
                    <a:pt x="6174588" y="143386"/>
                  </a:cubicBezTo>
                  <a:cubicBezTo>
                    <a:pt x="6216332" y="142812"/>
                    <a:pt x="6267900" y="151421"/>
                    <a:pt x="6307190" y="140660"/>
                  </a:cubicBezTo>
                  <a:cubicBezTo>
                    <a:pt x="6309645" y="131907"/>
                    <a:pt x="6311118" y="123011"/>
                    <a:pt x="6312592" y="114259"/>
                  </a:cubicBezTo>
                  <a:cubicBezTo>
                    <a:pt x="6338621" y="102493"/>
                    <a:pt x="6415236" y="107515"/>
                    <a:pt x="6446176" y="111246"/>
                  </a:cubicBezTo>
                  <a:cubicBezTo>
                    <a:pt x="6474661" y="114833"/>
                    <a:pt x="6500199" y="124016"/>
                    <a:pt x="6530157" y="130903"/>
                  </a:cubicBezTo>
                  <a:cubicBezTo>
                    <a:pt x="6570429" y="140230"/>
                    <a:pt x="6595476" y="147260"/>
                    <a:pt x="6638694" y="139799"/>
                  </a:cubicBezTo>
                  <a:cubicBezTo>
                    <a:pt x="6672582" y="134060"/>
                    <a:pt x="6746740" y="102924"/>
                    <a:pt x="6772278" y="122581"/>
                  </a:cubicBezTo>
                  <a:cubicBezTo>
                    <a:pt x="6799290" y="143673"/>
                    <a:pt x="6765402" y="186719"/>
                    <a:pt x="6786520" y="204511"/>
                  </a:cubicBezTo>
                  <a:cubicBezTo>
                    <a:pt x="6798308" y="214268"/>
                    <a:pt x="6821390" y="205228"/>
                    <a:pt x="6835142" y="206376"/>
                  </a:cubicBezTo>
                  <a:cubicBezTo>
                    <a:pt x="6855277" y="208241"/>
                    <a:pt x="6857733" y="213981"/>
                    <a:pt x="6872466" y="218716"/>
                  </a:cubicBezTo>
                  <a:cubicBezTo>
                    <a:pt x="6887691" y="223738"/>
                    <a:pt x="6913229" y="237799"/>
                    <a:pt x="6927962" y="236364"/>
                  </a:cubicBezTo>
                  <a:cubicBezTo>
                    <a:pt x="6949080" y="234356"/>
                    <a:pt x="6957921" y="213263"/>
                    <a:pt x="6978548" y="207524"/>
                  </a:cubicBezTo>
                  <a:cubicBezTo>
                    <a:pt x="7015873" y="197337"/>
                    <a:pt x="7044848" y="215416"/>
                    <a:pt x="7080700" y="191597"/>
                  </a:cubicBezTo>
                  <a:cubicBezTo>
                    <a:pt x="7096907" y="180979"/>
                    <a:pt x="7103783" y="164479"/>
                    <a:pt x="7120972" y="158022"/>
                  </a:cubicBezTo>
                  <a:cubicBezTo>
                    <a:pt x="7138161" y="151708"/>
                    <a:pt x="7172540" y="159313"/>
                    <a:pt x="7190711" y="159313"/>
                  </a:cubicBezTo>
                  <a:cubicBezTo>
                    <a:pt x="7229018" y="159457"/>
                    <a:pt x="7275674" y="168066"/>
                    <a:pt x="7309562" y="148121"/>
                  </a:cubicBezTo>
                  <a:cubicBezTo>
                    <a:pt x="7332152" y="135064"/>
                    <a:pt x="7356708" y="109954"/>
                    <a:pt x="7376354" y="92449"/>
                  </a:cubicBezTo>
                  <a:cubicBezTo>
                    <a:pt x="7398945" y="72505"/>
                    <a:pt x="7411714" y="36347"/>
                    <a:pt x="7443636" y="30894"/>
                  </a:cubicBezTo>
                  <a:cubicBezTo>
                    <a:pt x="7478015" y="25155"/>
                    <a:pt x="7508955" y="53135"/>
                    <a:pt x="7546280" y="48686"/>
                  </a:cubicBezTo>
                  <a:cubicBezTo>
                    <a:pt x="7583114" y="44238"/>
                    <a:pt x="7592446" y="31181"/>
                    <a:pt x="7630262" y="40364"/>
                  </a:cubicBezTo>
                  <a:cubicBezTo>
                    <a:pt x="7677900" y="52274"/>
                    <a:pt x="7787419" y="39503"/>
                    <a:pt x="7816395" y="89580"/>
                  </a:cubicBezTo>
                  <a:cubicBezTo>
                    <a:pt x="7828673" y="76236"/>
                    <a:pt x="7847335" y="49547"/>
                    <a:pt x="7866489" y="46678"/>
                  </a:cubicBezTo>
                  <a:cubicBezTo>
                    <a:pt x="7904796" y="41082"/>
                    <a:pt x="7907743" y="74514"/>
                    <a:pt x="7921985" y="92162"/>
                  </a:cubicBezTo>
                  <a:cubicBezTo>
                    <a:pt x="7954399" y="134777"/>
                    <a:pt x="8039363" y="122581"/>
                    <a:pt x="8039363" y="188441"/>
                  </a:cubicBezTo>
                  <a:cubicBezTo>
                    <a:pt x="8056061" y="194036"/>
                    <a:pt x="8069812" y="187723"/>
                    <a:pt x="8086510" y="189588"/>
                  </a:cubicBezTo>
                  <a:cubicBezTo>
                    <a:pt x="8111066" y="192315"/>
                    <a:pt x="8131693" y="205659"/>
                    <a:pt x="8152811" y="217137"/>
                  </a:cubicBezTo>
                  <a:cubicBezTo>
                    <a:pt x="8155266" y="209389"/>
                    <a:pt x="8156740" y="201785"/>
                    <a:pt x="8157722" y="193893"/>
                  </a:cubicBezTo>
                  <a:cubicBezTo>
                    <a:pt x="8185716" y="183132"/>
                    <a:pt x="8236301" y="190880"/>
                    <a:pt x="8266259" y="190880"/>
                  </a:cubicBezTo>
                  <a:cubicBezTo>
                    <a:pt x="8305549" y="190880"/>
                    <a:pt x="8344347" y="190880"/>
                    <a:pt x="8383145" y="190880"/>
                  </a:cubicBezTo>
                  <a:cubicBezTo>
                    <a:pt x="8430784" y="190880"/>
                    <a:pt x="8489718" y="183706"/>
                    <a:pt x="8540303" y="187436"/>
                  </a:cubicBezTo>
                  <a:cubicBezTo>
                    <a:pt x="8571243" y="179544"/>
                    <a:pt x="8590888" y="167922"/>
                    <a:pt x="8629686" y="184423"/>
                  </a:cubicBezTo>
                  <a:cubicBezTo>
                    <a:pt x="8650804" y="193319"/>
                    <a:pt x="8664065" y="204367"/>
                    <a:pt x="8684692" y="206807"/>
                  </a:cubicBezTo>
                  <a:cubicBezTo>
                    <a:pt x="8690585" y="206807"/>
                    <a:pt x="8695987" y="206807"/>
                    <a:pt x="8701881" y="206807"/>
                  </a:cubicBezTo>
                  <a:cubicBezTo>
                    <a:pt x="8716123" y="204511"/>
                    <a:pt x="8722999" y="198054"/>
                    <a:pt x="8735277" y="194467"/>
                  </a:cubicBezTo>
                  <a:cubicBezTo>
                    <a:pt x="8750993" y="189732"/>
                    <a:pt x="8768673" y="195902"/>
                    <a:pt x="8782915" y="188297"/>
                  </a:cubicBezTo>
                  <a:cubicBezTo>
                    <a:pt x="8798140" y="180549"/>
                    <a:pt x="8795684" y="163905"/>
                    <a:pt x="8812382" y="160318"/>
                  </a:cubicBezTo>
                  <a:cubicBezTo>
                    <a:pt x="8816311" y="169070"/>
                    <a:pt x="8816802" y="179688"/>
                    <a:pt x="8817293" y="190162"/>
                  </a:cubicBezTo>
                  <a:cubicBezTo>
                    <a:pt x="8840376" y="188154"/>
                    <a:pt x="8860021" y="192602"/>
                    <a:pt x="8865914" y="216420"/>
                  </a:cubicBezTo>
                  <a:cubicBezTo>
                    <a:pt x="8879665" y="198054"/>
                    <a:pt x="8898328" y="212259"/>
                    <a:pt x="8917482" y="207667"/>
                  </a:cubicBezTo>
                  <a:cubicBezTo>
                    <a:pt x="8930742" y="204511"/>
                    <a:pt x="8938600" y="195328"/>
                    <a:pt x="8949404" y="187723"/>
                  </a:cubicBezTo>
                  <a:cubicBezTo>
                    <a:pt x="8988203" y="160031"/>
                    <a:pt x="9001954" y="142669"/>
                    <a:pt x="9052048" y="143530"/>
                  </a:cubicBezTo>
                  <a:cubicBezTo>
                    <a:pt x="9094284" y="144247"/>
                    <a:pt x="9121787" y="148695"/>
                    <a:pt x="9162058" y="157878"/>
                  </a:cubicBezTo>
                  <a:cubicBezTo>
                    <a:pt x="9180230" y="161896"/>
                    <a:pt x="9195454" y="158739"/>
                    <a:pt x="9213626" y="166631"/>
                  </a:cubicBezTo>
                  <a:cubicBezTo>
                    <a:pt x="9227868" y="173088"/>
                    <a:pt x="9236708" y="185140"/>
                    <a:pt x="9250460" y="189445"/>
                  </a:cubicBezTo>
                  <a:cubicBezTo>
                    <a:pt x="9269613" y="155726"/>
                    <a:pt x="9282873" y="145682"/>
                    <a:pt x="9303991" y="148121"/>
                  </a:cubicBezTo>
                  <a:cubicBezTo>
                    <a:pt x="9309394" y="145539"/>
                    <a:pt x="9314796" y="142669"/>
                    <a:pt x="9322654" y="139943"/>
                  </a:cubicBezTo>
                  <a:cubicBezTo>
                    <a:pt x="9381588" y="118420"/>
                    <a:pt x="9442978" y="108520"/>
                    <a:pt x="9502894" y="95032"/>
                  </a:cubicBezTo>
                  <a:cubicBezTo>
                    <a:pt x="9542184" y="86279"/>
                    <a:pt x="9542184" y="71788"/>
                    <a:pt x="9561337" y="47538"/>
                  </a:cubicBezTo>
                  <a:cubicBezTo>
                    <a:pt x="9574597" y="30464"/>
                    <a:pt x="9582455" y="16976"/>
                    <a:pt x="9611431" y="19416"/>
                  </a:cubicBezTo>
                  <a:cubicBezTo>
                    <a:pt x="9634023" y="21424"/>
                    <a:pt x="9652685" y="33047"/>
                    <a:pt x="9679205" y="32616"/>
                  </a:cubicBezTo>
                  <a:cubicBezTo>
                    <a:pt x="9691483" y="32329"/>
                    <a:pt x="9728317" y="26159"/>
                    <a:pt x="9737649" y="33477"/>
                  </a:cubicBezTo>
                  <a:cubicBezTo>
                    <a:pt x="9766133" y="55000"/>
                    <a:pt x="9696886" y="93454"/>
                    <a:pt x="9745506" y="112968"/>
                  </a:cubicBezTo>
                  <a:cubicBezTo>
                    <a:pt x="9754838" y="116842"/>
                    <a:pt x="9777429" y="110815"/>
                    <a:pt x="9789216" y="113254"/>
                  </a:cubicBezTo>
                  <a:cubicBezTo>
                    <a:pt x="9799038" y="115120"/>
                    <a:pt x="9805423" y="122151"/>
                    <a:pt x="9814754" y="124303"/>
                  </a:cubicBezTo>
                  <a:cubicBezTo>
                    <a:pt x="9831943" y="128464"/>
                    <a:pt x="9848150" y="127316"/>
                    <a:pt x="9865339" y="131334"/>
                  </a:cubicBezTo>
                  <a:cubicBezTo>
                    <a:pt x="9905611" y="140660"/>
                    <a:pt x="9940480" y="150274"/>
                    <a:pt x="9983699" y="140086"/>
                  </a:cubicBezTo>
                  <a:cubicBezTo>
                    <a:pt x="9995977" y="137217"/>
                    <a:pt x="10007272" y="133055"/>
                    <a:pt x="10018568" y="128607"/>
                  </a:cubicBezTo>
                  <a:lnTo>
                    <a:pt x="10018568" y="2975056"/>
                  </a:lnTo>
                  <a:cubicBezTo>
                    <a:pt x="10015130" y="2973622"/>
                    <a:pt x="10011201" y="2971900"/>
                    <a:pt x="10007763" y="2970895"/>
                  </a:cubicBezTo>
                  <a:cubicBezTo>
                    <a:pt x="9967001" y="2959273"/>
                    <a:pt x="9924764" y="2980222"/>
                    <a:pt x="9880564" y="2981083"/>
                  </a:cubicBezTo>
                  <a:cubicBezTo>
                    <a:pt x="9853061" y="2981657"/>
                    <a:pt x="9825068" y="2980652"/>
                    <a:pt x="9797565" y="2980652"/>
                  </a:cubicBezTo>
                  <a:cubicBezTo>
                    <a:pt x="9766624" y="2980652"/>
                    <a:pt x="9732246" y="2986392"/>
                    <a:pt x="9703761" y="2973335"/>
                  </a:cubicBezTo>
                  <a:cubicBezTo>
                    <a:pt x="9692957" y="2968600"/>
                    <a:pt x="9684608" y="2956116"/>
                    <a:pt x="9675277" y="2952242"/>
                  </a:cubicBezTo>
                  <a:cubicBezTo>
                    <a:pt x="9650230" y="2941624"/>
                    <a:pt x="9614378" y="2949229"/>
                    <a:pt x="9587366" y="2949229"/>
                  </a:cubicBezTo>
                  <a:cubicBezTo>
                    <a:pt x="9576071" y="2949229"/>
                    <a:pt x="9554462" y="2946646"/>
                    <a:pt x="9533343" y="2945355"/>
                  </a:cubicBezTo>
                  <a:cubicBezTo>
                    <a:pt x="9516645" y="2988401"/>
                    <a:pt x="9497983" y="3026998"/>
                    <a:pt x="9441504" y="3040629"/>
                  </a:cubicBezTo>
                  <a:cubicBezTo>
                    <a:pt x="9431682" y="3042925"/>
                    <a:pt x="9423333" y="3043499"/>
                    <a:pt x="9414984" y="3043212"/>
                  </a:cubicBezTo>
                  <a:cubicBezTo>
                    <a:pt x="9413020" y="3044216"/>
                    <a:pt x="9411055" y="3045364"/>
                    <a:pt x="9408108" y="3045938"/>
                  </a:cubicBezTo>
                  <a:cubicBezTo>
                    <a:pt x="9382570" y="3051534"/>
                    <a:pt x="9345245" y="3043212"/>
                    <a:pt x="9322654" y="3032450"/>
                  </a:cubicBezTo>
                  <a:cubicBezTo>
                    <a:pt x="9316760" y="3029868"/>
                    <a:pt x="9309394" y="3018245"/>
                    <a:pt x="9303500" y="3015806"/>
                  </a:cubicBezTo>
                  <a:cubicBezTo>
                    <a:pt x="9276489" y="3005045"/>
                    <a:pt x="9253406" y="3008919"/>
                    <a:pt x="9232779" y="2984526"/>
                  </a:cubicBezTo>
                  <a:cubicBezTo>
                    <a:pt x="9229833" y="2980652"/>
                    <a:pt x="9228359" y="2975917"/>
                    <a:pt x="9226886" y="2971613"/>
                  </a:cubicBezTo>
                  <a:cubicBezTo>
                    <a:pt x="9206750" y="2964726"/>
                    <a:pt x="9186614" y="2964726"/>
                    <a:pt x="9163532" y="2961425"/>
                  </a:cubicBezTo>
                  <a:cubicBezTo>
                    <a:pt x="9125716" y="2955829"/>
                    <a:pt x="9079550" y="2941624"/>
                    <a:pt x="9039279" y="2948081"/>
                  </a:cubicBezTo>
                  <a:cubicBezTo>
                    <a:pt x="9037805" y="2948655"/>
                    <a:pt x="9036823" y="2949229"/>
                    <a:pt x="9035350" y="2949516"/>
                  </a:cubicBezTo>
                  <a:cubicBezTo>
                    <a:pt x="9028965" y="2951668"/>
                    <a:pt x="9022581" y="2953821"/>
                    <a:pt x="9016196" y="2955686"/>
                  </a:cubicBezTo>
                  <a:cubicBezTo>
                    <a:pt x="8994587" y="2966160"/>
                    <a:pt x="8973960" y="2986822"/>
                    <a:pt x="8949895" y="2993422"/>
                  </a:cubicBezTo>
                  <a:cubicBezTo>
                    <a:pt x="8919446" y="3001888"/>
                    <a:pt x="8880157" y="2998157"/>
                    <a:pt x="8848234" y="2996866"/>
                  </a:cubicBezTo>
                  <a:cubicBezTo>
                    <a:pt x="8809436" y="2995431"/>
                    <a:pt x="8799613" y="2970752"/>
                    <a:pt x="8763762" y="2963721"/>
                  </a:cubicBezTo>
                  <a:cubicBezTo>
                    <a:pt x="8745590" y="2960134"/>
                    <a:pt x="8723490" y="2963004"/>
                    <a:pt x="8702863" y="2964582"/>
                  </a:cubicBezTo>
                  <a:cubicBezTo>
                    <a:pt x="8687638" y="2970465"/>
                    <a:pt x="8672414" y="2976061"/>
                    <a:pt x="8655716" y="2979504"/>
                  </a:cubicBezTo>
                  <a:cubicBezTo>
                    <a:pt x="8612497" y="2988544"/>
                    <a:pt x="8547179" y="2987396"/>
                    <a:pt x="8501996" y="2981370"/>
                  </a:cubicBezTo>
                  <a:cubicBezTo>
                    <a:pt x="8452884" y="2974913"/>
                    <a:pt x="8444535" y="2963004"/>
                    <a:pt x="8441097" y="2919815"/>
                  </a:cubicBezTo>
                  <a:cubicBezTo>
                    <a:pt x="8411139" y="2910345"/>
                    <a:pt x="8267241" y="2930289"/>
                    <a:pt x="8256928" y="2965012"/>
                  </a:cubicBezTo>
                  <a:lnTo>
                    <a:pt x="8260857" y="2897575"/>
                  </a:lnTo>
                  <a:cubicBezTo>
                    <a:pt x="8254963" y="2899870"/>
                    <a:pt x="8249070" y="2902023"/>
                    <a:pt x="8243177" y="2905466"/>
                  </a:cubicBezTo>
                  <a:cubicBezTo>
                    <a:pt x="8203887" y="2927993"/>
                    <a:pt x="8197011" y="2925267"/>
                    <a:pt x="8155758" y="2906184"/>
                  </a:cubicBezTo>
                  <a:cubicBezTo>
                    <a:pt x="8122362" y="2890687"/>
                    <a:pt x="8071776" y="2846064"/>
                    <a:pt x="8035434" y="2852234"/>
                  </a:cubicBezTo>
                  <a:cubicBezTo>
                    <a:pt x="8004002" y="2857399"/>
                    <a:pt x="7992215" y="2895996"/>
                    <a:pt x="7967659" y="2914219"/>
                  </a:cubicBezTo>
                  <a:cubicBezTo>
                    <a:pt x="7902341" y="2962573"/>
                    <a:pt x="7801662" y="2980939"/>
                    <a:pt x="7722100" y="2980652"/>
                  </a:cubicBezTo>
                  <a:cubicBezTo>
                    <a:pt x="7688704" y="2980509"/>
                    <a:pt x="7660220" y="2977496"/>
                    <a:pt x="7629770" y="2991844"/>
                  </a:cubicBezTo>
                  <a:cubicBezTo>
                    <a:pt x="7595392" y="3007771"/>
                    <a:pt x="7584588" y="3027285"/>
                    <a:pt x="7545298" y="3028576"/>
                  </a:cubicBezTo>
                  <a:cubicBezTo>
                    <a:pt x="7510428" y="3029581"/>
                    <a:pt x="7506008" y="3032881"/>
                    <a:pt x="7478506" y="3048090"/>
                  </a:cubicBezTo>
                  <a:cubicBezTo>
                    <a:pt x="7443636" y="3067174"/>
                    <a:pt x="7406312" y="3087548"/>
                    <a:pt x="7367022" y="3068608"/>
                  </a:cubicBezTo>
                  <a:cubicBezTo>
                    <a:pt x="7352288" y="3061434"/>
                    <a:pt x="7347868" y="3056412"/>
                    <a:pt x="7337555" y="3044646"/>
                  </a:cubicBezTo>
                  <a:cubicBezTo>
                    <a:pt x="7312999" y="3015806"/>
                    <a:pt x="7292372" y="2994140"/>
                    <a:pt x="7260450" y="2968026"/>
                  </a:cubicBezTo>
                  <a:cubicBezTo>
                    <a:pt x="7231474" y="2944207"/>
                    <a:pt x="7204953" y="2923832"/>
                    <a:pt x="7172048" y="2905466"/>
                  </a:cubicBezTo>
                  <a:cubicBezTo>
                    <a:pt x="7108694" y="2869595"/>
                    <a:pt x="7045831" y="2841759"/>
                    <a:pt x="6972654" y="2817941"/>
                  </a:cubicBezTo>
                  <a:cubicBezTo>
                    <a:pt x="6918140" y="2800005"/>
                    <a:pt x="6924525" y="2817654"/>
                    <a:pt x="6880816" y="2834872"/>
                  </a:cubicBezTo>
                  <a:cubicBezTo>
                    <a:pt x="6843000" y="2850081"/>
                    <a:pt x="6793888" y="2830137"/>
                    <a:pt x="6753124" y="2840755"/>
                  </a:cubicBezTo>
                  <a:cubicBezTo>
                    <a:pt x="6727096" y="2847499"/>
                    <a:pt x="6709906" y="2868304"/>
                    <a:pt x="6681422" y="2871174"/>
                  </a:cubicBezTo>
                  <a:cubicBezTo>
                    <a:pt x="6653428" y="2874043"/>
                    <a:pt x="6623960" y="2861847"/>
                    <a:pt x="6597440" y="2853955"/>
                  </a:cubicBezTo>
                  <a:cubicBezTo>
                    <a:pt x="6557168" y="2842046"/>
                    <a:pt x="6476626" y="2816506"/>
                    <a:pt x="6476626" y="2882796"/>
                  </a:cubicBezTo>
                  <a:cubicBezTo>
                    <a:pt x="6448632" y="2891118"/>
                    <a:pt x="6409833" y="2885522"/>
                    <a:pt x="6381840" y="2885522"/>
                  </a:cubicBezTo>
                  <a:cubicBezTo>
                    <a:pt x="6351390" y="2885522"/>
                    <a:pt x="6304243" y="2894848"/>
                    <a:pt x="6276249" y="2883370"/>
                  </a:cubicBezTo>
                  <a:cubicBezTo>
                    <a:pt x="6273794" y="2847786"/>
                    <a:pt x="6276249" y="2850655"/>
                    <a:pt x="6250220" y="2830137"/>
                  </a:cubicBezTo>
                  <a:cubicBezTo>
                    <a:pt x="6225664" y="2811197"/>
                    <a:pt x="6204055" y="2804884"/>
                    <a:pt x="6172623" y="2798427"/>
                  </a:cubicBezTo>
                  <a:cubicBezTo>
                    <a:pt x="6138245" y="2791253"/>
                    <a:pt x="6103866" y="2794840"/>
                    <a:pt x="6069980" y="2787809"/>
                  </a:cubicBezTo>
                  <a:cubicBezTo>
                    <a:pt x="6026761" y="2778769"/>
                    <a:pt x="5984525" y="2744620"/>
                    <a:pt x="5939342" y="2744620"/>
                  </a:cubicBezTo>
                  <a:cubicBezTo>
                    <a:pt x="5932958" y="2770878"/>
                    <a:pt x="5952603" y="2801440"/>
                    <a:pt x="5947200" y="2822963"/>
                  </a:cubicBezTo>
                  <a:cubicBezTo>
                    <a:pt x="5943271" y="2838746"/>
                    <a:pt x="5924118" y="2838172"/>
                    <a:pt x="5915278" y="2849507"/>
                  </a:cubicBezTo>
                  <a:cubicBezTo>
                    <a:pt x="5908402" y="2857686"/>
                    <a:pt x="5907420" y="2867443"/>
                    <a:pt x="5901526" y="2875622"/>
                  </a:cubicBezTo>
                  <a:cubicBezTo>
                    <a:pt x="5865675" y="2925985"/>
                    <a:pt x="5822947" y="2935598"/>
                    <a:pt x="5772362" y="2963147"/>
                  </a:cubicBezTo>
                  <a:cubicBezTo>
                    <a:pt x="5746824" y="2920245"/>
                    <a:pt x="5701641" y="2875478"/>
                    <a:pt x="5648109" y="2868160"/>
                  </a:cubicBezTo>
                  <a:cubicBezTo>
                    <a:pt x="5616678" y="2863856"/>
                    <a:pt x="5555779" y="2862564"/>
                    <a:pt x="5530241" y="2876913"/>
                  </a:cubicBezTo>
                  <a:cubicBezTo>
                    <a:pt x="5504703" y="2891405"/>
                    <a:pt x="5499301" y="2909053"/>
                    <a:pt x="5469343" y="2919241"/>
                  </a:cubicBezTo>
                  <a:cubicBezTo>
                    <a:pt x="5439384" y="2929572"/>
                    <a:pt x="5412373" y="2933015"/>
                    <a:pt x="5383397" y="2924406"/>
                  </a:cubicBezTo>
                  <a:cubicBezTo>
                    <a:pt x="5347054" y="2913502"/>
                    <a:pt x="5317096" y="2896427"/>
                    <a:pt x="5276824" y="2900444"/>
                  </a:cubicBezTo>
                  <a:cubicBezTo>
                    <a:pt x="5238026" y="2904175"/>
                    <a:pt x="5176636" y="2919384"/>
                    <a:pt x="5141767" y="2936316"/>
                  </a:cubicBezTo>
                  <a:cubicBezTo>
                    <a:pt x="5122613" y="2945355"/>
                    <a:pt x="5114264" y="2961425"/>
                    <a:pt x="5091673" y="2966017"/>
                  </a:cubicBezTo>
                  <a:cubicBezTo>
                    <a:pt x="5067608" y="2971039"/>
                    <a:pt x="5038141" y="2958556"/>
                    <a:pt x="5013585" y="2964008"/>
                  </a:cubicBezTo>
                  <a:cubicBezTo>
                    <a:pt x="4979698" y="2971900"/>
                    <a:pt x="4949249" y="3000597"/>
                    <a:pt x="4914379" y="3014371"/>
                  </a:cubicBezTo>
                  <a:cubicBezTo>
                    <a:pt x="4886877" y="3025133"/>
                    <a:pt x="4868705" y="3042781"/>
                    <a:pt x="4837274" y="3044646"/>
                  </a:cubicBezTo>
                  <a:cubicBezTo>
                    <a:pt x="4798967" y="3047229"/>
                    <a:pt x="4772937" y="3021115"/>
                    <a:pt x="4748873" y="2997440"/>
                  </a:cubicBezTo>
                  <a:cubicBezTo>
                    <a:pt x="4711548" y="2961425"/>
                    <a:pt x="4679625" y="2919241"/>
                    <a:pt x="4632478" y="2892840"/>
                  </a:cubicBezTo>
                  <a:cubicBezTo>
                    <a:pt x="4583857" y="2865434"/>
                    <a:pt x="4541130" y="2869452"/>
                    <a:pt x="4486616" y="2869739"/>
                  </a:cubicBezTo>
                  <a:cubicBezTo>
                    <a:pt x="4456166" y="2869882"/>
                    <a:pt x="4426208" y="2872034"/>
                    <a:pt x="4396250" y="2866295"/>
                  </a:cubicBezTo>
                  <a:cubicBezTo>
                    <a:pt x="4380043" y="2863138"/>
                    <a:pt x="4336333" y="2860412"/>
                    <a:pt x="4322582" y="2853238"/>
                  </a:cubicBezTo>
                  <a:cubicBezTo>
                    <a:pt x="4306375" y="2844629"/>
                    <a:pt x="4298517" y="2824541"/>
                    <a:pt x="4279364" y="2815071"/>
                  </a:cubicBezTo>
                  <a:cubicBezTo>
                    <a:pt x="4258737" y="2805027"/>
                    <a:pt x="4241548" y="2806462"/>
                    <a:pt x="4219447" y="2806318"/>
                  </a:cubicBezTo>
                  <a:cubicBezTo>
                    <a:pt x="4183105" y="2805888"/>
                    <a:pt x="4146762" y="2806462"/>
                    <a:pt x="4110419" y="2806462"/>
                  </a:cubicBezTo>
                  <a:cubicBezTo>
                    <a:pt x="4067201" y="2806462"/>
                    <a:pt x="4018089" y="2812919"/>
                    <a:pt x="3974871" y="2807610"/>
                  </a:cubicBezTo>
                  <a:cubicBezTo>
                    <a:pt x="3916919" y="2800292"/>
                    <a:pt x="3910043" y="2762412"/>
                    <a:pt x="3878611" y="2727115"/>
                  </a:cubicBezTo>
                  <a:cubicBezTo>
                    <a:pt x="3789719" y="2626532"/>
                    <a:pt x="3764181" y="2796418"/>
                    <a:pt x="3694933" y="2829133"/>
                  </a:cubicBezTo>
                  <a:cubicBezTo>
                    <a:pt x="3656626" y="2847068"/>
                    <a:pt x="3615863" y="2830998"/>
                    <a:pt x="3574609" y="2838746"/>
                  </a:cubicBezTo>
                  <a:cubicBezTo>
                    <a:pt x="3521569" y="2848503"/>
                    <a:pt x="3490137" y="2888966"/>
                    <a:pt x="3465582" y="2927276"/>
                  </a:cubicBezTo>
                  <a:cubicBezTo>
                    <a:pt x="3400262" y="2911780"/>
                    <a:pt x="3280921" y="2902166"/>
                    <a:pt x="3213638" y="2920102"/>
                  </a:cubicBezTo>
                  <a:cubicBezTo>
                    <a:pt x="3210200" y="3002892"/>
                    <a:pt x="3036835" y="2970895"/>
                    <a:pt x="2986741" y="2937176"/>
                  </a:cubicBezTo>
                  <a:cubicBezTo>
                    <a:pt x="2964641" y="2922254"/>
                    <a:pt x="2954327" y="2906184"/>
                    <a:pt x="2924370" y="2900731"/>
                  </a:cubicBezTo>
                  <a:cubicBezTo>
                    <a:pt x="2889992" y="2894705"/>
                    <a:pt x="2822217" y="2894848"/>
                    <a:pt x="2791767" y="2904749"/>
                  </a:cubicBezTo>
                  <a:cubicBezTo>
                    <a:pt x="2771509" y="2911206"/>
                    <a:pt x="2757328" y="2931383"/>
                    <a:pt x="2739694" y="2933199"/>
                  </a:cubicBezTo>
                  <a:lnTo>
                    <a:pt x="2720737" y="2927758"/>
                  </a:lnTo>
                  <a:lnTo>
                    <a:pt x="2722274" y="2891728"/>
                  </a:lnTo>
                  <a:cubicBezTo>
                    <a:pt x="2721415" y="2879639"/>
                    <a:pt x="2717363" y="2869452"/>
                    <a:pt x="2704840" y="2862851"/>
                  </a:cubicBezTo>
                  <a:cubicBezTo>
                    <a:pt x="2704840" y="2862564"/>
                    <a:pt x="2704348" y="2862564"/>
                    <a:pt x="2703857" y="2862421"/>
                  </a:cubicBezTo>
                  <a:cubicBezTo>
                    <a:pt x="2704348" y="2852951"/>
                    <a:pt x="2705331" y="2844198"/>
                    <a:pt x="2705331" y="2837311"/>
                  </a:cubicBezTo>
                  <a:cubicBezTo>
                    <a:pt x="2705822" y="2811053"/>
                    <a:pt x="2714662" y="2785226"/>
                    <a:pt x="2689615" y="2772743"/>
                  </a:cubicBezTo>
                  <a:cubicBezTo>
                    <a:pt x="2663095" y="2759542"/>
                    <a:pt x="2579604" y="2774034"/>
                    <a:pt x="2551611" y="2773891"/>
                  </a:cubicBezTo>
                  <a:cubicBezTo>
                    <a:pt x="2519198" y="2773747"/>
                    <a:pt x="2507411" y="2773747"/>
                    <a:pt x="2480890" y="2785944"/>
                  </a:cubicBezTo>
                  <a:cubicBezTo>
                    <a:pt x="2435707" y="2806749"/>
                    <a:pt x="2468121" y="2802588"/>
                    <a:pt x="2452405" y="2838459"/>
                  </a:cubicBezTo>
                  <a:cubicBezTo>
                    <a:pt x="2440618" y="2866008"/>
                    <a:pt x="2395435" y="2852951"/>
                    <a:pt x="2365969" y="2853094"/>
                  </a:cubicBezTo>
                  <a:cubicBezTo>
                    <a:pt x="2350252" y="2853094"/>
                    <a:pt x="2325696" y="2857399"/>
                    <a:pt x="2310963" y="2854242"/>
                  </a:cubicBezTo>
                  <a:cubicBezTo>
                    <a:pt x="2262342" y="2843624"/>
                    <a:pt x="2301140" y="2848216"/>
                    <a:pt x="2282478" y="2820667"/>
                  </a:cubicBezTo>
                  <a:cubicBezTo>
                    <a:pt x="2262833" y="2790535"/>
                    <a:pt x="2257922" y="2813349"/>
                    <a:pt x="2232384" y="2825832"/>
                  </a:cubicBezTo>
                  <a:cubicBezTo>
                    <a:pt x="2200952" y="2841329"/>
                    <a:pt x="2172959" y="2836450"/>
                    <a:pt x="2138580" y="2837168"/>
                  </a:cubicBezTo>
                  <a:cubicBezTo>
                    <a:pt x="2121883" y="2837455"/>
                    <a:pt x="2108131" y="2834154"/>
                    <a:pt x="2091433" y="2840037"/>
                  </a:cubicBezTo>
                  <a:cubicBezTo>
                    <a:pt x="2071297" y="2847212"/>
                    <a:pt x="2065896" y="2865434"/>
                    <a:pt x="2046250" y="2870169"/>
                  </a:cubicBezTo>
                  <a:cubicBezTo>
                    <a:pt x="2019239" y="2876626"/>
                    <a:pt x="1961778" y="2875191"/>
                    <a:pt x="1934276" y="2869595"/>
                  </a:cubicBezTo>
                  <a:cubicBezTo>
                    <a:pt x="1923962" y="2867443"/>
                    <a:pt x="1913157" y="2858116"/>
                    <a:pt x="1906773" y="2856682"/>
                  </a:cubicBezTo>
                  <a:cubicBezTo>
                    <a:pt x="1881235" y="2850942"/>
                    <a:pt x="1857170" y="2853238"/>
                    <a:pt x="1829667" y="2852951"/>
                  </a:cubicBezTo>
                  <a:cubicBezTo>
                    <a:pt x="1809532" y="2852521"/>
                    <a:pt x="1777609" y="2847355"/>
                    <a:pt x="1758946" y="2855390"/>
                  </a:cubicBezTo>
                  <a:cubicBezTo>
                    <a:pt x="1733899" y="2866439"/>
                    <a:pt x="1738320" y="2886670"/>
                    <a:pt x="1721130" y="2898292"/>
                  </a:cubicBezTo>
                  <a:cubicBezTo>
                    <a:pt x="1687734" y="2920102"/>
                    <a:pt x="1611611" y="2894848"/>
                    <a:pt x="1572813" y="2904175"/>
                  </a:cubicBezTo>
                  <a:cubicBezTo>
                    <a:pt x="1538926" y="2912210"/>
                    <a:pt x="1529594" y="2940477"/>
                    <a:pt x="1504547" y="2960851"/>
                  </a:cubicBezTo>
                  <a:cubicBezTo>
                    <a:pt x="1493251" y="2969604"/>
                    <a:pt x="1470660" y="2968169"/>
                    <a:pt x="1461820" y="2979074"/>
                  </a:cubicBezTo>
                  <a:cubicBezTo>
                    <a:pt x="1450524" y="2992705"/>
                    <a:pt x="1458382" y="2994570"/>
                    <a:pt x="1452980" y="3011071"/>
                  </a:cubicBezTo>
                  <a:cubicBezTo>
                    <a:pt x="1440702" y="3048521"/>
                    <a:pt x="1440211" y="3057417"/>
                    <a:pt x="1398466" y="3059282"/>
                  </a:cubicBezTo>
                  <a:cubicBezTo>
                    <a:pt x="1370472" y="3060430"/>
                    <a:pt x="1327254" y="3065882"/>
                    <a:pt x="1300242" y="3056125"/>
                  </a:cubicBezTo>
                  <a:cubicBezTo>
                    <a:pt x="1249166" y="3037903"/>
                    <a:pt x="1210368" y="2985531"/>
                    <a:pt x="1154871" y="2969747"/>
                  </a:cubicBezTo>
                  <a:cubicBezTo>
                    <a:pt x="1114109" y="2958125"/>
                    <a:pt x="1072363" y="2979074"/>
                    <a:pt x="1027672" y="2980078"/>
                  </a:cubicBezTo>
                  <a:cubicBezTo>
                    <a:pt x="1000169" y="2980509"/>
                    <a:pt x="972667" y="2979648"/>
                    <a:pt x="945164" y="2979648"/>
                  </a:cubicBezTo>
                  <a:cubicBezTo>
                    <a:pt x="914224" y="2979648"/>
                    <a:pt x="879354" y="2985387"/>
                    <a:pt x="851360" y="2972330"/>
                  </a:cubicBezTo>
                  <a:cubicBezTo>
                    <a:pt x="840556" y="2967452"/>
                    <a:pt x="832207" y="2955112"/>
                    <a:pt x="822876" y="2951094"/>
                  </a:cubicBezTo>
                  <a:cubicBezTo>
                    <a:pt x="797829" y="2940620"/>
                    <a:pt x="761977" y="2948081"/>
                    <a:pt x="734474" y="2948081"/>
                  </a:cubicBezTo>
                  <a:cubicBezTo>
                    <a:pt x="711392" y="2948081"/>
                    <a:pt x="647055" y="2937176"/>
                    <a:pt x="626920" y="2949660"/>
                  </a:cubicBezTo>
                  <a:cubicBezTo>
                    <a:pt x="590577" y="2972330"/>
                    <a:pt x="607275" y="3033598"/>
                    <a:pt x="555216" y="3045077"/>
                  </a:cubicBezTo>
                  <a:cubicBezTo>
                    <a:pt x="529678" y="3050673"/>
                    <a:pt x="492353" y="3042351"/>
                    <a:pt x="469762" y="3031589"/>
                  </a:cubicBezTo>
                  <a:cubicBezTo>
                    <a:pt x="464359" y="3029007"/>
                    <a:pt x="456502" y="3017241"/>
                    <a:pt x="450608" y="3014945"/>
                  </a:cubicBezTo>
                  <a:cubicBezTo>
                    <a:pt x="424088" y="3004184"/>
                    <a:pt x="400514" y="3007914"/>
                    <a:pt x="380378" y="2983666"/>
                  </a:cubicBezTo>
                  <a:cubicBezTo>
                    <a:pt x="375467" y="2977926"/>
                    <a:pt x="374976" y="2968887"/>
                    <a:pt x="371047" y="2964439"/>
                  </a:cubicBezTo>
                  <a:cubicBezTo>
                    <a:pt x="350420" y="2941624"/>
                    <a:pt x="308184" y="2914219"/>
                    <a:pt x="269385" y="2918954"/>
                  </a:cubicBezTo>
                  <a:cubicBezTo>
                    <a:pt x="242865" y="2922111"/>
                    <a:pt x="210943" y="2939329"/>
                    <a:pt x="182949" y="2948655"/>
                  </a:cubicBezTo>
                  <a:cubicBezTo>
                    <a:pt x="156429" y="2957408"/>
                    <a:pt x="131382" y="2965156"/>
                    <a:pt x="102406" y="2960421"/>
                  </a:cubicBezTo>
                  <a:cubicBezTo>
                    <a:pt x="97985" y="2959704"/>
                    <a:pt x="89636" y="2948942"/>
                    <a:pt x="82761" y="2947364"/>
                  </a:cubicBezTo>
                  <a:cubicBezTo>
                    <a:pt x="63607" y="2943059"/>
                    <a:pt x="34631" y="2948081"/>
                    <a:pt x="14495" y="2948225"/>
                  </a:cubicBezTo>
                  <a:lnTo>
                    <a:pt x="0" y="2947251"/>
                  </a:lnTo>
                  <a:lnTo>
                    <a:pt x="599705" y="105422"/>
                  </a:lnTo>
                  <a:lnTo>
                    <a:pt x="650493" y="94602"/>
                  </a:lnTo>
                  <a:cubicBezTo>
                    <a:pt x="689291" y="85849"/>
                    <a:pt x="689291" y="71213"/>
                    <a:pt x="708445" y="47108"/>
                  </a:cubicBezTo>
                  <a:cubicBezTo>
                    <a:pt x="721705" y="29890"/>
                    <a:pt x="730054" y="16402"/>
                    <a:pt x="758539" y="18985"/>
                  </a:cubicBezTo>
                  <a:cubicBezTo>
                    <a:pt x="781131" y="20850"/>
                    <a:pt x="799793" y="32616"/>
                    <a:pt x="826313" y="32042"/>
                  </a:cubicBezTo>
                  <a:cubicBezTo>
                    <a:pt x="838591" y="31899"/>
                    <a:pt x="875425" y="25585"/>
                    <a:pt x="885248" y="32903"/>
                  </a:cubicBezTo>
                  <a:cubicBezTo>
                    <a:pt x="913241" y="54426"/>
                    <a:pt x="843994" y="93023"/>
                    <a:pt x="892614" y="112537"/>
                  </a:cubicBezTo>
                  <a:cubicBezTo>
                    <a:pt x="901946" y="116268"/>
                    <a:pt x="925028" y="110385"/>
                    <a:pt x="936324" y="112681"/>
                  </a:cubicBezTo>
                  <a:cubicBezTo>
                    <a:pt x="946146" y="114689"/>
                    <a:pt x="952531" y="121577"/>
                    <a:pt x="961862" y="123729"/>
                  </a:cubicBezTo>
                  <a:cubicBezTo>
                    <a:pt x="979051" y="127890"/>
                    <a:pt x="995258" y="126886"/>
                    <a:pt x="1012447" y="130760"/>
                  </a:cubicBezTo>
                  <a:cubicBezTo>
                    <a:pt x="1053210" y="140086"/>
                    <a:pt x="1087588" y="149843"/>
                    <a:pt x="1130807" y="139512"/>
                  </a:cubicBezTo>
                  <a:cubicBezTo>
                    <a:pt x="1168132" y="130760"/>
                    <a:pt x="1201036" y="112681"/>
                    <a:pt x="1232468" y="95606"/>
                  </a:cubicBezTo>
                  <a:cubicBezTo>
                    <a:pt x="1259479" y="81258"/>
                    <a:pt x="1297787" y="57439"/>
                    <a:pt x="1325780" y="48830"/>
                  </a:cubicBezTo>
                  <a:cubicBezTo>
                    <a:pt x="1371454" y="35055"/>
                    <a:pt x="1429897" y="64613"/>
                    <a:pt x="1477045" y="64039"/>
                  </a:cubicBezTo>
                  <a:cubicBezTo>
                    <a:pt x="1505038" y="63752"/>
                    <a:pt x="1564955" y="53565"/>
                    <a:pt x="1589020" y="66622"/>
                  </a:cubicBezTo>
                  <a:cubicBezTo>
                    <a:pt x="1610137" y="78101"/>
                    <a:pt x="1605227" y="90154"/>
                    <a:pt x="1629782" y="96323"/>
                  </a:cubicBezTo>
                  <a:cubicBezTo>
                    <a:pt x="1647463" y="100915"/>
                    <a:pt x="1667599" y="94745"/>
                    <a:pt x="1686261" y="99193"/>
                  </a:cubicBezTo>
                  <a:cubicBezTo>
                    <a:pt x="1713764" y="106080"/>
                    <a:pt x="1742740" y="128607"/>
                    <a:pt x="1767295" y="143386"/>
                  </a:cubicBezTo>
                  <a:cubicBezTo>
                    <a:pt x="1785467" y="154148"/>
                    <a:pt x="1810023" y="152282"/>
                    <a:pt x="1826230" y="162183"/>
                  </a:cubicBezTo>
                  <a:cubicBezTo>
                    <a:pt x="1845383" y="173949"/>
                    <a:pt x="1843910" y="185427"/>
                    <a:pt x="1866501" y="191597"/>
                  </a:cubicBezTo>
                  <a:cubicBezTo>
                    <a:pt x="1906282" y="202502"/>
                    <a:pt x="1968162" y="190880"/>
                    <a:pt x="2009908" y="190880"/>
                  </a:cubicBezTo>
                  <a:cubicBezTo>
                    <a:pt x="2060984" y="190880"/>
                    <a:pt x="2130723" y="178253"/>
                    <a:pt x="2180325" y="189732"/>
                  </a:cubicBezTo>
                  <a:cubicBezTo>
                    <a:pt x="2223053" y="199632"/>
                    <a:pt x="2245153" y="243539"/>
                    <a:pt x="2290336" y="253009"/>
                  </a:cubicBezTo>
                  <a:cubicBezTo>
                    <a:pt x="2366950" y="268935"/>
                    <a:pt x="2456334" y="258461"/>
                    <a:pt x="2511830" y="206233"/>
                  </a:cubicBezTo>
                  <a:cubicBezTo>
                    <a:pt x="2537368" y="182414"/>
                    <a:pt x="2538842" y="157161"/>
                    <a:pt x="2576167" y="146973"/>
                  </a:cubicBezTo>
                  <a:cubicBezTo>
                    <a:pt x="2610054" y="137790"/>
                    <a:pt x="2645414" y="149126"/>
                    <a:pt x="2679301" y="142095"/>
                  </a:cubicBezTo>
                  <a:cubicBezTo>
                    <a:pt x="2697473" y="138364"/>
                    <a:pt x="2711224" y="129468"/>
                    <a:pt x="2730378" y="127029"/>
                  </a:cubicBezTo>
                  <a:cubicBezTo>
                    <a:pt x="2752478" y="124303"/>
                    <a:pt x="2775561" y="129899"/>
                    <a:pt x="2797661" y="126312"/>
                  </a:cubicBezTo>
                  <a:cubicBezTo>
                    <a:pt x="2821234" y="122581"/>
                    <a:pt x="2839406" y="111963"/>
                    <a:pt x="2864453" y="111102"/>
                  </a:cubicBezTo>
                  <a:cubicBezTo>
                    <a:pt x="2922896" y="109094"/>
                    <a:pt x="2950890" y="130903"/>
                    <a:pt x="2979374" y="171079"/>
                  </a:cubicBezTo>
                  <a:cubicBezTo>
                    <a:pt x="3008350" y="211398"/>
                    <a:pt x="3044202" y="211685"/>
                    <a:pt x="3094296" y="207524"/>
                  </a:cubicBezTo>
                  <a:cubicBezTo>
                    <a:pt x="3144881" y="203506"/>
                    <a:pt x="3157650" y="151421"/>
                    <a:pt x="3203815" y="142812"/>
                  </a:cubicBezTo>
                  <a:cubicBezTo>
                    <a:pt x="3246052" y="135064"/>
                    <a:pt x="3270608" y="152426"/>
                    <a:pt x="3305477" y="159887"/>
                  </a:cubicBezTo>
                  <a:cubicBezTo>
                    <a:pt x="3339855" y="167061"/>
                    <a:pt x="3385039" y="151708"/>
                    <a:pt x="3416470" y="139943"/>
                  </a:cubicBezTo>
                  <a:cubicBezTo>
                    <a:pt x="3449865" y="127603"/>
                    <a:pt x="3470492" y="87284"/>
                    <a:pt x="3499959" y="78675"/>
                  </a:cubicBezTo>
                  <a:cubicBezTo>
                    <a:pt x="3555947" y="62461"/>
                    <a:pt x="3577556" y="142669"/>
                    <a:pt x="3614881" y="163905"/>
                  </a:cubicBezTo>
                  <a:cubicBezTo>
                    <a:pt x="3666940" y="193749"/>
                    <a:pt x="3768601" y="174523"/>
                    <a:pt x="3830974" y="175240"/>
                  </a:cubicBezTo>
                  <a:cubicBezTo>
                    <a:pt x="3850127" y="175383"/>
                    <a:pt x="3871736" y="179114"/>
                    <a:pt x="3889907" y="172514"/>
                  </a:cubicBezTo>
                  <a:cubicBezTo>
                    <a:pt x="3912990" y="164048"/>
                    <a:pt x="3923303" y="147260"/>
                    <a:pt x="3949332" y="142812"/>
                  </a:cubicBezTo>
                  <a:cubicBezTo>
                    <a:pt x="3989604" y="135782"/>
                    <a:pt x="4038225" y="153000"/>
                    <a:pt x="4077023" y="159313"/>
                  </a:cubicBezTo>
                  <a:cubicBezTo>
                    <a:pt x="4146271" y="170792"/>
                    <a:pt x="4178193" y="232921"/>
                    <a:pt x="4253826" y="239091"/>
                  </a:cubicBezTo>
                  <a:cubicBezTo>
                    <a:pt x="4279364" y="241243"/>
                    <a:pt x="4305884" y="235217"/>
                    <a:pt x="4331422" y="238086"/>
                  </a:cubicBezTo>
                  <a:cubicBezTo>
                    <a:pt x="4350576" y="240525"/>
                    <a:pt x="4358925" y="251000"/>
                    <a:pt x="4374150" y="253152"/>
                  </a:cubicBezTo>
                  <a:cubicBezTo>
                    <a:pt x="4418350" y="259609"/>
                    <a:pt x="4428664" y="232634"/>
                    <a:pt x="4434066" y="193462"/>
                  </a:cubicBezTo>
                  <a:cubicBezTo>
                    <a:pt x="4470900" y="178110"/>
                    <a:pt x="4542112" y="190449"/>
                    <a:pt x="4583857" y="191023"/>
                  </a:cubicBezTo>
                  <a:cubicBezTo>
                    <a:pt x="4624620" y="191597"/>
                    <a:pt x="4659980" y="176244"/>
                    <a:pt x="4689938" y="147834"/>
                  </a:cubicBezTo>
                  <a:cubicBezTo>
                    <a:pt x="4703199" y="135064"/>
                    <a:pt x="4707619" y="107228"/>
                    <a:pt x="4721861" y="98045"/>
                  </a:cubicBezTo>
                  <a:cubicBezTo>
                    <a:pt x="4746417" y="81544"/>
                    <a:pt x="4782760" y="107515"/>
                    <a:pt x="4803878" y="116268"/>
                  </a:cubicBezTo>
                  <a:cubicBezTo>
                    <a:pt x="4823522" y="124016"/>
                    <a:pt x="4850043" y="135782"/>
                    <a:pt x="4872143" y="128751"/>
                  </a:cubicBezTo>
                  <a:cubicBezTo>
                    <a:pt x="4891788" y="122725"/>
                    <a:pt x="4893752" y="104358"/>
                    <a:pt x="4912906" y="96754"/>
                  </a:cubicBezTo>
                  <a:cubicBezTo>
                    <a:pt x="4938444" y="86566"/>
                    <a:pt x="5013094" y="90871"/>
                    <a:pt x="5040597" y="95176"/>
                  </a:cubicBezTo>
                  <a:cubicBezTo>
                    <a:pt x="5066626" y="99050"/>
                    <a:pt x="5084306" y="117559"/>
                    <a:pt x="5108371" y="124303"/>
                  </a:cubicBezTo>
                  <a:cubicBezTo>
                    <a:pt x="5130471" y="130616"/>
                    <a:pt x="5153554" y="127747"/>
                    <a:pt x="5176145" y="127603"/>
                  </a:cubicBezTo>
                  <a:cubicBezTo>
                    <a:pt x="5226239" y="127316"/>
                    <a:pt x="5260126" y="118994"/>
                    <a:pt x="5306783" y="112107"/>
                  </a:cubicBezTo>
                  <a:cubicBezTo>
                    <a:pt x="5352456" y="105363"/>
                    <a:pt x="5432509" y="106224"/>
                    <a:pt x="5433491" y="50982"/>
                  </a:cubicBezTo>
                  <a:cubicBezTo>
                    <a:pt x="5457065" y="49978"/>
                    <a:pt x="5459029" y="36347"/>
                    <a:pt x="5476218" y="28025"/>
                  </a:cubicBezTo>
                  <a:cubicBezTo>
                    <a:pt x="5497336" y="17694"/>
                    <a:pt x="5504703" y="16259"/>
                    <a:pt x="5531715" y="16546"/>
                  </a:cubicBezTo>
                  <a:cubicBezTo>
                    <a:pt x="5548413" y="16833"/>
                    <a:pt x="5565602" y="15398"/>
                    <a:pt x="5582300" y="16259"/>
                  </a:cubicBezTo>
                  <a:cubicBezTo>
                    <a:pt x="5609311" y="17694"/>
                    <a:pt x="5626991" y="28742"/>
                    <a:pt x="5653512" y="33334"/>
                  </a:cubicBezTo>
                  <a:cubicBezTo>
                    <a:pt x="5668245" y="35773"/>
                    <a:pt x="5720795" y="38642"/>
                    <a:pt x="5735528" y="33334"/>
                  </a:cubicBezTo>
                  <a:cubicBezTo>
                    <a:pt x="5751735" y="27307"/>
                    <a:pt x="5750262" y="19272"/>
                    <a:pt x="5764013" y="12241"/>
                  </a:cubicBezTo>
                  <a:cubicBezTo>
                    <a:pt x="5775554" y="6251"/>
                    <a:pt x="5786513" y="2718"/>
                    <a:pt x="5797194" y="1090"/>
                  </a:cubicBezTo>
                  <a:close/>
                </a:path>
              </a:pathLst>
            </a:custGeom>
            <a:gradFill flip="none" rotWithShape="1">
              <a:gsLst>
                <a:gs pos="50000">
                  <a:schemeClr val="accent1">
                    <a:lumMod val="0"/>
                    <a:lumOff val="100000"/>
                    <a:alpha val="0"/>
                  </a:schemeClr>
                </a:gs>
                <a:gs pos="14000">
                  <a:schemeClr val="bg2">
                    <a:lumMod val="90000"/>
                  </a:schemeClr>
                </a:gs>
                <a:gs pos="0">
                  <a:schemeClr val="tx1">
                    <a:alpha val="70000"/>
                  </a:schemeClr>
                </a:gs>
              </a:gsLst>
              <a:lin ang="600000" scaled="0"/>
              <a:tileRect/>
            </a:gradFill>
            <a:ln w="12700">
              <a:miter lim="400000"/>
            </a:ln>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14" name="Freeform: Shape 113"/>
            <p:cNvSpPr/>
            <p:nvPr/>
          </p:nvSpPr>
          <p:spPr>
            <a:xfrm>
              <a:off x="2163" y="2688"/>
              <a:ext cx="1416" cy="5854"/>
            </a:xfrm>
            <a:custGeom>
              <a:avLst/>
              <a:gdLst>
                <a:gd name="connsiteX0" fmla="*/ 610229 w 1117811"/>
                <a:gd name="connsiteY0" fmla="*/ 0 h 2918706"/>
                <a:gd name="connsiteX1" fmla="*/ 1117811 w 1117811"/>
                <a:gd name="connsiteY1" fmla="*/ 66509 h 2918706"/>
                <a:gd name="connsiteX2" fmla="*/ 1112278 w 1117811"/>
                <a:gd name="connsiteY2" fmla="*/ 97218 h 2918706"/>
                <a:gd name="connsiteX3" fmla="*/ 1087100 w 1117811"/>
                <a:gd name="connsiteY3" fmla="*/ 159391 h 2918706"/>
                <a:gd name="connsiteX4" fmla="*/ 521194 w 1117811"/>
                <a:gd name="connsiteY4" fmla="*/ 2877800 h 2918706"/>
                <a:gd name="connsiteX5" fmla="*/ 522998 w 1117811"/>
                <a:gd name="connsiteY5" fmla="*/ 2878630 h 2918706"/>
                <a:gd name="connsiteX6" fmla="*/ 515118 w 1117811"/>
                <a:gd name="connsiteY6" fmla="*/ 2916708 h 2918706"/>
                <a:gd name="connsiteX7" fmla="*/ 513027 w 1117811"/>
                <a:gd name="connsiteY7" fmla="*/ 2917031 h 2918706"/>
                <a:gd name="connsiteX8" fmla="*/ 512993 w 1117811"/>
                <a:gd name="connsiteY8" fmla="*/ 2917193 h 2918706"/>
                <a:gd name="connsiteX9" fmla="*/ 503085 w 1117811"/>
                <a:gd name="connsiteY9" fmla="*/ 2918706 h 2918706"/>
                <a:gd name="connsiteX10" fmla="*/ 0 w 1117811"/>
                <a:gd name="connsiteY10" fmla="*/ 2784085 h 291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811" h="2918706">
                  <a:moveTo>
                    <a:pt x="610229" y="0"/>
                  </a:moveTo>
                  <a:lnTo>
                    <a:pt x="1117811" y="66509"/>
                  </a:lnTo>
                  <a:lnTo>
                    <a:pt x="1112278" y="97218"/>
                  </a:lnTo>
                  <a:cubicBezTo>
                    <a:pt x="1105304" y="119665"/>
                    <a:pt x="1093901" y="141822"/>
                    <a:pt x="1087100" y="159391"/>
                  </a:cubicBezTo>
                  <a:lnTo>
                    <a:pt x="521194" y="2877800"/>
                  </a:lnTo>
                  <a:lnTo>
                    <a:pt x="522998" y="2878630"/>
                  </a:lnTo>
                  <a:lnTo>
                    <a:pt x="515118" y="2916708"/>
                  </a:lnTo>
                  <a:lnTo>
                    <a:pt x="513027" y="2917031"/>
                  </a:lnTo>
                  <a:lnTo>
                    <a:pt x="512993" y="2917193"/>
                  </a:lnTo>
                  <a:lnTo>
                    <a:pt x="503085" y="2918706"/>
                  </a:lnTo>
                  <a:lnTo>
                    <a:pt x="0" y="2784085"/>
                  </a:lnTo>
                  <a:close/>
                </a:path>
              </a:pathLst>
            </a:custGeom>
            <a:solidFill>
              <a:schemeClr val="bg1"/>
            </a:solidFill>
            <a:ln w="12700">
              <a:miter lim="400000"/>
            </a:ln>
            <a:effectLst>
              <a:outerShdw blurRad="254000" dist="203200" dir="5400000" algn="ctr" rotWithShape="0">
                <a:srgbClr val="000000">
                  <a:alpha val="40000"/>
                </a:srgbClr>
              </a:outerShdw>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30" name="Freeform: Shape 129"/>
            <p:cNvSpPr/>
            <p:nvPr/>
          </p:nvSpPr>
          <p:spPr>
            <a:xfrm>
              <a:off x="2703" y="2443"/>
              <a:ext cx="12729" cy="6596"/>
            </a:xfrm>
            <a:custGeom>
              <a:avLst/>
              <a:gdLst>
                <a:gd name="connsiteX0" fmla="*/ 2686186 w 10046571"/>
                <a:gd name="connsiteY0" fmla="*/ 2868123 h 3288871"/>
                <a:gd name="connsiteX1" fmla="*/ 2714993 w 10046571"/>
                <a:gd name="connsiteY1" fmla="*/ 2873497 h 3288871"/>
                <a:gd name="connsiteX2" fmla="*/ 2730622 w 10046571"/>
                <a:gd name="connsiteY2" fmla="*/ 2937865 h 3288871"/>
                <a:gd name="connsiteX3" fmla="*/ 2729244 w 10046571"/>
                <a:gd name="connsiteY3" fmla="*/ 2962965 h 3288871"/>
                <a:gd name="connsiteX4" fmla="*/ 2598385 w 10046571"/>
                <a:gd name="connsiteY4" fmla="*/ 2964397 h 3288871"/>
                <a:gd name="connsiteX5" fmla="*/ 2597619 w 10046571"/>
                <a:gd name="connsiteY5" fmla="*/ 2964397 h 3288871"/>
                <a:gd name="connsiteX6" fmla="*/ 2591796 w 10046571"/>
                <a:gd name="connsiteY6" fmla="*/ 2964571 h 3288871"/>
                <a:gd name="connsiteX7" fmla="*/ 2521005 w 10046571"/>
                <a:gd name="connsiteY7" fmla="*/ 2977480 h 3288871"/>
                <a:gd name="connsiteX8" fmla="*/ 2492198 w 10046571"/>
                <a:gd name="connsiteY8" fmla="*/ 3033931 h 3288871"/>
                <a:gd name="connsiteX9" fmla="*/ 2405163 w 10046571"/>
                <a:gd name="connsiteY9" fmla="*/ 3049704 h 3288871"/>
                <a:gd name="connsiteX10" fmla="*/ 2350154 w 10046571"/>
                <a:gd name="connsiteY10" fmla="*/ 3050962 h 3288871"/>
                <a:gd name="connsiteX11" fmla="*/ 2321654 w 10046571"/>
                <a:gd name="connsiteY11" fmla="*/ 3014927 h 3288871"/>
                <a:gd name="connsiteX12" fmla="*/ 2270936 w 10046571"/>
                <a:gd name="connsiteY12" fmla="*/ 3020501 h 3288871"/>
                <a:gd name="connsiteX13" fmla="*/ 2176546 w 10046571"/>
                <a:gd name="connsiteY13" fmla="*/ 3032693 h 3288871"/>
                <a:gd name="connsiteX14" fmla="*/ 2129351 w 10046571"/>
                <a:gd name="connsiteY14" fmla="*/ 3035731 h 3288871"/>
                <a:gd name="connsiteX15" fmla="*/ 2083689 w 10046571"/>
                <a:gd name="connsiteY15" fmla="*/ 3068186 h 3288871"/>
                <a:gd name="connsiteX16" fmla="*/ 1971525 w 10046571"/>
                <a:gd name="connsiteY16" fmla="*/ 3067470 h 3288871"/>
                <a:gd name="connsiteX17" fmla="*/ 1943791 w 10046571"/>
                <a:gd name="connsiteY17" fmla="*/ 3053652 h 3288871"/>
                <a:gd name="connsiteX18" fmla="*/ 1866410 w 10046571"/>
                <a:gd name="connsiteY18" fmla="*/ 3049530 h 3288871"/>
                <a:gd name="connsiteX19" fmla="*/ 1795312 w 10046571"/>
                <a:gd name="connsiteY19" fmla="*/ 3052413 h 3288871"/>
                <a:gd name="connsiteX20" fmla="*/ 1757005 w 10046571"/>
                <a:gd name="connsiteY20" fmla="*/ 3098473 h 3288871"/>
                <a:gd name="connsiteX21" fmla="*/ 1608219 w 10046571"/>
                <a:gd name="connsiteY21" fmla="*/ 3104743 h 3288871"/>
                <a:gd name="connsiteX22" fmla="*/ 1539419 w 10046571"/>
                <a:gd name="connsiteY22" fmla="*/ 3165511 h 3288871"/>
                <a:gd name="connsiteX23" fmla="*/ 1496515 w 10046571"/>
                <a:gd name="connsiteY23" fmla="*/ 3185231 h 3288871"/>
                <a:gd name="connsiteX24" fmla="*/ 1487934 w 10046571"/>
                <a:gd name="connsiteY24" fmla="*/ 3219466 h 3288871"/>
                <a:gd name="connsiteX25" fmla="*/ 1433078 w 10046571"/>
                <a:gd name="connsiteY25" fmla="*/ 3271273 h 3288871"/>
                <a:gd name="connsiteX26" fmla="*/ 1334399 w 10046571"/>
                <a:gd name="connsiteY26" fmla="*/ 3267867 h 3288871"/>
                <a:gd name="connsiteX27" fmla="*/ 1188372 w 10046571"/>
                <a:gd name="connsiteY27" fmla="*/ 3175187 h 3288871"/>
                <a:gd name="connsiteX28" fmla="*/ 1060579 w 10046571"/>
                <a:gd name="connsiteY28" fmla="*/ 3186121 h 3288871"/>
                <a:gd name="connsiteX29" fmla="*/ 977528 w 10046571"/>
                <a:gd name="connsiteY29" fmla="*/ 3185773 h 3288871"/>
                <a:gd name="connsiteX30" fmla="*/ 883292 w 10046571"/>
                <a:gd name="connsiteY30" fmla="*/ 3177877 h 3288871"/>
                <a:gd name="connsiteX31" fmla="*/ 855098 w 10046571"/>
                <a:gd name="connsiteY31" fmla="*/ 3155118 h 3288871"/>
                <a:gd name="connsiteX32" fmla="*/ 766532 w 10046571"/>
                <a:gd name="connsiteY32" fmla="*/ 3151712 h 3288871"/>
                <a:gd name="connsiteX33" fmla="*/ 658352 w 10046571"/>
                <a:gd name="connsiteY33" fmla="*/ 3153493 h 3288871"/>
                <a:gd name="connsiteX34" fmla="*/ 586488 w 10046571"/>
                <a:gd name="connsiteY34" fmla="*/ 3255675 h 3288871"/>
                <a:gd name="connsiteX35" fmla="*/ 500679 w 10046571"/>
                <a:gd name="connsiteY35" fmla="*/ 3241335 h 3288871"/>
                <a:gd name="connsiteX36" fmla="*/ 481066 w 10046571"/>
                <a:gd name="connsiteY36" fmla="*/ 3223414 h 3288871"/>
                <a:gd name="connsiteX37" fmla="*/ 410581 w 10046571"/>
                <a:gd name="connsiteY37" fmla="*/ 3189702 h 3288871"/>
                <a:gd name="connsiteX38" fmla="*/ 401233 w 10046571"/>
                <a:gd name="connsiteY38" fmla="*/ 3169091 h 3288871"/>
                <a:gd name="connsiteX39" fmla="*/ 299030 w 10046571"/>
                <a:gd name="connsiteY39" fmla="*/ 3120167 h 3288871"/>
                <a:gd name="connsiteX40" fmla="*/ 212149 w 10046571"/>
                <a:gd name="connsiteY40" fmla="*/ 3152060 h 3288871"/>
                <a:gd name="connsiteX41" fmla="*/ 131244 w 10046571"/>
                <a:gd name="connsiteY41" fmla="*/ 3164795 h 3288871"/>
                <a:gd name="connsiteX42" fmla="*/ 111324 w 10046571"/>
                <a:gd name="connsiteY42" fmla="*/ 3150803 h 3288871"/>
                <a:gd name="connsiteX43" fmla="*/ 42831 w 10046571"/>
                <a:gd name="connsiteY43" fmla="*/ 3151712 h 3288871"/>
                <a:gd name="connsiteX44" fmla="*/ 0 w 10046571"/>
                <a:gd name="connsiteY44" fmla="*/ 3148604 h 3288871"/>
                <a:gd name="connsiteX45" fmla="*/ 21288 w 10046571"/>
                <a:gd name="connsiteY45" fmla="*/ 3047727 h 3288871"/>
                <a:gd name="connsiteX46" fmla="*/ 40073 w 10046571"/>
                <a:gd name="connsiteY46" fmla="*/ 3048988 h 3288871"/>
                <a:gd name="connsiteX47" fmla="*/ 108107 w 10046571"/>
                <a:gd name="connsiteY47" fmla="*/ 3048098 h 3288871"/>
                <a:gd name="connsiteX48" fmla="*/ 127873 w 10046571"/>
                <a:gd name="connsiteY48" fmla="*/ 3061180 h 3288871"/>
                <a:gd name="connsiteX49" fmla="*/ 208318 w 10046571"/>
                <a:gd name="connsiteY49" fmla="*/ 3049356 h 3288871"/>
                <a:gd name="connsiteX50" fmla="*/ 294893 w 10046571"/>
                <a:gd name="connsiteY50" fmla="*/ 3019591 h 3288871"/>
                <a:gd name="connsiteX51" fmla="*/ 396484 w 10046571"/>
                <a:gd name="connsiteY51" fmla="*/ 3065128 h 3288871"/>
                <a:gd name="connsiteX52" fmla="*/ 405831 w 10046571"/>
                <a:gd name="connsiteY52" fmla="*/ 3084307 h 3288871"/>
                <a:gd name="connsiteX53" fmla="*/ 476163 w 10046571"/>
                <a:gd name="connsiteY53" fmla="*/ 3115677 h 3288871"/>
                <a:gd name="connsiteX54" fmla="*/ 495470 w 10046571"/>
                <a:gd name="connsiteY54" fmla="*/ 3132340 h 3288871"/>
                <a:gd name="connsiteX55" fmla="*/ 580971 w 10046571"/>
                <a:gd name="connsiteY55" fmla="*/ 3145790 h 3288871"/>
                <a:gd name="connsiteX56" fmla="*/ 652529 w 10046571"/>
                <a:gd name="connsiteY56" fmla="*/ 3050420 h 3288871"/>
                <a:gd name="connsiteX57" fmla="*/ 760250 w 10046571"/>
                <a:gd name="connsiteY57" fmla="*/ 3048814 h 3288871"/>
                <a:gd name="connsiteX58" fmla="*/ 848356 w 10046571"/>
                <a:gd name="connsiteY58" fmla="*/ 3051871 h 3288871"/>
                <a:gd name="connsiteX59" fmla="*/ 876704 w 10046571"/>
                <a:gd name="connsiteY59" fmla="*/ 3073024 h 3288871"/>
                <a:gd name="connsiteX60" fmla="*/ 970480 w 10046571"/>
                <a:gd name="connsiteY60" fmla="*/ 3080359 h 3288871"/>
                <a:gd name="connsiteX61" fmla="*/ 1053224 w 10046571"/>
                <a:gd name="connsiteY61" fmla="*/ 3080726 h 3288871"/>
                <a:gd name="connsiteX62" fmla="*/ 1180557 w 10046571"/>
                <a:gd name="connsiteY62" fmla="*/ 3070508 h 3288871"/>
                <a:gd name="connsiteX63" fmla="*/ 1325664 w 10046571"/>
                <a:gd name="connsiteY63" fmla="*/ 3156899 h 3288871"/>
                <a:gd name="connsiteX64" fmla="*/ 1423885 w 10046571"/>
                <a:gd name="connsiteY64" fmla="*/ 3159956 h 3288871"/>
                <a:gd name="connsiteX65" fmla="*/ 1478587 w 10046571"/>
                <a:gd name="connsiteY65" fmla="*/ 3111729 h 3288871"/>
                <a:gd name="connsiteX66" fmla="*/ 1487168 w 10046571"/>
                <a:gd name="connsiteY66" fmla="*/ 3079836 h 3288871"/>
                <a:gd name="connsiteX67" fmla="*/ 1529919 w 10046571"/>
                <a:gd name="connsiteY67" fmla="*/ 3061548 h 3288871"/>
                <a:gd name="connsiteX68" fmla="*/ 1598412 w 10046571"/>
                <a:gd name="connsiteY68" fmla="*/ 3004902 h 3288871"/>
                <a:gd name="connsiteX69" fmla="*/ 1746432 w 10046571"/>
                <a:gd name="connsiteY69" fmla="*/ 2998980 h 3288871"/>
                <a:gd name="connsiteX70" fmla="*/ 1784586 w 10046571"/>
                <a:gd name="connsiteY70" fmla="*/ 2956153 h 3288871"/>
                <a:gd name="connsiteX71" fmla="*/ 1855224 w 10046571"/>
                <a:gd name="connsiteY71" fmla="*/ 2953637 h 3288871"/>
                <a:gd name="connsiteX72" fmla="*/ 1932298 w 10046571"/>
                <a:gd name="connsiteY72" fmla="*/ 2957392 h 3288871"/>
                <a:gd name="connsiteX73" fmla="*/ 1959880 w 10046571"/>
                <a:gd name="connsiteY73" fmla="*/ 2970300 h 3288871"/>
                <a:gd name="connsiteX74" fmla="*/ 2071584 w 10046571"/>
                <a:gd name="connsiteY74" fmla="*/ 2970842 h 3288871"/>
                <a:gd name="connsiteX75" fmla="*/ 2116939 w 10046571"/>
                <a:gd name="connsiteY75" fmla="*/ 2940729 h 3288871"/>
                <a:gd name="connsiteX76" fmla="*/ 2163981 w 10046571"/>
                <a:gd name="connsiteY76" fmla="*/ 2937865 h 3288871"/>
                <a:gd name="connsiteX77" fmla="*/ 2257757 w 10046571"/>
                <a:gd name="connsiteY77" fmla="*/ 2926563 h 3288871"/>
                <a:gd name="connsiteX78" fmla="*/ 2308169 w 10046571"/>
                <a:gd name="connsiteY78" fmla="*/ 2921376 h 3288871"/>
                <a:gd name="connsiteX79" fmla="*/ 2336517 w 10046571"/>
                <a:gd name="connsiteY79" fmla="*/ 2954895 h 3288871"/>
                <a:gd name="connsiteX80" fmla="*/ 2391374 w 10046571"/>
                <a:gd name="connsiteY80" fmla="*/ 2953811 h 3288871"/>
                <a:gd name="connsiteX81" fmla="*/ 2478100 w 10046571"/>
                <a:gd name="connsiteY81" fmla="*/ 2939123 h 3288871"/>
                <a:gd name="connsiteX82" fmla="*/ 2506601 w 10046571"/>
                <a:gd name="connsiteY82" fmla="*/ 2886599 h 3288871"/>
                <a:gd name="connsiteX83" fmla="*/ 2577240 w 10046571"/>
                <a:gd name="connsiteY83" fmla="*/ 2874581 h 3288871"/>
                <a:gd name="connsiteX84" fmla="*/ 2686186 w 10046571"/>
                <a:gd name="connsiteY84" fmla="*/ 2868123 h 3288871"/>
                <a:gd name="connsiteX85" fmla="*/ 3850611 w 10046571"/>
                <a:gd name="connsiteY85" fmla="*/ 2796620 h 3288871"/>
                <a:gd name="connsiteX86" fmla="*/ 3907109 w 10046571"/>
                <a:gd name="connsiteY86" fmla="*/ 2827770 h 3288871"/>
                <a:gd name="connsiteX87" fmla="*/ 4003196 w 10046571"/>
                <a:gd name="connsiteY87" fmla="*/ 2908255 h 3288871"/>
                <a:gd name="connsiteX88" fmla="*/ 4138869 w 10046571"/>
                <a:gd name="connsiteY88" fmla="*/ 2907165 h 3288871"/>
                <a:gd name="connsiteX89" fmla="*/ 4247475 w 10046571"/>
                <a:gd name="connsiteY89" fmla="*/ 2907006 h 3288871"/>
                <a:gd name="connsiteX90" fmla="*/ 4307699 w 10046571"/>
                <a:gd name="connsiteY90" fmla="*/ 2915777 h 3288871"/>
                <a:gd name="connsiteX91" fmla="*/ 4350668 w 10046571"/>
                <a:gd name="connsiteY91" fmla="*/ 2953947 h 3288871"/>
                <a:gd name="connsiteX92" fmla="*/ 4424764 w 10046571"/>
                <a:gd name="connsiteY92" fmla="*/ 2967051 h 3288871"/>
                <a:gd name="connsiteX93" fmla="*/ 4515100 w 10046571"/>
                <a:gd name="connsiteY93" fmla="*/ 2970453 h 3288871"/>
                <a:gd name="connsiteX94" fmla="*/ 4660923 w 10046571"/>
                <a:gd name="connsiteY94" fmla="*/ 2993578 h 3288871"/>
                <a:gd name="connsiteX95" fmla="*/ 4776973 w 10046571"/>
                <a:gd name="connsiteY95" fmla="*/ 3098064 h 3288871"/>
                <a:gd name="connsiteX96" fmla="*/ 4865955 w 10046571"/>
                <a:gd name="connsiteY96" fmla="*/ 3145404 h 3288871"/>
                <a:gd name="connsiteX97" fmla="*/ 4942758 w 10046571"/>
                <a:gd name="connsiteY97" fmla="*/ 3115102 h 3288871"/>
                <a:gd name="connsiteX98" fmla="*/ 5041891 w 10046571"/>
                <a:gd name="connsiteY98" fmla="*/ 3064733 h 3288871"/>
                <a:gd name="connsiteX99" fmla="*/ 5120046 w 10046571"/>
                <a:gd name="connsiteY99" fmla="*/ 3066700 h 3288871"/>
                <a:gd name="connsiteX100" fmla="*/ 5170120 w 10046571"/>
                <a:gd name="connsiteY100" fmla="*/ 3036957 h 3288871"/>
                <a:gd name="connsiteX101" fmla="*/ 5305117 w 10046571"/>
                <a:gd name="connsiteY101" fmla="*/ 3001100 h 3288871"/>
                <a:gd name="connsiteX102" fmla="*/ 5412031 w 10046571"/>
                <a:gd name="connsiteY102" fmla="*/ 3025128 h 3288871"/>
                <a:gd name="connsiteX103" fmla="*/ 5497969 w 10046571"/>
                <a:gd name="connsiteY103" fmla="*/ 3019919 h 3288871"/>
                <a:gd name="connsiteX104" fmla="*/ 5558531 w 10046571"/>
                <a:gd name="connsiteY104" fmla="*/ 2977630 h 3288871"/>
                <a:gd name="connsiteX105" fmla="*/ 5676611 w 10046571"/>
                <a:gd name="connsiteY105" fmla="*/ 2968832 h 3288871"/>
                <a:gd name="connsiteX106" fmla="*/ 5800780 w 10046571"/>
                <a:gd name="connsiteY106" fmla="*/ 3063829 h 3288871"/>
                <a:gd name="connsiteX107" fmla="*/ 5929687 w 10046571"/>
                <a:gd name="connsiteY107" fmla="*/ 2976354 h 3288871"/>
                <a:gd name="connsiteX108" fmla="*/ 5943559 w 10046571"/>
                <a:gd name="connsiteY108" fmla="*/ 2950199 h 3288871"/>
                <a:gd name="connsiteX109" fmla="*/ 5975701 w 10046571"/>
                <a:gd name="connsiteY109" fmla="*/ 2923672 h 3288871"/>
                <a:gd name="connsiteX110" fmla="*/ 5967581 w 10046571"/>
                <a:gd name="connsiteY110" fmla="*/ 2845340 h 3288871"/>
                <a:gd name="connsiteX111" fmla="*/ 6098178 w 10046571"/>
                <a:gd name="connsiteY111" fmla="*/ 2888533 h 3288871"/>
                <a:gd name="connsiteX112" fmla="*/ 6201033 w 10046571"/>
                <a:gd name="connsiteY112" fmla="*/ 2899112 h 3288871"/>
                <a:gd name="connsiteX113" fmla="*/ 6278512 w 10046571"/>
                <a:gd name="connsiteY113" fmla="*/ 2930822 h 3288871"/>
                <a:gd name="connsiteX114" fmla="*/ 6304902 w 10046571"/>
                <a:gd name="connsiteY114" fmla="*/ 2984062 h 3288871"/>
                <a:gd name="connsiteX115" fmla="*/ 6410125 w 10046571"/>
                <a:gd name="connsiteY115" fmla="*/ 2986215 h 3288871"/>
                <a:gd name="connsiteX116" fmla="*/ 6504860 w 10046571"/>
                <a:gd name="connsiteY116" fmla="*/ 2983530 h 3288871"/>
                <a:gd name="connsiteX117" fmla="*/ 6625984 w 10046571"/>
                <a:gd name="connsiteY117" fmla="*/ 2954664 h 3288871"/>
                <a:gd name="connsiteX118" fmla="*/ 6709892 w 10046571"/>
                <a:gd name="connsiteY118" fmla="*/ 2971888 h 3288871"/>
                <a:gd name="connsiteX119" fmla="*/ 6781619 w 10046571"/>
                <a:gd name="connsiteY119" fmla="*/ 2941401 h 3288871"/>
                <a:gd name="connsiteX120" fmla="*/ 6909510 w 10046571"/>
                <a:gd name="connsiteY120" fmla="*/ 2935500 h 3288871"/>
                <a:gd name="connsiteX121" fmla="*/ 7001200 w 10046571"/>
                <a:gd name="connsiteY121" fmla="*/ 2918648 h 3288871"/>
                <a:gd name="connsiteX122" fmla="*/ 7200480 w 10046571"/>
                <a:gd name="connsiteY122" fmla="*/ 3006124 h 3288871"/>
                <a:gd name="connsiteX123" fmla="*/ 7289124 w 10046571"/>
                <a:gd name="connsiteY123" fmla="*/ 3068667 h 3288871"/>
                <a:gd name="connsiteX124" fmla="*/ 7366266 w 10046571"/>
                <a:gd name="connsiteY124" fmla="*/ 3145404 h 3288871"/>
                <a:gd name="connsiteX125" fmla="*/ 7395024 w 10046571"/>
                <a:gd name="connsiteY125" fmla="*/ 3169246 h 3288871"/>
                <a:gd name="connsiteX126" fmla="*/ 7506676 w 10046571"/>
                <a:gd name="connsiteY126" fmla="*/ 3148806 h 3288871"/>
                <a:gd name="connsiteX127" fmla="*/ 7573328 w 10046571"/>
                <a:gd name="connsiteY127" fmla="*/ 3129270 h 3288871"/>
                <a:gd name="connsiteX128" fmla="*/ 7658250 w 10046571"/>
                <a:gd name="connsiteY128" fmla="*/ 3092509 h 3288871"/>
                <a:gd name="connsiteX129" fmla="*/ 7750278 w 10046571"/>
                <a:gd name="connsiteY129" fmla="*/ 3081399 h 3288871"/>
                <a:gd name="connsiteX130" fmla="*/ 7995910 w 10046571"/>
                <a:gd name="connsiteY130" fmla="*/ 3014895 h 3288871"/>
                <a:gd name="connsiteX131" fmla="*/ 8063578 w 10046571"/>
                <a:gd name="connsiteY131" fmla="*/ 2952883 h 3288871"/>
                <a:gd name="connsiteX132" fmla="*/ 8184026 w 10046571"/>
                <a:gd name="connsiteY132" fmla="*/ 3006841 h 3288871"/>
                <a:gd name="connsiteX133" fmla="*/ 8271655 w 10046571"/>
                <a:gd name="connsiteY133" fmla="*/ 3006124 h 3288871"/>
                <a:gd name="connsiteX134" fmla="*/ 8288910 w 10046571"/>
                <a:gd name="connsiteY134" fmla="*/ 2998229 h 3288871"/>
                <a:gd name="connsiteX135" fmla="*/ 8285188 w 10046571"/>
                <a:gd name="connsiteY135" fmla="*/ 3065637 h 3288871"/>
                <a:gd name="connsiteX136" fmla="*/ 8469244 w 10046571"/>
                <a:gd name="connsiteY136" fmla="*/ 3020450 h 3288871"/>
                <a:gd name="connsiteX137" fmla="*/ 8530483 w 10046571"/>
                <a:gd name="connsiteY137" fmla="*/ 3082116 h 3288871"/>
                <a:gd name="connsiteX138" fmla="*/ 8684088 w 10046571"/>
                <a:gd name="connsiteY138" fmla="*/ 3080149 h 3288871"/>
                <a:gd name="connsiteX139" fmla="*/ 8731455 w 10046571"/>
                <a:gd name="connsiteY139" fmla="*/ 3065265 h 3288871"/>
                <a:gd name="connsiteX140" fmla="*/ 8792356 w 10046571"/>
                <a:gd name="connsiteY140" fmla="*/ 3064387 h 3288871"/>
                <a:gd name="connsiteX141" fmla="*/ 8876940 w 10046571"/>
                <a:gd name="connsiteY141" fmla="*/ 3097533 h 3288871"/>
                <a:gd name="connsiteX142" fmla="*/ 8978441 w 10046571"/>
                <a:gd name="connsiteY142" fmla="*/ 3094131 h 3288871"/>
                <a:gd name="connsiteX143" fmla="*/ 9044417 w 10046571"/>
                <a:gd name="connsiteY143" fmla="*/ 3056307 h 3288871"/>
                <a:gd name="connsiteX144" fmla="*/ 9063702 w 10046571"/>
                <a:gd name="connsiteY144" fmla="*/ 3050220 h 3288871"/>
                <a:gd name="connsiteX145" fmla="*/ 9067424 w 10046571"/>
                <a:gd name="connsiteY145" fmla="*/ 3048785 h 3288871"/>
                <a:gd name="connsiteX146" fmla="*/ 9191932 w 10046571"/>
                <a:gd name="connsiteY146" fmla="*/ 3062048 h 3288871"/>
                <a:gd name="connsiteX147" fmla="*/ 9254862 w 10046571"/>
                <a:gd name="connsiteY147" fmla="*/ 3072255 h 3288871"/>
                <a:gd name="connsiteX148" fmla="*/ 9261291 w 10046571"/>
                <a:gd name="connsiteY148" fmla="*/ 3085173 h 3288871"/>
                <a:gd name="connsiteX149" fmla="*/ 9331665 w 10046571"/>
                <a:gd name="connsiteY149" fmla="*/ 3116538 h 3288871"/>
                <a:gd name="connsiteX150" fmla="*/ 9350950 w 10046571"/>
                <a:gd name="connsiteY150" fmla="*/ 3133204 h 3288871"/>
                <a:gd name="connsiteX151" fmla="*/ 9436550 w 10046571"/>
                <a:gd name="connsiteY151" fmla="*/ 3146653 h 3288871"/>
                <a:gd name="connsiteX152" fmla="*/ 9443654 w 10046571"/>
                <a:gd name="connsiteY152" fmla="*/ 3143969 h 3288871"/>
                <a:gd name="connsiteX153" fmla="*/ 9469706 w 10046571"/>
                <a:gd name="connsiteY153" fmla="*/ 3141284 h 3288871"/>
                <a:gd name="connsiteX154" fmla="*/ 9561734 w 10046571"/>
                <a:gd name="connsiteY154" fmla="*/ 3046100 h 3288871"/>
                <a:gd name="connsiteX155" fmla="*/ 9615530 w 10046571"/>
                <a:gd name="connsiteY155" fmla="*/ 3049848 h 3288871"/>
                <a:gd name="connsiteX156" fmla="*/ 9703836 w 10046571"/>
                <a:gd name="connsiteY156" fmla="*/ 3052905 h 3288871"/>
                <a:gd name="connsiteX157" fmla="*/ 9732256 w 10046571"/>
                <a:gd name="connsiteY157" fmla="*/ 3074063 h 3288871"/>
                <a:gd name="connsiteX158" fmla="*/ 9825976 w 10046571"/>
                <a:gd name="connsiteY158" fmla="*/ 3081399 h 3288871"/>
                <a:gd name="connsiteX159" fmla="*/ 9908868 w 10046571"/>
                <a:gd name="connsiteY159" fmla="*/ 3081771 h 3288871"/>
                <a:gd name="connsiteX160" fmla="*/ 10036082 w 10046571"/>
                <a:gd name="connsiteY160" fmla="*/ 3071537 h 3288871"/>
                <a:gd name="connsiteX161" fmla="*/ 10046571 w 10046571"/>
                <a:gd name="connsiteY161" fmla="*/ 3076375 h 3288871"/>
                <a:gd name="connsiteX162" fmla="*/ 10046571 w 10046571"/>
                <a:gd name="connsiteY162" fmla="*/ 3173712 h 3288871"/>
                <a:gd name="connsiteX163" fmla="*/ 9957250 w 10046571"/>
                <a:gd name="connsiteY163" fmla="*/ 3187693 h 3288871"/>
                <a:gd name="connsiteX164" fmla="*/ 9874019 w 10046571"/>
                <a:gd name="connsiteY164" fmla="*/ 3187347 h 3288871"/>
                <a:gd name="connsiteX165" fmla="*/ 9779962 w 10046571"/>
                <a:gd name="connsiteY165" fmla="*/ 3179453 h 3288871"/>
                <a:gd name="connsiteX166" fmla="*/ 9751541 w 10046571"/>
                <a:gd name="connsiteY166" fmla="*/ 3156700 h 3288871"/>
                <a:gd name="connsiteX167" fmla="*/ 9662897 w 10046571"/>
                <a:gd name="connsiteY167" fmla="*/ 3153298 h 3288871"/>
                <a:gd name="connsiteX168" fmla="*/ 9608763 w 10046571"/>
                <a:gd name="connsiteY168" fmla="*/ 3149152 h 3288871"/>
                <a:gd name="connsiteX169" fmla="*/ 9516397 w 10046571"/>
                <a:gd name="connsiteY169" fmla="*/ 3251326 h 3288871"/>
                <a:gd name="connsiteX170" fmla="*/ 9490006 w 10046571"/>
                <a:gd name="connsiteY170" fmla="*/ 3254197 h 3288871"/>
                <a:gd name="connsiteX171" fmla="*/ 9482902 w 10046571"/>
                <a:gd name="connsiteY171" fmla="*/ 3257067 h 3288871"/>
                <a:gd name="connsiteX172" fmla="*/ 9397302 w 10046571"/>
                <a:gd name="connsiteY172" fmla="*/ 3242741 h 3288871"/>
                <a:gd name="connsiteX173" fmla="*/ 9377679 w 10046571"/>
                <a:gd name="connsiteY173" fmla="*/ 3224799 h 3288871"/>
                <a:gd name="connsiteX174" fmla="*/ 9306966 w 10046571"/>
                <a:gd name="connsiteY174" fmla="*/ 3191095 h 3288871"/>
                <a:gd name="connsiteX175" fmla="*/ 9300876 w 10046571"/>
                <a:gd name="connsiteY175" fmla="*/ 3177300 h 3288871"/>
                <a:gd name="connsiteX176" fmla="*/ 9237269 w 10046571"/>
                <a:gd name="connsiteY176" fmla="*/ 3166190 h 3288871"/>
                <a:gd name="connsiteX177" fmla="*/ 9112422 w 10046571"/>
                <a:gd name="connsiteY177" fmla="*/ 3151863 h 3288871"/>
                <a:gd name="connsiteX178" fmla="*/ 9108701 w 10046571"/>
                <a:gd name="connsiteY178" fmla="*/ 3153272 h 3288871"/>
                <a:gd name="connsiteX179" fmla="*/ 9089078 w 10046571"/>
                <a:gd name="connsiteY179" fmla="*/ 3159731 h 3288871"/>
                <a:gd name="connsiteX180" fmla="*/ 9065056 w 10046571"/>
                <a:gd name="connsiteY180" fmla="*/ 3175679 h 3288871"/>
                <a:gd name="connsiteX181" fmla="*/ 9022764 w 10046571"/>
                <a:gd name="connsiteY181" fmla="*/ 3200239 h 3288871"/>
                <a:gd name="connsiteX182" fmla="*/ 8920924 w 10046571"/>
                <a:gd name="connsiteY182" fmla="*/ 3204013 h 3288871"/>
                <a:gd name="connsiteX183" fmla="*/ 8836002 w 10046571"/>
                <a:gd name="connsiteY183" fmla="*/ 3168343 h 3288871"/>
                <a:gd name="connsiteX184" fmla="*/ 8775100 w 10046571"/>
                <a:gd name="connsiteY184" fmla="*/ 3169246 h 3288871"/>
                <a:gd name="connsiteX185" fmla="*/ 8727395 w 10046571"/>
                <a:gd name="connsiteY185" fmla="*/ 3185194 h 3288871"/>
                <a:gd name="connsiteX186" fmla="*/ 8573114 w 10046571"/>
                <a:gd name="connsiteY186" fmla="*/ 3187161 h 3288871"/>
                <a:gd name="connsiteX187" fmla="*/ 8511874 w 10046571"/>
                <a:gd name="connsiteY187" fmla="*/ 3121030 h 3288871"/>
                <a:gd name="connsiteX188" fmla="*/ 8326804 w 10046571"/>
                <a:gd name="connsiteY188" fmla="*/ 3169592 h 3288871"/>
                <a:gd name="connsiteX189" fmla="*/ 8330526 w 10046571"/>
                <a:gd name="connsiteY189" fmla="*/ 3097187 h 3288871"/>
                <a:gd name="connsiteX190" fmla="*/ 8313270 w 10046571"/>
                <a:gd name="connsiteY190" fmla="*/ 3105773 h 3288871"/>
                <a:gd name="connsiteX191" fmla="*/ 8225303 w 10046571"/>
                <a:gd name="connsiteY191" fmla="*/ 3106490 h 3288871"/>
                <a:gd name="connsiteX192" fmla="*/ 8104178 w 10046571"/>
                <a:gd name="connsiteY192" fmla="*/ 3048599 h 3288871"/>
                <a:gd name="connsiteX193" fmla="*/ 8036172 w 10046571"/>
                <a:gd name="connsiteY193" fmla="*/ 3115102 h 3288871"/>
                <a:gd name="connsiteX194" fmla="*/ 7789525 w 10046571"/>
                <a:gd name="connsiteY194" fmla="*/ 3186444 h 3288871"/>
                <a:gd name="connsiteX195" fmla="*/ 7696820 w 10046571"/>
                <a:gd name="connsiteY195" fmla="*/ 3198458 h 3288871"/>
                <a:gd name="connsiteX196" fmla="*/ 7611898 w 10046571"/>
                <a:gd name="connsiteY196" fmla="*/ 3237876 h 3288871"/>
                <a:gd name="connsiteX197" fmla="*/ 7544569 w 10046571"/>
                <a:gd name="connsiteY197" fmla="*/ 3258689 h 3288871"/>
                <a:gd name="connsiteX198" fmla="*/ 7432580 w 10046571"/>
                <a:gd name="connsiteY198" fmla="*/ 3280724 h 3288871"/>
                <a:gd name="connsiteX199" fmla="*/ 7403482 w 10046571"/>
                <a:gd name="connsiteY199" fmla="*/ 3255286 h 3288871"/>
                <a:gd name="connsiteX200" fmla="*/ 7326004 w 10046571"/>
                <a:gd name="connsiteY200" fmla="*/ 3172808 h 3288871"/>
                <a:gd name="connsiteX201" fmla="*/ 7237359 w 10046571"/>
                <a:gd name="connsiteY201" fmla="*/ 3105613 h 3288871"/>
                <a:gd name="connsiteX202" fmla="*/ 7037064 w 10046571"/>
                <a:gd name="connsiteY202" fmla="*/ 3011679 h 3288871"/>
                <a:gd name="connsiteX203" fmla="*/ 6945036 w 10046571"/>
                <a:gd name="connsiteY203" fmla="*/ 3029780 h 3288871"/>
                <a:gd name="connsiteX204" fmla="*/ 6816468 w 10046571"/>
                <a:gd name="connsiteY204" fmla="*/ 3036053 h 3288871"/>
                <a:gd name="connsiteX205" fmla="*/ 6744402 w 10046571"/>
                <a:gd name="connsiteY205" fmla="*/ 3068853 h 3288871"/>
                <a:gd name="connsiteX206" fmla="*/ 6659818 w 10046571"/>
                <a:gd name="connsiteY206" fmla="*/ 3050220 h 3288871"/>
                <a:gd name="connsiteX207" fmla="*/ 6538693 w 10046571"/>
                <a:gd name="connsiteY207" fmla="*/ 3081213 h 3288871"/>
                <a:gd name="connsiteX208" fmla="*/ 6443282 w 10046571"/>
                <a:gd name="connsiteY208" fmla="*/ 3084083 h 3288871"/>
                <a:gd name="connsiteX209" fmla="*/ 6337383 w 10046571"/>
                <a:gd name="connsiteY209" fmla="*/ 3081771 h 3288871"/>
                <a:gd name="connsiteX210" fmla="*/ 6310992 w 10046571"/>
                <a:gd name="connsiteY210" fmla="*/ 3024570 h 3288871"/>
                <a:gd name="connsiteX211" fmla="*/ 6265317 w 10046571"/>
                <a:gd name="connsiteY211" fmla="*/ 2998947 h 3288871"/>
                <a:gd name="connsiteX212" fmla="*/ 6233175 w 10046571"/>
                <a:gd name="connsiteY212" fmla="*/ 2990521 h 3288871"/>
                <a:gd name="connsiteX213" fmla="*/ 6219980 w 10046571"/>
                <a:gd name="connsiteY213" fmla="*/ 2988182 h 3288871"/>
                <a:gd name="connsiteX214" fmla="*/ 6129982 w 10046571"/>
                <a:gd name="connsiteY214" fmla="*/ 2979224 h 3288871"/>
                <a:gd name="connsiteX215" fmla="*/ 5998369 w 10046571"/>
                <a:gd name="connsiteY215" fmla="*/ 2932975 h 3288871"/>
                <a:gd name="connsiteX216" fmla="*/ 6006489 w 10046571"/>
                <a:gd name="connsiteY216" fmla="*/ 3017048 h 3288871"/>
                <a:gd name="connsiteX217" fmla="*/ 5974009 w 10046571"/>
                <a:gd name="connsiteY217" fmla="*/ 3045542 h 3288871"/>
                <a:gd name="connsiteX218" fmla="*/ 5960137 w 10046571"/>
                <a:gd name="connsiteY218" fmla="*/ 3073690 h 3288871"/>
                <a:gd name="connsiteX219" fmla="*/ 5830554 w 10046571"/>
                <a:gd name="connsiteY219" fmla="*/ 3167625 h 3288871"/>
                <a:gd name="connsiteX220" fmla="*/ 5705708 w 10046571"/>
                <a:gd name="connsiteY220" fmla="*/ 3065796 h 3288871"/>
                <a:gd name="connsiteX221" fmla="*/ 5587290 w 10046571"/>
                <a:gd name="connsiteY221" fmla="*/ 3075312 h 3288871"/>
                <a:gd name="connsiteX222" fmla="*/ 5526051 w 10046571"/>
                <a:gd name="connsiteY222" fmla="*/ 3120658 h 3288871"/>
                <a:gd name="connsiteX223" fmla="*/ 5439775 w 10046571"/>
                <a:gd name="connsiteY223" fmla="*/ 3126213 h 3288871"/>
                <a:gd name="connsiteX224" fmla="*/ 5332522 w 10046571"/>
                <a:gd name="connsiteY224" fmla="*/ 3100404 h 3288871"/>
                <a:gd name="connsiteX225" fmla="*/ 5197187 w 10046571"/>
                <a:gd name="connsiteY225" fmla="*/ 3138945 h 3288871"/>
                <a:gd name="connsiteX226" fmla="*/ 5146775 w 10046571"/>
                <a:gd name="connsiteY226" fmla="*/ 3170841 h 3288871"/>
                <a:gd name="connsiteX227" fmla="*/ 5068281 w 10046571"/>
                <a:gd name="connsiteY227" fmla="*/ 3168874 h 3288871"/>
                <a:gd name="connsiteX228" fmla="*/ 4968810 w 10046571"/>
                <a:gd name="connsiteY228" fmla="*/ 3223018 h 3288871"/>
                <a:gd name="connsiteX229" fmla="*/ 4891331 w 10046571"/>
                <a:gd name="connsiteY229" fmla="*/ 3255446 h 3288871"/>
                <a:gd name="connsiteX230" fmla="*/ 4802010 w 10046571"/>
                <a:gd name="connsiteY230" fmla="*/ 3204545 h 3288871"/>
                <a:gd name="connsiteX231" fmla="*/ 4685283 w 10046571"/>
                <a:gd name="connsiteY231" fmla="*/ 3092350 h 3288871"/>
                <a:gd name="connsiteX232" fmla="*/ 4538784 w 10046571"/>
                <a:gd name="connsiteY232" fmla="*/ 3067604 h 3288871"/>
                <a:gd name="connsiteX233" fmla="*/ 4447771 w 10046571"/>
                <a:gd name="connsiteY233" fmla="*/ 3063829 h 3288871"/>
                <a:gd name="connsiteX234" fmla="*/ 4373675 w 10046571"/>
                <a:gd name="connsiteY234" fmla="*/ 3049848 h 3288871"/>
                <a:gd name="connsiteX235" fmla="*/ 4330368 w 10046571"/>
                <a:gd name="connsiteY235" fmla="*/ 3008994 h 3288871"/>
                <a:gd name="connsiteX236" fmla="*/ 4269806 w 10046571"/>
                <a:gd name="connsiteY236" fmla="*/ 2999479 h 3288871"/>
                <a:gd name="connsiteX237" fmla="*/ 4160523 w 10046571"/>
                <a:gd name="connsiteY237" fmla="*/ 2999665 h 3288871"/>
                <a:gd name="connsiteX238" fmla="*/ 4024511 w 10046571"/>
                <a:gd name="connsiteY238" fmla="*/ 3000914 h 3288871"/>
                <a:gd name="connsiteX239" fmla="*/ 3928086 w 10046571"/>
                <a:gd name="connsiteY239" fmla="*/ 2914528 h 3288871"/>
                <a:gd name="connsiteX240" fmla="*/ 3743015 w 10046571"/>
                <a:gd name="connsiteY240" fmla="*/ 3023879 h 3288871"/>
                <a:gd name="connsiteX241" fmla="*/ 3622229 w 10046571"/>
                <a:gd name="connsiteY241" fmla="*/ 3034272 h 3288871"/>
                <a:gd name="connsiteX242" fmla="*/ 3512607 w 10046571"/>
                <a:gd name="connsiteY242" fmla="*/ 3129270 h 3288871"/>
                <a:gd name="connsiteX243" fmla="*/ 3259870 w 10046571"/>
                <a:gd name="connsiteY243" fmla="*/ 3121561 h 3288871"/>
                <a:gd name="connsiteX244" fmla="*/ 3032169 w 10046571"/>
                <a:gd name="connsiteY244" fmla="*/ 3139849 h 3288871"/>
                <a:gd name="connsiteX245" fmla="*/ 2969238 w 10046571"/>
                <a:gd name="connsiteY245" fmla="*/ 3100776 h 3288871"/>
                <a:gd name="connsiteX246" fmla="*/ 2835595 w 10046571"/>
                <a:gd name="connsiteY246" fmla="*/ 3104896 h 3288871"/>
                <a:gd name="connsiteX247" fmla="*/ 2764206 w 10046571"/>
                <a:gd name="connsiteY247" fmla="*/ 3129615 h 3288871"/>
                <a:gd name="connsiteX248" fmla="*/ 2748305 w 10046571"/>
                <a:gd name="connsiteY248" fmla="*/ 3033554 h 3288871"/>
                <a:gd name="connsiteX249" fmla="*/ 2748305 w 10046571"/>
                <a:gd name="connsiteY249" fmla="*/ 3027999 h 3288871"/>
                <a:gd name="connsiteX250" fmla="*/ 2748981 w 10046571"/>
                <a:gd name="connsiteY250" fmla="*/ 3028345 h 3288871"/>
                <a:gd name="connsiteX251" fmla="*/ 2820032 w 10046571"/>
                <a:gd name="connsiteY251" fmla="*/ 3005406 h 3288871"/>
                <a:gd name="connsiteX252" fmla="*/ 2952661 w 10046571"/>
                <a:gd name="connsiteY252" fmla="*/ 3001445 h 3288871"/>
                <a:gd name="connsiteX253" fmla="*/ 3015252 w 10046571"/>
                <a:gd name="connsiteY253" fmla="*/ 3037834 h 3288871"/>
                <a:gd name="connsiteX254" fmla="*/ 3242276 w 10046571"/>
                <a:gd name="connsiteY254" fmla="*/ 3020822 h 3288871"/>
                <a:gd name="connsiteX255" fmla="*/ 3493661 w 10046571"/>
                <a:gd name="connsiteY255" fmla="*/ 3027999 h 3288871"/>
                <a:gd name="connsiteX256" fmla="*/ 3602943 w 10046571"/>
                <a:gd name="connsiteY256" fmla="*/ 2939434 h 3288871"/>
                <a:gd name="connsiteX257" fmla="*/ 3723053 w 10046571"/>
                <a:gd name="connsiteY257" fmla="*/ 2929759 h 3288871"/>
                <a:gd name="connsiteX258" fmla="*/ 3850611 w 10046571"/>
                <a:gd name="connsiteY258" fmla="*/ 2796620 h 3288871"/>
                <a:gd name="connsiteX259" fmla="*/ 5841406 w 10046571"/>
                <a:gd name="connsiteY259" fmla="*/ 1181 h 3288871"/>
                <a:gd name="connsiteX260" fmla="*/ 5938496 w 10046571"/>
                <a:gd name="connsiteY260" fmla="*/ 24665 h 3288871"/>
                <a:gd name="connsiteX261" fmla="*/ 6046252 w 10046571"/>
                <a:gd name="connsiteY261" fmla="*/ 86316 h 3288871"/>
                <a:gd name="connsiteX262" fmla="*/ 6132066 w 10046571"/>
                <a:gd name="connsiteY262" fmla="*/ 123594 h 3288871"/>
                <a:gd name="connsiteX263" fmla="*/ 6220806 w 10046571"/>
                <a:gd name="connsiteY263" fmla="*/ 153734 h 3288871"/>
                <a:gd name="connsiteX264" fmla="*/ 6353916 w 10046571"/>
                <a:gd name="connsiteY264" fmla="*/ 150850 h 3288871"/>
                <a:gd name="connsiteX265" fmla="*/ 6359279 w 10046571"/>
                <a:gd name="connsiteY265" fmla="*/ 122729 h 3288871"/>
                <a:gd name="connsiteX266" fmla="*/ 6492877 w 10046571"/>
                <a:gd name="connsiteY266" fmla="*/ 119484 h 3288871"/>
                <a:gd name="connsiteX267" fmla="*/ 6577717 w 10046571"/>
                <a:gd name="connsiteY267" fmla="*/ 140611 h 3288871"/>
                <a:gd name="connsiteX268" fmla="*/ 6686935 w 10046571"/>
                <a:gd name="connsiteY268" fmla="*/ 150129 h 3288871"/>
                <a:gd name="connsiteX269" fmla="*/ 6820533 w 10046571"/>
                <a:gd name="connsiteY269" fmla="*/ 131526 h 3288871"/>
                <a:gd name="connsiteX270" fmla="*/ 6835160 w 10046571"/>
                <a:gd name="connsiteY270" fmla="*/ 219351 h 3288871"/>
                <a:gd name="connsiteX271" fmla="*/ 6884406 w 10046571"/>
                <a:gd name="connsiteY271" fmla="*/ 221514 h 3288871"/>
                <a:gd name="connsiteX272" fmla="*/ 6921462 w 10046571"/>
                <a:gd name="connsiteY272" fmla="*/ 234781 h 3288871"/>
                <a:gd name="connsiteX273" fmla="*/ 6977047 w 10046571"/>
                <a:gd name="connsiteY273" fmla="*/ 253601 h 3288871"/>
                <a:gd name="connsiteX274" fmla="*/ 7028243 w 10046571"/>
                <a:gd name="connsiteY274" fmla="*/ 222596 h 3288871"/>
                <a:gd name="connsiteX275" fmla="*/ 7130635 w 10046571"/>
                <a:gd name="connsiteY275" fmla="*/ 205362 h 3288871"/>
                <a:gd name="connsiteX276" fmla="*/ 7171105 w 10046571"/>
                <a:gd name="connsiteY276" fmla="*/ 169526 h 3288871"/>
                <a:gd name="connsiteX277" fmla="*/ 7241317 w 10046571"/>
                <a:gd name="connsiteY277" fmla="*/ 170752 h 3288871"/>
                <a:gd name="connsiteX278" fmla="*/ 7360774 w 10046571"/>
                <a:gd name="connsiteY278" fmla="*/ 158782 h 3288871"/>
                <a:gd name="connsiteX279" fmla="*/ 7428061 w 10046571"/>
                <a:gd name="connsiteY279" fmla="*/ 98862 h 3288871"/>
                <a:gd name="connsiteX280" fmla="*/ 7495347 w 10046571"/>
                <a:gd name="connsiteY280" fmla="*/ 32885 h 3288871"/>
                <a:gd name="connsiteX281" fmla="*/ 7598227 w 10046571"/>
                <a:gd name="connsiteY281" fmla="*/ 51921 h 3288871"/>
                <a:gd name="connsiteX282" fmla="*/ 7683066 w 10046571"/>
                <a:gd name="connsiteY282" fmla="*/ 43124 h 3288871"/>
                <a:gd name="connsiteX283" fmla="*/ 7869810 w 10046571"/>
                <a:gd name="connsiteY283" fmla="*/ 95834 h 3288871"/>
                <a:gd name="connsiteX284" fmla="*/ 7920031 w 10046571"/>
                <a:gd name="connsiteY284" fmla="*/ 49974 h 3288871"/>
                <a:gd name="connsiteX285" fmla="*/ 7976103 w 10046571"/>
                <a:gd name="connsiteY285" fmla="*/ 98862 h 3288871"/>
                <a:gd name="connsiteX286" fmla="*/ 8094098 w 10046571"/>
                <a:gd name="connsiteY286" fmla="*/ 202118 h 3288871"/>
                <a:gd name="connsiteX287" fmla="*/ 8141393 w 10046571"/>
                <a:gd name="connsiteY287" fmla="*/ 203199 h 3288871"/>
                <a:gd name="connsiteX288" fmla="*/ 8208192 w 10046571"/>
                <a:gd name="connsiteY288" fmla="*/ 232762 h 3288871"/>
                <a:gd name="connsiteX289" fmla="*/ 8213068 w 10046571"/>
                <a:gd name="connsiteY289" fmla="*/ 207886 h 3288871"/>
                <a:gd name="connsiteX290" fmla="*/ 8322287 w 10046571"/>
                <a:gd name="connsiteY290" fmla="*/ 204641 h 3288871"/>
                <a:gd name="connsiteX291" fmla="*/ 8439794 w 10046571"/>
                <a:gd name="connsiteY291" fmla="*/ 204641 h 3288871"/>
                <a:gd name="connsiteX292" fmla="*/ 8597283 w 10046571"/>
                <a:gd name="connsiteY292" fmla="*/ 200892 h 3288871"/>
                <a:gd name="connsiteX293" fmla="*/ 8687486 w 10046571"/>
                <a:gd name="connsiteY293" fmla="*/ 197647 h 3288871"/>
                <a:gd name="connsiteX294" fmla="*/ 8742583 w 10046571"/>
                <a:gd name="connsiteY294" fmla="*/ 221658 h 3288871"/>
                <a:gd name="connsiteX295" fmla="*/ 8759648 w 10046571"/>
                <a:gd name="connsiteY295" fmla="*/ 221658 h 3288871"/>
                <a:gd name="connsiteX296" fmla="*/ 8793291 w 10046571"/>
                <a:gd name="connsiteY296" fmla="*/ 208391 h 3288871"/>
                <a:gd name="connsiteX297" fmla="*/ 8841562 w 10046571"/>
                <a:gd name="connsiteY297" fmla="*/ 201973 h 3288871"/>
                <a:gd name="connsiteX298" fmla="*/ 8871304 w 10046571"/>
                <a:gd name="connsiteY298" fmla="*/ 171977 h 3288871"/>
                <a:gd name="connsiteX299" fmla="*/ 8875693 w 10046571"/>
                <a:gd name="connsiteY299" fmla="*/ 203920 h 3288871"/>
                <a:gd name="connsiteX300" fmla="*/ 8924451 w 10046571"/>
                <a:gd name="connsiteY300" fmla="*/ 232041 h 3288871"/>
                <a:gd name="connsiteX301" fmla="*/ 8976622 w 10046571"/>
                <a:gd name="connsiteY301" fmla="*/ 222523 h 3288871"/>
                <a:gd name="connsiteX302" fmla="*/ 9008803 w 10046571"/>
                <a:gd name="connsiteY302" fmla="*/ 201252 h 3288871"/>
                <a:gd name="connsiteX303" fmla="*/ 9111683 w 10046571"/>
                <a:gd name="connsiteY303" fmla="*/ 153734 h 3288871"/>
                <a:gd name="connsiteX304" fmla="*/ 9222364 w 10046571"/>
                <a:gd name="connsiteY304" fmla="*/ 169165 h 3288871"/>
                <a:gd name="connsiteX305" fmla="*/ 9274048 w 10046571"/>
                <a:gd name="connsiteY305" fmla="*/ 178611 h 3288871"/>
                <a:gd name="connsiteX306" fmla="*/ 9311104 w 10046571"/>
                <a:gd name="connsiteY306" fmla="*/ 203199 h 3288871"/>
                <a:gd name="connsiteX307" fmla="*/ 9365225 w 10046571"/>
                <a:gd name="connsiteY307" fmla="*/ 158926 h 3288871"/>
                <a:gd name="connsiteX308" fmla="*/ 9383754 w 10046571"/>
                <a:gd name="connsiteY308" fmla="*/ 150129 h 3288871"/>
                <a:gd name="connsiteX309" fmla="*/ 9565134 w 10046571"/>
                <a:gd name="connsiteY309" fmla="*/ 102107 h 3288871"/>
                <a:gd name="connsiteX310" fmla="*/ 9623644 w 10046571"/>
                <a:gd name="connsiteY310" fmla="*/ 50984 h 3288871"/>
                <a:gd name="connsiteX311" fmla="*/ 9674353 w 10046571"/>
                <a:gd name="connsiteY311" fmla="*/ 20916 h 3288871"/>
                <a:gd name="connsiteX312" fmla="*/ 9742127 w 10046571"/>
                <a:gd name="connsiteY312" fmla="*/ 34904 h 3288871"/>
                <a:gd name="connsiteX313" fmla="*/ 9801124 w 10046571"/>
                <a:gd name="connsiteY313" fmla="*/ 35770 h 3288871"/>
                <a:gd name="connsiteX314" fmla="*/ 9808925 w 10046571"/>
                <a:gd name="connsiteY314" fmla="*/ 121287 h 3288871"/>
                <a:gd name="connsiteX315" fmla="*/ 9852808 w 10046571"/>
                <a:gd name="connsiteY315" fmla="*/ 121431 h 3288871"/>
                <a:gd name="connsiteX316" fmla="*/ 9878162 w 10046571"/>
                <a:gd name="connsiteY316" fmla="*/ 133256 h 3288871"/>
                <a:gd name="connsiteX317" fmla="*/ 9929358 w 10046571"/>
                <a:gd name="connsiteY317" fmla="*/ 140828 h 3288871"/>
                <a:gd name="connsiteX318" fmla="*/ 10033701 w 10046571"/>
                <a:gd name="connsiteY318" fmla="*/ 153158 h 3288871"/>
                <a:gd name="connsiteX319" fmla="*/ 10033701 w 10046571"/>
                <a:gd name="connsiteY319" fmla="*/ 240838 h 3288871"/>
                <a:gd name="connsiteX320" fmla="*/ 9999083 w 10046571"/>
                <a:gd name="connsiteY320" fmla="*/ 252303 h 3288871"/>
                <a:gd name="connsiteX321" fmla="*/ 9880600 w 10046571"/>
                <a:gd name="connsiteY321" fmla="*/ 243506 h 3288871"/>
                <a:gd name="connsiteX322" fmla="*/ 9829892 w 10046571"/>
                <a:gd name="connsiteY322" fmla="*/ 236512 h 3288871"/>
                <a:gd name="connsiteX323" fmla="*/ 9804050 w 10046571"/>
                <a:gd name="connsiteY323" fmla="*/ 225408 h 3288871"/>
                <a:gd name="connsiteX324" fmla="*/ 9760655 w 10046571"/>
                <a:gd name="connsiteY324" fmla="*/ 225263 h 3288871"/>
                <a:gd name="connsiteX325" fmla="*/ 9752854 w 10046571"/>
                <a:gd name="connsiteY325" fmla="*/ 145659 h 3288871"/>
                <a:gd name="connsiteX326" fmla="*/ 9694344 w 10046571"/>
                <a:gd name="connsiteY326" fmla="*/ 144793 h 3288871"/>
                <a:gd name="connsiteX327" fmla="*/ 9626570 w 10046571"/>
                <a:gd name="connsiteY327" fmla="*/ 131670 h 3288871"/>
                <a:gd name="connsiteX328" fmla="*/ 9576349 w 10046571"/>
                <a:gd name="connsiteY328" fmla="*/ 159791 h 3288871"/>
                <a:gd name="connsiteX329" fmla="*/ 9518326 w 10046571"/>
                <a:gd name="connsiteY329" fmla="*/ 207309 h 3288871"/>
                <a:gd name="connsiteX330" fmla="*/ 9337921 w 10046571"/>
                <a:gd name="connsiteY330" fmla="*/ 252159 h 3288871"/>
                <a:gd name="connsiteX331" fmla="*/ 9319393 w 10046571"/>
                <a:gd name="connsiteY331" fmla="*/ 260379 h 3288871"/>
                <a:gd name="connsiteX332" fmla="*/ 9265759 w 10046571"/>
                <a:gd name="connsiteY332" fmla="*/ 301623 h 3288871"/>
                <a:gd name="connsiteX333" fmla="*/ 9228702 w 10046571"/>
                <a:gd name="connsiteY333" fmla="*/ 278838 h 3288871"/>
                <a:gd name="connsiteX334" fmla="*/ 9177019 w 10046571"/>
                <a:gd name="connsiteY334" fmla="*/ 270041 h 3288871"/>
                <a:gd name="connsiteX335" fmla="*/ 9066825 w 10046571"/>
                <a:gd name="connsiteY335" fmla="*/ 255692 h 3288871"/>
                <a:gd name="connsiteX336" fmla="*/ 8964433 w 10046571"/>
                <a:gd name="connsiteY336" fmla="*/ 299965 h 3288871"/>
                <a:gd name="connsiteX337" fmla="*/ 8932740 w 10046571"/>
                <a:gd name="connsiteY337" fmla="*/ 319866 h 3288871"/>
                <a:gd name="connsiteX338" fmla="*/ 8881056 w 10046571"/>
                <a:gd name="connsiteY338" fmla="*/ 328663 h 3288871"/>
                <a:gd name="connsiteX339" fmla="*/ 8832298 w 10046571"/>
                <a:gd name="connsiteY339" fmla="*/ 302344 h 3288871"/>
                <a:gd name="connsiteX340" fmla="*/ 8827910 w 10046571"/>
                <a:gd name="connsiteY340" fmla="*/ 272565 h 3288871"/>
                <a:gd name="connsiteX341" fmla="*/ 8798167 w 10046571"/>
                <a:gd name="connsiteY341" fmla="*/ 300542 h 3288871"/>
                <a:gd name="connsiteX342" fmla="*/ 8750384 w 10046571"/>
                <a:gd name="connsiteY342" fmla="*/ 306599 h 3288871"/>
                <a:gd name="connsiteX343" fmla="*/ 8716741 w 10046571"/>
                <a:gd name="connsiteY343" fmla="*/ 319001 h 3288871"/>
                <a:gd name="connsiteX344" fmla="*/ 8699675 w 10046571"/>
                <a:gd name="connsiteY344" fmla="*/ 319001 h 3288871"/>
                <a:gd name="connsiteX345" fmla="*/ 8645066 w 10046571"/>
                <a:gd name="connsiteY345" fmla="*/ 296576 h 3288871"/>
                <a:gd name="connsiteX346" fmla="*/ 8555351 w 10046571"/>
                <a:gd name="connsiteY346" fmla="*/ 299604 h 3288871"/>
                <a:gd name="connsiteX347" fmla="*/ 8398349 w 10046571"/>
                <a:gd name="connsiteY347" fmla="*/ 303065 h 3288871"/>
                <a:gd name="connsiteX348" fmla="*/ 8281330 w 10046571"/>
                <a:gd name="connsiteY348" fmla="*/ 303065 h 3288871"/>
                <a:gd name="connsiteX349" fmla="*/ 8172599 w 10046571"/>
                <a:gd name="connsiteY349" fmla="*/ 306094 h 3288871"/>
                <a:gd name="connsiteX350" fmla="*/ 8167723 w 10046571"/>
                <a:gd name="connsiteY350" fmla="*/ 329384 h 3288871"/>
                <a:gd name="connsiteX351" fmla="*/ 8101412 w 10046571"/>
                <a:gd name="connsiteY351" fmla="*/ 301768 h 3288871"/>
                <a:gd name="connsiteX352" fmla="*/ 8054604 w 10046571"/>
                <a:gd name="connsiteY352" fmla="*/ 300686 h 3288871"/>
                <a:gd name="connsiteX353" fmla="*/ 7937096 w 10046571"/>
                <a:gd name="connsiteY353" fmla="*/ 204425 h 3288871"/>
                <a:gd name="connsiteX354" fmla="*/ 7881512 w 10046571"/>
                <a:gd name="connsiteY354" fmla="*/ 158926 h 3288871"/>
                <a:gd name="connsiteX355" fmla="*/ 7831779 w 10046571"/>
                <a:gd name="connsiteY355" fmla="*/ 201757 h 3288871"/>
                <a:gd name="connsiteX356" fmla="*/ 7645522 w 10046571"/>
                <a:gd name="connsiteY356" fmla="*/ 152653 h 3288871"/>
                <a:gd name="connsiteX357" fmla="*/ 7561171 w 10046571"/>
                <a:gd name="connsiteY357" fmla="*/ 160873 h 3288871"/>
                <a:gd name="connsiteX358" fmla="*/ 7458778 w 10046571"/>
                <a:gd name="connsiteY358" fmla="*/ 143135 h 3288871"/>
                <a:gd name="connsiteX359" fmla="*/ 7391491 w 10046571"/>
                <a:gd name="connsiteY359" fmla="*/ 204641 h 3288871"/>
                <a:gd name="connsiteX360" fmla="*/ 7324693 w 10046571"/>
                <a:gd name="connsiteY360" fmla="*/ 260379 h 3288871"/>
                <a:gd name="connsiteX361" fmla="*/ 7205723 w 10046571"/>
                <a:gd name="connsiteY361" fmla="*/ 271483 h 3288871"/>
                <a:gd name="connsiteX362" fmla="*/ 7135999 w 10046571"/>
                <a:gd name="connsiteY362" fmla="*/ 270257 h 3288871"/>
                <a:gd name="connsiteX363" fmla="*/ 7096017 w 10046571"/>
                <a:gd name="connsiteY363" fmla="*/ 303787 h 3288871"/>
                <a:gd name="connsiteX364" fmla="*/ 6993625 w 10046571"/>
                <a:gd name="connsiteY364" fmla="*/ 319722 h 3288871"/>
                <a:gd name="connsiteX365" fmla="*/ 6942916 w 10046571"/>
                <a:gd name="connsiteY365" fmla="*/ 348564 h 3288871"/>
                <a:gd name="connsiteX366" fmla="*/ 6887331 w 10046571"/>
                <a:gd name="connsiteY366" fmla="*/ 330970 h 3288871"/>
                <a:gd name="connsiteX367" fmla="*/ 6850275 w 10046571"/>
                <a:gd name="connsiteY367" fmla="*/ 318640 h 3288871"/>
                <a:gd name="connsiteX368" fmla="*/ 6801517 w 10046571"/>
                <a:gd name="connsiteY368" fmla="*/ 316693 h 3288871"/>
                <a:gd name="connsiteX369" fmla="*/ 6787377 w 10046571"/>
                <a:gd name="connsiteY369" fmla="*/ 234781 h 3288871"/>
                <a:gd name="connsiteX370" fmla="*/ 6653779 w 10046571"/>
                <a:gd name="connsiteY370" fmla="*/ 251943 h 3288871"/>
                <a:gd name="connsiteX371" fmla="*/ 6545536 w 10046571"/>
                <a:gd name="connsiteY371" fmla="*/ 243146 h 3288871"/>
                <a:gd name="connsiteX372" fmla="*/ 6461185 w 10046571"/>
                <a:gd name="connsiteY372" fmla="*/ 223461 h 3288871"/>
                <a:gd name="connsiteX373" fmla="*/ 6327587 w 10046571"/>
                <a:gd name="connsiteY373" fmla="*/ 226489 h 3288871"/>
                <a:gd name="connsiteX374" fmla="*/ 6322223 w 10046571"/>
                <a:gd name="connsiteY374" fmla="*/ 252880 h 3288871"/>
                <a:gd name="connsiteX375" fmla="*/ 6190089 w 10046571"/>
                <a:gd name="connsiteY375" fmla="*/ 255548 h 3288871"/>
                <a:gd name="connsiteX376" fmla="*/ 6101349 w 10046571"/>
                <a:gd name="connsiteY376" fmla="*/ 227427 h 3288871"/>
                <a:gd name="connsiteX377" fmla="*/ 6016022 w 10046571"/>
                <a:gd name="connsiteY377" fmla="*/ 192599 h 3288871"/>
                <a:gd name="connsiteX378" fmla="*/ 5909241 w 10046571"/>
                <a:gd name="connsiteY378" fmla="*/ 135276 h 3288871"/>
                <a:gd name="connsiteX379" fmla="*/ 5779057 w 10046571"/>
                <a:gd name="connsiteY379" fmla="*/ 124532 h 3288871"/>
                <a:gd name="connsiteX380" fmla="*/ 5750289 w 10046571"/>
                <a:gd name="connsiteY380" fmla="*/ 145515 h 3288871"/>
                <a:gd name="connsiteX381" fmla="*/ 5668863 w 10046571"/>
                <a:gd name="connsiteY381" fmla="*/ 145515 h 3288871"/>
                <a:gd name="connsiteX382" fmla="*/ 5597189 w 10046571"/>
                <a:gd name="connsiteY382" fmla="*/ 128425 h 3288871"/>
                <a:gd name="connsiteX383" fmla="*/ 5546480 w 10046571"/>
                <a:gd name="connsiteY383" fmla="*/ 128786 h 3288871"/>
                <a:gd name="connsiteX384" fmla="*/ 5491383 w 10046571"/>
                <a:gd name="connsiteY384" fmla="*/ 140323 h 3288871"/>
                <a:gd name="connsiteX385" fmla="*/ 5448476 w 10046571"/>
                <a:gd name="connsiteY385" fmla="*/ 163253 h 3288871"/>
                <a:gd name="connsiteX386" fmla="*/ 5321704 w 10046571"/>
                <a:gd name="connsiteY386" fmla="*/ 224326 h 3288871"/>
                <a:gd name="connsiteX387" fmla="*/ 5191520 w 10046571"/>
                <a:gd name="connsiteY387" fmla="*/ 239757 h 3288871"/>
                <a:gd name="connsiteX388" fmla="*/ 5123746 w 10046571"/>
                <a:gd name="connsiteY388" fmla="*/ 236512 h 3288871"/>
                <a:gd name="connsiteX389" fmla="*/ 5055972 w 10046571"/>
                <a:gd name="connsiteY389" fmla="*/ 207309 h 3288871"/>
                <a:gd name="connsiteX390" fmla="*/ 4928225 w 10046571"/>
                <a:gd name="connsiteY390" fmla="*/ 208968 h 3288871"/>
                <a:gd name="connsiteX391" fmla="*/ 4887268 w 10046571"/>
                <a:gd name="connsiteY391" fmla="*/ 241055 h 3288871"/>
                <a:gd name="connsiteX392" fmla="*/ 4819007 w 10046571"/>
                <a:gd name="connsiteY392" fmla="*/ 228508 h 3288871"/>
                <a:gd name="connsiteX393" fmla="*/ 4736605 w 10046571"/>
                <a:gd name="connsiteY393" fmla="*/ 210193 h 3288871"/>
                <a:gd name="connsiteX394" fmla="*/ 4704913 w 10046571"/>
                <a:gd name="connsiteY394" fmla="*/ 260018 h 3288871"/>
                <a:gd name="connsiteX395" fmla="*/ 4599107 w 10046571"/>
                <a:gd name="connsiteY395" fmla="*/ 303210 h 3288871"/>
                <a:gd name="connsiteX396" fmla="*/ 4449419 w 10046571"/>
                <a:gd name="connsiteY396" fmla="*/ 305733 h 3288871"/>
                <a:gd name="connsiteX397" fmla="*/ 4388959 w 10046571"/>
                <a:gd name="connsiteY397" fmla="*/ 365437 h 3288871"/>
                <a:gd name="connsiteX398" fmla="*/ 4346540 w 10046571"/>
                <a:gd name="connsiteY398" fmla="*/ 350367 h 3288871"/>
                <a:gd name="connsiteX399" fmla="*/ 4269014 w 10046571"/>
                <a:gd name="connsiteY399" fmla="*/ 351232 h 3288871"/>
                <a:gd name="connsiteX400" fmla="*/ 4092021 w 10046571"/>
                <a:gd name="connsiteY400" fmla="*/ 271483 h 3288871"/>
                <a:gd name="connsiteX401" fmla="*/ 3964275 w 10046571"/>
                <a:gd name="connsiteY401" fmla="*/ 255043 h 3288871"/>
                <a:gd name="connsiteX402" fmla="*/ 3905278 w 10046571"/>
                <a:gd name="connsiteY402" fmla="*/ 284751 h 3288871"/>
                <a:gd name="connsiteX403" fmla="*/ 3845792 w 10046571"/>
                <a:gd name="connsiteY403" fmla="*/ 287491 h 3288871"/>
                <a:gd name="connsiteX404" fmla="*/ 3630281 w 10046571"/>
                <a:gd name="connsiteY404" fmla="*/ 276170 h 3288871"/>
                <a:gd name="connsiteX405" fmla="*/ 3515211 w 10046571"/>
                <a:gd name="connsiteY405" fmla="*/ 190869 h 3288871"/>
                <a:gd name="connsiteX406" fmla="*/ 3431835 w 10046571"/>
                <a:gd name="connsiteY406" fmla="*/ 252159 h 3288871"/>
                <a:gd name="connsiteX407" fmla="*/ 3320667 w 10046571"/>
                <a:gd name="connsiteY407" fmla="*/ 272060 h 3288871"/>
                <a:gd name="connsiteX408" fmla="*/ 3219249 w 10046571"/>
                <a:gd name="connsiteY408" fmla="*/ 255043 h 3288871"/>
                <a:gd name="connsiteX409" fmla="*/ 3109543 w 10046571"/>
                <a:gd name="connsiteY409" fmla="*/ 319722 h 3288871"/>
                <a:gd name="connsiteX410" fmla="*/ 2994473 w 10046571"/>
                <a:gd name="connsiteY410" fmla="*/ 283309 h 3288871"/>
                <a:gd name="connsiteX411" fmla="*/ 2879404 w 10046571"/>
                <a:gd name="connsiteY411" fmla="*/ 223317 h 3288871"/>
                <a:gd name="connsiteX412" fmla="*/ 2812605 w 10046571"/>
                <a:gd name="connsiteY412" fmla="*/ 238531 h 3288871"/>
                <a:gd name="connsiteX413" fmla="*/ 2745806 w 10046571"/>
                <a:gd name="connsiteY413" fmla="*/ 239252 h 3288871"/>
                <a:gd name="connsiteX414" fmla="*/ 2694122 w 10046571"/>
                <a:gd name="connsiteY414" fmla="*/ 254322 h 3288871"/>
                <a:gd name="connsiteX415" fmla="*/ 2591243 w 10046571"/>
                <a:gd name="connsiteY415" fmla="*/ 259153 h 3288871"/>
                <a:gd name="connsiteX416" fmla="*/ 2526883 w 10046571"/>
                <a:gd name="connsiteY416" fmla="*/ 318496 h 3288871"/>
                <a:gd name="connsiteX417" fmla="*/ 2305519 w 10046571"/>
                <a:gd name="connsiteY417" fmla="*/ 365221 h 3288871"/>
                <a:gd name="connsiteX418" fmla="*/ 2195813 w 10046571"/>
                <a:gd name="connsiteY418" fmla="*/ 301984 h 3288871"/>
                <a:gd name="connsiteX419" fmla="*/ 2025159 w 10046571"/>
                <a:gd name="connsiteY419" fmla="*/ 303065 h 3288871"/>
                <a:gd name="connsiteX420" fmla="*/ 1881322 w 10046571"/>
                <a:gd name="connsiteY420" fmla="*/ 303787 h 3288871"/>
                <a:gd name="connsiteX421" fmla="*/ 1841341 w 10046571"/>
                <a:gd name="connsiteY421" fmla="*/ 274367 h 3288871"/>
                <a:gd name="connsiteX422" fmla="*/ 1782831 w 10046571"/>
                <a:gd name="connsiteY422" fmla="*/ 255548 h 3288871"/>
                <a:gd name="connsiteX423" fmla="*/ 1701405 w 10046571"/>
                <a:gd name="connsiteY423" fmla="*/ 211491 h 3288871"/>
                <a:gd name="connsiteX424" fmla="*/ 1645333 w 10046571"/>
                <a:gd name="connsiteY424" fmla="*/ 208607 h 3288871"/>
                <a:gd name="connsiteX425" fmla="*/ 1604376 w 10046571"/>
                <a:gd name="connsiteY425" fmla="*/ 178827 h 3288871"/>
                <a:gd name="connsiteX426" fmla="*/ 1492232 w 10046571"/>
                <a:gd name="connsiteY426" fmla="*/ 176304 h 3288871"/>
                <a:gd name="connsiteX427" fmla="*/ 1341081 w 10046571"/>
                <a:gd name="connsiteY427" fmla="*/ 161089 h 3288871"/>
                <a:gd name="connsiteX428" fmla="*/ 1247953 w 10046571"/>
                <a:gd name="connsiteY428" fmla="*/ 207886 h 3288871"/>
                <a:gd name="connsiteX429" fmla="*/ 1146048 w 10046571"/>
                <a:gd name="connsiteY429" fmla="*/ 251798 h 3288871"/>
                <a:gd name="connsiteX430" fmla="*/ 1027566 w 10046571"/>
                <a:gd name="connsiteY430" fmla="*/ 243001 h 3288871"/>
                <a:gd name="connsiteX431" fmla="*/ 976857 w 10046571"/>
                <a:gd name="connsiteY431" fmla="*/ 236007 h 3288871"/>
                <a:gd name="connsiteX432" fmla="*/ 951503 w 10046571"/>
                <a:gd name="connsiteY432" fmla="*/ 224903 h 3288871"/>
                <a:gd name="connsiteX433" fmla="*/ 908108 w 10046571"/>
                <a:gd name="connsiteY433" fmla="*/ 224687 h 3288871"/>
                <a:gd name="connsiteX434" fmla="*/ 900307 w 10046571"/>
                <a:gd name="connsiteY434" fmla="*/ 145154 h 3288871"/>
                <a:gd name="connsiteX435" fmla="*/ 841309 w 10046571"/>
                <a:gd name="connsiteY435" fmla="*/ 144217 h 3288871"/>
                <a:gd name="connsiteX436" fmla="*/ 774023 w 10046571"/>
                <a:gd name="connsiteY436" fmla="*/ 131165 h 3288871"/>
                <a:gd name="connsiteX437" fmla="*/ 723314 w 10046571"/>
                <a:gd name="connsiteY437" fmla="*/ 159287 h 3288871"/>
                <a:gd name="connsiteX438" fmla="*/ 665292 w 10046571"/>
                <a:gd name="connsiteY438" fmla="*/ 206804 h 3288871"/>
                <a:gd name="connsiteX439" fmla="*/ 618695 w 10046571"/>
                <a:gd name="connsiteY439" fmla="*/ 216785 h 3288871"/>
                <a:gd name="connsiteX440" fmla="*/ 641615 w 10046571"/>
                <a:gd name="connsiteY440" fmla="*/ 108172 h 3288871"/>
                <a:gd name="connsiteX441" fmla="*/ 669680 w 10046571"/>
                <a:gd name="connsiteY441" fmla="*/ 101746 h 3288871"/>
                <a:gd name="connsiteX442" fmla="*/ 728190 w 10046571"/>
                <a:gd name="connsiteY442" fmla="*/ 50695 h 3288871"/>
                <a:gd name="connsiteX443" fmla="*/ 778899 w 10046571"/>
                <a:gd name="connsiteY443" fmla="*/ 20555 h 3288871"/>
                <a:gd name="connsiteX444" fmla="*/ 846673 w 10046571"/>
                <a:gd name="connsiteY444" fmla="*/ 34544 h 3288871"/>
                <a:gd name="connsiteX445" fmla="*/ 905670 w 10046571"/>
                <a:gd name="connsiteY445" fmla="*/ 35409 h 3288871"/>
                <a:gd name="connsiteX446" fmla="*/ 913472 w 10046571"/>
                <a:gd name="connsiteY446" fmla="*/ 120926 h 3288871"/>
                <a:gd name="connsiteX447" fmla="*/ 957354 w 10046571"/>
                <a:gd name="connsiteY447" fmla="*/ 121071 h 3288871"/>
                <a:gd name="connsiteX448" fmla="*/ 982708 w 10046571"/>
                <a:gd name="connsiteY448" fmla="*/ 132968 h 3288871"/>
                <a:gd name="connsiteX449" fmla="*/ 1033904 w 10046571"/>
                <a:gd name="connsiteY449" fmla="*/ 140467 h 3288871"/>
                <a:gd name="connsiteX450" fmla="*/ 1152875 w 10046571"/>
                <a:gd name="connsiteY450" fmla="*/ 149985 h 3288871"/>
                <a:gd name="connsiteX451" fmla="*/ 1254779 w 10046571"/>
                <a:gd name="connsiteY451" fmla="*/ 102828 h 3288871"/>
                <a:gd name="connsiteX452" fmla="*/ 1348395 w 10046571"/>
                <a:gd name="connsiteY452" fmla="*/ 52642 h 3288871"/>
                <a:gd name="connsiteX453" fmla="*/ 1500033 w 10046571"/>
                <a:gd name="connsiteY453" fmla="*/ 68938 h 3288871"/>
                <a:gd name="connsiteX454" fmla="*/ 1612665 w 10046571"/>
                <a:gd name="connsiteY454" fmla="*/ 71606 h 3288871"/>
                <a:gd name="connsiteX455" fmla="*/ 1654109 w 10046571"/>
                <a:gd name="connsiteY455" fmla="*/ 103549 h 3288871"/>
                <a:gd name="connsiteX456" fmla="*/ 1710181 w 10046571"/>
                <a:gd name="connsiteY456" fmla="*/ 106577 h 3288871"/>
                <a:gd name="connsiteX457" fmla="*/ 1792095 w 10046571"/>
                <a:gd name="connsiteY457" fmla="*/ 153879 h 3288871"/>
                <a:gd name="connsiteX458" fmla="*/ 1851093 w 10046571"/>
                <a:gd name="connsiteY458" fmla="*/ 173996 h 3288871"/>
                <a:gd name="connsiteX459" fmla="*/ 1891562 w 10046571"/>
                <a:gd name="connsiteY459" fmla="*/ 205506 h 3288871"/>
                <a:gd name="connsiteX460" fmla="*/ 2035887 w 10046571"/>
                <a:gd name="connsiteY460" fmla="*/ 204785 h 3288871"/>
                <a:gd name="connsiteX461" fmla="*/ 2207515 w 10046571"/>
                <a:gd name="connsiteY461" fmla="*/ 203560 h 3288871"/>
                <a:gd name="connsiteX462" fmla="*/ 2317709 w 10046571"/>
                <a:gd name="connsiteY462" fmla="*/ 271483 h 3288871"/>
                <a:gd name="connsiteX463" fmla="*/ 2540534 w 10046571"/>
                <a:gd name="connsiteY463" fmla="*/ 221298 h 3288871"/>
                <a:gd name="connsiteX464" fmla="*/ 2604895 w 10046571"/>
                <a:gd name="connsiteY464" fmla="*/ 157700 h 3288871"/>
                <a:gd name="connsiteX465" fmla="*/ 2708263 w 10046571"/>
                <a:gd name="connsiteY465" fmla="*/ 152509 h 3288871"/>
                <a:gd name="connsiteX466" fmla="*/ 2759947 w 10046571"/>
                <a:gd name="connsiteY466" fmla="*/ 136357 h 3288871"/>
                <a:gd name="connsiteX467" fmla="*/ 2827232 w 10046571"/>
                <a:gd name="connsiteY467" fmla="*/ 135420 h 3288871"/>
                <a:gd name="connsiteX468" fmla="*/ 2894520 w 10046571"/>
                <a:gd name="connsiteY468" fmla="*/ 119124 h 3288871"/>
                <a:gd name="connsiteX469" fmla="*/ 3010076 w 10046571"/>
                <a:gd name="connsiteY469" fmla="*/ 183658 h 3288871"/>
                <a:gd name="connsiteX470" fmla="*/ 3125633 w 10046571"/>
                <a:gd name="connsiteY470" fmla="*/ 222740 h 3288871"/>
                <a:gd name="connsiteX471" fmla="*/ 3235827 w 10046571"/>
                <a:gd name="connsiteY471" fmla="*/ 153158 h 3288871"/>
                <a:gd name="connsiteX472" fmla="*/ 3337731 w 10046571"/>
                <a:gd name="connsiteY472" fmla="*/ 171473 h 3288871"/>
                <a:gd name="connsiteX473" fmla="*/ 3448900 w 10046571"/>
                <a:gd name="connsiteY473" fmla="*/ 150129 h 3288871"/>
                <a:gd name="connsiteX474" fmla="*/ 3532764 w 10046571"/>
                <a:gd name="connsiteY474" fmla="*/ 84369 h 3288871"/>
                <a:gd name="connsiteX475" fmla="*/ 3648809 w 10046571"/>
                <a:gd name="connsiteY475" fmla="*/ 175943 h 3288871"/>
                <a:gd name="connsiteX476" fmla="*/ 3865297 w 10046571"/>
                <a:gd name="connsiteY476" fmla="*/ 187985 h 3288871"/>
                <a:gd name="connsiteX477" fmla="*/ 3924781 w 10046571"/>
                <a:gd name="connsiteY477" fmla="*/ 185100 h 3288871"/>
                <a:gd name="connsiteX478" fmla="*/ 3984266 w 10046571"/>
                <a:gd name="connsiteY478" fmla="*/ 153158 h 3288871"/>
                <a:gd name="connsiteX479" fmla="*/ 4112988 w 10046571"/>
                <a:gd name="connsiteY479" fmla="*/ 170968 h 3288871"/>
                <a:gd name="connsiteX480" fmla="*/ 4290468 w 10046571"/>
                <a:gd name="connsiteY480" fmla="*/ 256629 h 3288871"/>
                <a:gd name="connsiteX481" fmla="*/ 4368481 w 10046571"/>
                <a:gd name="connsiteY481" fmla="*/ 255548 h 3288871"/>
                <a:gd name="connsiteX482" fmla="*/ 4411388 w 10046571"/>
                <a:gd name="connsiteY482" fmla="*/ 271699 h 3288871"/>
                <a:gd name="connsiteX483" fmla="*/ 4471848 w 10046571"/>
                <a:gd name="connsiteY483" fmla="*/ 207525 h 3288871"/>
                <a:gd name="connsiteX484" fmla="*/ 4622024 w 10046571"/>
                <a:gd name="connsiteY484" fmla="*/ 204785 h 3288871"/>
                <a:gd name="connsiteX485" fmla="*/ 4728804 w 10046571"/>
                <a:gd name="connsiteY485" fmla="*/ 158421 h 3288871"/>
                <a:gd name="connsiteX486" fmla="*/ 4760497 w 10046571"/>
                <a:gd name="connsiteY486" fmla="*/ 104991 h 3288871"/>
                <a:gd name="connsiteX487" fmla="*/ 4843874 w 10046571"/>
                <a:gd name="connsiteY487" fmla="*/ 124532 h 3288871"/>
                <a:gd name="connsiteX488" fmla="*/ 4912135 w 10046571"/>
                <a:gd name="connsiteY488" fmla="*/ 138160 h 3288871"/>
                <a:gd name="connsiteX489" fmla="*/ 4953092 w 10046571"/>
                <a:gd name="connsiteY489" fmla="*/ 103693 h 3288871"/>
                <a:gd name="connsiteX490" fmla="*/ 5081326 w 10046571"/>
                <a:gd name="connsiteY490" fmla="*/ 102107 h 3288871"/>
                <a:gd name="connsiteX491" fmla="*/ 5149588 w 10046571"/>
                <a:gd name="connsiteY491" fmla="*/ 133473 h 3288871"/>
                <a:gd name="connsiteX492" fmla="*/ 5217362 w 10046571"/>
                <a:gd name="connsiteY492" fmla="*/ 136862 h 3288871"/>
                <a:gd name="connsiteX493" fmla="*/ 5348521 w 10046571"/>
                <a:gd name="connsiteY493" fmla="*/ 120422 h 3288871"/>
                <a:gd name="connsiteX494" fmla="*/ 5475780 w 10046571"/>
                <a:gd name="connsiteY494" fmla="*/ 54806 h 3288871"/>
                <a:gd name="connsiteX495" fmla="*/ 5518688 w 10046571"/>
                <a:gd name="connsiteY495" fmla="*/ 30217 h 3288871"/>
                <a:gd name="connsiteX496" fmla="*/ 5574760 w 10046571"/>
                <a:gd name="connsiteY496" fmla="*/ 17887 h 3288871"/>
                <a:gd name="connsiteX497" fmla="*/ 5625468 w 10046571"/>
                <a:gd name="connsiteY497" fmla="*/ 17311 h 3288871"/>
                <a:gd name="connsiteX498" fmla="*/ 5697143 w 10046571"/>
                <a:gd name="connsiteY498" fmla="*/ 35625 h 3288871"/>
                <a:gd name="connsiteX499" fmla="*/ 5779057 w 10046571"/>
                <a:gd name="connsiteY499" fmla="*/ 35625 h 3288871"/>
                <a:gd name="connsiteX500" fmla="*/ 5807824 w 10046571"/>
                <a:gd name="connsiteY500" fmla="*/ 13200 h 3288871"/>
                <a:gd name="connsiteX501" fmla="*/ 5841406 w 10046571"/>
                <a:gd name="connsiteY501" fmla="*/ 1181 h 32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10046571" h="3288871">
                  <a:moveTo>
                    <a:pt x="2686186" y="2868123"/>
                  </a:moveTo>
                  <a:cubicBezTo>
                    <a:pt x="2698176" y="2868616"/>
                    <a:pt x="2708366" y="2870183"/>
                    <a:pt x="2714993" y="2873497"/>
                  </a:cubicBezTo>
                  <a:cubicBezTo>
                    <a:pt x="2739969" y="2885864"/>
                    <a:pt x="2731235" y="2911506"/>
                    <a:pt x="2730622" y="2937865"/>
                  </a:cubicBezTo>
                  <a:cubicBezTo>
                    <a:pt x="2730469" y="2944677"/>
                    <a:pt x="2729703" y="2953463"/>
                    <a:pt x="2729244" y="2962965"/>
                  </a:cubicBezTo>
                  <a:cubicBezTo>
                    <a:pt x="2703654" y="2950405"/>
                    <a:pt x="2630563" y="2962772"/>
                    <a:pt x="2598385" y="2964397"/>
                  </a:cubicBezTo>
                  <a:cubicBezTo>
                    <a:pt x="2598232" y="2964397"/>
                    <a:pt x="2597772" y="2964397"/>
                    <a:pt x="2597619" y="2964397"/>
                  </a:cubicBezTo>
                  <a:cubicBezTo>
                    <a:pt x="2595474" y="2964571"/>
                    <a:pt x="2593482" y="2964571"/>
                    <a:pt x="2591796" y="2964571"/>
                  </a:cubicBezTo>
                  <a:cubicBezTo>
                    <a:pt x="2559159" y="2964397"/>
                    <a:pt x="2547513" y="2964397"/>
                    <a:pt x="2521005" y="2977480"/>
                  </a:cubicBezTo>
                  <a:cubicBezTo>
                    <a:pt x="2475037" y="2999871"/>
                    <a:pt x="2507980" y="2995574"/>
                    <a:pt x="2492198" y="3033931"/>
                  </a:cubicBezTo>
                  <a:cubicBezTo>
                    <a:pt x="2480246" y="3063522"/>
                    <a:pt x="2434890" y="3049530"/>
                    <a:pt x="2405163" y="3049704"/>
                  </a:cubicBezTo>
                  <a:cubicBezTo>
                    <a:pt x="2389535" y="3049897"/>
                    <a:pt x="2364864" y="3054368"/>
                    <a:pt x="2350154" y="3050962"/>
                  </a:cubicBezTo>
                  <a:cubicBezTo>
                    <a:pt x="2301121" y="3039679"/>
                    <a:pt x="2339888" y="3044517"/>
                    <a:pt x="2321654" y="3014927"/>
                  </a:cubicBezTo>
                  <a:cubicBezTo>
                    <a:pt x="2301580" y="2982666"/>
                    <a:pt x="2296371" y="3007051"/>
                    <a:pt x="2270936" y="3020501"/>
                  </a:cubicBezTo>
                  <a:cubicBezTo>
                    <a:pt x="2239216" y="3037163"/>
                    <a:pt x="2211023" y="3031958"/>
                    <a:pt x="2176546" y="3032693"/>
                  </a:cubicBezTo>
                  <a:cubicBezTo>
                    <a:pt x="2159997" y="3033041"/>
                    <a:pt x="2145747" y="3029287"/>
                    <a:pt x="2129351" y="3035731"/>
                  </a:cubicBezTo>
                  <a:cubicBezTo>
                    <a:pt x="2109278" y="3043627"/>
                    <a:pt x="2103455" y="3063154"/>
                    <a:pt x="2083689" y="3068186"/>
                  </a:cubicBezTo>
                  <a:cubicBezTo>
                    <a:pt x="2056720" y="3074804"/>
                    <a:pt x="1998953" y="3073372"/>
                    <a:pt x="1971525" y="3067470"/>
                  </a:cubicBezTo>
                  <a:cubicBezTo>
                    <a:pt x="1961259" y="3065302"/>
                    <a:pt x="1950073" y="3055084"/>
                    <a:pt x="1943791" y="3053652"/>
                  </a:cubicBezTo>
                  <a:cubicBezTo>
                    <a:pt x="1917896" y="3047382"/>
                    <a:pt x="1893685" y="3049897"/>
                    <a:pt x="1866410" y="3049530"/>
                  </a:cubicBezTo>
                  <a:cubicBezTo>
                    <a:pt x="1846031" y="3049356"/>
                    <a:pt x="1813853" y="3043627"/>
                    <a:pt x="1795312" y="3052413"/>
                  </a:cubicBezTo>
                  <a:cubicBezTo>
                    <a:pt x="1770029" y="3064412"/>
                    <a:pt x="1774626" y="3086106"/>
                    <a:pt x="1757005" y="3098473"/>
                  </a:cubicBezTo>
                  <a:cubicBezTo>
                    <a:pt x="1723907" y="3121773"/>
                    <a:pt x="1647292" y="3094893"/>
                    <a:pt x="1608219" y="3104743"/>
                  </a:cubicBezTo>
                  <a:cubicBezTo>
                    <a:pt x="1574049" y="3113355"/>
                    <a:pt x="1564702" y="3143642"/>
                    <a:pt x="1539419" y="3165511"/>
                  </a:cubicBezTo>
                  <a:cubicBezTo>
                    <a:pt x="1528234" y="3175013"/>
                    <a:pt x="1505862" y="3173387"/>
                    <a:pt x="1496515" y="3185231"/>
                  </a:cubicBezTo>
                  <a:cubicBezTo>
                    <a:pt x="1485023" y="3199746"/>
                    <a:pt x="1493297" y="3201720"/>
                    <a:pt x="1487934" y="3219466"/>
                  </a:cubicBezTo>
                  <a:cubicBezTo>
                    <a:pt x="1475829" y="3259797"/>
                    <a:pt x="1474910" y="3269299"/>
                    <a:pt x="1433078" y="3271273"/>
                  </a:cubicBezTo>
                  <a:cubicBezTo>
                    <a:pt x="1405191" y="3272531"/>
                    <a:pt x="1361520" y="3278260"/>
                    <a:pt x="1334399" y="3267867"/>
                  </a:cubicBezTo>
                  <a:cubicBezTo>
                    <a:pt x="1282914" y="3248321"/>
                    <a:pt x="1243994" y="3192217"/>
                    <a:pt x="1188372" y="3175187"/>
                  </a:cubicBezTo>
                  <a:cubicBezTo>
                    <a:pt x="1147766" y="3162646"/>
                    <a:pt x="1105475" y="3185057"/>
                    <a:pt x="1060579" y="3186121"/>
                  </a:cubicBezTo>
                  <a:cubicBezTo>
                    <a:pt x="1032997" y="3186837"/>
                    <a:pt x="1005262" y="3185773"/>
                    <a:pt x="977528" y="3185773"/>
                  </a:cubicBezTo>
                  <a:cubicBezTo>
                    <a:pt x="946423" y="3185773"/>
                    <a:pt x="911793" y="3192043"/>
                    <a:pt x="883292" y="3177877"/>
                  </a:cubicBezTo>
                  <a:cubicBezTo>
                    <a:pt x="872720" y="3172671"/>
                    <a:pt x="864139" y="3159240"/>
                    <a:pt x="855098" y="3155118"/>
                  </a:cubicBezTo>
                  <a:cubicBezTo>
                    <a:pt x="829969" y="3143468"/>
                    <a:pt x="793807" y="3151712"/>
                    <a:pt x="766532" y="3151712"/>
                  </a:cubicBezTo>
                  <a:cubicBezTo>
                    <a:pt x="743394" y="3151886"/>
                    <a:pt x="678731" y="3140062"/>
                    <a:pt x="658352" y="3153493"/>
                  </a:cubicBezTo>
                  <a:cubicBezTo>
                    <a:pt x="621883" y="3177703"/>
                    <a:pt x="638432" y="3243309"/>
                    <a:pt x="586488" y="3255675"/>
                  </a:cubicBezTo>
                  <a:cubicBezTo>
                    <a:pt x="560745" y="3261771"/>
                    <a:pt x="523204" y="3252985"/>
                    <a:pt x="500679" y="3241335"/>
                  </a:cubicBezTo>
                  <a:cubicBezTo>
                    <a:pt x="494704" y="3238277"/>
                    <a:pt x="487042" y="3225910"/>
                    <a:pt x="481066" y="3223414"/>
                  </a:cubicBezTo>
                  <a:cubicBezTo>
                    <a:pt x="454404" y="3211938"/>
                    <a:pt x="430960" y="3215692"/>
                    <a:pt x="410581" y="3189702"/>
                  </a:cubicBezTo>
                  <a:cubicBezTo>
                    <a:pt x="405677" y="3183605"/>
                    <a:pt x="405065" y="3173755"/>
                    <a:pt x="401233" y="3169091"/>
                  </a:cubicBezTo>
                  <a:cubicBezTo>
                    <a:pt x="380548" y="3144532"/>
                    <a:pt x="337950" y="3115135"/>
                    <a:pt x="299030" y="3120167"/>
                  </a:cubicBezTo>
                  <a:cubicBezTo>
                    <a:pt x="272368" y="3123573"/>
                    <a:pt x="240650" y="3142036"/>
                    <a:pt x="212149" y="3152060"/>
                  </a:cubicBezTo>
                  <a:cubicBezTo>
                    <a:pt x="185334" y="3161563"/>
                    <a:pt x="160358" y="3169807"/>
                    <a:pt x="131244" y="3164795"/>
                  </a:cubicBezTo>
                  <a:cubicBezTo>
                    <a:pt x="126647" y="3164079"/>
                    <a:pt x="118373" y="3152602"/>
                    <a:pt x="111324" y="3150803"/>
                  </a:cubicBezTo>
                  <a:cubicBezTo>
                    <a:pt x="92018" y="3146158"/>
                    <a:pt x="62904" y="3151519"/>
                    <a:pt x="42831" y="3151712"/>
                  </a:cubicBezTo>
                  <a:lnTo>
                    <a:pt x="0" y="3148604"/>
                  </a:lnTo>
                  <a:lnTo>
                    <a:pt x="21288" y="3047727"/>
                  </a:lnTo>
                  <a:lnTo>
                    <a:pt x="40073" y="3048988"/>
                  </a:lnTo>
                  <a:cubicBezTo>
                    <a:pt x="59839" y="3048814"/>
                    <a:pt x="88953" y="3043801"/>
                    <a:pt x="108107" y="3048098"/>
                  </a:cubicBezTo>
                  <a:cubicBezTo>
                    <a:pt x="115155" y="3049704"/>
                    <a:pt x="123429" y="3060464"/>
                    <a:pt x="127873" y="3061180"/>
                  </a:cubicBezTo>
                  <a:cubicBezTo>
                    <a:pt x="156680" y="3065844"/>
                    <a:pt x="181810" y="3058142"/>
                    <a:pt x="208318" y="3049356"/>
                  </a:cubicBezTo>
                  <a:cubicBezTo>
                    <a:pt x="236666" y="3040028"/>
                    <a:pt x="268231" y="3022823"/>
                    <a:pt x="294893" y="3019591"/>
                  </a:cubicBezTo>
                  <a:cubicBezTo>
                    <a:pt x="333506" y="3014753"/>
                    <a:pt x="375951" y="3042176"/>
                    <a:pt x="396484" y="3065128"/>
                  </a:cubicBezTo>
                  <a:cubicBezTo>
                    <a:pt x="400468" y="3069424"/>
                    <a:pt x="401081" y="3078578"/>
                    <a:pt x="405831" y="3084307"/>
                  </a:cubicBezTo>
                  <a:cubicBezTo>
                    <a:pt x="426057" y="3108691"/>
                    <a:pt x="449348" y="3105091"/>
                    <a:pt x="476163" y="3115677"/>
                  </a:cubicBezTo>
                  <a:cubicBezTo>
                    <a:pt x="481986" y="3118000"/>
                    <a:pt x="489800" y="3129650"/>
                    <a:pt x="495470" y="3132340"/>
                  </a:cubicBezTo>
                  <a:cubicBezTo>
                    <a:pt x="517994" y="3143274"/>
                    <a:pt x="555229" y="3151519"/>
                    <a:pt x="580971" y="3145790"/>
                  </a:cubicBezTo>
                  <a:cubicBezTo>
                    <a:pt x="632609" y="3134314"/>
                    <a:pt x="616061" y="3073005"/>
                    <a:pt x="652529" y="3050420"/>
                  </a:cubicBezTo>
                  <a:cubicBezTo>
                    <a:pt x="672755" y="3037879"/>
                    <a:pt x="737265" y="3048814"/>
                    <a:pt x="760250" y="3048814"/>
                  </a:cubicBezTo>
                  <a:cubicBezTo>
                    <a:pt x="787524" y="3048640"/>
                    <a:pt x="823380" y="3041111"/>
                    <a:pt x="848356" y="3051871"/>
                  </a:cubicBezTo>
                  <a:cubicBezTo>
                    <a:pt x="857550" y="3055800"/>
                    <a:pt x="866131" y="3068166"/>
                    <a:pt x="876704" y="3073024"/>
                  </a:cubicBezTo>
                  <a:cubicBezTo>
                    <a:pt x="905051" y="3086106"/>
                    <a:pt x="939681" y="3080359"/>
                    <a:pt x="970480" y="3080359"/>
                  </a:cubicBezTo>
                  <a:cubicBezTo>
                    <a:pt x="998061" y="3080359"/>
                    <a:pt x="1025642" y="3081268"/>
                    <a:pt x="1053224" y="3080726"/>
                  </a:cubicBezTo>
                  <a:cubicBezTo>
                    <a:pt x="1097966" y="3079836"/>
                    <a:pt x="1139798" y="3058858"/>
                    <a:pt x="1180557" y="3070508"/>
                  </a:cubicBezTo>
                  <a:cubicBezTo>
                    <a:pt x="1235719" y="3086455"/>
                    <a:pt x="1274486" y="3138630"/>
                    <a:pt x="1325664" y="3156899"/>
                  </a:cubicBezTo>
                  <a:cubicBezTo>
                    <a:pt x="1352786" y="3166401"/>
                    <a:pt x="1396150" y="3161214"/>
                    <a:pt x="1423885" y="3159956"/>
                  </a:cubicBezTo>
                  <a:cubicBezTo>
                    <a:pt x="1465563" y="3158157"/>
                    <a:pt x="1466482" y="3149370"/>
                    <a:pt x="1478587" y="3111729"/>
                  </a:cubicBezTo>
                  <a:cubicBezTo>
                    <a:pt x="1483950" y="3095067"/>
                    <a:pt x="1475983" y="3093460"/>
                    <a:pt x="1487168" y="3079836"/>
                  </a:cubicBezTo>
                  <a:cubicBezTo>
                    <a:pt x="1496362" y="3068902"/>
                    <a:pt x="1518887" y="3070508"/>
                    <a:pt x="1529919" y="3061548"/>
                  </a:cubicBezTo>
                  <a:cubicBezTo>
                    <a:pt x="1555202" y="3041286"/>
                    <a:pt x="1564242" y="3012973"/>
                    <a:pt x="1598412" y="3004902"/>
                  </a:cubicBezTo>
                  <a:cubicBezTo>
                    <a:pt x="1637026" y="2995574"/>
                    <a:pt x="1713488" y="3020849"/>
                    <a:pt x="1746432" y="2998980"/>
                  </a:cubicBezTo>
                  <a:cubicBezTo>
                    <a:pt x="1764053" y="2987330"/>
                    <a:pt x="1759456" y="2967261"/>
                    <a:pt x="1784586" y="2956153"/>
                  </a:cubicBezTo>
                  <a:cubicBezTo>
                    <a:pt x="1803127" y="2948083"/>
                    <a:pt x="1835151" y="2953463"/>
                    <a:pt x="1855224" y="2953637"/>
                  </a:cubicBezTo>
                  <a:cubicBezTo>
                    <a:pt x="1882499" y="2953811"/>
                    <a:pt x="1906709" y="2951663"/>
                    <a:pt x="1932298" y="2957392"/>
                  </a:cubicBezTo>
                  <a:cubicBezTo>
                    <a:pt x="1938581" y="2958824"/>
                    <a:pt x="1949613" y="2968152"/>
                    <a:pt x="1959880" y="2970300"/>
                  </a:cubicBezTo>
                  <a:cubicBezTo>
                    <a:pt x="1987154" y="2975854"/>
                    <a:pt x="2044615" y="2977112"/>
                    <a:pt x="2071584" y="2970842"/>
                  </a:cubicBezTo>
                  <a:cubicBezTo>
                    <a:pt x="2091350" y="2966371"/>
                    <a:pt x="2096866" y="2947909"/>
                    <a:pt x="2116939" y="2940729"/>
                  </a:cubicBezTo>
                  <a:cubicBezTo>
                    <a:pt x="2133335" y="2934807"/>
                    <a:pt x="2147585" y="2938213"/>
                    <a:pt x="2163981" y="2937865"/>
                  </a:cubicBezTo>
                  <a:cubicBezTo>
                    <a:pt x="2198304" y="2937323"/>
                    <a:pt x="2226499" y="2941987"/>
                    <a:pt x="2257757" y="2926563"/>
                  </a:cubicBezTo>
                  <a:cubicBezTo>
                    <a:pt x="2283040" y="2914022"/>
                    <a:pt x="2288250" y="2891244"/>
                    <a:pt x="2308169" y="2921376"/>
                  </a:cubicBezTo>
                  <a:cubicBezTo>
                    <a:pt x="2326404" y="2948799"/>
                    <a:pt x="2287790" y="2944309"/>
                    <a:pt x="2336517" y="2954895"/>
                  </a:cubicBezTo>
                  <a:cubicBezTo>
                    <a:pt x="2351227" y="2958108"/>
                    <a:pt x="2375744" y="2953985"/>
                    <a:pt x="2391374" y="2953811"/>
                  </a:cubicBezTo>
                  <a:cubicBezTo>
                    <a:pt x="2420946" y="2953637"/>
                    <a:pt x="2466149" y="2966545"/>
                    <a:pt x="2478100" y="2939123"/>
                  </a:cubicBezTo>
                  <a:cubicBezTo>
                    <a:pt x="2493730" y="2903436"/>
                    <a:pt x="2460939" y="2907558"/>
                    <a:pt x="2506601" y="2886599"/>
                  </a:cubicBezTo>
                  <a:cubicBezTo>
                    <a:pt x="2533111" y="2874407"/>
                    <a:pt x="2544603" y="2874407"/>
                    <a:pt x="2577240" y="2874581"/>
                  </a:cubicBezTo>
                  <a:cubicBezTo>
                    <a:pt x="2598041" y="2874843"/>
                    <a:pt x="2650215" y="2866645"/>
                    <a:pt x="2686186" y="2868123"/>
                  </a:cubicBezTo>
                  <a:close/>
                  <a:moveTo>
                    <a:pt x="3850611" y="2796620"/>
                  </a:moveTo>
                  <a:cubicBezTo>
                    <a:pt x="3866593" y="2794329"/>
                    <a:pt x="3884863" y="2802586"/>
                    <a:pt x="3907109" y="2827770"/>
                  </a:cubicBezTo>
                  <a:cubicBezTo>
                    <a:pt x="3938574" y="2863069"/>
                    <a:pt x="3945340" y="2900893"/>
                    <a:pt x="4003196" y="2908255"/>
                  </a:cubicBezTo>
                  <a:cubicBezTo>
                    <a:pt x="4046165" y="2913624"/>
                    <a:pt x="4095224" y="2907165"/>
                    <a:pt x="4138869" y="2907165"/>
                  </a:cubicBezTo>
                  <a:cubicBezTo>
                    <a:pt x="4175071" y="2907165"/>
                    <a:pt x="4211273" y="2906634"/>
                    <a:pt x="4247475" y="2907006"/>
                  </a:cubicBezTo>
                  <a:cubicBezTo>
                    <a:pt x="4269806" y="2907165"/>
                    <a:pt x="4287061" y="2905730"/>
                    <a:pt x="4307699" y="2915777"/>
                  </a:cubicBezTo>
                  <a:cubicBezTo>
                    <a:pt x="4326985" y="2925453"/>
                    <a:pt x="4334428" y="2945547"/>
                    <a:pt x="4350668" y="2953947"/>
                  </a:cubicBezTo>
                  <a:cubicBezTo>
                    <a:pt x="4364540" y="2961123"/>
                    <a:pt x="4408185" y="2963808"/>
                    <a:pt x="4424764" y="2967051"/>
                  </a:cubicBezTo>
                  <a:cubicBezTo>
                    <a:pt x="4454538" y="2972792"/>
                    <a:pt x="4484650" y="2970639"/>
                    <a:pt x="4515100" y="2970453"/>
                  </a:cubicBezTo>
                  <a:cubicBezTo>
                    <a:pt x="4569234" y="2970081"/>
                    <a:pt x="4611864" y="2966147"/>
                    <a:pt x="4660923" y="2993578"/>
                  </a:cubicBezTo>
                  <a:cubicBezTo>
                    <a:pt x="4707952" y="3019733"/>
                    <a:pt x="4740094" y="3061862"/>
                    <a:pt x="4776973" y="3098064"/>
                  </a:cubicBezTo>
                  <a:cubicBezTo>
                    <a:pt x="4801333" y="3121747"/>
                    <a:pt x="4827385" y="3147902"/>
                    <a:pt x="4865955" y="3145404"/>
                  </a:cubicBezTo>
                  <a:cubicBezTo>
                    <a:pt x="4896744" y="3143437"/>
                    <a:pt x="4915352" y="3125867"/>
                    <a:pt x="4942758" y="3115102"/>
                  </a:cubicBezTo>
                  <a:cubicBezTo>
                    <a:pt x="4977945" y="3101307"/>
                    <a:pt x="5008057" y="3072627"/>
                    <a:pt x="5041891" y="3064733"/>
                  </a:cubicBezTo>
                  <a:cubicBezTo>
                    <a:pt x="5066251" y="3059178"/>
                    <a:pt x="5095686" y="3071724"/>
                    <a:pt x="5120046" y="3066700"/>
                  </a:cubicBezTo>
                  <a:cubicBezTo>
                    <a:pt x="5142377" y="3062048"/>
                    <a:pt x="5150835" y="3046260"/>
                    <a:pt x="5170120" y="3036957"/>
                  </a:cubicBezTo>
                  <a:cubicBezTo>
                    <a:pt x="5204969" y="3020105"/>
                    <a:pt x="5266546" y="3004874"/>
                    <a:pt x="5305117" y="3001100"/>
                  </a:cubicBezTo>
                  <a:cubicBezTo>
                    <a:pt x="5345717" y="2996980"/>
                    <a:pt x="5375491" y="3014177"/>
                    <a:pt x="5412031" y="3025128"/>
                  </a:cubicBezTo>
                  <a:cubicBezTo>
                    <a:pt x="5440790" y="3033714"/>
                    <a:pt x="5467857" y="3030312"/>
                    <a:pt x="5497969" y="3019919"/>
                  </a:cubicBezTo>
                  <a:cubicBezTo>
                    <a:pt x="5527404" y="3009712"/>
                    <a:pt x="5532817" y="2992142"/>
                    <a:pt x="5558531" y="2977630"/>
                  </a:cubicBezTo>
                  <a:cubicBezTo>
                    <a:pt x="5584245" y="2963276"/>
                    <a:pt x="5645145" y="2964526"/>
                    <a:pt x="5676611" y="2968832"/>
                  </a:cubicBezTo>
                  <a:cubicBezTo>
                    <a:pt x="5730068" y="2976194"/>
                    <a:pt x="5775405" y="3021008"/>
                    <a:pt x="5800780" y="3063829"/>
                  </a:cubicBezTo>
                  <a:cubicBezTo>
                    <a:pt x="5851193" y="3036239"/>
                    <a:pt x="5893823" y="3026723"/>
                    <a:pt x="5929687" y="2976354"/>
                  </a:cubicBezTo>
                  <a:cubicBezTo>
                    <a:pt x="5935438" y="2968300"/>
                    <a:pt x="5937130" y="2958625"/>
                    <a:pt x="5943559" y="2950199"/>
                  </a:cubicBezTo>
                  <a:cubicBezTo>
                    <a:pt x="5952355" y="2938902"/>
                    <a:pt x="5971641" y="2939434"/>
                    <a:pt x="5975701" y="2923672"/>
                  </a:cubicBezTo>
                  <a:cubicBezTo>
                    <a:pt x="5981114" y="2902168"/>
                    <a:pt x="5961152" y="2871681"/>
                    <a:pt x="5967581" y="2845340"/>
                  </a:cubicBezTo>
                  <a:cubicBezTo>
                    <a:pt x="6012918" y="2845499"/>
                    <a:pt x="6054871" y="2879575"/>
                    <a:pt x="6098178" y="2888533"/>
                  </a:cubicBezTo>
                  <a:cubicBezTo>
                    <a:pt x="6132012" y="2895709"/>
                    <a:pt x="6166184" y="2891935"/>
                    <a:pt x="6201033" y="2899112"/>
                  </a:cubicBezTo>
                  <a:cubicBezTo>
                    <a:pt x="6232498" y="2905571"/>
                    <a:pt x="6254152" y="2911844"/>
                    <a:pt x="6278512" y="2930822"/>
                  </a:cubicBezTo>
                  <a:cubicBezTo>
                    <a:pt x="6304902" y="2951262"/>
                    <a:pt x="6301857" y="2948391"/>
                    <a:pt x="6304902" y="2984062"/>
                  </a:cubicBezTo>
                  <a:cubicBezTo>
                    <a:pt x="6332646" y="2995359"/>
                    <a:pt x="6379675" y="2986215"/>
                    <a:pt x="6410125" y="2986215"/>
                  </a:cubicBezTo>
                  <a:cubicBezTo>
                    <a:pt x="6437869" y="2986215"/>
                    <a:pt x="6476778" y="2991770"/>
                    <a:pt x="6504860" y="2983530"/>
                  </a:cubicBezTo>
                  <a:cubicBezTo>
                    <a:pt x="6504860" y="2917213"/>
                    <a:pt x="6585384" y="2942677"/>
                    <a:pt x="6625984" y="2954664"/>
                  </a:cubicBezTo>
                  <a:cubicBezTo>
                    <a:pt x="6652374" y="2962373"/>
                    <a:pt x="6681472" y="2974759"/>
                    <a:pt x="6709892" y="2971888"/>
                  </a:cubicBezTo>
                  <a:cubicBezTo>
                    <a:pt x="6738650" y="2969018"/>
                    <a:pt x="6755229" y="2948232"/>
                    <a:pt x="6781619" y="2941401"/>
                  </a:cubicBezTo>
                  <a:cubicBezTo>
                    <a:pt x="6822220" y="2930662"/>
                    <a:pt x="6870940" y="2950544"/>
                    <a:pt x="6909510" y="2935500"/>
                  </a:cubicBezTo>
                  <a:cubicBezTo>
                    <a:pt x="6952818" y="2918462"/>
                    <a:pt x="6946728" y="2900733"/>
                    <a:pt x="7001200" y="2918648"/>
                  </a:cubicBezTo>
                  <a:cubicBezTo>
                    <a:pt x="7073942" y="2942491"/>
                    <a:pt x="7136873" y="2970267"/>
                    <a:pt x="7200480" y="3006124"/>
                  </a:cubicBezTo>
                  <a:cubicBezTo>
                    <a:pt x="7233299" y="3024597"/>
                    <a:pt x="7260028" y="3044851"/>
                    <a:pt x="7289124" y="3068667"/>
                  </a:cubicBezTo>
                  <a:cubicBezTo>
                    <a:pt x="7320928" y="3094848"/>
                    <a:pt x="7341228" y="3116538"/>
                    <a:pt x="7366266" y="3145404"/>
                  </a:cubicBezTo>
                  <a:cubicBezTo>
                    <a:pt x="7376077" y="3157046"/>
                    <a:pt x="7380476" y="3162256"/>
                    <a:pt x="7395024" y="3169246"/>
                  </a:cubicBezTo>
                  <a:cubicBezTo>
                    <a:pt x="7434610" y="3188225"/>
                    <a:pt x="7471826" y="3167811"/>
                    <a:pt x="7506676" y="3148806"/>
                  </a:cubicBezTo>
                  <a:cubicBezTo>
                    <a:pt x="7534419" y="3133576"/>
                    <a:pt x="7538479" y="3130333"/>
                    <a:pt x="7573328" y="3129270"/>
                  </a:cubicBezTo>
                  <a:cubicBezTo>
                    <a:pt x="7612913" y="3128180"/>
                    <a:pt x="7623740" y="3108484"/>
                    <a:pt x="7658250" y="3092509"/>
                  </a:cubicBezTo>
                  <a:cubicBezTo>
                    <a:pt x="7688700" y="3078183"/>
                    <a:pt x="7716782" y="3081399"/>
                    <a:pt x="7750278" y="3081399"/>
                  </a:cubicBezTo>
                  <a:cubicBezTo>
                    <a:pt x="7830126" y="3081771"/>
                    <a:pt x="7930950" y="3063298"/>
                    <a:pt x="7995910" y="3014895"/>
                  </a:cubicBezTo>
                  <a:cubicBezTo>
                    <a:pt x="8020609" y="2996608"/>
                    <a:pt x="8032451" y="2958093"/>
                    <a:pt x="8063578" y="2952883"/>
                  </a:cubicBezTo>
                  <a:cubicBezTo>
                    <a:pt x="8100118" y="2946797"/>
                    <a:pt x="8150530" y="2991239"/>
                    <a:pt x="8184026" y="3006841"/>
                  </a:cubicBezTo>
                  <a:cubicBezTo>
                    <a:pt x="8225642" y="3026006"/>
                    <a:pt x="8232070" y="3028876"/>
                    <a:pt x="8271655" y="3006124"/>
                  </a:cubicBezTo>
                  <a:cubicBezTo>
                    <a:pt x="8277407" y="3002907"/>
                    <a:pt x="8283158" y="3000568"/>
                    <a:pt x="8288910" y="2998229"/>
                  </a:cubicBezTo>
                  <a:lnTo>
                    <a:pt x="8285188" y="3065637"/>
                  </a:lnTo>
                  <a:cubicBezTo>
                    <a:pt x="8295339" y="3031029"/>
                    <a:pt x="8439470" y="3010961"/>
                    <a:pt x="8469244" y="3020450"/>
                  </a:cubicBezTo>
                  <a:cubicBezTo>
                    <a:pt x="8472966" y="3063670"/>
                    <a:pt x="8481086" y="3075657"/>
                    <a:pt x="8530483" y="3082116"/>
                  </a:cubicBezTo>
                  <a:cubicBezTo>
                    <a:pt x="8575144" y="3088044"/>
                    <a:pt x="8640781" y="3089293"/>
                    <a:pt x="8684088" y="3080149"/>
                  </a:cubicBezTo>
                  <a:cubicBezTo>
                    <a:pt x="8700328" y="3076561"/>
                    <a:pt x="8716230" y="3071006"/>
                    <a:pt x="8731455" y="3065265"/>
                  </a:cubicBezTo>
                  <a:cubicBezTo>
                    <a:pt x="8752094" y="3063670"/>
                    <a:pt x="8773748" y="3060799"/>
                    <a:pt x="8792356" y="3064387"/>
                  </a:cubicBezTo>
                  <a:cubicBezTo>
                    <a:pt x="8827881" y="3071378"/>
                    <a:pt x="8837693" y="3095912"/>
                    <a:pt x="8876940" y="3097533"/>
                  </a:cubicBezTo>
                  <a:cubicBezTo>
                    <a:pt x="8908406" y="3098782"/>
                    <a:pt x="8947652" y="3102557"/>
                    <a:pt x="8978441" y="3094131"/>
                  </a:cubicBezTo>
                  <a:cubicBezTo>
                    <a:pt x="9002463" y="3087512"/>
                    <a:pt x="9023102" y="3066886"/>
                    <a:pt x="9044417" y="3056307"/>
                  </a:cubicBezTo>
                  <a:cubicBezTo>
                    <a:pt x="9050846" y="3054340"/>
                    <a:pt x="9057274" y="3052373"/>
                    <a:pt x="9063702" y="3050220"/>
                  </a:cubicBezTo>
                  <a:cubicBezTo>
                    <a:pt x="9065056" y="3049848"/>
                    <a:pt x="9066409" y="3049130"/>
                    <a:pt x="9067424" y="3048785"/>
                  </a:cubicBezTo>
                  <a:cubicBezTo>
                    <a:pt x="9107686" y="3042326"/>
                    <a:pt x="9154038" y="3056493"/>
                    <a:pt x="9191932" y="3062048"/>
                  </a:cubicBezTo>
                  <a:cubicBezTo>
                    <a:pt x="9214938" y="3065265"/>
                    <a:pt x="9235239" y="3065451"/>
                    <a:pt x="9254862" y="3072255"/>
                  </a:cubicBezTo>
                  <a:cubicBezTo>
                    <a:pt x="9256554" y="3076747"/>
                    <a:pt x="9257908" y="3081399"/>
                    <a:pt x="9261291" y="3085173"/>
                  </a:cubicBezTo>
                  <a:cubicBezTo>
                    <a:pt x="9281591" y="3109547"/>
                    <a:pt x="9304936" y="3105959"/>
                    <a:pt x="9331665" y="3116538"/>
                  </a:cubicBezTo>
                  <a:cubicBezTo>
                    <a:pt x="9337755" y="3118877"/>
                    <a:pt x="9345198" y="3130519"/>
                    <a:pt x="9350950" y="3133204"/>
                  </a:cubicBezTo>
                  <a:cubicBezTo>
                    <a:pt x="9373618" y="3144155"/>
                    <a:pt x="9410836" y="3152394"/>
                    <a:pt x="9436550" y="3146653"/>
                  </a:cubicBezTo>
                  <a:cubicBezTo>
                    <a:pt x="9439256" y="3146122"/>
                    <a:pt x="9441286" y="3144872"/>
                    <a:pt x="9443654" y="3143969"/>
                  </a:cubicBezTo>
                  <a:cubicBezTo>
                    <a:pt x="9451436" y="3144155"/>
                    <a:pt x="9459894" y="3143596"/>
                    <a:pt x="9469706" y="3141284"/>
                  </a:cubicBezTo>
                  <a:cubicBezTo>
                    <a:pt x="9526547" y="3127648"/>
                    <a:pt x="9544818" y="3089293"/>
                    <a:pt x="9561734" y="3046100"/>
                  </a:cubicBezTo>
                  <a:cubicBezTo>
                    <a:pt x="9582711" y="3047349"/>
                    <a:pt x="9604364" y="3049848"/>
                    <a:pt x="9615530" y="3049848"/>
                  </a:cubicBezTo>
                  <a:cubicBezTo>
                    <a:pt x="9642596" y="3049689"/>
                    <a:pt x="9678798" y="3042140"/>
                    <a:pt x="9703836" y="3052905"/>
                  </a:cubicBezTo>
                  <a:cubicBezTo>
                    <a:pt x="9713309" y="3056839"/>
                    <a:pt x="9721429" y="3069225"/>
                    <a:pt x="9732256" y="3074063"/>
                  </a:cubicBezTo>
                  <a:cubicBezTo>
                    <a:pt x="9760338" y="3087140"/>
                    <a:pt x="9795186" y="3081399"/>
                    <a:pt x="9825976" y="3081399"/>
                  </a:cubicBezTo>
                  <a:cubicBezTo>
                    <a:pt x="9853380" y="3081399"/>
                    <a:pt x="9881124" y="3082302"/>
                    <a:pt x="9908868" y="3081771"/>
                  </a:cubicBezTo>
                  <a:cubicBezTo>
                    <a:pt x="9953190" y="3080867"/>
                    <a:pt x="9995144" y="3059895"/>
                    <a:pt x="10036082" y="3071537"/>
                  </a:cubicBezTo>
                  <a:cubicBezTo>
                    <a:pt x="10039804" y="3072627"/>
                    <a:pt x="10043188" y="3074249"/>
                    <a:pt x="10046571" y="3076375"/>
                  </a:cubicBezTo>
                  <a:lnTo>
                    <a:pt x="10046571" y="3173712"/>
                  </a:lnTo>
                  <a:cubicBezTo>
                    <a:pt x="10017812" y="3176396"/>
                    <a:pt x="9988038" y="3186975"/>
                    <a:pt x="9957250" y="3187693"/>
                  </a:cubicBezTo>
                  <a:cubicBezTo>
                    <a:pt x="9929506" y="3188411"/>
                    <a:pt x="9901763" y="3187347"/>
                    <a:pt x="9874019" y="3187347"/>
                  </a:cubicBezTo>
                  <a:cubicBezTo>
                    <a:pt x="9842892" y="3187347"/>
                    <a:pt x="9808382" y="3193620"/>
                    <a:pt x="9779962" y="3179453"/>
                  </a:cubicBezTo>
                  <a:cubicBezTo>
                    <a:pt x="9769134" y="3174243"/>
                    <a:pt x="9760676" y="3160820"/>
                    <a:pt x="9751541" y="3156700"/>
                  </a:cubicBezTo>
                  <a:cubicBezTo>
                    <a:pt x="9726504" y="3145032"/>
                    <a:pt x="9690302" y="3153298"/>
                    <a:pt x="9662897" y="3153298"/>
                  </a:cubicBezTo>
                  <a:cubicBezTo>
                    <a:pt x="9651732" y="3153298"/>
                    <a:pt x="9630078" y="3150428"/>
                    <a:pt x="9608763" y="3149152"/>
                  </a:cubicBezTo>
                  <a:cubicBezTo>
                    <a:pt x="9591846" y="3195401"/>
                    <a:pt x="9573576" y="3236627"/>
                    <a:pt x="9516397" y="3251326"/>
                  </a:cubicBezTo>
                  <a:cubicBezTo>
                    <a:pt x="9506585" y="3253851"/>
                    <a:pt x="9497788" y="3254383"/>
                    <a:pt x="9490006" y="3254197"/>
                  </a:cubicBezTo>
                  <a:cubicBezTo>
                    <a:pt x="9487638" y="3255100"/>
                    <a:pt x="9485608" y="3256350"/>
                    <a:pt x="9482902" y="3257067"/>
                  </a:cubicBezTo>
                  <a:cubicBezTo>
                    <a:pt x="9457188" y="3263154"/>
                    <a:pt x="9419632" y="3254383"/>
                    <a:pt x="9397302" y="3242741"/>
                  </a:cubicBezTo>
                  <a:cubicBezTo>
                    <a:pt x="9391212" y="3239684"/>
                    <a:pt x="9383430" y="3227324"/>
                    <a:pt x="9377679" y="3224799"/>
                  </a:cubicBezTo>
                  <a:cubicBezTo>
                    <a:pt x="9350950" y="3213343"/>
                    <a:pt x="9327266" y="3217091"/>
                    <a:pt x="9306966" y="3191095"/>
                  </a:cubicBezTo>
                  <a:cubicBezTo>
                    <a:pt x="9303922" y="3187161"/>
                    <a:pt x="9302230" y="3181978"/>
                    <a:pt x="9300876" y="3177300"/>
                  </a:cubicBezTo>
                  <a:cubicBezTo>
                    <a:pt x="9280914" y="3169964"/>
                    <a:pt x="9260276" y="3169778"/>
                    <a:pt x="9237269" y="3166190"/>
                  </a:cubicBezTo>
                  <a:cubicBezTo>
                    <a:pt x="9199037" y="3160103"/>
                    <a:pt x="9152684" y="3145032"/>
                    <a:pt x="9112422" y="3151863"/>
                  </a:cubicBezTo>
                  <a:cubicBezTo>
                    <a:pt x="9111070" y="3152208"/>
                    <a:pt x="9109716" y="3152926"/>
                    <a:pt x="9108701" y="3153272"/>
                  </a:cubicBezTo>
                  <a:cubicBezTo>
                    <a:pt x="9102272" y="3155425"/>
                    <a:pt x="9095506" y="3157764"/>
                    <a:pt x="9089078" y="3159731"/>
                  </a:cubicBezTo>
                  <a:cubicBezTo>
                    <a:pt x="9081296" y="3164037"/>
                    <a:pt x="9073176" y="3169778"/>
                    <a:pt x="9065056" y="3175679"/>
                  </a:cubicBezTo>
                  <a:cubicBezTo>
                    <a:pt x="9051860" y="3185540"/>
                    <a:pt x="9037988" y="3195773"/>
                    <a:pt x="9022764" y="3200239"/>
                  </a:cubicBezTo>
                  <a:cubicBezTo>
                    <a:pt x="8991974" y="3209382"/>
                    <a:pt x="8952728" y="3205262"/>
                    <a:pt x="8920924" y="3204013"/>
                  </a:cubicBezTo>
                  <a:cubicBezTo>
                    <a:pt x="8881338" y="3202392"/>
                    <a:pt x="8871865" y="3175865"/>
                    <a:pt x="8836002" y="3168343"/>
                  </a:cubicBezTo>
                  <a:cubicBezTo>
                    <a:pt x="8817393" y="3164409"/>
                    <a:pt x="8795739" y="3167625"/>
                    <a:pt x="8775100" y="3169246"/>
                  </a:cubicBezTo>
                  <a:cubicBezTo>
                    <a:pt x="8759876" y="3175519"/>
                    <a:pt x="8743974" y="3181420"/>
                    <a:pt x="8727395" y="3185194"/>
                  </a:cubicBezTo>
                  <a:cubicBezTo>
                    <a:pt x="8684088" y="3194870"/>
                    <a:pt x="8618112" y="3193434"/>
                    <a:pt x="8573114" y="3187161"/>
                  </a:cubicBezTo>
                  <a:cubicBezTo>
                    <a:pt x="8523716" y="3180171"/>
                    <a:pt x="8515596" y="3167253"/>
                    <a:pt x="8511874" y="3121030"/>
                  </a:cubicBezTo>
                  <a:cubicBezTo>
                    <a:pt x="8481762" y="3110982"/>
                    <a:pt x="8336954" y="3132486"/>
                    <a:pt x="8326804" y="3169592"/>
                  </a:cubicBezTo>
                  <a:lnTo>
                    <a:pt x="8330526" y="3097187"/>
                  </a:lnTo>
                  <a:cubicBezTo>
                    <a:pt x="8324774" y="3099872"/>
                    <a:pt x="8319022" y="3102211"/>
                    <a:pt x="8313270" y="3105773"/>
                  </a:cubicBezTo>
                  <a:cubicBezTo>
                    <a:pt x="8273347" y="3129987"/>
                    <a:pt x="8266918" y="3127117"/>
                    <a:pt x="8225303" y="3106490"/>
                  </a:cubicBezTo>
                  <a:cubicBezTo>
                    <a:pt x="8191470" y="3089825"/>
                    <a:pt x="8141057" y="3042140"/>
                    <a:pt x="8104178" y="3048599"/>
                  </a:cubicBezTo>
                  <a:cubicBezTo>
                    <a:pt x="8073052" y="3053968"/>
                    <a:pt x="8061210" y="3095566"/>
                    <a:pt x="8036172" y="3115102"/>
                  </a:cubicBezTo>
                  <a:cubicBezTo>
                    <a:pt x="7971212" y="3166907"/>
                    <a:pt x="7869711" y="3186630"/>
                    <a:pt x="7789525" y="3186444"/>
                  </a:cubicBezTo>
                  <a:cubicBezTo>
                    <a:pt x="7756030" y="3186444"/>
                    <a:pt x="7727610" y="3183041"/>
                    <a:pt x="7696820" y="3198458"/>
                  </a:cubicBezTo>
                  <a:cubicBezTo>
                    <a:pt x="7662310" y="3215469"/>
                    <a:pt x="7651484" y="3236627"/>
                    <a:pt x="7611898" y="3237876"/>
                  </a:cubicBezTo>
                  <a:cubicBezTo>
                    <a:pt x="7576711" y="3238966"/>
                    <a:pt x="7572651" y="3242368"/>
                    <a:pt x="7544569" y="3258689"/>
                  </a:cubicBezTo>
                  <a:cubicBezTo>
                    <a:pt x="7509720" y="3279129"/>
                    <a:pt x="7472165" y="3301164"/>
                    <a:pt x="7432580" y="3280724"/>
                  </a:cubicBezTo>
                  <a:cubicBezTo>
                    <a:pt x="7418031" y="3273201"/>
                    <a:pt x="7413294" y="3267832"/>
                    <a:pt x="7403482" y="3255286"/>
                  </a:cubicBezTo>
                  <a:cubicBezTo>
                    <a:pt x="7378446" y="3224267"/>
                    <a:pt x="7358146" y="3200956"/>
                    <a:pt x="7326004" y="3172808"/>
                  </a:cubicBezTo>
                  <a:cubicBezTo>
                    <a:pt x="7296906" y="3146999"/>
                    <a:pt x="7270516" y="3125495"/>
                    <a:pt x="7237359" y="3105613"/>
                  </a:cubicBezTo>
                  <a:cubicBezTo>
                    <a:pt x="7173414" y="3067072"/>
                    <a:pt x="7110144" y="3037143"/>
                    <a:pt x="7037064" y="3011679"/>
                  </a:cubicBezTo>
                  <a:cubicBezTo>
                    <a:pt x="6982253" y="2992488"/>
                    <a:pt x="6988682" y="3011307"/>
                    <a:pt x="6945036" y="3029780"/>
                  </a:cubicBezTo>
                  <a:cubicBezTo>
                    <a:pt x="6906466" y="3045914"/>
                    <a:pt x="6857068" y="3024570"/>
                    <a:pt x="6816468" y="3036053"/>
                  </a:cubicBezTo>
                  <a:cubicBezTo>
                    <a:pt x="6789739" y="3043575"/>
                    <a:pt x="6772822" y="3065796"/>
                    <a:pt x="6744402" y="3068853"/>
                  </a:cubicBezTo>
                  <a:cubicBezTo>
                    <a:pt x="6715644" y="3071724"/>
                    <a:pt x="6686546" y="3058646"/>
                    <a:pt x="6659818" y="3050220"/>
                  </a:cubicBezTo>
                  <a:cubicBezTo>
                    <a:pt x="6619218" y="3037302"/>
                    <a:pt x="6538693" y="3010057"/>
                    <a:pt x="6538693" y="3081213"/>
                  </a:cubicBezTo>
                  <a:cubicBezTo>
                    <a:pt x="6510273" y="3090197"/>
                    <a:pt x="6471026" y="3084083"/>
                    <a:pt x="6443282" y="3084083"/>
                  </a:cubicBezTo>
                  <a:cubicBezTo>
                    <a:pt x="6412494" y="3084083"/>
                    <a:pt x="6365465" y="3093945"/>
                    <a:pt x="6337383" y="3081771"/>
                  </a:cubicBezTo>
                  <a:cubicBezTo>
                    <a:pt x="6334676" y="3043416"/>
                    <a:pt x="6337383" y="3046446"/>
                    <a:pt x="6310992" y="3024570"/>
                  </a:cubicBezTo>
                  <a:cubicBezTo>
                    <a:pt x="6295767" y="3011865"/>
                    <a:pt x="6281557" y="3004316"/>
                    <a:pt x="6265317" y="2998947"/>
                  </a:cubicBezTo>
                  <a:cubicBezTo>
                    <a:pt x="6255505" y="2995731"/>
                    <a:pt x="6245017" y="2993206"/>
                    <a:pt x="6233175" y="2990521"/>
                  </a:cubicBezTo>
                  <a:cubicBezTo>
                    <a:pt x="6228776" y="2989617"/>
                    <a:pt x="6224378" y="2988900"/>
                    <a:pt x="6219980" y="2988182"/>
                  </a:cubicBezTo>
                  <a:cubicBezTo>
                    <a:pt x="6189530" y="2983716"/>
                    <a:pt x="6159756" y="2985869"/>
                    <a:pt x="6129982" y="2979224"/>
                  </a:cubicBezTo>
                  <a:cubicBezTo>
                    <a:pt x="6086337" y="2969549"/>
                    <a:pt x="6044045" y="2932975"/>
                    <a:pt x="5998369" y="2932975"/>
                  </a:cubicBezTo>
                  <a:cubicBezTo>
                    <a:pt x="5991941" y="2961123"/>
                    <a:pt x="6011903" y="2993923"/>
                    <a:pt x="6006489" y="3017048"/>
                  </a:cubicBezTo>
                  <a:cubicBezTo>
                    <a:pt x="6002429" y="3034086"/>
                    <a:pt x="5983144" y="3033368"/>
                    <a:pt x="5974009" y="3045542"/>
                  </a:cubicBezTo>
                  <a:cubicBezTo>
                    <a:pt x="5967581" y="3054526"/>
                    <a:pt x="5966227" y="3064919"/>
                    <a:pt x="5960137" y="3073690"/>
                  </a:cubicBezTo>
                  <a:cubicBezTo>
                    <a:pt x="5923935" y="3127834"/>
                    <a:pt x="5881305" y="3138041"/>
                    <a:pt x="5830554" y="3167625"/>
                  </a:cubicBezTo>
                  <a:cubicBezTo>
                    <a:pt x="5805179" y="3121721"/>
                    <a:pt x="5759503" y="3073690"/>
                    <a:pt x="5705708" y="3065796"/>
                  </a:cubicBezTo>
                  <a:cubicBezTo>
                    <a:pt x="5674242" y="3061145"/>
                    <a:pt x="5613003" y="3059895"/>
                    <a:pt x="5587290" y="3075312"/>
                  </a:cubicBezTo>
                  <a:cubicBezTo>
                    <a:pt x="5561576" y="3090888"/>
                    <a:pt x="5555824" y="3109733"/>
                    <a:pt x="5526051" y="3120658"/>
                  </a:cubicBezTo>
                  <a:cubicBezTo>
                    <a:pt x="5495939" y="3131768"/>
                    <a:pt x="5468872" y="3135543"/>
                    <a:pt x="5439775" y="3126213"/>
                  </a:cubicBezTo>
                  <a:cubicBezTo>
                    <a:pt x="5403234" y="3114385"/>
                    <a:pt x="5373122" y="3096098"/>
                    <a:pt x="5332522" y="3100404"/>
                  </a:cubicBezTo>
                  <a:cubicBezTo>
                    <a:pt x="5293952" y="3104523"/>
                    <a:pt x="5232036" y="3120844"/>
                    <a:pt x="5197187" y="3138945"/>
                  </a:cubicBezTo>
                  <a:cubicBezTo>
                    <a:pt x="5177564" y="3148806"/>
                    <a:pt x="5169105" y="3165817"/>
                    <a:pt x="5146775" y="3170841"/>
                  </a:cubicBezTo>
                  <a:cubicBezTo>
                    <a:pt x="5122415" y="3176396"/>
                    <a:pt x="5092641" y="3162787"/>
                    <a:pt x="5068281" y="3168874"/>
                  </a:cubicBezTo>
                  <a:cubicBezTo>
                    <a:pt x="5034109" y="3177486"/>
                    <a:pt x="5003658" y="3208319"/>
                    <a:pt x="4968810" y="3223018"/>
                  </a:cubicBezTo>
                  <a:cubicBezTo>
                    <a:pt x="4941066" y="3234474"/>
                    <a:pt x="4922458" y="3253293"/>
                    <a:pt x="4891331" y="3255446"/>
                  </a:cubicBezTo>
                  <a:cubicBezTo>
                    <a:pt x="4852422" y="3257971"/>
                    <a:pt x="4826708" y="3230009"/>
                    <a:pt x="4802010" y="3204545"/>
                  </a:cubicBezTo>
                  <a:cubicBezTo>
                    <a:pt x="4764793" y="3165658"/>
                    <a:pt x="4732312" y="3120472"/>
                    <a:pt x="4685283" y="3092350"/>
                  </a:cubicBezTo>
                  <a:cubicBezTo>
                    <a:pt x="4635886" y="3062952"/>
                    <a:pt x="4593256" y="3067258"/>
                    <a:pt x="4538784" y="3067604"/>
                  </a:cubicBezTo>
                  <a:cubicBezTo>
                    <a:pt x="4508333" y="3067790"/>
                    <a:pt x="4477883" y="3069943"/>
                    <a:pt x="4447771" y="3063829"/>
                  </a:cubicBezTo>
                  <a:cubicBezTo>
                    <a:pt x="4431192" y="3060427"/>
                    <a:pt x="4387547" y="3057556"/>
                    <a:pt x="4373675" y="3049848"/>
                  </a:cubicBezTo>
                  <a:cubicBezTo>
                    <a:pt x="4357435" y="3040704"/>
                    <a:pt x="4349653" y="3019201"/>
                    <a:pt x="4330368" y="3008994"/>
                  </a:cubicBezTo>
                  <a:cubicBezTo>
                    <a:pt x="4309391" y="2998043"/>
                    <a:pt x="4292136" y="2999665"/>
                    <a:pt x="4269806" y="2999479"/>
                  </a:cubicBezTo>
                  <a:cubicBezTo>
                    <a:pt x="4233265" y="2999133"/>
                    <a:pt x="4197063" y="2999665"/>
                    <a:pt x="4160523" y="2999665"/>
                  </a:cubicBezTo>
                  <a:cubicBezTo>
                    <a:pt x="4117216" y="2999665"/>
                    <a:pt x="4067480" y="3006655"/>
                    <a:pt x="4024511" y="3000914"/>
                  </a:cubicBezTo>
                  <a:cubicBezTo>
                    <a:pt x="3965979" y="2993046"/>
                    <a:pt x="3959212" y="2952352"/>
                    <a:pt x="3928086" y="2914528"/>
                  </a:cubicBezTo>
                  <a:cubicBezTo>
                    <a:pt x="3838426" y="2806426"/>
                    <a:pt x="3813052" y="2988926"/>
                    <a:pt x="3743015" y="3023879"/>
                  </a:cubicBezTo>
                  <a:cubicBezTo>
                    <a:pt x="3704783" y="3043043"/>
                    <a:pt x="3663844" y="3026006"/>
                    <a:pt x="3622229" y="3034272"/>
                  </a:cubicBezTo>
                  <a:cubicBezTo>
                    <a:pt x="3569448" y="3044665"/>
                    <a:pt x="3537645" y="3088044"/>
                    <a:pt x="3512607" y="3129270"/>
                  </a:cubicBezTo>
                  <a:cubicBezTo>
                    <a:pt x="3446970" y="3112604"/>
                    <a:pt x="3326860" y="3102370"/>
                    <a:pt x="3259870" y="3121561"/>
                  </a:cubicBezTo>
                  <a:cubicBezTo>
                    <a:pt x="3256486" y="3210286"/>
                    <a:pt x="3082243" y="3176051"/>
                    <a:pt x="3032169" y="3139849"/>
                  </a:cubicBezTo>
                  <a:cubicBezTo>
                    <a:pt x="3009839" y="3123714"/>
                    <a:pt x="2999350" y="3106490"/>
                    <a:pt x="2969238" y="3100776"/>
                  </a:cubicBezTo>
                  <a:cubicBezTo>
                    <a:pt x="2934728" y="3094131"/>
                    <a:pt x="2866722" y="3094317"/>
                    <a:pt x="2835595" y="3104896"/>
                  </a:cubicBezTo>
                  <a:cubicBezTo>
                    <a:pt x="2808867" y="3114199"/>
                    <a:pt x="2792288" y="3149524"/>
                    <a:pt x="2764206" y="3129615"/>
                  </a:cubicBezTo>
                  <a:cubicBezTo>
                    <a:pt x="2738492" y="3111328"/>
                    <a:pt x="2747966" y="3059178"/>
                    <a:pt x="2748305" y="3033554"/>
                  </a:cubicBezTo>
                  <a:cubicBezTo>
                    <a:pt x="2748305" y="3031747"/>
                    <a:pt x="2748305" y="3029780"/>
                    <a:pt x="2748305" y="3027999"/>
                  </a:cubicBezTo>
                  <a:cubicBezTo>
                    <a:pt x="2748643" y="3027999"/>
                    <a:pt x="2748643" y="3028159"/>
                    <a:pt x="2748981" y="3028345"/>
                  </a:cubicBezTo>
                  <a:cubicBezTo>
                    <a:pt x="2776725" y="3046977"/>
                    <a:pt x="2792965" y="3014018"/>
                    <a:pt x="2820032" y="3005406"/>
                  </a:cubicBezTo>
                  <a:cubicBezTo>
                    <a:pt x="2850820" y="2995545"/>
                    <a:pt x="2918488" y="2995359"/>
                    <a:pt x="2952661" y="3001445"/>
                  </a:cubicBezTo>
                  <a:cubicBezTo>
                    <a:pt x="2982772" y="3006841"/>
                    <a:pt x="2993260" y="3022975"/>
                    <a:pt x="3015252" y="3037834"/>
                  </a:cubicBezTo>
                  <a:cubicBezTo>
                    <a:pt x="3065326" y="3071537"/>
                    <a:pt x="3238893" y="3103460"/>
                    <a:pt x="3242276" y="3020822"/>
                  </a:cubicBezTo>
                  <a:cubicBezTo>
                    <a:pt x="3308929" y="3002881"/>
                    <a:pt x="3428363" y="3012396"/>
                    <a:pt x="3493661" y="3027999"/>
                  </a:cubicBezTo>
                  <a:cubicBezTo>
                    <a:pt x="3518698" y="2989644"/>
                    <a:pt x="3550164" y="2949295"/>
                    <a:pt x="3602943" y="2939434"/>
                  </a:cubicBezTo>
                  <a:cubicBezTo>
                    <a:pt x="3644221" y="2931912"/>
                    <a:pt x="3684821" y="2947674"/>
                    <a:pt x="3723053" y="2929759"/>
                  </a:cubicBezTo>
                  <a:cubicBezTo>
                    <a:pt x="3775327" y="2905298"/>
                    <a:pt x="3802668" y="2803494"/>
                    <a:pt x="3850611" y="2796620"/>
                  </a:cubicBezTo>
                  <a:close/>
                  <a:moveTo>
                    <a:pt x="5841406" y="1181"/>
                  </a:moveTo>
                  <a:cubicBezTo>
                    <a:pt x="5873770" y="-4091"/>
                    <a:pt x="5903390" y="9090"/>
                    <a:pt x="5938496" y="24665"/>
                  </a:cubicBezTo>
                  <a:cubicBezTo>
                    <a:pt x="5981403" y="43701"/>
                    <a:pt x="6009196" y="57473"/>
                    <a:pt x="6046252" y="86316"/>
                  </a:cubicBezTo>
                  <a:cubicBezTo>
                    <a:pt x="6075507" y="108885"/>
                    <a:pt x="6095985" y="111409"/>
                    <a:pt x="6132066" y="123594"/>
                  </a:cubicBezTo>
                  <a:cubicBezTo>
                    <a:pt x="6167172" y="135420"/>
                    <a:pt x="6179361" y="154239"/>
                    <a:pt x="6220806" y="153734"/>
                  </a:cubicBezTo>
                  <a:cubicBezTo>
                    <a:pt x="6262251" y="153158"/>
                    <a:pt x="6313935" y="162531"/>
                    <a:pt x="6353916" y="150850"/>
                  </a:cubicBezTo>
                  <a:cubicBezTo>
                    <a:pt x="6355867" y="141549"/>
                    <a:pt x="6357817" y="132247"/>
                    <a:pt x="6359279" y="122729"/>
                  </a:cubicBezTo>
                  <a:cubicBezTo>
                    <a:pt x="6385121" y="110183"/>
                    <a:pt x="6462159" y="115519"/>
                    <a:pt x="6492877" y="119484"/>
                  </a:cubicBezTo>
                  <a:cubicBezTo>
                    <a:pt x="6521645" y="123234"/>
                    <a:pt x="6547487" y="133256"/>
                    <a:pt x="6577717" y="140611"/>
                  </a:cubicBezTo>
                  <a:cubicBezTo>
                    <a:pt x="6617699" y="150706"/>
                    <a:pt x="6643053" y="158205"/>
                    <a:pt x="6686935" y="150129"/>
                  </a:cubicBezTo>
                  <a:cubicBezTo>
                    <a:pt x="6720578" y="143856"/>
                    <a:pt x="6795179" y="110543"/>
                    <a:pt x="6820533" y="131526"/>
                  </a:cubicBezTo>
                  <a:cubicBezTo>
                    <a:pt x="6847837" y="154095"/>
                    <a:pt x="6814194" y="200315"/>
                    <a:pt x="6835160" y="219351"/>
                  </a:cubicBezTo>
                  <a:cubicBezTo>
                    <a:pt x="6846862" y="229878"/>
                    <a:pt x="6869779" y="220072"/>
                    <a:pt x="6884406" y="221514"/>
                  </a:cubicBezTo>
                  <a:cubicBezTo>
                    <a:pt x="6903909" y="223461"/>
                    <a:pt x="6906835" y="229518"/>
                    <a:pt x="6921462" y="234781"/>
                  </a:cubicBezTo>
                  <a:cubicBezTo>
                    <a:pt x="6936577" y="240117"/>
                    <a:pt x="6962419" y="254971"/>
                    <a:pt x="6977047" y="253601"/>
                  </a:cubicBezTo>
                  <a:cubicBezTo>
                    <a:pt x="6998500" y="251438"/>
                    <a:pt x="7007277" y="228652"/>
                    <a:pt x="7028243" y="222596"/>
                  </a:cubicBezTo>
                  <a:cubicBezTo>
                    <a:pt x="7065299" y="211635"/>
                    <a:pt x="7094554" y="230960"/>
                    <a:pt x="7130635" y="205362"/>
                  </a:cubicBezTo>
                  <a:cubicBezTo>
                    <a:pt x="7146725" y="194042"/>
                    <a:pt x="7153551" y="176304"/>
                    <a:pt x="7171105" y="169526"/>
                  </a:cubicBezTo>
                  <a:cubicBezTo>
                    <a:pt x="7188170" y="162531"/>
                    <a:pt x="7222788" y="170752"/>
                    <a:pt x="7241317" y="170752"/>
                  </a:cubicBezTo>
                  <a:cubicBezTo>
                    <a:pt x="7279347" y="170752"/>
                    <a:pt x="7326155" y="180269"/>
                    <a:pt x="7360774" y="158782"/>
                  </a:cubicBezTo>
                  <a:cubicBezTo>
                    <a:pt x="7383203" y="144793"/>
                    <a:pt x="7408069" y="117898"/>
                    <a:pt x="7428061" y="98862"/>
                  </a:cubicBezTo>
                  <a:cubicBezTo>
                    <a:pt x="7450489" y="77375"/>
                    <a:pt x="7463167" y="38798"/>
                    <a:pt x="7495347" y="32885"/>
                  </a:cubicBezTo>
                  <a:cubicBezTo>
                    <a:pt x="7529965" y="26612"/>
                    <a:pt x="7561171" y="56752"/>
                    <a:pt x="7598227" y="51921"/>
                  </a:cubicBezTo>
                  <a:cubicBezTo>
                    <a:pt x="7635771" y="47090"/>
                    <a:pt x="7645035" y="33246"/>
                    <a:pt x="7683066" y="43124"/>
                  </a:cubicBezTo>
                  <a:cubicBezTo>
                    <a:pt x="7730849" y="55671"/>
                    <a:pt x="7841043" y="42259"/>
                    <a:pt x="7869810" y="95834"/>
                  </a:cubicBezTo>
                  <a:cubicBezTo>
                    <a:pt x="7881999" y="81701"/>
                    <a:pt x="7901015" y="53003"/>
                    <a:pt x="7920031" y="49974"/>
                  </a:cubicBezTo>
                  <a:cubicBezTo>
                    <a:pt x="7959038" y="43990"/>
                    <a:pt x="7961963" y="79682"/>
                    <a:pt x="7976103" y="98862"/>
                  </a:cubicBezTo>
                  <a:cubicBezTo>
                    <a:pt x="8008771" y="144433"/>
                    <a:pt x="8094098" y="131310"/>
                    <a:pt x="8094098" y="202118"/>
                  </a:cubicBezTo>
                  <a:cubicBezTo>
                    <a:pt x="8111163" y="208030"/>
                    <a:pt x="8124816" y="201252"/>
                    <a:pt x="8141393" y="203199"/>
                  </a:cubicBezTo>
                  <a:cubicBezTo>
                    <a:pt x="8166260" y="206083"/>
                    <a:pt x="8186739" y="220432"/>
                    <a:pt x="8208192" y="232762"/>
                  </a:cubicBezTo>
                  <a:cubicBezTo>
                    <a:pt x="8210630" y="224687"/>
                    <a:pt x="8212093" y="216250"/>
                    <a:pt x="8213068" y="207886"/>
                  </a:cubicBezTo>
                  <a:cubicBezTo>
                    <a:pt x="8241835" y="196421"/>
                    <a:pt x="8292056" y="204641"/>
                    <a:pt x="8322287" y="204641"/>
                  </a:cubicBezTo>
                  <a:cubicBezTo>
                    <a:pt x="8361293" y="204641"/>
                    <a:pt x="8400787" y="204641"/>
                    <a:pt x="8439794" y="204641"/>
                  </a:cubicBezTo>
                  <a:cubicBezTo>
                    <a:pt x="8487577" y="204641"/>
                    <a:pt x="8546575" y="196782"/>
                    <a:pt x="8597283" y="200892"/>
                  </a:cubicBezTo>
                  <a:cubicBezTo>
                    <a:pt x="8628976" y="192455"/>
                    <a:pt x="8648479" y="179909"/>
                    <a:pt x="8687486" y="197647"/>
                  </a:cubicBezTo>
                  <a:cubicBezTo>
                    <a:pt x="8708452" y="207309"/>
                    <a:pt x="8721617" y="219134"/>
                    <a:pt x="8742583" y="221658"/>
                  </a:cubicBezTo>
                  <a:cubicBezTo>
                    <a:pt x="8748434" y="221658"/>
                    <a:pt x="8754285" y="221658"/>
                    <a:pt x="8759648" y="221658"/>
                  </a:cubicBezTo>
                  <a:cubicBezTo>
                    <a:pt x="8774276" y="219134"/>
                    <a:pt x="8781102" y="212356"/>
                    <a:pt x="8793291" y="208391"/>
                  </a:cubicBezTo>
                  <a:cubicBezTo>
                    <a:pt x="8808894" y="203560"/>
                    <a:pt x="8826934" y="209977"/>
                    <a:pt x="8841562" y="201973"/>
                  </a:cubicBezTo>
                  <a:cubicBezTo>
                    <a:pt x="8856189" y="193681"/>
                    <a:pt x="8853751" y="175943"/>
                    <a:pt x="8871304" y="171977"/>
                  </a:cubicBezTo>
                  <a:cubicBezTo>
                    <a:pt x="8874718" y="181495"/>
                    <a:pt x="8875205" y="192816"/>
                    <a:pt x="8875693" y="203920"/>
                  </a:cubicBezTo>
                  <a:cubicBezTo>
                    <a:pt x="8899097" y="201613"/>
                    <a:pt x="8918600" y="206444"/>
                    <a:pt x="8924451" y="232041"/>
                  </a:cubicBezTo>
                  <a:cubicBezTo>
                    <a:pt x="8938591" y="212140"/>
                    <a:pt x="8957119" y="227571"/>
                    <a:pt x="8976622" y="222523"/>
                  </a:cubicBezTo>
                  <a:cubicBezTo>
                    <a:pt x="8989787" y="218990"/>
                    <a:pt x="8998076" y="209472"/>
                    <a:pt x="9008803" y="201252"/>
                  </a:cubicBezTo>
                  <a:cubicBezTo>
                    <a:pt x="9047809" y="171473"/>
                    <a:pt x="9061462" y="152797"/>
                    <a:pt x="9111683" y="153734"/>
                  </a:cubicBezTo>
                  <a:cubicBezTo>
                    <a:pt x="9154590" y="154600"/>
                    <a:pt x="9181894" y="159287"/>
                    <a:pt x="9222364" y="169165"/>
                  </a:cubicBezTo>
                  <a:cubicBezTo>
                    <a:pt x="9240404" y="173636"/>
                    <a:pt x="9256007" y="170030"/>
                    <a:pt x="9274048" y="178611"/>
                  </a:cubicBezTo>
                  <a:cubicBezTo>
                    <a:pt x="9288675" y="185605"/>
                    <a:pt x="9297451" y="198512"/>
                    <a:pt x="9311104" y="203199"/>
                  </a:cubicBezTo>
                  <a:cubicBezTo>
                    <a:pt x="9330607" y="167002"/>
                    <a:pt x="9344259" y="156258"/>
                    <a:pt x="9365225" y="158926"/>
                  </a:cubicBezTo>
                  <a:cubicBezTo>
                    <a:pt x="9370101" y="156042"/>
                    <a:pt x="9375952" y="153158"/>
                    <a:pt x="9383754" y="150129"/>
                  </a:cubicBezTo>
                  <a:cubicBezTo>
                    <a:pt x="9443239" y="127200"/>
                    <a:pt x="9504674" y="116600"/>
                    <a:pt x="9565134" y="102107"/>
                  </a:cubicBezTo>
                  <a:cubicBezTo>
                    <a:pt x="9604628" y="92589"/>
                    <a:pt x="9604628" y="77014"/>
                    <a:pt x="9623644" y="50984"/>
                  </a:cubicBezTo>
                  <a:cubicBezTo>
                    <a:pt x="9636809" y="32741"/>
                    <a:pt x="9645098" y="18248"/>
                    <a:pt x="9674353" y="20916"/>
                  </a:cubicBezTo>
                  <a:cubicBezTo>
                    <a:pt x="9696782" y="23079"/>
                    <a:pt x="9715310" y="35409"/>
                    <a:pt x="9742127" y="34904"/>
                  </a:cubicBezTo>
                  <a:cubicBezTo>
                    <a:pt x="9754316" y="34688"/>
                    <a:pt x="9791373" y="27910"/>
                    <a:pt x="9801124" y="35770"/>
                  </a:cubicBezTo>
                  <a:cubicBezTo>
                    <a:pt x="9829404" y="59060"/>
                    <a:pt x="9760167" y="100304"/>
                    <a:pt x="9808925" y="121287"/>
                  </a:cubicBezTo>
                  <a:cubicBezTo>
                    <a:pt x="9818190" y="125253"/>
                    <a:pt x="9841106" y="118980"/>
                    <a:pt x="9852808" y="121431"/>
                  </a:cubicBezTo>
                  <a:cubicBezTo>
                    <a:pt x="9862560" y="123450"/>
                    <a:pt x="9868898" y="130949"/>
                    <a:pt x="9878162" y="133256"/>
                  </a:cubicBezTo>
                  <a:cubicBezTo>
                    <a:pt x="9895715" y="137583"/>
                    <a:pt x="9911805" y="136501"/>
                    <a:pt x="9929358" y="140828"/>
                  </a:cubicBezTo>
                  <a:cubicBezTo>
                    <a:pt x="9965439" y="149769"/>
                    <a:pt x="9996645" y="158926"/>
                    <a:pt x="10033701" y="153158"/>
                  </a:cubicBezTo>
                  <a:lnTo>
                    <a:pt x="10033701" y="240838"/>
                  </a:lnTo>
                  <a:cubicBezTo>
                    <a:pt x="10022487" y="245309"/>
                    <a:pt x="10010785" y="249419"/>
                    <a:pt x="9999083" y="252303"/>
                  </a:cubicBezTo>
                  <a:cubicBezTo>
                    <a:pt x="9955200" y="262542"/>
                    <a:pt x="9921069" y="252880"/>
                    <a:pt x="9880600" y="243506"/>
                  </a:cubicBezTo>
                  <a:cubicBezTo>
                    <a:pt x="9863047" y="239612"/>
                    <a:pt x="9846957" y="240478"/>
                    <a:pt x="9829892" y="236512"/>
                  </a:cubicBezTo>
                  <a:cubicBezTo>
                    <a:pt x="9820627" y="234421"/>
                    <a:pt x="9813801" y="227427"/>
                    <a:pt x="9804050" y="225408"/>
                  </a:cubicBezTo>
                  <a:cubicBezTo>
                    <a:pt x="9792835" y="223100"/>
                    <a:pt x="9769919" y="228797"/>
                    <a:pt x="9760655" y="225263"/>
                  </a:cubicBezTo>
                  <a:cubicBezTo>
                    <a:pt x="9712384" y="205867"/>
                    <a:pt x="9781133" y="167363"/>
                    <a:pt x="9752854" y="145659"/>
                  </a:cubicBezTo>
                  <a:cubicBezTo>
                    <a:pt x="9743589" y="138304"/>
                    <a:pt x="9706533" y="144577"/>
                    <a:pt x="9694344" y="144793"/>
                  </a:cubicBezTo>
                  <a:cubicBezTo>
                    <a:pt x="9667527" y="145154"/>
                    <a:pt x="9649486" y="133617"/>
                    <a:pt x="9626570" y="131670"/>
                  </a:cubicBezTo>
                  <a:cubicBezTo>
                    <a:pt x="9597802" y="129147"/>
                    <a:pt x="9589513" y="142630"/>
                    <a:pt x="9576349" y="159791"/>
                  </a:cubicBezTo>
                  <a:cubicBezTo>
                    <a:pt x="9557333" y="183875"/>
                    <a:pt x="9557333" y="198512"/>
                    <a:pt x="9518326" y="207309"/>
                  </a:cubicBezTo>
                  <a:cubicBezTo>
                    <a:pt x="9458354" y="220793"/>
                    <a:pt x="9396918" y="230599"/>
                    <a:pt x="9337921" y="252159"/>
                  </a:cubicBezTo>
                  <a:cubicBezTo>
                    <a:pt x="9330120" y="254971"/>
                    <a:pt x="9324269" y="257711"/>
                    <a:pt x="9319393" y="260379"/>
                  </a:cubicBezTo>
                  <a:cubicBezTo>
                    <a:pt x="9298427" y="257855"/>
                    <a:pt x="9284774" y="267734"/>
                    <a:pt x="9265759" y="301623"/>
                  </a:cubicBezTo>
                  <a:cubicBezTo>
                    <a:pt x="9252106" y="297297"/>
                    <a:pt x="9242842" y="285327"/>
                    <a:pt x="9228702" y="278838"/>
                  </a:cubicBezTo>
                  <a:cubicBezTo>
                    <a:pt x="9210662" y="270978"/>
                    <a:pt x="9195059" y="274151"/>
                    <a:pt x="9177019" y="270041"/>
                  </a:cubicBezTo>
                  <a:cubicBezTo>
                    <a:pt x="9136549" y="260884"/>
                    <a:pt x="9109732" y="256413"/>
                    <a:pt x="9066825" y="255692"/>
                  </a:cubicBezTo>
                  <a:cubicBezTo>
                    <a:pt x="9017092" y="254827"/>
                    <a:pt x="9003927" y="272204"/>
                    <a:pt x="8964433" y="299965"/>
                  </a:cubicBezTo>
                  <a:cubicBezTo>
                    <a:pt x="8953706" y="307680"/>
                    <a:pt x="8945905" y="316693"/>
                    <a:pt x="8932740" y="319866"/>
                  </a:cubicBezTo>
                  <a:cubicBezTo>
                    <a:pt x="8913724" y="324553"/>
                    <a:pt x="8894708" y="310060"/>
                    <a:pt x="8881056" y="328663"/>
                  </a:cubicBezTo>
                  <a:cubicBezTo>
                    <a:pt x="8875205" y="304796"/>
                    <a:pt x="8855214" y="300325"/>
                    <a:pt x="8832298" y="302344"/>
                  </a:cubicBezTo>
                  <a:cubicBezTo>
                    <a:pt x="8831810" y="291889"/>
                    <a:pt x="8831323" y="281362"/>
                    <a:pt x="8827910" y="272565"/>
                  </a:cubicBezTo>
                  <a:cubicBezTo>
                    <a:pt x="8810844" y="276170"/>
                    <a:pt x="8812795" y="292826"/>
                    <a:pt x="8798167" y="300542"/>
                  </a:cubicBezTo>
                  <a:cubicBezTo>
                    <a:pt x="8784027" y="308041"/>
                    <a:pt x="8765987" y="302128"/>
                    <a:pt x="8750384" y="306599"/>
                  </a:cubicBezTo>
                  <a:cubicBezTo>
                    <a:pt x="8737707" y="310204"/>
                    <a:pt x="8731368" y="316838"/>
                    <a:pt x="8716741" y="319001"/>
                  </a:cubicBezTo>
                  <a:cubicBezTo>
                    <a:pt x="8711377" y="319001"/>
                    <a:pt x="8705526" y="319001"/>
                    <a:pt x="8699675" y="319001"/>
                  </a:cubicBezTo>
                  <a:cubicBezTo>
                    <a:pt x="8679197" y="316693"/>
                    <a:pt x="8666032" y="305517"/>
                    <a:pt x="8645066" y="296576"/>
                  </a:cubicBezTo>
                  <a:cubicBezTo>
                    <a:pt x="8606060" y="280064"/>
                    <a:pt x="8586556" y="291745"/>
                    <a:pt x="8555351" y="299604"/>
                  </a:cubicBezTo>
                  <a:cubicBezTo>
                    <a:pt x="8505130" y="295711"/>
                    <a:pt x="8446133" y="303065"/>
                    <a:pt x="8398349" y="303065"/>
                  </a:cubicBezTo>
                  <a:cubicBezTo>
                    <a:pt x="8359343" y="303065"/>
                    <a:pt x="8320336" y="303065"/>
                    <a:pt x="8281330" y="303065"/>
                  </a:cubicBezTo>
                  <a:cubicBezTo>
                    <a:pt x="8251587" y="303065"/>
                    <a:pt x="8200879" y="295350"/>
                    <a:pt x="8172599" y="306094"/>
                  </a:cubicBezTo>
                  <a:cubicBezTo>
                    <a:pt x="8171624" y="313953"/>
                    <a:pt x="8170161" y="321669"/>
                    <a:pt x="8167723" y="329384"/>
                  </a:cubicBezTo>
                  <a:cubicBezTo>
                    <a:pt x="8146757" y="317919"/>
                    <a:pt x="8126278" y="304508"/>
                    <a:pt x="8101412" y="301768"/>
                  </a:cubicBezTo>
                  <a:cubicBezTo>
                    <a:pt x="8085322" y="299965"/>
                    <a:pt x="8071182" y="306238"/>
                    <a:pt x="8054604" y="300686"/>
                  </a:cubicBezTo>
                  <a:cubicBezTo>
                    <a:pt x="8054604" y="234709"/>
                    <a:pt x="7969764" y="246967"/>
                    <a:pt x="7937096" y="204425"/>
                  </a:cubicBezTo>
                  <a:cubicBezTo>
                    <a:pt x="7922957" y="186687"/>
                    <a:pt x="7920031" y="153374"/>
                    <a:pt x="7881512" y="158926"/>
                  </a:cubicBezTo>
                  <a:cubicBezTo>
                    <a:pt x="7862497" y="161810"/>
                    <a:pt x="7843968" y="188706"/>
                    <a:pt x="7831779" y="201757"/>
                  </a:cubicBezTo>
                  <a:cubicBezTo>
                    <a:pt x="7802523" y="151716"/>
                    <a:pt x="7693305" y="164478"/>
                    <a:pt x="7645522" y="152653"/>
                  </a:cubicBezTo>
                  <a:cubicBezTo>
                    <a:pt x="7607979" y="143496"/>
                    <a:pt x="7598227" y="156402"/>
                    <a:pt x="7561171" y="160873"/>
                  </a:cubicBezTo>
                  <a:cubicBezTo>
                    <a:pt x="7524114" y="165344"/>
                    <a:pt x="7492909" y="137439"/>
                    <a:pt x="7458778" y="143135"/>
                  </a:cubicBezTo>
                  <a:cubicBezTo>
                    <a:pt x="7426597" y="148687"/>
                    <a:pt x="7413921" y="184740"/>
                    <a:pt x="7391491" y="204641"/>
                  </a:cubicBezTo>
                  <a:cubicBezTo>
                    <a:pt x="7371501" y="222163"/>
                    <a:pt x="7347121" y="247256"/>
                    <a:pt x="7324693" y="260379"/>
                  </a:cubicBezTo>
                  <a:cubicBezTo>
                    <a:pt x="7290562" y="280280"/>
                    <a:pt x="7244242" y="271483"/>
                    <a:pt x="7205723" y="271483"/>
                  </a:cubicBezTo>
                  <a:cubicBezTo>
                    <a:pt x="7187682" y="271339"/>
                    <a:pt x="7153064" y="263768"/>
                    <a:pt x="7135999" y="270257"/>
                  </a:cubicBezTo>
                  <a:cubicBezTo>
                    <a:pt x="7118933" y="276675"/>
                    <a:pt x="7111619" y="293187"/>
                    <a:pt x="7096017" y="303787"/>
                  </a:cubicBezTo>
                  <a:cubicBezTo>
                    <a:pt x="7060423" y="327581"/>
                    <a:pt x="7031169" y="309483"/>
                    <a:pt x="6993625" y="319722"/>
                  </a:cubicBezTo>
                  <a:cubicBezTo>
                    <a:pt x="6973146" y="325418"/>
                    <a:pt x="6964369" y="346617"/>
                    <a:pt x="6942916" y="348564"/>
                  </a:cubicBezTo>
                  <a:cubicBezTo>
                    <a:pt x="6928289" y="350006"/>
                    <a:pt x="6902447" y="336018"/>
                    <a:pt x="6887331" y="330970"/>
                  </a:cubicBezTo>
                  <a:cubicBezTo>
                    <a:pt x="6873191" y="326139"/>
                    <a:pt x="6870266" y="320443"/>
                    <a:pt x="6850275" y="318640"/>
                  </a:cubicBezTo>
                  <a:cubicBezTo>
                    <a:pt x="6836135" y="317415"/>
                    <a:pt x="6813707" y="326500"/>
                    <a:pt x="6801517" y="316693"/>
                  </a:cubicBezTo>
                  <a:cubicBezTo>
                    <a:pt x="6780551" y="298883"/>
                    <a:pt x="6814681" y="255908"/>
                    <a:pt x="6787377" y="234781"/>
                  </a:cubicBezTo>
                  <a:cubicBezTo>
                    <a:pt x="6762023" y="215024"/>
                    <a:pt x="6687423" y="246246"/>
                    <a:pt x="6653779" y="251943"/>
                  </a:cubicBezTo>
                  <a:cubicBezTo>
                    <a:pt x="6610872" y="259514"/>
                    <a:pt x="6585518" y="252519"/>
                    <a:pt x="6545536" y="243146"/>
                  </a:cubicBezTo>
                  <a:cubicBezTo>
                    <a:pt x="6515306" y="236151"/>
                    <a:pt x="6489951" y="227066"/>
                    <a:pt x="6461185" y="223461"/>
                  </a:cubicBezTo>
                  <a:cubicBezTo>
                    <a:pt x="6430467" y="219711"/>
                    <a:pt x="6353429" y="214664"/>
                    <a:pt x="6327587" y="226489"/>
                  </a:cubicBezTo>
                  <a:cubicBezTo>
                    <a:pt x="6326124" y="235430"/>
                    <a:pt x="6324661" y="244083"/>
                    <a:pt x="6322223" y="252880"/>
                  </a:cubicBezTo>
                  <a:cubicBezTo>
                    <a:pt x="6282729" y="263768"/>
                    <a:pt x="6231533" y="254971"/>
                    <a:pt x="6190089" y="255548"/>
                  </a:cubicBezTo>
                  <a:cubicBezTo>
                    <a:pt x="6148644" y="256053"/>
                    <a:pt x="6136455" y="238531"/>
                    <a:pt x="6101349" y="227427"/>
                  </a:cubicBezTo>
                  <a:cubicBezTo>
                    <a:pt x="6065755" y="216106"/>
                    <a:pt x="6045277" y="213799"/>
                    <a:pt x="6016022" y="192599"/>
                  </a:cubicBezTo>
                  <a:cubicBezTo>
                    <a:pt x="5978966" y="165704"/>
                    <a:pt x="5951661" y="152869"/>
                    <a:pt x="5909241" y="135276"/>
                  </a:cubicBezTo>
                  <a:cubicBezTo>
                    <a:pt x="5861946" y="115879"/>
                    <a:pt x="5825377" y="100521"/>
                    <a:pt x="5779057" y="124532"/>
                  </a:cubicBezTo>
                  <a:cubicBezTo>
                    <a:pt x="5765404" y="131526"/>
                    <a:pt x="5766867" y="139602"/>
                    <a:pt x="5750289" y="145515"/>
                  </a:cubicBezTo>
                  <a:cubicBezTo>
                    <a:pt x="5735662" y="150850"/>
                    <a:pt x="5683491" y="147966"/>
                    <a:pt x="5668863" y="145515"/>
                  </a:cubicBezTo>
                  <a:cubicBezTo>
                    <a:pt x="5642534" y="140972"/>
                    <a:pt x="5624493" y="129868"/>
                    <a:pt x="5597189" y="128425"/>
                  </a:cubicBezTo>
                  <a:cubicBezTo>
                    <a:pt x="5580611" y="127560"/>
                    <a:pt x="5563545" y="129002"/>
                    <a:pt x="5546480" y="128786"/>
                  </a:cubicBezTo>
                  <a:cubicBezTo>
                    <a:pt x="5520150" y="128642"/>
                    <a:pt x="5512349" y="129868"/>
                    <a:pt x="5491383" y="140323"/>
                  </a:cubicBezTo>
                  <a:cubicBezTo>
                    <a:pt x="5474318" y="148543"/>
                    <a:pt x="5472367" y="162315"/>
                    <a:pt x="5448476" y="163253"/>
                  </a:cubicBezTo>
                  <a:cubicBezTo>
                    <a:pt x="5447988" y="218413"/>
                    <a:pt x="5367537" y="217548"/>
                    <a:pt x="5321704" y="224326"/>
                  </a:cubicBezTo>
                  <a:cubicBezTo>
                    <a:pt x="5275384" y="231320"/>
                    <a:pt x="5241741" y="239612"/>
                    <a:pt x="5191520" y="239757"/>
                  </a:cubicBezTo>
                  <a:cubicBezTo>
                    <a:pt x="5168604" y="239757"/>
                    <a:pt x="5145687" y="242785"/>
                    <a:pt x="5123746" y="236512"/>
                  </a:cubicBezTo>
                  <a:cubicBezTo>
                    <a:pt x="5099367" y="229734"/>
                    <a:pt x="5081814" y="211275"/>
                    <a:pt x="5055972" y="207309"/>
                  </a:cubicBezTo>
                  <a:cubicBezTo>
                    <a:pt x="5028180" y="203055"/>
                    <a:pt x="4953580" y="198728"/>
                    <a:pt x="4928225" y="208968"/>
                  </a:cubicBezTo>
                  <a:cubicBezTo>
                    <a:pt x="4908722" y="216683"/>
                    <a:pt x="4906772" y="234926"/>
                    <a:pt x="4887268" y="241055"/>
                  </a:cubicBezTo>
                  <a:cubicBezTo>
                    <a:pt x="4864840" y="248049"/>
                    <a:pt x="4838510" y="236368"/>
                    <a:pt x="4819007" y="228508"/>
                  </a:cubicBezTo>
                  <a:cubicBezTo>
                    <a:pt x="4797553" y="219711"/>
                    <a:pt x="4761472" y="193681"/>
                    <a:pt x="4736605" y="210193"/>
                  </a:cubicBezTo>
                  <a:cubicBezTo>
                    <a:pt x="4722953" y="219495"/>
                    <a:pt x="4718565" y="247328"/>
                    <a:pt x="4704913" y="260018"/>
                  </a:cubicBezTo>
                  <a:cubicBezTo>
                    <a:pt x="4675170" y="288500"/>
                    <a:pt x="4640064" y="303570"/>
                    <a:pt x="4599107" y="303210"/>
                  </a:cubicBezTo>
                  <a:cubicBezTo>
                    <a:pt x="4557175" y="302849"/>
                    <a:pt x="4485988" y="290519"/>
                    <a:pt x="4449419" y="305733"/>
                  </a:cubicBezTo>
                  <a:cubicBezTo>
                    <a:pt x="4443568" y="344598"/>
                    <a:pt x="4433329" y="371854"/>
                    <a:pt x="4388959" y="365437"/>
                  </a:cubicBezTo>
                  <a:cubicBezTo>
                    <a:pt x="4373844" y="363130"/>
                    <a:pt x="4365555" y="352530"/>
                    <a:pt x="4346540" y="350367"/>
                  </a:cubicBezTo>
                  <a:cubicBezTo>
                    <a:pt x="4321185" y="347483"/>
                    <a:pt x="4294368" y="353251"/>
                    <a:pt x="4269014" y="351232"/>
                  </a:cubicBezTo>
                  <a:cubicBezTo>
                    <a:pt x="4193439" y="345175"/>
                    <a:pt x="4161746" y="282948"/>
                    <a:pt x="4092021" y="271483"/>
                  </a:cubicBezTo>
                  <a:cubicBezTo>
                    <a:pt x="4053502" y="265210"/>
                    <a:pt x="4005232" y="248193"/>
                    <a:pt x="3964275" y="255043"/>
                  </a:cubicBezTo>
                  <a:cubicBezTo>
                    <a:pt x="3938433" y="259514"/>
                    <a:pt x="3928194" y="276531"/>
                    <a:pt x="3905278" y="284751"/>
                  </a:cubicBezTo>
                  <a:cubicBezTo>
                    <a:pt x="3886750" y="291384"/>
                    <a:pt x="3865297" y="287635"/>
                    <a:pt x="3845792" y="287491"/>
                  </a:cubicBezTo>
                  <a:cubicBezTo>
                    <a:pt x="3783870" y="286770"/>
                    <a:pt x="3681965" y="305733"/>
                    <a:pt x="3630281" y="276170"/>
                  </a:cubicBezTo>
                  <a:cubicBezTo>
                    <a:pt x="3592737" y="254827"/>
                    <a:pt x="3570796" y="174717"/>
                    <a:pt x="3515211" y="190869"/>
                  </a:cubicBezTo>
                  <a:cubicBezTo>
                    <a:pt x="3485469" y="199449"/>
                    <a:pt x="3464990" y="239757"/>
                    <a:pt x="3431835" y="252159"/>
                  </a:cubicBezTo>
                  <a:cubicBezTo>
                    <a:pt x="3400142" y="263768"/>
                    <a:pt x="3354797" y="279198"/>
                    <a:pt x="3320667" y="272060"/>
                  </a:cubicBezTo>
                  <a:cubicBezTo>
                    <a:pt x="3285560" y="264849"/>
                    <a:pt x="3261181" y="247328"/>
                    <a:pt x="3219249" y="255043"/>
                  </a:cubicBezTo>
                  <a:cubicBezTo>
                    <a:pt x="3172929" y="263407"/>
                    <a:pt x="3159764" y="315612"/>
                    <a:pt x="3109543" y="319722"/>
                  </a:cubicBezTo>
                  <a:cubicBezTo>
                    <a:pt x="3059322" y="323832"/>
                    <a:pt x="3023728" y="323688"/>
                    <a:pt x="2994473" y="283309"/>
                  </a:cubicBezTo>
                  <a:cubicBezTo>
                    <a:pt x="2966193" y="243218"/>
                    <a:pt x="2937914" y="221298"/>
                    <a:pt x="2879404" y="223317"/>
                  </a:cubicBezTo>
                  <a:cubicBezTo>
                    <a:pt x="2854537" y="224182"/>
                    <a:pt x="2836009" y="234781"/>
                    <a:pt x="2812605" y="238531"/>
                  </a:cubicBezTo>
                  <a:cubicBezTo>
                    <a:pt x="2790664" y="242136"/>
                    <a:pt x="2767747" y="236368"/>
                    <a:pt x="2745806" y="239252"/>
                  </a:cubicBezTo>
                  <a:cubicBezTo>
                    <a:pt x="2726790" y="241559"/>
                    <a:pt x="2712652" y="250500"/>
                    <a:pt x="2694122" y="254322"/>
                  </a:cubicBezTo>
                  <a:cubicBezTo>
                    <a:pt x="2660479" y="261316"/>
                    <a:pt x="2625373" y="249996"/>
                    <a:pt x="2591243" y="259153"/>
                  </a:cubicBezTo>
                  <a:cubicBezTo>
                    <a:pt x="2553699" y="269176"/>
                    <a:pt x="2552236" y="294629"/>
                    <a:pt x="2526883" y="318496"/>
                  </a:cubicBezTo>
                  <a:cubicBezTo>
                    <a:pt x="2471785" y="370629"/>
                    <a:pt x="2382070" y="381228"/>
                    <a:pt x="2305519" y="365221"/>
                  </a:cubicBezTo>
                  <a:cubicBezTo>
                    <a:pt x="2260174" y="355775"/>
                    <a:pt x="2238234" y="311862"/>
                    <a:pt x="2195813" y="301984"/>
                  </a:cubicBezTo>
                  <a:cubicBezTo>
                    <a:pt x="2146080" y="290519"/>
                    <a:pt x="2076355" y="303065"/>
                    <a:pt x="2025159" y="303065"/>
                  </a:cubicBezTo>
                  <a:cubicBezTo>
                    <a:pt x="1983227" y="303065"/>
                    <a:pt x="1921792" y="314674"/>
                    <a:pt x="1881322" y="303787"/>
                  </a:cubicBezTo>
                  <a:cubicBezTo>
                    <a:pt x="1858894" y="297658"/>
                    <a:pt x="1860844" y="286193"/>
                    <a:pt x="1841341" y="274367"/>
                  </a:cubicBezTo>
                  <a:cubicBezTo>
                    <a:pt x="1825251" y="264345"/>
                    <a:pt x="1800872" y="266292"/>
                    <a:pt x="1782831" y="255548"/>
                  </a:cubicBezTo>
                  <a:cubicBezTo>
                    <a:pt x="1757964" y="240838"/>
                    <a:pt x="1728709" y="218269"/>
                    <a:pt x="1701405" y="211491"/>
                  </a:cubicBezTo>
                  <a:cubicBezTo>
                    <a:pt x="1682877" y="206804"/>
                    <a:pt x="1662398" y="213077"/>
                    <a:pt x="1645333" y="208607"/>
                  </a:cubicBezTo>
                  <a:cubicBezTo>
                    <a:pt x="1620466" y="202334"/>
                    <a:pt x="1625342" y="190292"/>
                    <a:pt x="1604376" y="178827"/>
                  </a:cubicBezTo>
                  <a:cubicBezTo>
                    <a:pt x="1580484" y="165776"/>
                    <a:pt x="1520512" y="175943"/>
                    <a:pt x="1492232" y="176304"/>
                  </a:cubicBezTo>
                  <a:cubicBezTo>
                    <a:pt x="1444936" y="176880"/>
                    <a:pt x="1386426" y="147101"/>
                    <a:pt x="1341081" y="161089"/>
                  </a:cubicBezTo>
                  <a:cubicBezTo>
                    <a:pt x="1312802" y="169670"/>
                    <a:pt x="1274770" y="193537"/>
                    <a:pt x="1247953" y="207886"/>
                  </a:cubicBezTo>
                  <a:cubicBezTo>
                    <a:pt x="1215773" y="224903"/>
                    <a:pt x="1183104" y="243001"/>
                    <a:pt x="1146048" y="251798"/>
                  </a:cubicBezTo>
                  <a:cubicBezTo>
                    <a:pt x="1102654" y="262037"/>
                    <a:pt x="1068523" y="252303"/>
                    <a:pt x="1027566" y="243001"/>
                  </a:cubicBezTo>
                  <a:cubicBezTo>
                    <a:pt x="1010500" y="239036"/>
                    <a:pt x="993922" y="239973"/>
                    <a:pt x="976857" y="236007"/>
                  </a:cubicBezTo>
                  <a:cubicBezTo>
                    <a:pt x="967593" y="233844"/>
                    <a:pt x="961254" y="226850"/>
                    <a:pt x="951503" y="224903"/>
                  </a:cubicBezTo>
                  <a:cubicBezTo>
                    <a:pt x="939801" y="222596"/>
                    <a:pt x="916885" y="228292"/>
                    <a:pt x="908108" y="224687"/>
                  </a:cubicBezTo>
                  <a:cubicBezTo>
                    <a:pt x="859350" y="205362"/>
                    <a:pt x="928586" y="166858"/>
                    <a:pt x="900307" y="145154"/>
                  </a:cubicBezTo>
                  <a:cubicBezTo>
                    <a:pt x="890555" y="137799"/>
                    <a:pt x="853986" y="144072"/>
                    <a:pt x="841309" y="144217"/>
                  </a:cubicBezTo>
                  <a:cubicBezTo>
                    <a:pt x="814980" y="144577"/>
                    <a:pt x="796452" y="133112"/>
                    <a:pt x="774023" y="131165"/>
                  </a:cubicBezTo>
                  <a:cubicBezTo>
                    <a:pt x="745256" y="128642"/>
                    <a:pt x="736967" y="142053"/>
                    <a:pt x="723314" y="159287"/>
                  </a:cubicBezTo>
                  <a:cubicBezTo>
                    <a:pt x="704786" y="183298"/>
                    <a:pt x="704786" y="198007"/>
                    <a:pt x="665292" y="206804"/>
                  </a:cubicBezTo>
                  <a:lnTo>
                    <a:pt x="618695" y="216785"/>
                  </a:lnTo>
                  <a:lnTo>
                    <a:pt x="641615" y="108172"/>
                  </a:lnTo>
                  <a:lnTo>
                    <a:pt x="669680" y="101746"/>
                  </a:lnTo>
                  <a:cubicBezTo>
                    <a:pt x="709174" y="92228"/>
                    <a:pt x="709174" y="76654"/>
                    <a:pt x="728190" y="50695"/>
                  </a:cubicBezTo>
                  <a:cubicBezTo>
                    <a:pt x="741355" y="32381"/>
                    <a:pt x="749644" y="17887"/>
                    <a:pt x="778899" y="20555"/>
                  </a:cubicBezTo>
                  <a:cubicBezTo>
                    <a:pt x="801327" y="22718"/>
                    <a:pt x="819856" y="35049"/>
                    <a:pt x="846673" y="34544"/>
                  </a:cubicBezTo>
                  <a:cubicBezTo>
                    <a:pt x="858862" y="34328"/>
                    <a:pt x="895919" y="27550"/>
                    <a:pt x="905670" y="35409"/>
                  </a:cubicBezTo>
                  <a:cubicBezTo>
                    <a:pt x="933950" y="58699"/>
                    <a:pt x="864713" y="99944"/>
                    <a:pt x="913472" y="120926"/>
                  </a:cubicBezTo>
                  <a:cubicBezTo>
                    <a:pt x="922736" y="124892"/>
                    <a:pt x="945652" y="118619"/>
                    <a:pt x="957354" y="121071"/>
                  </a:cubicBezTo>
                  <a:cubicBezTo>
                    <a:pt x="967106" y="123090"/>
                    <a:pt x="973444" y="130589"/>
                    <a:pt x="982708" y="132968"/>
                  </a:cubicBezTo>
                  <a:cubicBezTo>
                    <a:pt x="1000261" y="137222"/>
                    <a:pt x="1016351" y="136141"/>
                    <a:pt x="1033904" y="140467"/>
                  </a:cubicBezTo>
                  <a:cubicBezTo>
                    <a:pt x="1074861" y="150490"/>
                    <a:pt x="1108992" y="160873"/>
                    <a:pt x="1152875" y="149985"/>
                  </a:cubicBezTo>
                  <a:cubicBezTo>
                    <a:pt x="1189931" y="140611"/>
                    <a:pt x="1223086" y="121143"/>
                    <a:pt x="1254779" y="102828"/>
                  </a:cubicBezTo>
                  <a:cubicBezTo>
                    <a:pt x="1281596" y="87397"/>
                    <a:pt x="1320115" y="61800"/>
                    <a:pt x="1348395" y="52642"/>
                  </a:cubicBezTo>
                  <a:cubicBezTo>
                    <a:pt x="1394228" y="37788"/>
                    <a:pt x="1452738" y="69515"/>
                    <a:pt x="1500033" y="68938"/>
                  </a:cubicBezTo>
                  <a:cubicBezTo>
                    <a:pt x="1528801" y="68578"/>
                    <a:pt x="1588773" y="57473"/>
                    <a:pt x="1612665" y="71606"/>
                  </a:cubicBezTo>
                  <a:cubicBezTo>
                    <a:pt x="1634118" y="83792"/>
                    <a:pt x="1629243" y="96699"/>
                    <a:pt x="1654109" y="103549"/>
                  </a:cubicBezTo>
                  <a:cubicBezTo>
                    <a:pt x="1671662" y="108380"/>
                    <a:pt x="1692141" y="101746"/>
                    <a:pt x="1710181" y="106577"/>
                  </a:cubicBezTo>
                  <a:cubicBezTo>
                    <a:pt x="1737974" y="113788"/>
                    <a:pt x="1767228" y="138160"/>
                    <a:pt x="1792095" y="153879"/>
                  </a:cubicBezTo>
                  <a:cubicBezTo>
                    <a:pt x="1810136" y="165416"/>
                    <a:pt x="1835002" y="163397"/>
                    <a:pt x="1851093" y="173996"/>
                  </a:cubicBezTo>
                  <a:cubicBezTo>
                    <a:pt x="1870597" y="186687"/>
                    <a:pt x="1868645" y="198873"/>
                    <a:pt x="1891562" y="205506"/>
                  </a:cubicBezTo>
                  <a:cubicBezTo>
                    <a:pt x="1931545" y="217332"/>
                    <a:pt x="1993955" y="204785"/>
                    <a:pt x="2035887" y="204785"/>
                  </a:cubicBezTo>
                  <a:cubicBezTo>
                    <a:pt x="2087083" y="204785"/>
                    <a:pt x="2157294" y="191374"/>
                    <a:pt x="2207515" y="203560"/>
                  </a:cubicBezTo>
                  <a:cubicBezTo>
                    <a:pt x="2249935" y="214159"/>
                    <a:pt x="2272364" y="261316"/>
                    <a:pt x="2317709" y="271483"/>
                  </a:cubicBezTo>
                  <a:cubicBezTo>
                    <a:pt x="2394259" y="288716"/>
                    <a:pt x="2484950" y="277252"/>
                    <a:pt x="2540534" y="221298"/>
                  </a:cubicBezTo>
                  <a:cubicBezTo>
                    <a:pt x="2565888" y="195700"/>
                    <a:pt x="2567351" y="168588"/>
                    <a:pt x="2604895" y="157700"/>
                  </a:cubicBezTo>
                  <a:cubicBezTo>
                    <a:pt x="2639027" y="147822"/>
                    <a:pt x="2674619" y="160008"/>
                    <a:pt x="2708263" y="152509"/>
                  </a:cubicBezTo>
                  <a:cubicBezTo>
                    <a:pt x="2726790" y="148543"/>
                    <a:pt x="2740930" y="139025"/>
                    <a:pt x="2759947" y="136357"/>
                  </a:cubicBezTo>
                  <a:cubicBezTo>
                    <a:pt x="2782376" y="133329"/>
                    <a:pt x="2805292" y="139241"/>
                    <a:pt x="2827232" y="135420"/>
                  </a:cubicBezTo>
                  <a:cubicBezTo>
                    <a:pt x="2851124" y="131310"/>
                    <a:pt x="2869652" y="120061"/>
                    <a:pt x="2894520" y="119124"/>
                  </a:cubicBezTo>
                  <a:cubicBezTo>
                    <a:pt x="2953029" y="116961"/>
                    <a:pt x="2981309" y="140611"/>
                    <a:pt x="3010076" y="183658"/>
                  </a:cubicBezTo>
                  <a:cubicBezTo>
                    <a:pt x="3039331" y="227066"/>
                    <a:pt x="3075414" y="227066"/>
                    <a:pt x="3125633" y="222740"/>
                  </a:cubicBezTo>
                  <a:cubicBezTo>
                    <a:pt x="3176341" y="218269"/>
                    <a:pt x="3189019" y="162315"/>
                    <a:pt x="3235827" y="153158"/>
                  </a:cubicBezTo>
                  <a:cubicBezTo>
                    <a:pt x="3277759" y="144938"/>
                    <a:pt x="3302625" y="163613"/>
                    <a:pt x="3337731" y="171473"/>
                  </a:cubicBezTo>
                  <a:cubicBezTo>
                    <a:pt x="3371862" y="179188"/>
                    <a:pt x="3417695" y="162676"/>
                    <a:pt x="3448900" y="150129"/>
                  </a:cubicBezTo>
                  <a:cubicBezTo>
                    <a:pt x="3482543" y="136862"/>
                    <a:pt x="3503023" y="93526"/>
                    <a:pt x="3532764" y="84369"/>
                  </a:cubicBezTo>
                  <a:cubicBezTo>
                    <a:pt x="3589325" y="67135"/>
                    <a:pt x="3611266" y="153013"/>
                    <a:pt x="3648809" y="175943"/>
                  </a:cubicBezTo>
                  <a:cubicBezTo>
                    <a:pt x="3700493" y="207670"/>
                    <a:pt x="3802885" y="187264"/>
                    <a:pt x="3865297" y="187985"/>
                  </a:cubicBezTo>
                  <a:cubicBezTo>
                    <a:pt x="3884799" y="188129"/>
                    <a:pt x="3906740" y="192239"/>
                    <a:pt x="3924781" y="185100"/>
                  </a:cubicBezTo>
                  <a:cubicBezTo>
                    <a:pt x="3948186" y="176159"/>
                    <a:pt x="3957936" y="158061"/>
                    <a:pt x="3984266" y="153158"/>
                  </a:cubicBezTo>
                  <a:cubicBezTo>
                    <a:pt x="4025223" y="145875"/>
                    <a:pt x="4073981" y="164118"/>
                    <a:pt x="4112988" y="170968"/>
                  </a:cubicBezTo>
                  <a:cubicBezTo>
                    <a:pt x="4182712" y="183298"/>
                    <a:pt x="4214892" y="249996"/>
                    <a:pt x="4290468" y="256629"/>
                  </a:cubicBezTo>
                  <a:cubicBezTo>
                    <a:pt x="4316309" y="258793"/>
                    <a:pt x="4343126" y="252519"/>
                    <a:pt x="4368481" y="255548"/>
                  </a:cubicBezTo>
                  <a:cubicBezTo>
                    <a:pt x="4387984" y="257855"/>
                    <a:pt x="4396273" y="269320"/>
                    <a:pt x="4411388" y="271699"/>
                  </a:cubicBezTo>
                  <a:cubicBezTo>
                    <a:pt x="4455758" y="278477"/>
                    <a:pt x="4465997" y="249419"/>
                    <a:pt x="4471848" y="207525"/>
                  </a:cubicBezTo>
                  <a:cubicBezTo>
                    <a:pt x="4508904" y="191013"/>
                    <a:pt x="4580092" y="204281"/>
                    <a:pt x="4622024" y="204785"/>
                  </a:cubicBezTo>
                  <a:cubicBezTo>
                    <a:pt x="4662981" y="205146"/>
                    <a:pt x="4698574" y="189066"/>
                    <a:pt x="4728804" y="158421"/>
                  </a:cubicBezTo>
                  <a:cubicBezTo>
                    <a:pt x="4741969" y="144793"/>
                    <a:pt x="4746845" y="114870"/>
                    <a:pt x="4760497" y="104991"/>
                  </a:cubicBezTo>
                  <a:cubicBezTo>
                    <a:pt x="4785364" y="87253"/>
                    <a:pt x="4821932" y="115158"/>
                    <a:pt x="4843874" y="124532"/>
                  </a:cubicBezTo>
                  <a:cubicBezTo>
                    <a:pt x="4863377" y="132968"/>
                    <a:pt x="4889706" y="145659"/>
                    <a:pt x="4912135" y="138160"/>
                  </a:cubicBezTo>
                  <a:cubicBezTo>
                    <a:pt x="4931638" y="131670"/>
                    <a:pt x="4933589" y="111985"/>
                    <a:pt x="4953092" y="103693"/>
                  </a:cubicBezTo>
                  <a:cubicBezTo>
                    <a:pt x="4978446" y="92805"/>
                    <a:pt x="5053534" y="97420"/>
                    <a:pt x="5081326" y="102107"/>
                  </a:cubicBezTo>
                  <a:cubicBezTo>
                    <a:pt x="5107656" y="106433"/>
                    <a:pt x="5125209" y="126118"/>
                    <a:pt x="5149588" y="133473"/>
                  </a:cubicBezTo>
                  <a:cubicBezTo>
                    <a:pt x="5171529" y="140106"/>
                    <a:pt x="5194445" y="137078"/>
                    <a:pt x="5217362" y="136862"/>
                  </a:cubicBezTo>
                  <a:cubicBezTo>
                    <a:pt x="5268070" y="136718"/>
                    <a:pt x="5302201" y="127704"/>
                    <a:pt x="5348521" y="120422"/>
                  </a:cubicBezTo>
                  <a:cubicBezTo>
                    <a:pt x="5394842" y="113067"/>
                    <a:pt x="5475293" y="114149"/>
                    <a:pt x="5475780" y="54806"/>
                  </a:cubicBezTo>
                  <a:cubicBezTo>
                    <a:pt x="5499672" y="53724"/>
                    <a:pt x="5501622" y="39159"/>
                    <a:pt x="5518688" y="30217"/>
                  </a:cubicBezTo>
                  <a:cubicBezTo>
                    <a:pt x="5540141" y="18969"/>
                    <a:pt x="5547943" y="17527"/>
                    <a:pt x="5574760" y="17887"/>
                  </a:cubicBezTo>
                  <a:cubicBezTo>
                    <a:pt x="5591338" y="18032"/>
                    <a:pt x="5608890" y="16445"/>
                    <a:pt x="5625468" y="17311"/>
                  </a:cubicBezTo>
                  <a:cubicBezTo>
                    <a:pt x="5652773" y="18753"/>
                    <a:pt x="5670813" y="30794"/>
                    <a:pt x="5697143" y="35625"/>
                  </a:cubicBezTo>
                  <a:cubicBezTo>
                    <a:pt x="5711770" y="38293"/>
                    <a:pt x="5764429" y="41538"/>
                    <a:pt x="5779057" y="35625"/>
                  </a:cubicBezTo>
                  <a:cubicBezTo>
                    <a:pt x="5795635" y="29352"/>
                    <a:pt x="5794172" y="20699"/>
                    <a:pt x="5807824" y="13200"/>
                  </a:cubicBezTo>
                  <a:cubicBezTo>
                    <a:pt x="5819526" y="6747"/>
                    <a:pt x="5830619" y="2939"/>
                    <a:pt x="5841406" y="1181"/>
                  </a:cubicBezTo>
                  <a:close/>
                </a:path>
              </a:pathLst>
            </a:custGeom>
            <a:solidFill>
              <a:schemeClr val="bg1"/>
            </a:solidFill>
            <a:ln w="12700">
              <a:miter lim="400000"/>
            </a:ln>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82" name="Freeform: Shape 81"/>
            <p:cNvSpPr/>
            <p:nvPr/>
          </p:nvSpPr>
          <p:spPr>
            <a:xfrm>
              <a:off x="1102" y="2210"/>
              <a:ext cx="2514" cy="7062"/>
            </a:xfrm>
            <a:custGeom>
              <a:avLst/>
              <a:gdLst>
                <a:gd name="connsiteX0" fmla="*/ 927916 w 1984083"/>
                <a:gd name="connsiteY0" fmla="*/ 363 h 3355997"/>
                <a:gd name="connsiteX1" fmla="*/ 1010724 w 1984083"/>
                <a:gd name="connsiteY1" fmla="*/ 31148 h 3355997"/>
                <a:gd name="connsiteX2" fmla="*/ 1188554 w 1984083"/>
                <a:gd name="connsiteY2" fmla="*/ 90076 h 3355997"/>
                <a:gd name="connsiteX3" fmla="*/ 1220567 w 1984083"/>
                <a:gd name="connsiteY3" fmla="*/ 164553 h 3355997"/>
                <a:gd name="connsiteX4" fmla="*/ 1225748 w 1984083"/>
                <a:gd name="connsiteY4" fmla="*/ 197204 h 3355997"/>
                <a:gd name="connsiteX5" fmla="*/ 1262665 w 1984083"/>
                <a:gd name="connsiteY5" fmla="*/ 186942 h 3355997"/>
                <a:gd name="connsiteX6" fmla="*/ 1339460 w 1984083"/>
                <a:gd name="connsiteY6" fmla="*/ 176680 h 3355997"/>
                <a:gd name="connsiteX7" fmla="*/ 1382298 w 1984083"/>
                <a:gd name="connsiteY7" fmla="*/ 129725 h 3355997"/>
                <a:gd name="connsiteX8" fmla="*/ 1482778 w 1984083"/>
                <a:gd name="connsiteY8" fmla="*/ 159111 h 3355997"/>
                <a:gd name="connsiteX9" fmla="*/ 1545324 w 1984083"/>
                <a:gd name="connsiteY9" fmla="*/ 126148 h 3355997"/>
                <a:gd name="connsiteX10" fmla="*/ 1618787 w 1984083"/>
                <a:gd name="connsiteY10" fmla="*/ 95052 h 3355997"/>
                <a:gd name="connsiteX11" fmla="*/ 1683831 w 1984083"/>
                <a:gd name="connsiteY11" fmla="*/ 68153 h 3355997"/>
                <a:gd name="connsiteX12" fmla="*/ 1744897 w 1984083"/>
                <a:gd name="connsiteY12" fmla="*/ 59602 h 3355997"/>
                <a:gd name="connsiteX13" fmla="*/ 1807442 w 1984083"/>
                <a:gd name="connsiteY13" fmla="*/ 84168 h 3355997"/>
                <a:gd name="connsiteX14" fmla="*/ 1942526 w 1984083"/>
                <a:gd name="connsiteY14" fmla="*/ 123350 h 3355997"/>
                <a:gd name="connsiteX15" fmla="*/ 1942619 w 1984083"/>
                <a:gd name="connsiteY15" fmla="*/ 168129 h 3355997"/>
                <a:gd name="connsiteX16" fmla="*/ 1976667 w 1984083"/>
                <a:gd name="connsiteY16" fmla="*/ 222703 h 3355997"/>
                <a:gd name="connsiteX17" fmla="*/ 1952889 w 1984083"/>
                <a:gd name="connsiteY17" fmla="*/ 348800 h 3355997"/>
                <a:gd name="connsiteX18" fmla="*/ 1378782 w 1984083"/>
                <a:gd name="connsiteY18" fmla="*/ 3106602 h 3355997"/>
                <a:gd name="connsiteX19" fmla="*/ 1312443 w 1984083"/>
                <a:gd name="connsiteY19" fmla="*/ 3158534 h 3355997"/>
                <a:gd name="connsiteX20" fmla="*/ 1198639 w 1984083"/>
                <a:gd name="connsiteY20" fmla="*/ 3116864 h 3355997"/>
                <a:gd name="connsiteX21" fmla="*/ 1135168 w 1984083"/>
                <a:gd name="connsiteY21" fmla="*/ 3156046 h 3355997"/>
                <a:gd name="connsiteX22" fmla="*/ 1078636 w 1984083"/>
                <a:gd name="connsiteY22" fmla="*/ 3200203 h 3355997"/>
                <a:gd name="connsiteX23" fmla="*/ 988426 w 1984083"/>
                <a:gd name="connsiteY23" fmla="*/ 3193984 h 3355997"/>
                <a:gd name="connsiteX24" fmla="*/ 897013 w 1984083"/>
                <a:gd name="connsiteY24" fmla="*/ 3257110 h 3355997"/>
                <a:gd name="connsiteX25" fmla="*/ 788483 w 1984083"/>
                <a:gd name="connsiteY25" fmla="*/ 3232855 h 3355997"/>
                <a:gd name="connsiteX26" fmla="*/ 687818 w 1984083"/>
                <a:gd name="connsiteY26" fmla="*/ 3241406 h 3355997"/>
                <a:gd name="connsiteX27" fmla="*/ 519796 w 1984083"/>
                <a:gd name="connsiteY27" fmla="*/ 3306087 h 3355997"/>
                <a:gd name="connsiteX28" fmla="*/ 437635 w 1984083"/>
                <a:gd name="connsiteY28" fmla="*/ 3301578 h 3355997"/>
                <a:gd name="connsiteX29" fmla="*/ 332899 w 1984083"/>
                <a:gd name="connsiteY29" fmla="*/ 3260375 h 3355997"/>
                <a:gd name="connsiteX30" fmla="*/ 226312 w 1984083"/>
                <a:gd name="connsiteY30" fmla="*/ 3251668 h 3355997"/>
                <a:gd name="connsiteX31" fmla="*/ 139248 w 1984083"/>
                <a:gd name="connsiteY31" fmla="*/ 3265972 h 3355997"/>
                <a:gd name="connsiteX32" fmla="*/ 0 w 1984083"/>
                <a:gd name="connsiteY32" fmla="*/ 3355997 h 3355997"/>
                <a:gd name="connsiteX33" fmla="*/ 554029 w 1984083"/>
                <a:gd name="connsiteY33" fmla="*/ 158955 h 3355997"/>
                <a:gd name="connsiteX34" fmla="*/ 574585 w 1984083"/>
                <a:gd name="connsiteY34" fmla="*/ 72669 h 3355997"/>
                <a:gd name="connsiteX35" fmla="*/ 582736 w 1984083"/>
                <a:gd name="connsiteY35" fmla="*/ 46751 h 3355997"/>
                <a:gd name="connsiteX36" fmla="*/ 771689 w 1984083"/>
                <a:gd name="connsiteY36" fmla="*/ 46751 h 3355997"/>
                <a:gd name="connsiteX37" fmla="*/ 771689 w 1984083"/>
                <a:gd name="connsiteY37" fmla="*/ 30964 h 3355997"/>
                <a:gd name="connsiteX38" fmla="*/ 814482 w 1984083"/>
                <a:gd name="connsiteY38" fmla="*/ 22752 h 3355997"/>
                <a:gd name="connsiteX39" fmla="*/ 855748 w 1984083"/>
                <a:gd name="connsiteY39" fmla="*/ 17621 h 3355997"/>
                <a:gd name="connsiteX40" fmla="*/ 927916 w 1984083"/>
                <a:gd name="connsiteY40" fmla="*/ 363 h 3355997"/>
                <a:gd name="connsiteX0-1" fmla="*/ 927916 w 1984083"/>
                <a:gd name="connsiteY0-2" fmla="*/ 363 h 3355997"/>
                <a:gd name="connsiteX1-3" fmla="*/ 1010724 w 1984083"/>
                <a:gd name="connsiteY1-4" fmla="*/ 31148 h 3355997"/>
                <a:gd name="connsiteX2-5" fmla="*/ 1188554 w 1984083"/>
                <a:gd name="connsiteY2-6" fmla="*/ 90076 h 3355997"/>
                <a:gd name="connsiteX3-7" fmla="*/ 1220567 w 1984083"/>
                <a:gd name="connsiteY3-8" fmla="*/ 164553 h 3355997"/>
                <a:gd name="connsiteX4-9" fmla="*/ 1225748 w 1984083"/>
                <a:gd name="connsiteY4-10" fmla="*/ 197204 h 3355997"/>
                <a:gd name="connsiteX5-11" fmla="*/ 1262665 w 1984083"/>
                <a:gd name="connsiteY5-12" fmla="*/ 186942 h 3355997"/>
                <a:gd name="connsiteX6-13" fmla="*/ 1339460 w 1984083"/>
                <a:gd name="connsiteY6-14" fmla="*/ 176680 h 3355997"/>
                <a:gd name="connsiteX7-15" fmla="*/ 1382298 w 1984083"/>
                <a:gd name="connsiteY7-16" fmla="*/ 129725 h 3355997"/>
                <a:gd name="connsiteX8-17" fmla="*/ 1482778 w 1984083"/>
                <a:gd name="connsiteY8-18" fmla="*/ 159111 h 3355997"/>
                <a:gd name="connsiteX9-19" fmla="*/ 1545324 w 1984083"/>
                <a:gd name="connsiteY9-20" fmla="*/ 126148 h 3355997"/>
                <a:gd name="connsiteX10-21" fmla="*/ 1618787 w 1984083"/>
                <a:gd name="connsiteY10-22" fmla="*/ 95052 h 3355997"/>
                <a:gd name="connsiteX11-23" fmla="*/ 1683831 w 1984083"/>
                <a:gd name="connsiteY11-24" fmla="*/ 68153 h 3355997"/>
                <a:gd name="connsiteX12-25" fmla="*/ 1744897 w 1984083"/>
                <a:gd name="connsiteY12-26" fmla="*/ 59602 h 3355997"/>
                <a:gd name="connsiteX13-27" fmla="*/ 1807442 w 1984083"/>
                <a:gd name="connsiteY13-28" fmla="*/ 84168 h 3355997"/>
                <a:gd name="connsiteX14-29" fmla="*/ 1942526 w 1984083"/>
                <a:gd name="connsiteY14-30" fmla="*/ 123350 h 3355997"/>
                <a:gd name="connsiteX15-31" fmla="*/ 1942619 w 1984083"/>
                <a:gd name="connsiteY15-32" fmla="*/ 168129 h 3355997"/>
                <a:gd name="connsiteX16-33" fmla="*/ 1976667 w 1984083"/>
                <a:gd name="connsiteY16-34" fmla="*/ 222703 h 3355997"/>
                <a:gd name="connsiteX17-35" fmla="*/ 1952889 w 1984083"/>
                <a:gd name="connsiteY17-36" fmla="*/ 348800 h 3355997"/>
                <a:gd name="connsiteX18-37" fmla="*/ 1378782 w 1984083"/>
                <a:gd name="connsiteY18-38" fmla="*/ 3106602 h 3355997"/>
                <a:gd name="connsiteX19-39" fmla="*/ 1312443 w 1984083"/>
                <a:gd name="connsiteY19-40" fmla="*/ 3158534 h 3355997"/>
                <a:gd name="connsiteX20-41" fmla="*/ 1198639 w 1984083"/>
                <a:gd name="connsiteY20-42" fmla="*/ 3116864 h 3355997"/>
                <a:gd name="connsiteX21-43" fmla="*/ 1135168 w 1984083"/>
                <a:gd name="connsiteY21-44" fmla="*/ 3156046 h 3355997"/>
                <a:gd name="connsiteX22-45" fmla="*/ 1078636 w 1984083"/>
                <a:gd name="connsiteY22-46" fmla="*/ 3200203 h 3355997"/>
                <a:gd name="connsiteX23-47" fmla="*/ 988426 w 1984083"/>
                <a:gd name="connsiteY23-48" fmla="*/ 3193984 h 3355997"/>
                <a:gd name="connsiteX24-49" fmla="*/ 897013 w 1984083"/>
                <a:gd name="connsiteY24-50" fmla="*/ 3257110 h 3355997"/>
                <a:gd name="connsiteX25-51" fmla="*/ 788483 w 1984083"/>
                <a:gd name="connsiteY25-52" fmla="*/ 3232855 h 3355997"/>
                <a:gd name="connsiteX26-53" fmla="*/ 687818 w 1984083"/>
                <a:gd name="connsiteY26-54" fmla="*/ 3241406 h 3355997"/>
                <a:gd name="connsiteX27-55" fmla="*/ 519796 w 1984083"/>
                <a:gd name="connsiteY27-56" fmla="*/ 3306087 h 3355997"/>
                <a:gd name="connsiteX28-57" fmla="*/ 437635 w 1984083"/>
                <a:gd name="connsiteY28-58" fmla="*/ 3301578 h 3355997"/>
                <a:gd name="connsiteX29-59" fmla="*/ 332899 w 1984083"/>
                <a:gd name="connsiteY29-60" fmla="*/ 3260375 h 3355997"/>
                <a:gd name="connsiteX30-61" fmla="*/ 226312 w 1984083"/>
                <a:gd name="connsiteY30-62" fmla="*/ 3251668 h 3355997"/>
                <a:gd name="connsiteX31-63" fmla="*/ 139248 w 1984083"/>
                <a:gd name="connsiteY31-64" fmla="*/ 3265972 h 3355997"/>
                <a:gd name="connsiteX32-65" fmla="*/ 0 w 1984083"/>
                <a:gd name="connsiteY32-66" fmla="*/ 3355997 h 3355997"/>
                <a:gd name="connsiteX33-67" fmla="*/ 554029 w 1984083"/>
                <a:gd name="connsiteY33-68" fmla="*/ 158955 h 3355997"/>
                <a:gd name="connsiteX34-69" fmla="*/ 574585 w 1984083"/>
                <a:gd name="connsiteY34-70" fmla="*/ 72669 h 3355997"/>
                <a:gd name="connsiteX35-71" fmla="*/ 582736 w 1984083"/>
                <a:gd name="connsiteY35-72" fmla="*/ 46751 h 3355997"/>
                <a:gd name="connsiteX36-73" fmla="*/ 771689 w 1984083"/>
                <a:gd name="connsiteY36-74" fmla="*/ 30964 h 3355997"/>
                <a:gd name="connsiteX37-75" fmla="*/ 814482 w 1984083"/>
                <a:gd name="connsiteY37-76" fmla="*/ 22752 h 3355997"/>
                <a:gd name="connsiteX38-77" fmla="*/ 855748 w 1984083"/>
                <a:gd name="connsiteY38-78" fmla="*/ 17621 h 3355997"/>
                <a:gd name="connsiteX39-79" fmla="*/ 927916 w 1984083"/>
                <a:gd name="connsiteY39-80" fmla="*/ 363 h 3355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984083" h="3355997">
                  <a:moveTo>
                    <a:pt x="927916" y="363"/>
                  </a:moveTo>
                  <a:cubicBezTo>
                    <a:pt x="954193" y="3472"/>
                    <a:pt x="985743" y="21353"/>
                    <a:pt x="1010724" y="31148"/>
                  </a:cubicBezTo>
                  <a:cubicBezTo>
                    <a:pt x="1047641" y="45608"/>
                    <a:pt x="1155523" y="106402"/>
                    <a:pt x="1188554" y="90076"/>
                  </a:cubicBezTo>
                  <a:cubicBezTo>
                    <a:pt x="1187721" y="121950"/>
                    <a:pt x="1209372" y="138431"/>
                    <a:pt x="1220567" y="164553"/>
                  </a:cubicBezTo>
                  <a:cubicBezTo>
                    <a:pt x="1227321" y="180257"/>
                    <a:pt x="1205116" y="184921"/>
                    <a:pt x="1225748" y="197204"/>
                  </a:cubicBezTo>
                  <a:cubicBezTo>
                    <a:pt x="1239905" y="205445"/>
                    <a:pt x="1251562" y="190518"/>
                    <a:pt x="1262665" y="186942"/>
                  </a:cubicBezTo>
                  <a:cubicBezTo>
                    <a:pt x="1288017" y="178857"/>
                    <a:pt x="1312813" y="180101"/>
                    <a:pt x="1339460" y="176680"/>
                  </a:cubicBezTo>
                  <a:cubicBezTo>
                    <a:pt x="1377857" y="171860"/>
                    <a:pt x="1359445" y="162065"/>
                    <a:pt x="1382298" y="129725"/>
                  </a:cubicBezTo>
                  <a:cubicBezTo>
                    <a:pt x="1417272" y="132523"/>
                    <a:pt x="1446694" y="156001"/>
                    <a:pt x="1482778" y="159111"/>
                  </a:cubicBezTo>
                  <a:cubicBezTo>
                    <a:pt x="1529872" y="163153"/>
                    <a:pt x="1518770" y="150715"/>
                    <a:pt x="1545324" y="126148"/>
                  </a:cubicBezTo>
                  <a:cubicBezTo>
                    <a:pt x="1561608" y="111066"/>
                    <a:pt x="1598155" y="105314"/>
                    <a:pt x="1618787" y="95052"/>
                  </a:cubicBezTo>
                  <a:cubicBezTo>
                    <a:pt x="1639605" y="84790"/>
                    <a:pt x="1662366" y="77638"/>
                    <a:pt x="1683831" y="68153"/>
                  </a:cubicBezTo>
                  <a:cubicBezTo>
                    <a:pt x="1710385" y="56647"/>
                    <a:pt x="1714826" y="49495"/>
                    <a:pt x="1744897" y="59602"/>
                  </a:cubicBezTo>
                  <a:cubicBezTo>
                    <a:pt x="1765992" y="66598"/>
                    <a:pt x="1786810" y="75927"/>
                    <a:pt x="1807442" y="84168"/>
                  </a:cubicBezTo>
                  <a:cubicBezTo>
                    <a:pt x="1853426" y="102515"/>
                    <a:pt x="1898855" y="89143"/>
                    <a:pt x="1942526" y="123350"/>
                  </a:cubicBezTo>
                  <a:cubicBezTo>
                    <a:pt x="1936975" y="138276"/>
                    <a:pt x="1941508" y="153513"/>
                    <a:pt x="1942619" y="168129"/>
                  </a:cubicBezTo>
                  <a:cubicBezTo>
                    <a:pt x="1945857" y="205445"/>
                    <a:pt x="1959273" y="192851"/>
                    <a:pt x="1976667" y="222703"/>
                  </a:cubicBezTo>
                  <a:cubicBezTo>
                    <a:pt x="1998503" y="260175"/>
                    <a:pt x="1966490" y="313661"/>
                    <a:pt x="1952889" y="348800"/>
                  </a:cubicBezTo>
                  <a:lnTo>
                    <a:pt x="1378782" y="3106602"/>
                  </a:lnTo>
                  <a:cubicBezTo>
                    <a:pt x="1334463" y="3099295"/>
                    <a:pt x="1345844" y="3149205"/>
                    <a:pt x="1312443" y="3158534"/>
                  </a:cubicBezTo>
                  <a:cubicBezTo>
                    <a:pt x="1290145" y="3164753"/>
                    <a:pt x="1222048" y="3126349"/>
                    <a:pt x="1198639" y="3116864"/>
                  </a:cubicBezTo>
                  <a:cubicBezTo>
                    <a:pt x="1150990" y="3097429"/>
                    <a:pt x="1152470" y="3109401"/>
                    <a:pt x="1135168" y="3156046"/>
                  </a:cubicBezTo>
                  <a:cubicBezTo>
                    <a:pt x="1121937" y="3192118"/>
                    <a:pt x="1115368" y="3197715"/>
                    <a:pt x="1078636" y="3200203"/>
                  </a:cubicBezTo>
                  <a:cubicBezTo>
                    <a:pt x="1043292" y="3202535"/>
                    <a:pt x="1018774" y="3183877"/>
                    <a:pt x="988426" y="3193984"/>
                  </a:cubicBezTo>
                  <a:cubicBezTo>
                    <a:pt x="953360" y="3205645"/>
                    <a:pt x="929766" y="3244516"/>
                    <a:pt x="897013" y="3257110"/>
                  </a:cubicBezTo>
                  <a:cubicBezTo>
                    <a:pt x="857228" y="3272347"/>
                    <a:pt x="826233" y="3233943"/>
                    <a:pt x="788483" y="3232855"/>
                  </a:cubicBezTo>
                  <a:cubicBezTo>
                    <a:pt x="756100" y="3232077"/>
                    <a:pt x="724272" y="3250735"/>
                    <a:pt x="687818" y="3241406"/>
                  </a:cubicBezTo>
                  <a:cubicBezTo>
                    <a:pt x="655342" y="3305154"/>
                    <a:pt x="585857" y="3297536"/>
                    <a:pt x="519796" y="3306087"/>
                  </a:cubicBezTo>
                  <a:cubicBezTo>
                    <a:pt x="487968" y="3309974"/>
                    <a:pt x="469278" y="3314328"/>
                    <a:pt x="437635" y="3301578"/>
                  </a:cubicBezTo>
                  <a:cubicBezTo>
                    <a:pt x="406732" y="3289139"/>
                    <a:pt x="365837" y="3264729"/>
                    <a:pt x="332899" y="3260375"/>
                  </a:cubicBezTo>
                  <a:cubicBezTo>
                    <a:pt x="300053" y="3256022"/>
                    <a:pt x="262489" y="3251979"/>
                    <a:pt x="226312" y="3251668"/>
                  </a:cubicBezTo>
                  <a:cubicBezTo>
                    <a:pt x="191708" y="3251357"/>
                    <a:pt x="170243" y="3251824"/>
                    <a:pt x="139248" y="3265972"/>
                  </a:cubicBezTo>
                  <a:cubicBezTo>
                    <a:pt x="88545" y="3288828"/>
                    <a:pt x="19430" y="3302511"/>
                    <a:pt x="0" y="3355997"/>
                  </a:cubicBezTo>
                  <a:cubicBezTo>
                    <a:pt x="69115" y="2838239"/>
                    <a:pt x="492594" y="441779"/>
                    <a:pt x="554029" y="158955"/>
                  </a:cubicBezTo>
                  <a:cubicBezTo>
                    <a:pt x="561709" y="123602"/>
                    <a:pt x="568505" y="95253"/>
                    <a:pt x="574585" y="72669"/>
                  </a:cubicBezTo>
                  <a:lnTo>
                    <a:pt x="582736" y="46751"/>
                  </a:lnTo>
                  <a:lnTo>
                    <a:pt x="771689" y="30964"/>
                  </a:lnTo>
                  <a:lnTo>
                    <a:pt x="814482" y="22752"/>
                  </a:lnTo>
                  <a:cubicBezTo>
                    <a:pt x="828083" y="19331"/>
                    <a:pt x="843997" y="20886"/>
                    <a:pt x="855748" y="17621"/>
                  </a:cubicBezTo>
                  <a:cubicBezTo>
                    <a:pt x="877768" y="11713"/>
                    <a:pt x="903027" y="-2436"/>
                    <a:pt x="927916" y="363"/>
                  </a:cubicBezTo>
                  <a:close/>
                </a:path>
              </a:pathLst>
            </a:custGeom>
            <a:gradFill>
              <a:gsLst>
                <a:gs pos="20000">
                  <a:schemeClr val="bg1">
                    <a:lumMod val="50000"/>
                  </a:schemeClr>
                </a:gs>
                <a:gs pos="44000">
                  <a:schemeClr val="bg1">
                    <a:lumMod val="95000"/>
                  </a:schemeClr>
                </a:gs>
                <a:gs pos="34000">
                  <a:schemeClr val="bg1">
                    <a:lumMod val="85000"/>
                  </a:schemeClr>
                </a:gs>
                <a:gs pos="61000">
                  <a:schemeClr val="bg1">
                    <a:lumMod val="95000"/>
                  </a:schemeClr>
                </a:gs>
                <a:gs pos="82000">
                  <a:schemeClr val="bg1">
                    <a:lumMod val="65000"/>
                  </a:schemeClr>
                </a:gs>
              </a:gsLst>
              <a:lin ang="600000" scaled="0"/>
            </a:gradFill>
            <a:ln w="12700">
              <a:miter lim="400000"/>
            </a:ln>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4344" name="TextBox 132"/>
            <p:cNvSpPr txBox="1"/>
            <p:nvPr/>
          </p:nvSpPr>
          <p:spPr>
            <a:xfrm>
              <a:off x="4439" y="3428"/>
              <a:ext cx="10145" cy="4647"/>
            </a:xfrm>
            <a:prstGeom prst="rect">
              <a:avLst/>
            </a:prstGeom>
            <a:noFill/>
            <a:ln w="9525">
              <a:noFill/>
            </a:ln>
          </p:spPr>
          <p:txBody>
            <a:bodyPr wrap="square" lIns="0" rIns="0" anchor="t">
              <a:spAutoFit/>
            </a:bodyPr>
            <a:p>
              <a:pPr>
                <a:lnSpc>
                  <a:spcPct val="110000"/>
                </a:lnSpc>
              </a:pPr>
              <a:r>
                <a:rPr lang="en-US" altLang="zh-CN" sz="1710" noProof="1">
                  <a:latin typeface="Calibri" panose="020F0502020204030204"/>
                  <a:ea typeface="+mn-ea"/>
                  <a:cs typeface="+mn-cs"/>
                </a:rPr>
                <a:t>Topik teks ceramah adalah pokok pembicaraan dalam ceramah.  Topik yang dapat digunakan dalam penyusunan teks ceramah, antara lain:</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a. masalah pendidikan budi pekerti,</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b. peristiwa aktual,</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c. pengalaman pribadi,</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d. isu budaya,</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e. permasalahan sosial, dan</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f. permasalahan remaja.</a:t>
              </a:r>
              <a:endParaRPr lang="en-US" altLang="zh-CN" sz="1710" noProof="1">
                <a:latin typeface="Calibri" panose="020F0502020204030204"/>
              </a:endParaRPr>
            </a:p>
          </p:txBody>
        </p:sp>
        <p:sp>
          <p:nvSpPr>
            <p:cNvPr id="81" name="Shape"/>
            <p:cNvSpPr/>
            <p:nvPr/>
          </p:nvSpPr>
          <p:spPr>
            <a:xfrm>
              <a:off x="1804" y="2211"/>
              <a:ext cx="1798" cy="799"/>
            </a:xfrm>
            <a:custGeom>
              <a:avLst/>
              <a:gdLst>
                <a:gd name="connsiteX0" fmla="*/ 141 w 21214"/>
                <a:gd name="connsiteY0" fmla="*/ 7471 h 21460"/>
                <a:gd name="connsiteX1" fmla="*/ 813 w 21214"/>
                <a:gd name="connsiteY1" fmla="*/ 7661 h 21460"/>
                <a:gd name="connsiteX2" fmla="*/ 1733 w 21214"/>
                <a:gd name="connsiteY2" fmla="*/ 7338 h 21460"/>
                <a:gd name="connsiteX3" fmla="*/ 2405 w 21214"/>
                <a:gd name="connsiteY3" fmla="*/ 7253 h 21460"/>
                <a:gd name="connsiteX4" fmla="*/ 3573 w 21214"/>
                <a:gd name="connsiteY4" fmla="*/ 6655 h 21460"/>
                <a:gd name="connsiteX5" fmla="*/ 4970 w 21214"/>
                <a:gd name="connsiteY5" fmla="*/ 8638 h 21460"/>
                <a:gd name="connsiteX6" fmla="*/ 7961 w 21214"/>
                <a:gd name="connsiteY6" fmla="*/ 12520 h 21460"/>
                <a:gd name="connsiteX7" fmla="*/ 8573 w 21214"/>
                <a:gd name="connsiteY7" fmla="*/ 16591 h 21460"/>
                <a:gd name="connsiteX8" fmla="*/ 8696 w 21214"/>
                <a:gd name="connsiteY8" fmla="*/ 18338 h 21460"/>
                <a:gd name="connsiteX9" fmla="*/ 9290 w 21214"/>
                <a:gd name="connsiteY9" fmla="*/ 17958 h 21460"/>
                <a:gd name="connsiteX10" fmla="*/ 10541 w 21214"/>
                <a:gd name="connsiteY10" fmla="*/ 17749 h 21460"/>
                <a:gd name="connsiteX11" fmla="*/ 11190 w 21214"/>
                <a:gd name="connsiteY11" fmla="*/ 15453 h 21460"/>
                <a:gd name="connsiteX12" fmla="*/ 12875 w 21214"/>
                <a:gd name="connsiteY12" fmla="*/ 17436 h 21460"/>
                <a:gd name="connsiteX13" fmla="*/ 13868 w 21214"/>
                <a:gd name="connsiteY13" fmla="*/ 15965 h 21460"/>
                <a:gd name="connsiteX14" fmla="*/ 15042 w 21214"/>
                <a:gd name="connsiteY14" fmla="*/ 14636 h 21460"/>
                <a:gd name="connsiteX15" fmla="*/ 16080 w 21214"/>
                <a:gd name="connsiteY15" fmla="*/ 13497 h 21460"/>
                <a:gd name="connsiteX16" fmla="*/ 17072 w 21214"/>
                <a:gd name="connsiteY16" fmla="*/ 13308 h 21460"/>
                <a:gd name="connsiteX17" fmla="*/ 18128 w 21214"/>
                <a:gd name="connsiteY17" fmla="*/ 14874 h 21460"/>
                <a:gd name="connsiteX18" fmla="*/ 20395 w 21214"/>
                <a:gd name="connsiteY18" fmla="*/ 17531 h 21460"/>
                <a:gd name="connsiteX19" fmla="*/ 20450 w 21214"/>
                <a:gd name="connsiteY19" fmla="*/ 19904 h 21460"/>
                <a:gd name="connsiteX20" fmla="*/ 20653 w 21214"/>
                <a:gd name="connsiteY20" fmla="*/ 21460 h 21460"/>
                <a:gd name="connsiteX21" fmla="*/ 20748 w 21214"/>
                <a:gd name="connsiteY21" fmla="*/ 19733 h 21460"/>
                <a:gd name="connsiteX22" fmla="*/ 21104 w 21214"/>
                <a:gd name="connsiteY22" fmla="*/ 12596 h 21460"/>
                <a:gd name="connsiteX23" fmla="*/ 20595 w 21214"/>
                <a:gd name="connsiteY23" fmla="*/ 9512 h 21460"/>
                <a:gd name="connsiteX24" fmla="*/ 20593 w 21214"/>
                <a:gd name="connsiteY24" fmla="*/ 6978 h 21460"/>
                <a:gd name="connsiteX25" fmla="*/ 18574 w 21214"/>
                <a:gd name="connsiteY25" fmla="*/ 4757 h 21460"/>
                <a:gd name="connsiteX26" fmla="*/ 17639 w 21214"/>
                <a:gd name="connsiteY26" fmla="*/ 3371 h 21460"/>
                <a:gd name="connsiteX27" fmla="*/ 16726 w 21214"/>
                <a:gd name="connsiteY27" fmla="*/ 3855 h 21460"/>
                <a:gd name="connsiteX28" fmla="*/ 15754 w 21214"/>
                <a:gd name="connsiteY28" fmla="*/ 5374 h 21460"/>
                <a:gd name="connsiteX29" fmla="*/ 14655 w 21214"/>
                <a:gd name="connsiteY29" fmla="*/ 7139 h 21460"/>
                <a:gd name="connsiteX30" fmla="*/ 13720 w 21214"/>
                <a:gd name="connsiteY30" fmla="*/ 8999 h 21460"/>
                <a:gd name="connsiteX31" fmla="*/ 12218 w 21214"/>
                <a:gd name="connsiteY31" fmla="*/ 7338 h 21460"/>
                <a:gd name="connsiteX32" fmla="*/ 11579 w 21214"/>
                <a:gd name="connsiteY32" fmla="*/ 9996 h 21460"/>
                <a:gd name="connsiteX33" fmla="*/ 10431 w 21214"/>
                <a:gd name="connsiteY33" fmla="*/ 10575 h 21460"/>
                <a:gd name="connsiteX34" fmla="*/ 9879 w 21214"/>
                <a:gd name="connsiteY34" fmla="*/ 11153 h 21460"/>
                <a:gd name="connsiteX35" fmla="*/ 9801 w 21214"/>
                <a:gd name="connsiteY35" fmla="*/ 9312 h 21460"/>
                <a:gd name="connsiteX36" fmla="*/ 9322 w 21214"/>
                <a:gd name="connsiteY36" fmla="*/ 5099 h 21460"/>
                <a:gd name="connsiteX37" fmla="*/ 6665 w 21214"/>
                <a:gd name="connsiteY37" fmla="*/ 1758 h 21460"/>
                <a:gd name="connsiteX38" fmla="*/ 5426 w 21214"/>
                <a:gd name="connsiteY38" fmla="*/ 21 h 21460"/>
                <a:gd name="connsiteX39" fmla="*/ 4348 w 21214"/>
                <a:gd name="connsiteY39" fmla="*/ 999 h 21460"/>
                <a:gd name="connsiteX40" fmla="*/ 3731 w 21214"/>
                <a:gd name="connsiteY40" fmla="*/ 1284 h 21460"/>
                <a:gd name="connsiteX41" fmla="*/ 2884 w 21214"/>
                <a:gd name="connsiteY41" fmla="*/ 1901 h 21460"/>
                <a:gd name="connsiteX42" fmla="*/ 1337 w 21214"/>
                <a:gd name="connsiteY42" fmla="*/ 631 h 21460"/>
                <a:gd name="connsiteX43" fmla="*/ 259 w 21214"/>
                <a:gd name="connsiteY43" fmla="*/ 2309 h 21460"/>
                <a:gd name="connsiteX44" fmla="*/ 226 w 21214"/>
                <a:gd name="connsiteY44" fmla="*/ 7063 h 21460"/>
                <a:gd name="connsiteX45" fmla="*/ 141 w 21214"/>
                <a:gd name="connsiteY45" fmla="*/ 7471 h 21460"/>
                <a:gd name="connsiteX0-1" fmla="*/ 141 w 21214"/>
                <a:gd name="connsiteY0-2" fmla="*/ 7471 h 21460"/>
                <a:gd name="connsiteX1-3" fmla="*/ 813 w 21214"/>
                <a:gd name="connsiteY1-4" fmla="*/ 7661 h 21460"/>
                <a:gd name="connsiteX2-5" fmla="*/ 1733 w 21214"/>
                <a:gd name="connsiteY2-6" fmla="*/ 7338 h 21460"/>
                <a:gd name="connsiteX3-7" fmla="*/ 2405 w 21214"/>
                <a:gd name="connsiteY3-8" fmla="*/ 7253 h 21460"/>
                <a:gd name="connsiteX4-9" fmla="*/ 3573 w 21214"/>
                <a:gd name="connsiteY4-10" fmla="*/ 6655 h 21460"/>
                <a:gd name="connsiteX5-11" fmla="*/ 4970 w 21214"/>
                <a:gd name="connsiteY5-12" fmla="*/ 8638 h 21460"/>
                <a:gd name="connsiteX6-13" fmla="*/ 7961 w 21214"/>
                <a:gd name="connsiteY6-14" fmla="*/ 12520 h 21460"/>
                <a:gd name="connsiteX7-15" fmla="*/ 8573 w 21214"/>
                <a:gd name="connsiteY7-16" fmla="*/ 16591 h 21460"/>
                <a:gd name="connsiteX8-17" fmla="*/ 8696 w 21214"/>
                <a:gd name="connsiteY8-18" fmla="*/ 18338 h 21460"/>
                <a:gd name="connsiteX9-19" fmla="*/ 9290 w 21214"/>
                <a:gd name="connsiteY9-20" fmla="*/ 17958 h 21460"/>
                <a:gd name="connsiteX10-21" fmla="*/ 10541 w 21214"/>
                <a:gd name="connsiteY10-22" fmla="*/ 17749 h 21460"/>
                <a:gd name="connsiteX11-23" fmla="*/ 11190 w 21214"/>
                <a:gd name="connsiteY11-24" fmla="*/ 15453 h 21460"/>
                <a:gd name="connsiteX12-25" fmla="*/ 12875 w 21214"/>
                <a:gd name="connsiteY12-26" fmla="*/ 17436 h 21460"/>
                <a:gd name="connsiteX13-27" fmla="*/ 13868 w 21214"/>
                <a:gd name="connsiteY13-28" fmla="*/ 15965 h 21460"/>
                <a:gd name="connsiteX14-29" fmla="*/ 15042 w 21214"/>
                <a:gd name="connsiteY14-30" fmla="*/ 14636 h 21460"/>
                <a:gd name="connsiteX15-31" fmla="*/ 16080 w 21214"/>
                <a:gd name="connsiteY15-32" fmla="*/ 13497 h 21460"/>
                <a:gd name="connsiteX16-33" fmla="*/ 17072 w 21214"/>
                <a:gd name="connsiteY16-34" fmla="*/ 13308 h 21460"/>
                <a:gd name="connsiteX17-35" fmla="*/ 18128 w 21214"/>
                <a:gd name="connsiteY17-36" fmla="*/ 14874 h 21460"/>
                <a:gd name="connsiteX18-37" fmla="*/ 20395 w 21214"/>
                <a:gd name="connsiteY18-38" fmla="*/ 17531 h 21460"/>
                <a:gd name="connsiteX19-39" fmla="*/ 20450 w 21214"/>
                <a:gd name="connsiteY19-40" fmla="*/ 19904 h 21460"/>
                <a:gd name="connsiteX20-41" fmla="*/ 20653 w 21214"/>
                <a:gd name="connsiteY20-42" fmla="*/ 21460 h 21460"/>
                <a:gd name="connsiteX21-43" fmla="*/ 20748 w 21214"/>
                <a:gd name="connsiteY21-44" fmla="*/ 19733 h 21460"/>
                <a:gd name="connsiteX22-45" fmla="*/ 21104 w 21214"/>
                <a:gd name="connsiteY22-46" fmla="*/ 12596 h 21460"/>
                <a:gd name="connsiteX23-47" fmla="*/ 20595 w 21214"/>
                <a:gd name="connsiteY23-48" fmla="*/ 9512 h 21460"/>
                <a:gd name="connsiteX24-49" fmla="*/ 20593 w 21214"/>
                <a:gd name="connsiteY24-50" fmla="*/ 6978 h 21460"/>
                <a:gd name="connsiteX25-51" fmla="*/ 18574 w 21214"/>
                <a:gd name="connsiteY25-52" fmla="*/ 4757 h 21460"/>
                <a:gd name="connsiteX26-53" fmla="*/ 17639 w 21214"/>
                <a:gd name="connsiteY26-54" fmla="*/ 3371 h 21460"/>
                <a:gd name="connsiteX27-55" fmla="*/ 16726 w 21214"/>
                <a:gd name="connsiteY27-56" fmla="*/ 3855 h 21460"/>
                <a:gd name="connsiteX28-57" fmla="*/ 15754 w 21214"/>
                <a:gd name="connsiteY28-58" fmla="*/ 5374 h 21460"/>
                <a:gd name="connsiteX29-59" fmla="*/ 14655 w 21214"/>
                <a:gd name="connsiteY29-60" fmla="*/ 7139 h 21460"/>
                <a:gd name="connsiteX30-61" fmla="*/ 13720 w 21214"/>
                <a:gd name="connsiteY30-62" fmla="*/ 8999 h 21460"/>
                <a:gd name="connsiteX31-63" fmla="*/ 12218 w 21214"/>
                <a:gd name="connsiteY31-64" fmla="*/ 7338 h 21460"/>
                <a:gd name="connsiteX32-65" fmla="*/ 11579 w 21214"/>
                <a:gd name="connsiteY32-66" fmla="*/ 9996 h 21460"/>
                <a:gd name="connsiteX33-67" fmla="*/ 10431 w 21214"/>
                <a:gd name="connsiteY33-68" fmla="*/ 10575 h 21460"/>
                <a:gd name="connsiteX34-69" fmla="*/ 9879 w 21214"/>
                <a:gd name="connsiteY34-70" fmla="*/ 11153 h 21460"/>
                <a:gd name="connsiteX35-71" fmla="*/ 9801 w 21214"/>
                <a:gd name="connsiteY35-72" fmla="*/ 9312 h 21460"/>
                <a:gd name="connsiteX36-73" fmla="*/ 9322 w 21214"/>
                <a:gd name="connsiteY36-74" fmla="*/ 5099 h 21460"/>
                <a:gd name="connsiteX37-75" fmla="*/ 6665 w 21214"/>
                <a:gd name="connsiteY37-76" fmla="*/ 1758 h 21460"/>
                <a:gd name="connsiteX38-77" fmla="*/ 5426 w 21214"/>
                <a:gd name="connsiteY38-78" fmla="*/ 21 h 21460"/>
                <a:gd name="connsiteX39-79" fmla="*/ 4348 w 21214"/>
                <a:gd name="connsiteY39-80" fmla="*/ 999 h 21460"/>
                <a:gd name="connsiteX40-81" fmla="*/ 3731 w 21214"/>
                <a:gd name="connsiteY40-82" fmla="*/ 1284 h 21460"/>
                <a:gd name="connsiteX41-83" fmla="*/ 2884 w 21214"/>
                <a:gd name="connsiteY41-84" fmla="*/ 1901 h 21460"/>
                <a:gd name="connsiteX42-85" fmla="*/ 1337 w 21214"/>
                <a:gd name="connsiteY42-86" fmla="*/ 631 h 21460"/>
                <a:gd name="connsiteX43-87" fmla="*/ 259 w 21214"/>
                <a:gd name="connsiteY43-88" fmla="*/ 2309 h 21460"/>
                <a:gd name="connsiteX44-89" fmla="*/ 226 w 21214"/>
                <a:gd name="connsiteY44-90" fmla="*/ 7063 h 21460"/>
                <a:gd name="connsiteX45-91" fmla="*/ 141 w 21214"/>
                <a:gd name="connsiteY45-92" fmla="*/ 7471 h 21460"/>
                <a:gd name="connsiteX0-93" fmla="*/ 141 w 21214"/>
                <a:gd name="connsiteY0-94" fmla="*/ 7605 h 21594"/>
                <a:gd name="connsiteX1-95" fmla="*/ 813 w 21214"/>
                <a:gd name="connsiteY1-96" fmla="*/ 7795 h 21594"/>
                <a:gd name="connsiteX2-97" fmla="*/ 1733 w 21214"/>
                <a:gd name="connsiteY2-98" fmla="*/ 7472 h 21594"/>
                <a:gd name="connsiteX3-99" fmla="*/ 2405 w 21214"/>
                <a:gd name="connsiteY3-100" fmla="*/ 7387 h 21594"/>
                <a:gd name="connsiteX4-101" fmla="*/ 3573 w 21214"/>
                <a:gd name="connsiteY4-102" fmla="*/ 6789 h 21594"/>
                <a:gd name="connsiteX5-103" fmla="*/ 4970 w 21214"/>
                <a:gd name="connsiteY5-104" fmla="*/ 8772 h 21594"/>
                <a:gd name="connsiteX6-105" fmla="*/ 7961 w 21214"/>
                <a:gd name="connsiteY6-106" fmla="*/ 12654 h 21594"/>
                <a:gd name="connsiteX7-107" fmla="*/ 8573 w 21214"/>
                <a:gd name="connsiteY7-108" fmla="*/ 16725 h 21594"/>
                <a:gd name="connsiteX8-109" fmla="*/ 8696 w 21214"/>
                <a:gd name="connsiteY8-110" fmla="*/ 18472 h 21594"/>
                <a:gd name="connsiteX9-111" fmla="*/ 9290 w 21214"/>
                <a:gd name="connsiteY9-112" fmla="*/ 18092 h 21594"/>
                <a:gd name="connsiteX10-113" fmla="*/ 10541 w 21214"/>
                <a:gd name="connsiteY10-114" fmla="*/ 17883 h 21594"/>
                <a:gd name="connsiteX11-115" fmla="*/ 11190 w 21214"/>
                <a:gd name="connsiteY11-116" fmla="*/ 15587 h 21594"/>
                <a:gd name="connsiteX12-117" fmla="*/ 12875 w 21214"/>
                <a:gd name="connsiteY12-118" fmla="*/ 17570 h 21594"/>
                <a:gd name="connsiteX13-119" fmla="*/ 13868 w 21214"/>
                <a:gd name="connsiteY13-120" fmla="*/ 16099 h 21594"/>
                <a:gd name="connsiteX14-121" fmla="*/ 15042 w 21214"/>
                <a:gd name="connsiteY14-122" fmla="*/ 14770 h 21594"/>
                <a:gd name="connsiteX15-123" fmla="*/ 16080 w 21214"/>
                <a:gd name="connsiteY15-124" fmla="*/ 13631 h 21594"/>
                <a:gd name="connsiteX16-125" fmla="*/ 17072 w 21214"/>
                <a:gd name="connsiteY16-126" fmla="*/ 13442 h 21594"/>
                <a:gd name="connsiteX17-127" fmla="*/ 18128 w 21214"/>
                <a:gd name="connsiteY17-128" fmla="*/ 15008 h 21594"/>
                <a:gd name="connsiteX18-129" fmla="*/ 20395 w 21214"/>
                <a:gd name="connsiteY18-130" fmla="*/ 17665 h 21594"/>
                <a:gd name="connsiteX19-131" fmla="*/ 20450 w 21214"/>
                <a:gd name="connsiteY19-132" fmla="*/ 20038 h 21594"/>
                <a:gd name="connsiteX20-133" fmla="*/ 20653 w 21214"/>
                <a:gd name="connsiteY20-134" fmla="*/ 21594 h 21594"/>
                <a:gd name="connsiteX21-135" fmla="*/ 20748 w 21214"/>
                <a:gd name="connsiteY21-136" fmla="*/ 19867 h 21594"/>
                <a:gd name="connsiteX22-137" fmla="*/ 21104 w 21214"/>
                <a:gd name="connsiteY22-138" fmla="*/ 12730 h 21594"/>
                <a:gd name="connsiteX23-139" fmla="*/ 20595 w 21214"/>
                <a:gd name="connsiteY23-140" fmla="*/ 9646 h 21594"/>
                <a:gd name="connsiteX24-141" fmla="*/ 20593 w 21214"/>
                <a:gd name="connsiteY24-142" fmla="*/ 7112 h 21594"/>
                <a:gd name="connsiteX25-143" fmla="*/ 18574 w 21214"/>
                <a:gd name="connsiteY25-144" fmla="*/ 4891 h 21594"/>
                <a:gd name="connsiteX26-145" fmla="*/ 17639 w 21214"/>
                <a:gd name="connsiteY26-146" fmla="*/ 3505 h 21594"/>
                <a:gd name="connsiteX27-147" fmla="*/ 16726 w 21214"/>
                <a:gd name="connsiteY27-148" fmla="*/ 3989 h 21594"/>
                <a:gd name="connsiteX28-149" fmla="*/ 15754 w 21214"/>
                <a:gd name="connsiteY28-150" fmla="*/ 5508 h 21594"/>
                <a:gd name="connsiteX29-151" fmla="*/ 14655 w 21214"/>
                <a:gd name="connsiteY29-152" fmla="*/ 7273 h 21594"/>
                <a:gd name="connsiteX30-153" fmla="*/ 13720 w 21214"/>
                <a:gd name="connsiteY30-154" fmla="*/ 9133 h 21594"/>
                <a:gd name="connsiteX31-155" fmla="*/ 12218 w 21214"/>
                <a:gd name="connsiteY31-156" fmla="*/ 7472 h 21594"/>
                <a:gd name="connsiteX32-157" fmla="*/ 11579 w 21214"/>
                <a:gd name="connsiteY32-158" fmla="*/ 10130 h 21594"/>
                <a:gd name="connsiteX33-159" fmla="*/ 10431 w 21214"/>
                <a:gd name="connsiteY33-160" fmla="*/ 10709 h 21594"/>
                <a:gd name="connsiteX34-161" fmla="*/ 9879 w 21214"/>
                <a:gd name="connsiteY34-162" fmla="*/ 11287 h 21594"/>
                <a:gd name="connsiteX35-163" fmla="*/ 9801 w 21214"/>
                <a:gd name="connsiteY35-164" fmla="*/ 9446 h 21594"/>
                <a:gd name="connsiteX36-165" fmla="*/ 9322 w 21214"/>
                <a:gd name="connsiteY36-166" fmla="*/ 5233 h 21594"/>
                <a:gd name="connsiteX37-167" fmla="*/ 6665 w 21214"/>
                <a:gd name="connsiteY37-168" fmla="*/ 1892 h 21594"/>
                <a:gd name="connsiteX38-169" fmla="*/ 5426 w 21214"/>
                <a:gd name="connsiteY38-170" fmla="*/ 155 h 21594"/>
                <a:gd name="connsiteX39-171" fmla="*/ 4348 w 21214"/>
                <a:gd name="connsiteY39-172" fmla="*/ 1133 h 21594"/>
                <a:gd name="connsiteX40-173" fmla="*/ 3731 w 21214"/>
                <a:gd name="connsiteY40-174" fmla="*/ 1418 h 21594"/>
                <a:gd name="connsiteX41-175" fmla="*/ 2884 w 21214"/>
                <a:gd name="connsiteY41-176" fmla="*/ 2035 h 21594"/>
                <a:gd name="connsiteX42-177" fmla="*/ 1337 w 21214"/>
                <a:gd name="connsiteY42-178" fmla="*/ 765 h 21594"/>
                <a:gd name="connsiteX43-179" fmla="*/ 259 w 21214"/>
                <a:gd name="connsiteY43-180" fmla="*/ 2443 h 21594"/>
                <a:gd name="connsiteX44-181" fmla="*/ 226 w 21214"/>
                <a:gd name="connsiteY44-182" fmla="*/ 7197 h 21594"/>
                <a:gd name="connsiteX45-183" fmla="*/ 141 w 21214"/>
                <a:gd name="connsiteY45-184" fmla="*/ 7605 h 21594"/>
                <a:gd name="connsiteX0-185" fmla="*/ 141 w 21214"/>
                <a:gd name="connsiteY0-186" fmla="*/ 7472 h 21461"/>
                <a:gd name="connsiteX1-187" fmla="*/ 813 w 21214"/>
                <a:gd name="connsiteY1-188" fmla="*/ 7662 h 21461"/>
                <a:gd name="connsiteX2-189" fmla="*/ 1733 w 21214"/>
                <a:gd name="connsiteY2-190" fmla="*/ 7339 h 21461"/>
                <a:gd name="connsiteX3-191" fmla="*/ 2405 w 21214"/>
                <a:gd name="connsiteY3-192" fmla="*/ 7254 h 21461"/>
                <a:gd name="connsiteX4-193" fmla="*/ 3573 w 21214"/>
                <a:gd name="connsiteY4-194" fmla="*/ 6656 h 21461"/>
                <a:gd name="connsiteX5-195" fmla="*/ 4970 w 21214"/>
                <a:gd name="connsiteY5-196" fmla="*/ 8639 h 21461"/>
                <a:gd name="connsiteX6-197" fmla="*/ 7961 w 21214"/>
                <a:gd name="connsiteY6-198" fmla="*/ 12521 h 21461"/>
                <a:gd name="connsiteX7-199" fmla="*/ 8573 w 21214"/>
                <a:gd name="connsiteY7-200" fmla="*/ 16592 h 21461"/>
                <a:gd name="connsiteX8-201" fmla="*/ 8696 w 21214"/>
                <a:gd name="connsiteY8-202" fmla="*/ 18339 h 21461"/>
                <a:gd name="connsiteX9-203" fmla="*/ 9290 w 21214"/>
                <a:gd name="connsiteY9-204" fmla="*/ 17959 h 21461"/>
                <a:gd name="connsiteX10-205" fmla="*/ 10541 w 21214"/>
                <a:gd name="connsiteY10-206" fmla="*/ 17750 h 21461"/>
                <a:gd name="connsiteX11-207" fmla="*/ 11190 w 21214"/>
                <a:gd name="connsiteY11-208" fmla="*/ 15454 h 21461"/>
                <a:gd name="connsiteX12-209" fmla="*/ 12875 w 21214"/>
                <a:gd name="connsiteY12-210" fmla="*/ 17437 h 21461"/>
                <a:gd name="connsiteX13-211" fmla="*/ 13868 w 21214"/>
                <a:gd name="connsiteY13-212" fmla="*/ 15966 h 21461"/>
                <a:gd name="connsiteX14-213" fmla="*/ 15042 w 21214"/>
                <a:gd name="connsiteY14-214" fmla="*/ 14637 h 21461"/>
                <a:gd name="connsiteX15-215" fmla="*/ 16080 w 21214"/>
                <a:gd name="connsiteY15-216" fmla="*/ 13498 h 21461"/>
                <a:gd name="connsiteX16-217" fmla="*/ 17072 w 21214"/>
                <a:gd name="connsiteY16-218" fmla="*/ 13309 h 21461"/>
                <a:gd name="connsiteX17-219" fmla="*/ 18128 w 21214"/>
                <a:gd name="connsiteY17-220" fmla="*/ 14875 h 21461"/>
                <a:gd name="connsiteX18-221" fmla="*/ 20395 w 21214"/>
                <a:gd name="connsiteY18-222" fmla="*/ 17532 h 21461"/>
                <a:gd name="connsiteX19-223" fmla="*/ 20450 w 21214"/>
                <a:gd name="connsiteY19-224" fmla="*/ 19905 h 21461"/>
                <a:gd name="connsiteX20-225" fmla="*/ 20653 w 21214"/>
                <a:gd name="connsiteY20-226" fmla="*/ 21461 h 21461"/>
                <a:gd name="connsiteX21-227" fmla="*/ 20748 w 21214"/>
                <a:gd name="connsiteY21-228" fmla="*/ 19734 h 21461"/>
                <a:gd name="connsiteX22-229" fmla="*/ 21104 w 21214"/>
                <a:gd name="connsiteY22-230" fmla="*/ 12597 h 21461"/>
                <a:gd name="connsiteX23-231" fmla="*/ 20595 w 21214"/>
                <a:gd name="connsiteY23-232" fmla="*/ 9513 h 21461"/>
                <a:gd name="connsiteX24-233" fmla="*/ 20593 w 21214"/>
                <a:gd name="connsiteY24-234" fmla="*/ 6979 h 21461"/>
                <a:gd name="connsiteX25-235" fmla="*/ 18574 w 21214"/>
                <a:gd name="connsiteY25-236" fmla="*/ 4758 h 21461"/>
                <a:gd name="connsiteX26-237" fmla="*/ 17639 w 21214"/>
                <a:gd name="connsiteY26-238" fmla="*/ 3372 h 21461"/>
                <a:gd name="connsiteX27-239" fmla="*/ 16726 w 21214"/>
                <a:gd name="connsiteY27-240" fmla="*/ 3856 h 21461"/>
                <a:gd name="connsiteX28-241" fmla="*/ 15754 w 21214"/>
                <a:gd name="connsiteY28-242" fmla="*/ 5375 h 21461"/>
                <a:gd name="connsiteX29-243" fmla="*/ 14655 w 21214"/>
                <a:gd name="connsiteY29-244" fmla="*/ 7140 h 21461"/>
                <a:gd name="connsiteX30-245" fmla="*/ 13720 w 21214"/>
                <a:gd name="connsiteY30-246" fmla="*/ 9000 h 21461"/>
                <a:gd name="connsiteX31-247" fmla="*/ 12218 w 21214"/>
                <a:gd name="connsiteY31-248" fmla="*/ 7339 h 21461"/>
                <a:gd name="connsiteX32-249" fmla="*/ 11579 w 21214"/>
                <a:gd name="connsiteY32-250" fmla="*/ 9997 h 21461"/>
                <a:gd name="connsiteX33-251" fmla="*/ 10431 w 21214"/>
                <a:gd name="connsiteY33-252" fmla="*/ 10576 h 21461"/>
                <a:gd name="connsiteX34-253" fmla="*/ 9879 w 21214"/>
                <a:gd name="connsiteY34-254" fmla="*/ 11154 h 21461"/>
                <a:gd name="connsiteX35-255" fmla="*/ 9801 w 21214"/>
                <a:gd name="connsiteY35-256" fmla="*/ 9313 h 21461"/>
                <a:gd name="connsiteX36-257" fmla="*/ 9322 w 21214"/>
                <a:gd name="connsiteY36-258" fmla="*/ 5100 h 21461"/>
                <a:gd name="connsiteX37-259" fmla="*/ 6665 w 21214"/>
                <a:gd name="connsiteY37-260" fmla="*/ 1759 h 21461"/>
                <a:gd name="connsiteX38-261" fmla="*/ 5426 w 21214"/>
                <a:gd name="connsiteY38-262" fmla="*/ 22 h 21461"/>
                <a:gd name="connsiteX39-263" fmla="*/ 4348 w 21214"/>
                <a:gd name="connsiteY39-264" fmla="*/ 1000 h 21461"/>
                <a:gd name="connsiteX40-265" fmla="*/ 3731 w 21214"/>
                <a:gd name="connsiteY40-266" fmla="*/ 1285 h 21461"/>
                <a:gd name="connsiteX41-267" fmla="*/ 2884 w 21214"/>
                <a:gd name="connsiteY41-268" fmla="*/ 1902 h 21461"/>
                <a:gd name="connsiteX42-269" fmla="*/ 1337 w 21214"/>
                <a:gd name="connsiteY42-270" fmla="*/ 632 h 21461"/>
                <a:gd name="connsiteX43-271" fmla="*/ 259 w 21214"/>
                <a:gd name="connsiteY43-272" fmla="*/ 2310 h 21461"/>
                <a:gd name="connsiteX44-273" fmla="*/ 226 w 21214"/>
                <a:gd name="connsiteY44-274" fmla="*/ 7064 h 21461"/>
                <a:gd name="connsiteX45-275" fmla="*/ 141 w 21214"/>
                <a:gd name="connsiteY45-276" fmla="*/ 7472 h 21461"/>
                <a:gd name="connsiteX0-277" fmla="*/ 141 w 21214"/>
                <a:gd name="connsiteY0-278" fmla="*/ 7472 h 21461"/>
                <a:gd name="connsiteX1-279" fmla="*/ 813 w 21214"/>
                <a:gd name="connsiteY1-280" fmla="*/ 7662 h 21461"/>
                <a:gd name="connsiteX2-281" fmla="*/ 1733 w 21214"/>
                <a:gd name="connsiteY2-282" fmla="*/ 7339 h 21461"/>
                <a:gd name="connsiteX3-283" fmla="*/ 2405 w 21214"/>
                <a:gd name="connsiteY3-284" fmla="*/ 7254 h 21461"/>
                <a:gd name="connsiteX4-285" fmla="*/ 3573 w 21214"/>
                <a:gd name="connsiteY4-286" fmla="*/ 6656 h 21461"/>
                <a:gd name="connsiteX5-287" fmla="*/ 4970 w 21214"/>
                <a:gd name="connsiteY5-288" fmla="*/ 8639 h 21461"/>
                <a:gd name="connsiteX6-289" fmla="*/ 7961 w 21214"/>
                <a:gd name="connsiteY6-290" fmla="*/ 12521 h 21461"/>
                <a:gd name="connsiteX7-291" fmla="*/ 8573 w 21214"/>
                <a:gd name="connsiteY7-292" fmla="*/ 16592 h 21461"/>
                <a:gd name="connsiteX8-293" fmla="*/ 8696 w 21214"/>
                <a:gd name="connsiteY8-294" fmla="*/ 18339 h 21461"/>
                <a:gd name="connsiteX9-295" fmla="*/ 9290 w 21214"/>
                <a:gd name="connsiteY9-296" fmla="*/ 17959 h 21461"/>
                <a:gd name="connsiteX10-297" fmla="*/ 10541 w 21214"/>
                <a:gd name="connsiteY10-298" fmla="*/ 17750 h 21461"/>
                <a:gd name="connsiteX11-299" fmla="*/ 11190 w 21214"/>
                <a:gd name="connsiteY11-300" fmla="*/ 15454 h 21461"/>
                <a:gd name="connsiteX12-301" fmla="*/ 12875 w 21214"/>
                <a:gd name="connsiteY12-302" fmla="*/ 17437 h 21461"/>
                <a:gd name="connsiteX13-303" fmla="*/ 13868 w 21214"/>
                <a:gd name="connsiteY13-304" fmla="*/ 15966 h 21461"/>
                <a:gd name="connsiteX14-305" fmla="*/ 15042 w 21214"/>
                <a:gd name="connsiteY14-306" fmla="*/ 14637 h 21461"/>
                <a:gd name="connsiteX15-307" fmla="*/ 16080 w 21214"/>
                <a:gd name="connsiteY15-308" fmla="*/ 13498 h 21461"/>
                <a:gd name="connsiteX16-309" fmla="*/ 17072 w 21214"/>
                <a:gd name="connsiteY16-310" fmla="*/ 13309 h 21461"/>
                <a:gd name="connsiteX17-311" fmla="*/ 18128 w 21214"/>
                <a:gd name="connsiteY17-312" fmla="*/ 14875 h 21461"/>
                <a:gd name="connsiteX18-313" fmla="*/ 20395 w 21214"/>
                <a:gd name="connsiteY18-314" fmla="*/ 17532 h 21461"/>
                <a:gd name="connsiteX19-315" fmla="*/ 20450 w 21214"/>
                <a:gd name="connsiteY19-316" fmla="*/ 19905 h 21461"/>
                <a:gd name="connsiteX20-317" fmla="*/ 20653 w 21214"/>
                <a:gd name="connsiteY20-318" fmla="*/ 21461 h 21461"/>
                <a:gd name="connsiteX21-319" fmla="*/ 20748 w 21214"/>
                <a:gd name="connsiteY21-320" fmla="*/ 19734 h 21461"/>
                <a:gd name="connsiteX22-321" fmla="*/ 21104 w 21214"/>
                <a:gd name="connsiteY22-322" fmla="*/ 12597 h 21461"/>
                <a:gd name="connsiteX23-323" fmla="*/ 20595 w 21214"/>
                <a:gd name="connsiteY23-324" fmla="*/ 9513 h 21461"/>
                <a:gd name="connsiteX24-325" fmla="*/ 20593 w 21214"/>
                <a:gd name="connsiteY24-326" fmla="*/ 6979 h 21461"/>
                <a:gd name="connsiteX25-327" fmla="*/ 18574 w 21214"/>
                <a:gd name="connsiteY25-328" fmla="*/ 4758 h 21461"/>
                <a:gd name="connsiteX26-329" fmla="*/ 17639 w 21214"/>
                <a:gd name="connsiteY26-330" fmla="*/ 3372 h 21461"/>
                <a:gd name="connsiteX27-331" fmla="*/ 16726 w 21214"/>
                <a:gd name="connsiteY27-332" fmla="*/ 3856 h 21461"/>
                <a:gd name="connsiteX28-333" fmla="*/ 15754 w 21214"/>
                <a:gd name="connsiteY28-334" fmla="*/ 5375 h 21461"/>
                <a:gd name="connsiteX29-335" fmla="*/ 14655 w 21214"/>
                <a:gd name="connsiteY29-336" fmla="*/ 7140 h 21461"/>
                <a:gd name="connsiteX30-337" fmla="*/ 13720 w 21214"/>
                <a:gd name="connsiteY30-338" fmla="*/ 9000 h 21461"/>
                <a:gd name="connsiteX31-339" fmla="*/ 12218 w 21214"/>
                <a:gd name="connsiteY31-340" fmla="*/ 7339 h 21461"/>
                <a:gd name="connsiteX32-341" fmla="*/ 11579 w 21214"/>
                <a:gd name="connsiteY32-342" fmla="*/ 9997 h 21461"/>
                <a:gd name="connsiteX33-343" fmla="*/ 10431 w 21214"/>
                <a:gd name="connsiteY33-344" fmla="*/ 10576 h 21461"/>
                <a:gd name="connsiteX34-345" fmla="*/ 9879 w 21214"/>
                <a:gd name="connsiteY34-346" fmla="*/ 11154 h 21461"/>
                <a:gd name="connsiteX35-347" fmla="*/ 9801 w 21214"/>
                <a:gd name="connsiteY35-348" fmla="*/ 9313 h 21461"/>
                <a:gd name="connsiteX36-349" fmla="*/ 9322 w 21214"/>
                <a:gd name="connsiteY36-350" fmla="*/ 5100 h 21461"/>
                <a:gd name="connsiteX37-351" fmla="*/ 6665 w 21214"/>
                <a:gd name="connsiteY37-352" fmla="*/ 1759 h 21461"/>
                <a:gd name="connsiteX38-353" fmla="*/ 5426 w 21214"/>
                <a:gd name="connsiteY38-354" fmla="*/ 22 h 21461"/>
                <a:gd name="connsiteX39-355" fmla="*/ 4348 w 21214"/>
                <a:gd name="connsiteY39-356" fmla="*/ 1000 h 21461"/>
                <a:gd name="connsiteX40-357" fmla="*/ 3731 w 21214"/>
                <a:gd name="connsiteY40-358" fmla="*/ 1285 h 21461"/>
                <a:gd name="connsiteX41-359" fmla="*/ 2884 w 21214"/>
                <a:gd name="connsiteY41-360" fmla="*/ 1902 h 21461"/>
                <a:gd name="connsiteX42-361" fmla="*/ 1337 w 21214"/>
                <a:gd name="connsiteY42-362" fmla="*/ 632 h 21461"/>
                <a:gd name="connsiteX43-363" fmla="*/ 259 w 21214"/>
                <a:gd name="connsiteY43-364" fmla="*/ 2310 h 21461"/>
                <a:gd name="connsiteX44-365" fmla="*/ 226 w 21214"/>
                <a:gd name="connsiteY44-366" fmla="*/ 7064 h 21461"/>
                <a:gd name="connsiteX45-367" fmla="*/ 141 w 21214"/>
                <a:gd name="connsiteY45-368" fmla="*/ 7472 h 214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21214" h="21461" extrusionOk="0">
                  <a:moveTo>
                    <a:pt x="141" y="7472"/>
                  </a:moveTo>
                  <a:cubicBezTo>
                    <a:pt x="354" y="7577"/>
                    <a:pt x="572" y="7643"/>
                    <a:pt x="813" y="7662"/>
                  </a:cubicBezTo>
                  <a:cubicBezTo>
                    <a:pt x="1154" y="7690"/>
                    <a:pt x="1410" y="7501"/>
                    <a:pt x="1733" y="7339"/>
                  </a:cubicBezTo>
                  <a:cubicBezTo>
                    <a:pt x="1951" y="7225"/>
                    <a:pt x="2217" y="7377"/>
                    <a:pt x="2405" y="7254"/>
                  </a:cubicBezTo>
                  <a:cubicBezTo>
                    <a:pt x="2761" y="7026"/>
                    <a:pt x="3162" y="6390"/>
                    <a:pt x="3573" y="6656"/>
                  </a:cubicBezTo>
                  <a:cubicBezTo>
                    <a:pt x="4010" y="6931"/>
                    <a:pt x="4549" y="8013"/>
                    <a:pt x="4970" y="8639"/>
                  </a:cubicBezTo>
                  <a:cubicBezTo>
                    <a:pt x="5592" y="9551"/>
                    <a:pt x="7435" y="13242"/>
                    <a:pt x="7961" y="12521"/>
                  </a:cubicBezTo>
                  <a:cubicBezTo>
                    <a:pt x="7984" y="14201"/>
                    <a:pt x="8360" y="15159"/>
                    <a:pt x="8573" y="16592"/>
                  </a:cubicBezTo>
                  <a:cubicBezTo>
                    <a:pt x="8701" y="17447"/>
                    <a:pt x="8342" y="17608"/>
                    <a:pt x="8696" y="18339"/>
                  </a:cubicBezTo>
                  <a:cubicBezTo>
                    <a:pt x="8936" y="18832"/>
                    <a:pt x="9112" y="18101"/>
                    <a:pt x="9290" y="17959"/>
                  </a:cubicBezTo>
                  <a:cubicBezTo>
                    <a:pt x="9696" y="17646"/>
                    <a:pt x="10107" y="17817"/>
                    <a:pt x="10541" y="17750"/>
                  </a:cubicBezTo>
                  <a:cubicBezTo>
                    <a:pt x="11168" y="17655"/>
                    <a:pt x="10854" y="17067"/>
                    <a:pt x="11190" y="15454"/>
                  </a:cubicBezTo>
                  <a:cubicBezTo>
                    <a:pt x="11770" y="15748"/>
                    <a:pt x="12279" y="17114"/>
                    <a:pt x="12875" y="17437"/>
                  </a:cubicBezTo>
                  <a:cubicBezTo>
                    <a:pt x="13658" y="17854"/>
                    <a:pt x="13459" y="17152"/>
                    <a:pt x="13868" y="15966"/>
                  </a:cubicBezTo>
                  <a:cubicBezTo>
                    <a:pt x="14119" y="15235"/>
                    <a:pt x="14713" y="15093"/>
                    <a:pt x="15042" y="14637"/>
                  </a:cubicBezTo>
                  <a:cubicBezTo>
                    <a:pt x="15370" y="14191"/>
                    <a:pt x="15739" y="13897"/>
                    <a:pt x="16080" y="13498"/>
                  </a:cubicBezTo>
                  <a:cubicBezTo>
                    <a:pt x="16501" y="13005"/>
                    <a:pt x="16568" y="12654"/>
                    <a:pt x="17072" y="13309"/>
                  </a:cubicBezTo>
                  <a:cubicBezTo>
                    <a:pt x="17426" y="13774"/>
                    <a:pt x="17782" y="14353"/>
                    <a:pt x="18128" y="14875"/>
                  </a:cubicBezTo>
                  <a:cubicBezTo>
                    <a:pt x="18905" y="16042"/>
                    <a:pt x="19637" y="15539"/>
                    <a:pt x="20395" y="17532"/>
                  </a:cubicBezTo>
                  <a:cubicBezTo>
                    <a:pt x="20322" y="18301"/>
                    <a:pt x="20412" y="19126"/>
                    <a:pt x="20450" y="19905"/>
                  </a:cubicBezTo>
                  <a:cubicBezTo>
                    <a:pt x="20492" y="20816"/>
                    <a:pt x="20562" y="21176"/>
                    <a:pt x="20653" y="21461"/>
                  </a:cubicBezTo>
                  <a:cubicBezTo>
                    <a:pt x="20685" y="20885"/>
                    <a:pt x="20716" y="20310"/>
                    <a:pt x="20748" y="19734"/>
                  </a:cubicBezTo>
                  <a:cubicBezTo>
                    <a:pt x="20951" y="17750"/>
                    <a:pt x="21430" y="14723"/>
                    <a:pt x="21104" y="12597"/>
                  </a:cubicBezTo>
                  <a:cubicBezTo>
                    <a:pt x="20843" y="10908"/>
                    <a:pt x="20643" y="11619"/>
                    <a:pt x="20595" y="9513"/>
                  </a:cubicBezTo>
                  <a:cubicBezTo>
                    <a:pt x="20578" y="8687"/>
                    <a:pt x="20510" y="7823"/>
                    <a:pt x="20593" y="6979"/>
                  </a:cubicBezTo>
                  <a:cubicBezTo>
                    <a:pt x="19941" y="5043"/>
                    <a:pt x="19261" y="5802"/>
                    <a:pt x="18574" y="4758"/>
                  </a:cubicBezTo>
                  <a:cubicBezTo>
                    <a:pt x="18266" y="4293"/>
                    <a:pt x="17955" y="3771"/>
                    <a:pt x="17639" y="3372"/>
                  </a:cubicBezTo>
                  <a:cubicBezTo>
                    <a:pt x="17190" y="2803"/>
                    <a:pt x="17123" y="3202"/>
                    <a:pt x="16726" y="3856"/>
                  </a:cubicBezTo>
                  <a:cubicBezTo>
                    <a:pt x="16405" y="4388"/>
                    <a:pt x="16064" y="4796"/>
                    <a:pt x="15754" y="5375"/>
                  </a:cubicBezTo>
                  <a:cubicBezTo>
                    <a:pt x="15445" y="5954"/>
                    <a:pt x="14899" y="6286"/>
                    <a:pt x="14655" y="7140"/>
                  </a:cubicBezTo>
                  <a:cubicBezTo>
                    <a:pt x="14259" y="8526"/>
                    <a:pt x="14425" y="9228"/>
                    <a:pt x="13720" y="9000"/>
                  </a:cubicBezTo>
                  <a:cubicBezTo>
                    <a:pt x="13181" y="8829"/>
                    <a:pt x="12742" y="7501"/>
                    <a:pt x="12218" y="7339"/>
                  </a:cubicBezTo>
                  <a:cubicBezTo>
                    <a:pt x="11877" y="9171"/>
                    <a:pt x="12153" y="9721"/>
                    <a:pt x="11579" y="9997"/>
                  </a:cubicBezTo>
                  <a:cubicBezTo>
                    <a:pt x="11180" y="10186"/>
                    <a:pt x="10809" y="10120"/>
                    <a:pt x="10431" y="10576"/>
                  </a:cubicBezTo>
                  <a:cubicBezTo>
                    <a:pt x="10265" y="10775"/>
                    <a:pt x="10090" y="11619"/>
                    <a:pt x="9879" y="11154"/>
                  </a:cubicBezTo>
                  <a:cubicBezTo>
                    <a:pt x="9571" y="10462"/>
                    <a:pt x="9902" y="10196"/>
                    <a:pt x="9801" y="9313"/>
                  </a:cubicBezTo>
                  <a:cubicBezTo>
                    <a:pt x="9633" y="7833"/>
                    <a:pt x="9310" y="6903"/>
                    <a:pt x="9322" y="5100"/>
                  </a:cubicBezTo>
                  <a:cubicBezTo>
                    <a:pt x="8829" y="6020"/>
                    <a:pt x="7216" y="2575"/>
                    <a:pt x="6665" y="1759"/>
                  </a:cubicBezTo>
                  <a:cubicBezTo>
                    <a:pt x="6291" y="1209"/>
                    <a:pt x="5820" y="193"/>
                    <a:pt x="5426" y="22"/>
                  </a:cubicBezTo>
                  <a:cubicBezTo>
                    <a:pt x="5055" y="-139"/>
                    <a:pt x="4677" y="658"/>
                    <a:pt x="4348" y="1000"/>
                  </a:cubicBezTo>
                  <a:cubicBezTo>
                    <a:pt x="4173" y="1180"/>
                    <a:pt x="3934" y="1095"/>
                    <a:pt x="3731" y="1285"/>
                  </a:cubicBezTo>
                  <a:cubicBezTo>
                    <a:pt x="3433" y="1550"/>
                    <a:pt x="3195" y="1826"/>
                    <a:pt x="2884" y="1902"/>
                  </a:cubicBezTo>
                  <a:cubicBezTo>
                    <a:pt x="2310" y="2025"/>
                    <a:pt x="1845" y="739"/>
                    <a:pt x="1337" y="632"/>
                  </a:cubicBezTo>
                  <a:cubicBezTo>
                    <a:pt x="712" y="500"/>
                    <a:pt x="514" y="488"/>
                    <a:pt x="259" y="2310"/>
                  </a:cubicBezTo>
                  <a:cubicBezTo>
                    <a:pt x="28" y="3951"/>
                    <a:pt x="-170" y="5593"/>
                    <a:pt x="226" y="7064"/>
                  </a:cubicBezTo>
                  <a:cubicBezTo>
                    <a:pt x="211" y="7131"/>
                    <a:pt x="176" y="7282"/>
                    <a:pt x="141" y="7472"/>
                  </a:cubicBezTo>
                  <a:close/>
                </a:path>
              </a:pathLst>
            </a:custGeom>
            <a:solidFill>
              <a:schemeClr val="bg1"/>
            </a:solidFill>
            <a:ln w="12700">
              <a:miter lim="400000"/>
            </a:ln>
          </p:spPr>
          <p:txBody>
            <a:bodyPr lIns="24437" tIns="24437" rIns="24437" bIns="24437" anchor="ctr"/>
            <a:lstStyle/>
            <a:p>
              <a:pPr fontAlgn="auto">
                <a:defRPr sz="3000">
                  <a:solidFill>
                    <a:srgbClr val="FFFFFF"/>
                  </a:solidFill>
                </a:defRPr>
              </a:pPr>
              <a:endParaRPr sz="1925" strike="noStrike" noProof="1"/>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riangle"/>
          <p:cNvSpPr/>
          <p:nvPr/>
        </p:nvSpPr>
        <p:spPr>
          <a:xfrm>
            <a:off x="2608263" y="3598863"/>
            <a:ext cx="68263" cy="1349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BEBEB"/>
          </a:solidFill>
          <a:ln w="12700">
            <a:miter lim="400000"/>
          </a:ln>
        </p:spPr>
        <p:txBody>
          <a:bodyPr lIns="24437" tIns="24437" rIns="24437" bIns="24437" anchor="ctr"/>
          <a:lstStyle/>
          <a:p>
            <a:pPr fontAlgn="auto">
              <a:defRPr sz="3000">
                <a:solidFill>
                  <a:srgbClr val="FFFFFF"/>
                </a:solidFill>
              </a:defRPr>
            </a:pPr>
            <a:endParaRPr sz="1925" strike="noStrike" noProof="1"/>
          </a:p>
        </p:txBody>
      </p:sp>
      <p:sp>
        <p:nvSpPr>
          <p:cNvPr id="9" name="Freeform: Shape 136"/>
          <p:cNvSpPr/>
          <p:nvPr/>
        </p:nvSpPr>
        <p:spPr>
          <a:xfrm flipH="1">
            <a:off x="7778750" y="3649663"/>
            <a:ext cx="1012825" cy="746125"/>
          </a:xfrm>
          <a:custGeom>
            <a:avLst/>
            <a:gdLst>
              <a:gd name="connsiteX0" fmla="*/ 1322340 w 1400541"/>
              <a:gd name="connsiteY0" fmla="*/ 89264 h 747490"/>
              <a:gd name="connsiteX1" fmla="*/ 1353407 w 1400541"/>
              <a:gd name="connsiteY1" fmla="*/ 99426 h 747490"/>
              <a:gd name="connsiteX2" fmla="*/ 1400541 w 1400541"/>
              <a:gd name="connsiteY2" fmla="*/ 120727 h 747490"/>
              <a:gd name="connsiteX3" fmla="*/ 1392661 w 1400541"/>
              <a:gd name="connsiteY3" fmla="*/ 158805 h 747490"/>
              <a:gd name="connsiteX4" fmla="*/ 1326404 w 1400541"/>
              <a:gd name="connsiteY4" fmla="*/ 210796 h 747490"/>
              <a:gd name="connsiteX5" fmla="*/ 1212517 w 1400541"/>
              <a:gd name="connsiteY5" fmla="*/ 169033 h 747490"/>
              <a:gd name="connsiteX6" fmla="*/ 1202621 w 1400541"/>
              <a:gd name="connsiteY6" fmla="*/ 165342 h 747490"/>
              <a:gd name="connsiteX7" fmla="*/ 1227783 w 1400541"/>
              <a:gd name="connsiteY7" fmla="*/ 168194 h 747490"/>
              <a:gd name="connsiteX8" fmla="*/ 1286655 w 1400541"/>
              <a:gd name="connsiteY8" fmla="*/ 131297 h 747490"/>
              <a:gd name="connsiteX9" fmla="*/ 1322340 w 1400541"/>
              <a:gd name="connsiteY9" fmla="*/ 89264 h 747490"/>
              <a:gd name="connsiteX10" fmla="*/ 842563 w 1400541"/>
              <a:gd name="connsiteY10" fmla="*/ 70 h 747490"/>
              <a:gd name="connsiteX11" fmla="*/ 902619 w 1400541"/>
              <a:gd name="connsiteY11" fmla="*/ 5444 h 747490"/>
              <a:gd name="connsiteX12" fmla="*/ 929966 w 1400541"/>
              <a:gd name="connsiteY12" fmla="*/ 15152 h 747490"/>
              <a:gd name="connsiteX13" fmla="*/ 1007089 w 1400541"/>
              <a:gd name="connsiteY13" fmla="*/ 46876 h 747490"/>
              <a:gd name="connsiteX14" fmla="*/ 950919 w 1400541"/>
              <a:gd name="connsiteY14" fmla="*/ 105055 h 747490"/>
              <a:gd name="connsiteX15" fmla="*/ 951903 w 1400541"/>
              <a:gd name="connsiteY15" fmla="*/ 169475 h 747490"/>
              <a:gd name="connsiteX16" fmla="*/ 952853 w 1400541"/>
              <a:gd name="connsiteY16" fmla="*/ 195800 h 747490"/>
              <a:gd name="connsiteX17" fmla="*/ 980880 w 1400541"/>
              <a:gd name="connsiteY17" fmla="*/ 207747 h 747490"/>
              <a:gd name="connsiteX18" fmla="*/ 1027000 w 1400541"/>
              <a:gd name="connsiteY18" fmla="*/ 211552 h 747490"/>
              <a:gd name="connsiteX19" fmla="*/ 1122782 w 1400541"/>
              <a:gd name="connsiteY19" fmla="*/ 159728 h 747490"/>
              <a:gd name="connsiteX20" fmla="*/ 1176133 w 1400541"/>
              <a:gd name="connsiteY20" fmla="*/ 164759 h 747490"/>
              <a:gd name="connsiteX21" fmla="*/ 1143755 w 1400541"/>
              <a:gd name="connsiteY21" fmla="*/ 212562 h 747490"/>
              <a:gd name="connsiteX22" fmla="*/ 1087215 w 1400541"/>
              <a:gd name="connsiteY22" fmla="*/ 256674 h 747490"/>
              <a:gd name="connsiteX23" fmla="*/ 997000 w 1400541"/>
              <a:gd name="connsiteY23" fmla="*/ 250460 h 747490"/>
              <a:gd name="connsiteX24" fmla="*/ 972517 w 1400541"/>
              <a:gd name="connsiteY24" fmla="*/ 263504 h 747490"/>
              <a:gd name="connsiteX25" fmla="*/ 955793 w 1400541"/>
              <a:gd name="connsiteY25" fmla="*/ 277256 h 747490"/>
              <a:gd name="connsiteX26" fmla="*/ 956625 w 1400541"/>
              <a:gd name="connsiteY26" fmla="*/ 300291 h 747490"/>
              <a:gd name="connsiteX27" fmla="*/ 947034 w 1400541"/>
              <a:gd name="connsiteY27" fmla="*/ 407496 h 747490"/>
              <a:gd name="connsiteX28" fmla="*/ 985242 w 1400541"/>
              <a:gd name="connsiteY28" fmla="*/ 460250 h 747490"/>
              <a:gd name="connsiteX29" fmla="*/ 990937 w 1400541"/>
              <a:gd name="connsiteY29" fmla="*/ 460964 h 747490"/>
              <a:gd name="connsiteX30" fmla="*/ 991170 w 1400541"/>
              <a:gd name="connsiteY30" fmla="*/ 460336 h 747490"/>
              <a:gd name="connsiteX31" fmla="*/ 1017659 w 1400541"/>
              <a:gd name="connsiteY31" fmla="*/ 464029 h 747490"/>
              <a:gd name="connsiteX32" fmla="*/ 1024726 w 1400541"/>
              <a:gd name="connsiteY32" fmla="*/ 453787 h 747490"/>
              <a:gd name="connsiteX33" fmla="*/ 1024953 w 1400541"/>
              <a:gd name="connsiteY33" fmla="*/ 454225 h 747490"/>
              <a:gd name="connsiteX34" fmla="*/ 1025042 w 1400541"/>
              <a:gd name="connsiteY34" fmla="*/ 454094 h 747490"/>
              <a:gd name="connsiteX35" fmla="*/ 1031928 w 1400541"/>
              <a:gd name="connsiteY35" fmla="*/ 478607 h 747490"/>
              <a:gd name="connsiteX36" fmla="*/ 1000400 w 1400541"/>
              <a:gd name="connsiteY36" fmla="*/ 516018 h 747490"/>
              <a:gd name="connsiteX37" fmla="*/ 963806 w 1400541"/>
              <a:gd name="connsiteY37" fmla="*/ 571180 h 747490"/>
              <a:gd name="connsiteX38" fmla="*/ 957880 w 1400541"/>
              <a:gd name="connsiteY38" fmla="*/ 571666 h 747490"/>
              <a:gd name="connsiteX39" fmla="*/ 938282 w 1400541"/>
              <a:gd name="connsiteY39" fmla="*/ 573314 h 747490"/>
              <a:gd name="connsiteX40" fmla="*/ 917618 w 1400541"/>
              <a:gd name="connsiteY40" fmla="*/ 574953 h 747490"/>
              <a:gd name="connsiteX41" fmla="*/ 916686 w 1400541"/>
              <a:gd name="connsiteY41" fmla="*/ 575029 h 747490"/>
              <a:gd name="connsiteX42" fmla="*/ 903258 w 1400541"/>
              <a:gd name="connsiteY42" fmla="*/ 634594 h 747490"/>
              <a:gd name="connsiteX43" fmla="*/ 883633 w 1400541"/>
              <a:gd name="connsiteY43" fmla="*/ 696310 h 747490"/>
              <a:gd name="connsiteX44" fmla="*/ 865379 w 1400541"/>
              <a:gd name="connsiteY44" fmla="*/ 710989 h 747490"/>
              <a:gd name="connsiteX45" fmla="*/ 865158 w 1400541"/>
              <a:gd name="connsiteY45" fmla="*/ 711016 h 747490"/>
              <a:gd name="connsiteX46" fmla="*/ 865059 w 1400541"/>
              <a:gd name="connsiteY46" fmla="*/ 711066 h 747490"/>
              <a:gd name="connsiteX47" fmla="*/ 852863 w 1400541"/>
              <a:gd name="connsiteY47" fmla="*/ 712495 h 747490"/>
              <a:gd name="connsiteX48" fmla="*/ 839563 w 1400541"/>
              <a:gd name="connsiteY48" fmla="*/ 714096 h 747490"/>
              <a:gd name="connsiteX49" fmla="*/ 796771 w 1400541"/>
              <a:gd name="connsiteY49" fmla="*/ 721967 h 747490"/>
              <a:gd name="connsiteX50" fmla="*/ 796641 w 1400541"/>
              <a:gd name="connsiteY50" fmla="*/ 721958 h 747490"/>
              <a:gd name="connsiteX51" fmla="*/ 796468 w 1400541"/>
              <a:gd name="connsiteY51" fmla="*/ 721990 h 747490"/>
              <a:gd name="connsiteX52" fmla="*/ 767737 w 1400541"/>
              <a:gd name="connsiteY52" fmla="*/ 720180 h 747490"/>
              <a:gd name="connsiteX53" fmla="*/ 749994 w 1400541"/>
              <a:gd name="connsiteY53" fmla="*/ 722035 h 747490"/>
              <a:gd name="connsiteX54" fmla="*/ 739568 w 1400541"/>
              <a:gd name="connsiteY54" fmla="*/ 723146 h 747490"/>
              <a:gd name="connsiteX55" fmla="*/ 704007 w 1400541"/>
              <a:gd name="connsiteY55" fmla="*/ 747451 h 747490"/>
              <a:gd name="connsiteX56" fmla="*/ 703850 w 1400541"/>
              <a:gd name="connsiteY56" fmla="*/ 747396 h 747490"/>
              <a:gd name="connsiteX57" fmla="*/ 703683 w 1400541"/>
              <a:gd name="connsiteY57" fmla="*/ 747484 h 747490"/>
              <a:gd name="connsiteX58" fmla="*/ 667820 w 1400541"/>
              <a:gd name="connsiteY58" fmla="*/ 733563 h 747490"/>
              <a:gd name="connsiteX59" fmla="*/ 651673 w 1400541"/>
              <a:gd name="connsiteY59" fmla="*/ 733558 h 747490"/>
              <a:gd name="connsiteX60" fmla="*/ 649319 w 1400541"/>
              <a:gd name="connsiteY60" fmla="*/ 733631 h 747490"/>
              <a:gd name="connsiteX61" fmla="*/ 635737 w 1400541"/>
              <a:gd name="connsiteY61" fmla="*/ 734067 h 747490"/>
              <a:gd name="connsiteX62" fmla="*/ 619367 w 1400541"/>
              <a:gd name="connsiteY62" fmla="*/ 733997 h 747490"/>
              <a:gd name="connsiteX63" fmla="*/ 581052 w 1400541"/>
              <a:gd name="connsiteY63" fmla="*/ 733850 h 747490"/>
              <a:gd name="connsiteX64" fmla="*/ 557311 w 1400541"/>
              <a:gd name="connsiteY64" fmla="*/ 735404 h 747490"/>
              <a:gd name="connsiteX65" fmla="*/ 526576 w 1400541"/>
              <a:gd name="connsiteY65" fmla="*/ 737421 h 747490"/>
              <a:gd name="connsiteX66" fmla="*/ 447108 w 1400541"/>
              <a:gd name="connsiteY66" fmla="*/ 733697 h 747490"/>
              <a:gd name="connsiteX67" fmla="*/ 382732 w 1400541"/>
              <a:gd name="connsiteY67" fmla="*/ 730713 h 747490"/>
              <a:gd name="connsiteX68" fmla="*/ 382509 w 1400541"/>
              <a:gd name="connsiteY68" fmla="*/ 730670 h 747490"/>
              <a:gd name="connsiteX69" fmla="*/ 382400 w 1400541"/>
              <a:gd name="connsiteY69" fmla="*/ 730665 h 747490"/>
              <a:gd name="connsiteX70" fmla="*/ 242262 w 1400541"/>
              <a:gd name="connsiteY70" fmla="*/ 694986 h 747490"/>
              <a:gd name="connsiteX71" fmla="*/ 123661 w 1400541"/>
              <a:gd name="connsiteY71" fmla="*/ 649022 h 747490"/>
              <a:gd name="connsiteX72" fmla="*/ 80587 w 1400541"/>
              <a:gd name="connsiteY72" fmla="*/ 616156 h 747490"/>
              <a:gd name="connsiteX73" fmla="*/ 31262 w 1400541"/>
              <a:gd name="connsiteY73" fmla="*/ 578237 h 747490"/>
              <a:gd name="connsiteX74" fmla="*/ 11508 w 1400541"/>
              <a:gd name="connsiteY74" fmla="*/ 553362 h 747490"/>
              <a:gd name="connsiteX75" fmla="*/ 2728 w 1400541"/>
              <a:gd name="connsiteY75" fmla="*/ 527983 h 747490"/>
              <a:gd name="connsiteX76" fmla="*/ 1846 w 1400541"/>
              <a:gd name="connsiteY76" fmla="*/ 526447 h 747490"/>
              <a:gd name="connsiteX77" fmla="*/ 1815 w 1400541"/>
              <a:gd name="connsiteY77" fmla="*/ 525343 h 747490"/>
              <a:gd name="connsiteX78" fmla="*/ 867 w 1400541"/>
              <a:gd name="connsiteY78" fmla="*/ 522602 h 747490"/>
              <a:gd name="connsiteX79" fmla="*/ 1054 w 1400541"/>
              <a:gd name="connsiteY79" fmla="*/ 498046 h 747490"/>
              <a:gd name="connsiteX80" fmla="*/ 0 w 1400541"/>
              <a:gd name="connsiteY80" fmla="*/ 460253 h 747490"/>
              <a:gd name="connsiteX81" fmla="*/ 1382 w 1400541"/>
              <a:gd name="connsiteY81" fmla="*/ 454958 h 747490"/>
              <a:gd name="connsiteX82" fmla="*/ 1407 w 1400541"/>
              <a:gd name="connsiteY82" fmla="*/ 451604 h 747490"/>
              <a:gd name="connsiteX83" fmla="*/ 1989 w 1400541"/>
              <a:gd name="connsiteY83" fmla="*/ 452631 h 747490"/>
              <a:gd name="connsiteX84" fmla="*/ 14868 w 1400541"/>
              <a:gd name="connsiteY84" fmla="*/ 403289 h 747490"/>
              <a:gd name="connsiteX85" fmla="*/ 8578 w 1400541"/>
              <a:gd name="connsiteY85" fmla="*/ 412493 h 747490"/>
              <a:gd name="connsiteX86" fmla="*/ 37659 w 1400541"/>
              <a:gd name="connsiteY86" fmla="*/ 232039 h 747490"/>
              <a:gd name="connsiteX87" fmla="*/ 153875 w 1400541"/>
              <a:gd name="connsiteY87" fmla="*/ 171326 h 747490"/>
              <a:gd name="connsiteX88" fmla="*/ 189100 w 1400541"/>
              <a:gd name="connsiteY88" fmla="*/ 162772 h 747490"/>
              <a:gd name="connsiteX89" fmla="*/ 210232 w 1400541"/>
              <a:gd name="connsiteY89" fmla="*/ 137438 h 747490"/>
              <a:gd name="connsiteX90" fmla="*/ 265418 w 1400541"/>
              <a:gd name="connsiteY90" fmla="*/ 99196 h 747490"/>
              <a:gd name="connsiteX91" fmla="*/ 326261 w 1400541"/>
              <a:gd name="connsiteY91" fmla="*/ 65148 h 747490"/>
              <a:gd name="connsiteX92" fmla="*/ 388530 w 1400541"/>
              <a:gd name="connsiteY92" fmla="*/ 56584 h 747490"/>
              <a:gd name="connsiteX93" fmla="*/ 459308 w 1400541"/>
              <a:gd name="connsiteY93" fmla="*/ 33770 h 747490"/>
              <a:gd name="connsiteX94" fmla="*/ 595651 w 1400541"/>
              <a:gd name="connsiteY94" fmla="*/ 12655 h 747490"/>
              <a:gd name="connsiteX95" fmla="*/ 729190 w 1400541"/>
              <a:gd name="connsiteY95" fmla="*/ 4612 h 747490"/>
              <a:gd name="connsiteX96" fmla="*/ 788360 w 1400541"/>
              <a:gd name="connsiteY96" fmla="*/ 7940 h 747490"/>
              <a:gd name="connsiteX97" fmla="*/ 842563 w 1400541"/>
              <a:gd name="connsiteY97" fmla="*/ 70 h 74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400541" h="747490">
                <a:moveTo>
                  <a:pt x="1322340" y="89264"/>
                </a:moveTo>
                <a:cubicBezTo>
                  <a:pt x="1329937" y="90600"/>
                  <a:pt x="1339905" y="93975"/>
                  <a:pt x="1353407" y="99426"/>
                </a:cubicBezTo>
                <a:cubicBezTo>
                  <a:pt x="1363642" y="103453"/>
                  <a:pt x="1381253" y="112009"/>
                  <a:pt x="1400541" y="120727"/>
                </a:cubicBezTo>
                <a:lnTo>
                  <a:pt x="1392661" y="158805"/>
                </a:lnTo>
                <a:cubicBezTo>
                  <a:pt x="1348376" y="151591"/>
                  <a:pt x="1359784" y="201407"/>
                  <a:pt x="1326404" y="210796"/>
                </a:cubicBezTo>
                <a:cubicBezTo>
                  <a:pt x="1304101" y="217003"/>
                  <a:pt x="1236002" y="178596"/>
                  <a:pt x="1212517" y="169033"/>
                </a:cubicBezTo>
                <a:cubicBezTo>
                  <a:pt x="1208824" y="167523"/>
                  <a:pt x="1205810" y="166517"/>
                  <a:pt x="1202621" y="165342"/>
                </a:cubicBezTo>
                <a:cubicBezTo>
                  <a:pt x="1210501" y="167020"/>
                  <a:pt x="1218894" y="168026"/>
                  <a:pt x="1227783" y="168194"/>
                </a:cubicBezTo>
                <a:cubicBezTo>
                  <a:pt x="1268036" y="168530"/>
                  <a:pt x="1274743" y="164000"/>
                  <a:pt x="1286655" y="131297"/>
                </a:cubicBezTo>
                <a:cubicBezTo>
                  <a:pt x="1298104" y="99597"/>
                  <a:pt x="1299549" y="85255"/>
                  <a:pt x="1322340" y="89264"/>
                </a:cubicBezTo>
                <a:close/>
                <a:moveTo>
                  <a:pt x="842563" y="70"/>
                </a:moveTo>
                <a:cubicBezTo>
                  <a:pt x="863369" y="1422"/>
                  <a:pt x="882650" y="3433"/>
                  <a:pt x="902619" y="5444"/>
                </a:cubicBezTo>
                <a:cubicBezTo>
                  <a:pt x="911669" y="6276"/>
                  <a:pt x="920916" y="13314"/>
                  <a:pt x="929966" y="15152"/>
                </a:cubicBezTo>
                <a:cubicBezTo>
                  <a:pt x="946394" y="19035"/>
                  <a:pt x="988005" y="32280"/>
                  <a:pt x="1007089" y="46876"/>
                </a:cubicBezTo>
                <a:cubicBezTo>
                  <a:pt x="1000892" y="81583"/>
                  <a:pt x="966364" y="78219"/>
                  <a:pt x="950919" y="105055"/>
                </a:cubicBezTo>
                <a:cubicBezTo>
                  <a:pt x="937688" y="127869"/>
                  <a:pt x="949886" y="147181"/>
                  <a:pt x="951903" y="169475"/>
                </a:cubicBezTo>
                <a:lnTo>
                  <a:pt x="952853" y="195800"/>
                </a:lnTo>
                <a:lnTo>
                  <a:pt x="980880" y="207747"/>
                </a:lnTo>
                <a:cubicBezTo>
                  <a:pt x="995830" y="213027"/>
                  <a:pt x="1011027" y="215769"/>
                  <a:pt x="1027000" y="211552"/>
                </a:cubicBezTo>
                <a:cubicBezTo>
                  <a:pt x="1062080" y="202326"/>
                  <a:pt x="1085053" y="167945"/>
                  <a:pt x="1122782" y="159728"/>
                </a:cubicBezTo>
                <a:cubicBezTo>
                  <a:pt x="1141052" y="155706"/>
                  <a:pt x="1158187" y="160059"/>
                  <a:pt x="1176133" y="164759"/>
                </a:cubicBezTo>
                <a:cubicBezTo>
                  <a:pt x="1158998" y="164428"/>
                  <a:pt x="1155863" y="179852"/>
                  <a:pt x="1143755" y="212562"/>
                </a:cubicBezTo>
                <a:cubicBezTo>
                  <a:pt x="1130512" y="248615"/>
                  <a:pt x="1123971" y="254150"/>
                  <a:pt x="1087215" y="256674"/>
                </a:cubicBezTo>
                <a:cubicBezTo>
                  <a:pt x="1051864" y="259024"/>
                  <a:pt x="1027378" y="240398"/>
                  <a:pt x="997000" y="250460"/>
                </a:cubicBezTo>
                <a:cubicBezTo>
                  <a:pt x="988230" y="253398"/>
                  <a:pt x="980176" y="258022"/>
                  <a:pt x="972517" y="263504"/>
                </a:cubicBezTo>
                <a:lnTo>
                  <a:pt x="955793" y="277256"/>
                </a:lnTo>
                <a:lnTo>
                  <a:pt x="956625" y="300291"/>
                </a:lnTo>
                <a:cubicBezTo>
                  <a:pt x="958445" y="336349"/>
                  <a:pt x="954756" y="372443"/>
                  <a:pt x="947034" y="407496"/>
                </a:cubicBezTo>
                <a:cubicBezTo>
                  <a:pt x="935229" y="462077"/>
                  <a:pt x="955103" y="459496"/>
                  <a:pt x="985242" y="460250"/>
                </a:cubicBezTo>
                <a:lnTo>
                  <a:pt x="990937" y="460964"/>
                </a:lnTo>
                <a:lnTo>
                  <a:pt x="991170" y="460336"/>
                </a:lnTo>
                <a:cubicBezTo>
                  <a:pt x="999583" y="460665"/>
                  <a:pt x="1008477" y="461338"/>
                  <a:pt x="1017659" y="464029"/>
                </a:cubicBezTo>
                <a:cubicBezTo>
                  <a:pt x="1020015" y="460500"/>
                  <a:pt x="1022371" y="457151"/>
                  <a:pt x="1024726" y="453787"/>
                </a:cubicBezTo>
                <a:lnTo>
                  <a:pt x="1024953" y="454225"/>
                </a:lnTo>
                <a:lnTo>
                  <a:pt x="1025042" y="454094"/>
                </a:lnTo>
                <a:cubicBezTo>
                  <a:pt x="1026911" y="451598"/>
                  <a:pt x="1030600" y="481623"/>
                  <a:pt x="1031928" y="478607"/>
                </a:cubicBezTo>
                <a:cubicBezTo>
                  <a:pt x="1028584" y="494209"/>
                  <a:pt x="1008958" y="503258"/>
                  <a:pt x="1000400" y="516018"/>
                </a:cubicBezTo>
                <a:cubicBezTo>
                  <a:pt x="983775" y="540669"/>
                  <a:pt x="993514" y="557936"/>
                  <a:pt x="963806" y="571180"/>
                </a:cubicBezTo>
                <a:lnTo>
                  <a:pt x="957880" y="571666"/>
                </a:lnTo>
                <a:lnTo>
                  <a:pt x="938282" y="573314"/>
                </a:lnTo>
                <a:lnTo>
                  <a:pt x="917618" y="574953"/>
                </a:lnTo>
                <a:lnTo>
                  <a:pt x="916686" y="575029"/>
                </a:lnTo>
                <a:cubicBezTo>
                  <a:pt x="894700" y="588135"/>
                  <a:pt x="905619" y="619478"/>
                  <a:pt x="903258" y="634594"/>
                </a:cubicBezTo>
                <a:cubicBezTo>
                  <a:pt x="900406" y="652381"/>
                  <a:pt x="895241" y="681887"/>
                  <a:pt x="883633" y="696310"/>
                </a:cubicBezTo>
                <a:cubicBezTo>
                  <a:pt x="875936" y="705949"/>
                  <a:pt x="871288" y="709433"/>
                  <a:pt x="865379" y="710989"/>
                </a:cubicBezTo>
                <a:lnTo>
                  <a:pt x="865158" y="711016"/>
                </a:lnTo>
                <a:lnTo>
                  <a:pt x="865059" y="711066"/>
                </a:lnTo>
                <a:lnTo>
                  <a:pt x="852863" y="712495"/>
                </a:lnTo>
                <a:lnTo>
                  <a:pt x="839563" y="714096"/>
                </a:lnTo>
                <a:cubicBezTo>
                  <a:pt x="823774" y="716454"/>
                  <a:pt x="814380" y="721482"/>
                  <a:pt x="796771" y="721967"/>
                </a:cubicBezTo>
                <a:lnTo>
                  <a:pt x="796641" y="721958"/>
                </a:lnTo>
                <a:lnTo>
                  <a:pt x="796468" y="721990"/>
                </a:lnTo>
                <a:cubicBezTo>
                  <a:pt x="787911" y="722237"/>
                  <a:pt x="777803" y="720810"/>
                  <a:pt x="767737" y="720180"/>
                </a:cubicBezTo>
                <a:lnTo>
                  <a:pt x="749994" y="722035"/>
                </a:lnTo>
                <a:lnTo>
                  <a:pt x="739568" y="723146"/>
                </a:lnTo>
                <a:cubicBezTo>
                  <a:pt x="722107" y="730357"/>
                  <a:pt x="723485" y="746618"/>
                  <a:pt x="704007" y="747451"/>
                </a:cubicBezTo>
                <a:lnTo>
                  <a:pt x="703850" y="747396"/>
                </a:lnTo>
                <a:lnTo>
                  <a:pt x="703683" y="747484"/>
                </a:lnTo>
                <a:cubicBezTo>
                  <a:pt x="693972" y="747814"/>
                  <a:pt x="678684" y="735238"/>
                  <a:pt x="667820" y="733563"/>
                </a:cubicBezTo>
                <a:cubicBezTo>
                  <a:pt x="662364" y="732637"/>
                  <a:pt x="657027" y="733055"/>
                  <a:pt x="651673" y="733558"/>
                </a:cubicBezTo>
                <a:lnTo>
                  <a:pt x="649319" y="733631"/>
                </a:lnTo>
                <a:lnTo>
                  <a:pt x="635737" y="734067"/>
                </a:lnTo>
                <a:lnTo>
                  <a:pt x="619367" y="733997"/>
                </a:lnTo>
                <a:lnTo>
                  <a:pt x="581052" y="733850"/>
                </a:lnTo>
                <a:lnTo>
                  <a:pt x="557311" y="735404"/>
                </a:lnTo>
                <a:lnTo>
                  <a:pt x="526576" y="737421"/>
                </a:lnTo>
                <a:lnTo>
                  <a:pt x="447108" y="733697"/>
                </a:lnTo>
                <a:lnTo>
                  <a:pt x="382732" y="730713"/>
                </a:lnTo>
                <a:lnTo>
                  <a:pt x="382509" y="730670"/>
                </a:lnTo>
                <a:lnTo>
                  <a:pt x="382400" y="730665"/>
                </a:lnTo>
                <a:cubicBezTo>
                  <a:pt x="335178" y="724248"/>
                  <a:pt x="288630" y="713012"/>
                  <a:pt x="242262" y="694986"/>
                </a:cubicBezTo>
                <a:cubicBezTo>
                  <a:pt x="203033" y="679720"/>
                  <a:pt x="162073" y="666293"/>
                  <a:pt x="123661" y="649022"/>
                </a:cubicBezTo>
                <a:cubicBezTo>
                  <a:pt x="100538" y="638630"/>
                  <a:pt x="96355" y="634594"/>
                  <a:pt x="80587" y="616156"/>
                </a:cubicBezTo>
                <a:cubicBezTo>
                  <a:pt x="64289" y="597197"/>
                  <a:pt x="50203" y="594506"/>
                  <a:pt x="31262" y="578237"/>
                </a:cubicBezTo>
                <a:cubicBezTo>
                  <a:pt x="23005" y="571153"/>
                  <a:pt x="16497" y="562748"/>
                  <a:pt x="11508" y="553362"/>
                </a:cubicBezTo>
                <a:lnTo>
                  <a:pt x="2728" y="527983"/>
                </a:lnTo>
                <a:lnTo>
                  <a:pt x="1846" y="526447"/>
                </a:lnTo>
                <a:lnTo>
                  <a:pt x="1815" y="525343"/>
                </a:lnTo>
                <a:lnTo>
                  <a:pt x="867" y="522602"/>
                </a:lnTo>
                <a:lnTo>
                  <a:pt x="1054" y="498046"/>
                </a:lnTo>
                <a:lnTo>
                  <a:pt x="0" y="460253"/>
                </a:lnTo>
                <a:lnTo>
                  <a:pt x="1382" y="454958"/>
                </a:lnTo>
                <a:lnTo>
                  <a:pt x="1407" y="451604"/>
                </a:lnTo>
                <a:lnTo>
                  <a:pt x="1989" y="452631"/>
                </a:lnTo>
                <a:lnTo>
                  <a:pt x="14868" y="403289"/>
                </a:lnTo>
                <a:lnTo>
                  <a:pt x="8578" y="412493"/>
                </a:lnTo>
                <a:cubicBezTo>
                  <a:pt x="18254" y="352342"/>
                  <a:pt x="27983" y="292190"/>
                  <a:pt x="37659" y="232039"/>
                </a:cubicBezTo>
                <a:cubicBezTo>
                  <a:pt x="50591" y="195809"/>
                  <a:pt x="108250" y="181579"/>
                  <a:pt x="153875" y="171326"/>
                </a:cubicBezTo>
                <a:lnTo>
                  <a:pt x="189100" y="162772"/>
                </a:lnTo>
                <a:lnTo>
                  <a:pt x="210232" y="137438"/>
                </a:lnTo>
                <a:cubicBezTo>
                  <a:pt x="224151" y="122668"/>
                  <a:pt x="247760" y="109424"/>
                  <a:pt x="265418" y="99196"/>
                </a:cubicBezTo>
                <a:cubicBezTo>
                  <a:pt x="283863" y="88447"/>
                  <a:pt x="305799" y="70349"/>
                  <a:pt x="326261" y="65148"/>
                </a:cubicBezTo>
                <a:cubicBezTo>
                  <a:pt x="351444" y="58595"/>
                  <a:pt x="363494" y="66812"/>
                  <a:pt x="388530" y="56584"/>
                </a:cubicBezTo>
                <a:cubicBezTo>
                  <a:pt x="413172" y="46530"/>
                  <a:pt x="432600" y="37480"/>
                  <a:pt x="459308" y="33770"/>
                </a:cubicBezTo>
                <a:cubicBezTo>
                  <a:pt x="506428" y="27252"/>
                  <a:pt x="552367" y="13661"/>
                  <a:pt x="595651" y="12655"/>
                </a:cubicBezTo>
                <a:cubicBezTo>
                  <a:pt x="641098" y="11650"/>
                  <a:pt x="684579" y="7940"/>
                  <a:pt x="729190" y="4612"/>
                </a:cubicBezTo>
                <a:cubicBezTo>
                  <a:pt x="751963" y="2913"/>
                  <a:pt x="765883" y="6276"/>
                  <a:pt x="788360" y="7940"/>
                </a:cubicBezTo>
                <a:cubicBezTo>
                  <a:pt x="805133" y="9119"/>
                  <a:pt x="825643" y="-936"/>
                  <a:pt x="842563" y="70"/>
                </a:cubicBezTo>
                <a:close/>
              </a:path>
            </a:pathLst>
          </a:custGeom>
          <a:solidFill>
            <a:schemeClr val="bg1"/>
          </a:solidFill>
          <a:ln w="12700">
            <a:miter lim="400000"/>
          </a:ln>
          <a:effectLst>
            <a:outerShdw blurRad="254000" dist="203200" dir="5400000" algn="ctr" rotWithShape="0">
              <a:srgbClr val="000000">
                <a:alpha val="40000"/>
              </a:srgbClr>
            </a:outerShdw>
          </a:effectLst>
        </p:spPr>
        <p:txBody>
          <a:bodyPr wrap="square" lIns="24437" tIns="24437" rIns="24437" bIns="24437" anchor="ctr">
            <a:noAutofit/>
          </a:bodyPr>
          <a:lstStyle/>
          <a:p>
            <a:pPr fontAlgn="auto"/>
            <a:endParaRPr sz="1925" strike="noStrike" noProof="1">
              <a:solidFill>
                <a:srgbClr val="FFFFFF"/>
              </a:solidFill>
            </a:endParaRPr>
          </a:p>
        </p:txBody>
      </p:sp>
      <p:grpSp>
        <p:nvGrpSpPr>
          <p:cNvPr id="52227" name="Group 10"/>
          <p:cNvGrpSpPr/>
          <p:nvPr/>
        </p:nvGrpSpPr>
        <p:grpSpPr>
          <a:xfrm flipH="1">
            <a:off x="598488" y="1533525"/>
            <a:ext cx="7577137" cy="3127375"/>
            <a:chOff x="1910201" y="1848261"/>
            <a:chExt cx="10472300" cy="3288871"/>
          </a:xfrm>
        </p:grpSpPr>
        <p:sp>
          <p:nvSpPr>
            <p:cNvPr id="12" name="Freeform: Shape 123"/>
            <p:cNvSpPr/>
            <p:nvPr/>
          </p:nvSpPr>
          <p:spPr>
            <a:xfrm>
              <a:off x="2355732" y="1955770"/>
              <a:ext cx="10018568" cy="3076162"/>
            </a:xfrm>
            <a:custGeom>
              <a:avLst/>
              <a:gdLst>
                <a:gd name="connsiteX0" fmla="*/ 2720555 w 10018568"/>
                <a:gd name="connsiteY0" fmla="*/ 2927706 h 3076162"/>
                <a:gd name="connsiteX1" fmla="*/ 2720737 w 10018568"/>
                <a:gd name="connsiteY1" fmla="*/ 2927758 h 3076162"/>
                <a:gd name="connsiteX2" fmla="*/ 2720555 w 10018568"/>
                <a:gd name="connsiteY2" fmla="*/ 2932011 h 3076162"/>
                <a:gd name="connsiteX3" fmla="*/ 5797194 w 10018568"/>
                <a:gd name="connsiteY3" fmla="*/ 1090 h 3076162"/>
                <a:gd name="connsiteX4" fmla="*/ 5894160 w 10018568"/>
                <a:gd name="connsiteY4" fmla="*/ 23003 h 3076162"/>
                <a:gd name="connsiteX5" fmla="*/ 6001223 w 10018568"/>
                <a:gd name="connsiteY5" fmla="*/ 80397 h 3076162"/>
                <a:gd name="connsiteX6" fmla="*/ 6086186 w 10018568"/>
                <a:gd name="connsiteY6" fmla="*/ 115120 h 3076162"/>
                <a:gd name="connsiteX7" fmla="*/ 6174588 w 10018568"/>
                <a:gd name="connsiteY7" fmla="*/ 143386 h 3076162"/>
                <a:gd name="connsiteX8" fmla="*/ 6307190 w 10018568"/>
                <a:gd name="connsiteY8" fmla="*/ 140660 h 3076162"/>
                <a:gd name="connsiteX9" fmla="*/ 6312592 w 10018568"/>
                <a:gd name="connsiteY9" fmla="*/ 114259 h 3076162"/>
                <a:gd name="connsiteX10" fmla="*/ 6446176 w 10018568"/>
                <a:gd name="connsiteY10" fmla="*/ 111246 h 3076162"/>
                <a:gd name="connsiteX11" fmla="*/ 6530157 w 10018568"/>
                <a:gd name="connsiteY11" fmla="*/ 130903 h 3076162"/>
                <a:gd name="connsiteX12" fmla="*/ 6638694 w 10018568"/>
                <a:gd name="connsiteY12" fmla="*/ 139799 h 3076162"/>
                <a:gd name="connsiteX13" fmla="*/ 6772278 w 10018568"/>
                <a:gd name="connsiteY13" fmla="*/ 122581 h 3076162"/>
                <a:gd name="connsiteX14" fmla="*/ 6786520 w 10018568"/>
                <a:gd name="connsiteY14" fmla="*/ 204511 h 3076162"/>
                <a:gd name="connsiteX15" fmla="*/ 6835142 w 10018568"/>
                <a:gd name="connsiteY15" fmla="*/ 206376 h 3076162"/>
                <a:gd name="connsiteX16" fmla="*/ 6872466 w 10018568"/>
                <a:gd name="connsiteY16" fmla="*/ 218716 h 3076162"/>
                <a:gd name="connsiteX17" fmla="*/ 6927962 w 10018568"/>
                <a:gd name="connsiteY17" fmla="*/ 236364 h 3076162"/>
                <a:gd name="connsiteX18" fmla="*/ 6978548 w 10018568"/>
                <a:gd name="connsiteY18" fmla="*/ 207524 h 3076162"/>
                <a:gd name="connsiteX19" fmla="*/ 7080700 w 10018568"/>
                <a:gd name="connsiteY19" fmla="*/ 191597 h 3076162"/>
                <a:gd name="connsiteX20" fmla="*/ 7120972 w 10018568"/>
                <a:gd name="connsiteY20" fmla="*/ 158022 h 3076162"/>
                <a:gd name="connsiteX21" fmla="*/ 7190711 w 10018568"/>
                <a:gd name="connsiteY21" fmla="*/ 159313 h 3076162"/>
                <a:gd name="connsiteX22" fmla="*/ 7309562 w 10018568"/>
                <a:gd name="connsiteY22" fmla="*/ 148121 h 3076162"/>
                <a:gd name="connsiteX23" fmla="*/ 7376354 w 10018568"/>
                <a:gd name="connsiteY23" fmla="*/ 92449 h 3076162"/>
                <a:gd name="connsiteX24" fmla="*/ 7443636 w 10018568"/>
                <a:gd name="connsiteY24" fmla="*/ 30894 h 3076162"/>
                <a:gd name="connsiteX25" fmla="*/ 7546280 w 10018568"/>
                <a:gd name="connsiteY25" fmla="*/ 48686 h 3076162"/>
                <a:gd name="connsiteX26" fmla="*/ 7630262 w 10018568"/>
                <a:gd name="connsiteY26" fmla="*/ 40364 h 3076162"/>
                <a:gd name="connsiteX27" fmla="*/ 7816395 w 10018568"/>
                <a:gd name="connsiteY27" fmla="*/ 89580 h 3076162"/>
                <a:gd name="connsiteX28" fmla="*/ 7866489 w 10018568"/>
                <a:gd name="connsiteY28" fmla="*/ 46678 h 3076162"/>
                <a:gd name="connsiteX29" fmla="*/ 7921985 w 10018568"/>
                <a:gd name="connsiteY29" fmla="*/ 92162 h 3076162"/>
                <a:gd name="connsiteX30" fmla="*/ 8039363 w 10018568"/>
                <a:gd name="connsiteY30" fmla="*/ 188441 h 3076162"/>
                <a:gd name="connsiteX31" fmla="*/ 8086510 w 10018568"/>
                <a:gd name="connsiteY31" fmla="*/ 189588 h 3076162"/>
                <a:gd name="connsiteX32" fmla="*/ 8152811 w 10018568"/>
                <a:gd name="connsiteY32" fmla="*/ 217137 h 3076162"/>
                <a:gd name="connsiteX33" fmla="*/ 8157722 w 10018568"/>
                <a:gd name="connsiteY33" fmla="*/ 193893 h 3076162"/>
                <a:gd name="connsiteX34" fmla="*/ 8266259 w 10018568"/>
                <a:gd name="connsiteY34" fmla="*/ 190880 h 3076162"/>
                <a:gd name="connsiteX35" fmla="*/ 8383145 w 10018568"/>
                <a:gd name="connsiteY35" fmla="*/ 190880 h 3076162"/>
                <a:gd name="connsiteX36" fmla="*/ 8540303 w 10018568"/>
                <a:gd name="connsiteY36" fmla="*/ 187436 h 3076162"/>
                <a:gd name="connsiteX37" fmla="*/ 8629686 w 10018568"/>
                <a:gd name="connsiteY37" fmla="*/ 184423 h 3076162"/>
                <a:gd name="connsiteX38" fmla="*/ 8684692 w 10018568"/>
                <a:gd name="connsiteY38" fmla="*/ 206807 h 3076162"/>
                <a:gd name="connsiteX39" fmla="*/ 8701881 w 10018568"/>
                <a:gd name="connsiteY39" fmla="*/ 206807 h 3076162"/>
                <a:gd name="connsiteX40" fmla="*/ 8735277 w 10018568"/>
                <a:gd name="connsiteY40" fmla="*/ 194467 h 3076162"/>
                <a:gd name="connsiteX41" fmla="*/ 8782915 w 10018568"/>
                <a:gd name="connsiteY41" fmla="*/ 188297 h 3076162"/>
                <a:gd name="connsiteX42" fmla="*/ 8812382 w 10018568"/>
                <a:gd name="connsiteY42" fmla="*/ 160318 h 3076162"/>
                <a:gd name="connsiteX43" fmla="*/ 8817293 w 10018568"/>
                <a:gd name="connsiteY43" fmla="*/ 190162 h 3076162"/>
                <a:gd name="connsiteX44" fmla="*/ 8865914 w 10018568"/>
                <a:gd name="connsiteY44" fmla="*/ 216420 h 3076162"/>
                <a:gd name="connsiteX45" fmla="*/ 8917482 w 10018568"/>
                <a:gd name="connsiteY45" fmla="*/ 207667 h 3076162"/>
                <a:gd name="connsiteX46" fmla="*/ 8949404 w 10018568"/>
                <a:gd name="connsiteY46" fmla="*/ 187723 h 3076162"/>
                <a:gd name="connsiteX47" fmla="*/ 9052048 w 10018568"/>
                <a:gd name="connsiteY47" fmla="*/ 143530 h 3076162"/>
                <a:gd name="connsiteX48" fmla="*/ 9162058 w 10018568"/>
                <a:gd name="connsiteY48" fmla="*/ 157878 h 3076162"/>
                <a:gd name="connsiteX49" fmla="*/ 9213626 w 10018568"/>
                <a:gd name="connsiteY49" fmla="*/ 166631 h 3076162"/>
                <a:gd name="connsiteX50" fmla="*/ 9250460 w 10018568"/>
                <a:gd name="connsiteY50" fmla="*/ 189445 h 3076162"/>
                <a:gd name="connsiteX51" fmla="*/ 9303991 w 10018568"/>
                <a:gd name="connsiteY51" fmla="*/ 148121 h 3076162"/>
                <a:gd name="connsiteX52" fmla="*/ 9322654 w 10018568"/>
                <a:gd name="connsiteY52" fmla="*/ 139943 h 3076162"/>
                <a:gd name="connsiteX53" fmla="*/ 9502894 w 10018568"/>
                <a:gd name="connsiteY53" fmla="*/ 95032 h 3076162"/>
                <a:gd name="connsiteX54" fmla="*/ 9561337 w 10018568"/>
                <a:gd name="connsiteY54" fmla="*/ 47538 h 3076162"/>
                <a:gd name="connsiteX55" fmla="*/ 9611431 w 10018568"/>
                <a:gd name="connsiteY55" fmla="*/ 19416 h 3076162"/>
                <a:gd name="connsiteX56" fmla="*/ 9679205 w 10018568"/>
                <a:gd name="connsiteY56" fmla="*/ 32616 h 3076162"/>
                <a:gd name="connsiteX57" fmla="*/ 9737649 w 10018568"/>
                <a:gd name="connsiteY57" fmla="*/ 33477 h 3076162"/>
                <a:gd name="connsiteX58" fmla="*/ 9745506 w 10018568"/>
                <a:gd name="connsiteY58" fmla="*/ 112968 h 3076162"/>
                <a:gd name="connsiteX59" fmla="*/ 9789216 w 10018568"/>
                <a:gd name="connsiteY59" fmla="*/ 113254 h 3076162"/>
                <a:gd name="connsiteX60" fmla="*/ 9814754 w 10018568"/>
                <a:gd name="connsiteY60" fmla="*/ 124303 h 3076162"/>
                <a:gd name="connsiteX61" fmla="*/ 9865339 w 10018568"/>
                <a:gd name="connsiteY61" fmla="*/ 131334 h 3076162"/>
                <a:gd name="connsiteX62" fmla="*/ 9983699 w 10018568"/>
                <a:gd name="connsiteY62" fmla="*/ 140086 h 3076162"/>
                <a:gd name="connsiteX63" fmla="*/ 10018568 w 10018568"/>
                <a:gd name="connsiteY63" fmla="*/ 128607 h 3076162"/>
                <a:gd name="connsiteX64" fmla="*/ 10018568 w 10018568"/>
                <a:gd name="connsiteY64" fmla="*/ 2975056 h 3076162"/>
                <a:gd name="connsiteX65" fmla="*/ 10007763 w 10018568"/>
                <a:gd name="connsiteY65" fmla="*/ 2970895 h 3076162"/>
                <a:gd name="connsiteX66" fmla="*/ 9880564 w 10018568"/>
                <a:gd name="connsiteY66" fmla="*/ 2981083 h 3076162"/>
                <a:gd name="connsiteX67" fmla="*/ 9797565 w 10018568"/>
                <a:gd name="connsiteY67" fmla="*/ 2980652 h 3076162"/>
                <a:gd name="connsiteX68" fmla="*/ 9703761 w 10018568"/>
                <a:gd name="connsiteY68" fmla="*/ 2973335 h 3076162"/>
                <a:gd name="connsiteX69" fmla="*/ 9675277 w 10018568"/>
                <a:gd name="connsiteY69" fmla="*/ 2952242 h 3076162"/>
                <a:gd name="connsiteX70" fmla="*/ 9587366 w 10018568"/>
                <a:gd name="connsiteY70" fmla="*/ 2949229 h 3076162"/>
                <a:gd name="connsiteX71" fmla="*/ 9533343 w 10018568"/>
                <a:gd name="connsiteY71" fmla="*/ 2945355 h 3076162"/>
                <a:gd name="connsiteX72" fmla="*/ 9441504 w 10018568"/>
                <a:gd name="connsiteY72" fmla="*/ 3040629 h 3076162"/>
                <a:gd name="connsiteX73" fmla="*/ 9414984 w 10018568"/>
                <a:gd name="connsiteY73" fmla="*/ 3043212 h 3076162"/>
                <a:gd name="connsiteX74" fmla="*/ 9408108 w 10018568"/>
                <a:gd name="connsiteY74" fmla="*/ 3045938 h 3076162"/>
                <a:gd name="connsiteX75" fmla="*/ 9322654 w 10018568"/>
                <a:gd name="connsiteY75" fmla="*/ 3032450 h 3076162"/>
                <a:gd name="connsiteX76" fmla="*/ 9303500 w 10018568"/>
                <a:gd name="connsiteY76" fmla="*/ 3015806 h 3076162"/>
                <a:gd name="connsiteX77" fmla="*/ 9232779 w 10018568"/>
                <a:gd name="connsiteY77" fmla="*/ 2984526 h 3076162"/>
                <a:gd name="connsiteX78" fmla="*/ 9226886 w 10018568"/>
                <a:gd name="connsiteY78" fmla="*/ 2971613 h 3076162"/>
                <a:gd name="connsiteX79" fmla="*/ 9163532 w 10018568"/>
                <a:gd name="connsiteY79" fmla="*/ 2961425 h 3076162"/>
                <a:gd name="connsiteX80" fmla="*/ 9039279 w 10018568"/>
                <a:gd name="connsiteY80" fmla="*/ 2948081 h 3076162"/>
                <a:gd name="connsiteX81" fmla="*/ 9035350 w 10018568"/>
                <a:gd name="connsiteY81" fmla="*/ 2949516 h 3076162"/>
                <a:gd name="connsiteX82" fmla="*/ 9016196 w 10018568"/>
                <a:gd name="connsiteY82" fmla="*/ 2955686 h 3076162"/>
                <a:gd name="connsiteX83" fmla="*/ 8949895 w 10018568"/>
                <a:gd name="connsiteY83" fmla="*/ 2993422 h 3076162"/>
                <a:gd name="connsiteX84" fmla="*/ 8848234 w 10018568"/>
                <a:gd name="connsiteY84" fmla="*/ 2996866 h 3076162"/>
                <a:gd name="connsiteX85" fmla="*/ 8763762 w 10018568"/>
                <a:gd name="connsiteY85" fmla="*/ 2963721 h 3076162"/>
                <a:gd name="connsiteX86" fmla="*/ 8702863 w 10018568"/>
                <a:gd name="connsiteY86" fmla="*/ 2964582 h 3076162"/>
                <a:gd name="connsiteX87" fmla="*/ 8655716 w 10018568"/>
                <a:gd name="connsiteY87" fmla="*/ 2979504 h 3076162"/>
                <a:gd name="connsiteX88" fmla="*/ 8501996 w 10018568"/>
                <a:gd name="connsiteY88" fmla="*/ 2981370 h 3076162"/>
                <a:gd name="connsiteX89" fmla="*/ 8441097 w 10018568"/>
                <a:gd name="connsiteY89" fmla="*/ 2919815 h 3076162"/>
                <a:gd name="connsiteX90" fmla="*/ 8256928 w 10018568"/>
                <a:gd name="connsiteY90" fmla="*/ 2965012 h 3076162"/>
                <a:gd name="connsiteX91" fmla="*/ 8260857 w 10018568"/>
                <a:gd name="connsiteY91" fmla="*/ 2897575 h 3076162"/>
                <a:gd name="connsiteX92" fmla="*/ 8243177 w 10018568"/>
                <a:gd name="connsiteY92" fmla="*/ 2905466 h 3076162"/>
                <a:gd name="connsiteX93" fmla="*/ 8155758 w 10018568"/>
                <a:gd name="connsiteY93" fmla="*/ 2906184 h 3076162"/>
                <a:gd name="connsiteX94" fmla="*/ 8035434 w 10018568"/>
                <a:gd name="connsiteY94" fmla="*/ 2852234 h 3076162"/>
                <a:gd name="connsiteX95" fmla="*/ 7967659 w 10018568"/>
                <a:gd name="connsiteY95" fmla="*/ 2914219 h 3076162"/>
                <a:gd name="connsiteX96" fmla="*/ 7722100 w 10018568"/>
                <a:gd name="connsiteY96" fmla="*/ 2980652 h 3076162"/>
                <a:gd name="connsiteX97" fmla="*/ 7629770 w 10018568"/>
                <a:gd name="connsiteY97" fmla="*/ 2991844 h 3076162"/>
                <a:gd name="connsiteX98" fmla="*/ 7545298 w 10018568"/>
                <a:gd name="connsiteY98" fmla="*/ 3028576 h 3076162"/>
                <a:gd name="connsiteX99" fmla="*/ 7478506 w 10018568"/>
                <a:gd name="connsiteY99" fmla="*/ 3048090 h 3076162"/>
                <a:gd name="connsiteX100" fmla="*/ 7367022 w 10018568"/>
                <a:gd name="connsiteY100" fmla="*/ 3068608 h 3076162"/>
                <a:gd name="connsiteX101" fmla="*/ 7337555 w 10018568"/>
                <a:gd name="connsiteY101" fmla="*/ 3044646 h 3076162"/>
                <a:gd name="connsiteX102" fmla="*/ 7260450 w 10018568"/>
                <a:gd name="connsiteY102" fmla="*/ 2968026 h 3076162"/>
                <a:gd name="connsiteX103" fmla="*/ 7172048 w 10018568"/>
                <a:gd name="connsiteY103" fmla="*/ 2905466 h 3076162"/>
                <a:gd name="connsiteX104" fmla="*/ 6972654 w 10018568"/>
                <a:gd name="connsiteY104" fmla="*/ 2817941 h 3076162"/>
                <a:gd name="connsiteX105" fmla="*/ 6880816 w 10018568"/>
                <a:gd name="connsiteY105" fmla="*/ 2834872 h 3076162"/>
                <a:gd name="connsiteX106" fmla="*/ 6753124 w 10018568"/>
                <a:gd name="connsiteY106" fmla="*/ 2840755 h 3076162"/>
                <a:gd name="connsiteX107" fmla="*/ 6681422 w 10018568"/>
                <a:gd name="connsiteY107" fmla="*/ 2871174 h 3076162"/>
                <a:gd name="connsiteX108" fmla="*/ 6597440 w 10018568"/>
                <a:gd name="connsiteY108" fmla="*/ 2853955 h 3076162"/>
                <a:gd name="connsiteX109" fmla="*/ 6476626 w 10018568"/>
                <a:gd name="connsiteY109" fmla="*/ 2882796 h 3076162"/>
                <a:gd name="connsiteX110" fmla="*/ 6381840 w 10018568"/>
                <a:gd name="connsiteY110" fmla="*/ 2885522 h 3076162"/>
                <a:gd name="connsiteX111" fmla="*/ 6276249 w 10018568"/>
                <a:gd name="connsiteY111" fmla="*/ 2883370 h 3076162"/>
                <a:gd name="connsiteX112" fmla="*/ 6250220 w 10018568"/>
                <a:gd name="connsiteY112" fmla="*/ 2830137 h 3076162"/>
                <a:gd name="connsiteX113" fmla="*/ 6172623 w 10018568"/>
                <a:gd name="connsiteY113" fmla="*/ 2798427 h 3076162"/>
                <a:gd name="connsiteX114" fmla="*/ 6069980 w 10018568"/>
                <a:gd name="connsiteY114" fmla="*/ 2787809 h 3076162"/>
                <a:gd name="connsiteX115" fmla="*/ 5939342 w 10018568"/>
                <a:gd name="connsiteY115" fmla="*/ 2744620 h 3076162"/>
                <a:gd name="connsiteX116" fmla="*/ 5947200 w 10018568"/>
                <a:gd name="connsiteY116" fmla="*/ 2822963 h 3076162"/>
                <a:gd name="connsiteX117" fmla="*/ 5915278 w 10018568"/>
                <a:gd name="connsiteY117" fmla="*/ 2849507 h 3076162"/>
                <a:gd name="connsiteX118" fmla="*/ 5901526 w 10018568"/>
                <a:gd name="connsiteY118" fmla="*/ 2875622 h 3076162"/>
                <a:gd name="connsiteX119" fmla="*/ 5772362 w 10018568"/>
                <a:gd name="connsiteY119" fmla="*/ 2963147 h 3076162"/>
                <a:gd name="connsiteX120" fmla="*/ 5648109 w 10018568"/>
                <a:gd name="connsiteY120" fmla="*/ 2868160 h 3076162"/>
                <a:gd name="connsiteX121" fmla="*/ 5530241 w 10018568"/>
                <a:gd name="connsiteY121" fmla="*/ 2876913 h 3076162"/>
                <a:gd name="connsiteX122" fmla="*/ 5469343 w 10018568"/>
                <a:gd name="connsiteY122" fmla="*/ 2919241 h 3076162"/>
                <a:gd name="connsiteX123" fmla="*/ 5383397 w 10018568"/>
                <a:gd name="connsiteY123" fmla="*/ 2924406 h 3076162"/>
                <a:gd name="connsiteX124" fmla="*/ 5276824 w 10018568"/>
                <a:gd name="connsiteY124" fmla="*/ 2900444 h 3076162"/>
                <a:gd name="connsiteX125" fmla="*/ 5141767 w 10018568"/>
                <a:gd name="connsiteY125" fmla="*/ 2936316 h 3076162"/>
                <a:gd name="connsiteX126" fmla="*/ 5091673 w 10018568"/>
                <a:gd name="connsiteY126" fmla="*/ 2966017 h 3076162"/>
                <a:gd name="connsiteX127" fmla="*/ 5013585 w 10018568"/>
                <a:gd name="connsiteY127" fmla="*/ 2964008 h 3076162"/>
                <a:gd name="connsiteX128" fmla="*/ 4914379 w 10018568"/>
                <a:gd name="connsiteY128" fmla="*/ 3014371 h 3076162"/>
                <a:gd name="connsiteX129" fmla="*/ 4837274 w 10018568"/>
                <a:gd name="connsiteY129" fmla="*/ 3044646 h 3076162"/>
                <a:gd name="connsiteX130" fmla="*/ 4748873 w 10018568"/>
                <a:gd name="connsiteY130" fmla="*/ 2997440 h 3076162"/>
                <a:gd name="connsiteX131" fmla="*/ 4632478 w 10018568"/>
                <a:gd name="connsiteY131" fmla="*/ 2892840 h 3076162"/>
                <a:gd name="connsiteX132" fmla="*/ 4486616 w 10018568"/>
                <a:gd name="connsiteY132" fmla="*/ 2869739 h 3076162"/>
                <a:gd name="connsiteX133" fmla="*/ 4396250 w 10018568"/>
                <a:gd name="connsiteY133" fmla="*/ 2866295 h 3076162"/>
                <a:gd name="connsiteX134" fmla="*/ 4322582 w 10018568"/>
                <a:gd name="connsiteY134" fmla="*/ 2853238 h 3076162"/>
                <a:gd name="connsiteX135" fmla="*/ 4279364 w 10018568"/>
                <a:gd name="connsiteY135" fmla="*/ 2815071 h 3076162"/>
                <a:gd name="connsiteX136" fmla="*/ 4219447 w 10018568"/>
                <a:gd name="connsiteY136" fmla="*/ 2806318 h 3076162"/>
                <a:gd name="connsiteX137" fmla="*/ 4110419 w 10018568"/>
                <a:gd name="connsiteY137" fmla="*/ 2806462 h 3076162"/>
                <a:gd name="connsiteX138" fmla="*/ 3974871 w 10018568"/>
                <a:gd name="connsiteY138" fmla="*/ 2807610 h 3076162"/>
                <a:gd name="connsiteX139" fmla="*/ 3878611 w 10018568"/>
                <a:gd name="connsiteY139" fmla="*/ 2727115 h 3076162"/>
                <a:gd name="connsiteX140" fmla="*/ 3694933 w 10018568"/>
                <a:gd name="connsiteY140" fmla="*/ 2829133 h 3076162"/>
                <a:gd name="connsiteX141" fmla="*/ 3574609 w 10018568"/>
                <a:gd name="connsiteY141" fmla="*/ 2838746 h 3076162"/>
                <a:gd name="connsiteX142" fmla="*/ 3465582 w 10018568"/>
                <a:gd name="connsiteY142" fmla="*/ 2927276 h 3076162"/>
                <a:gd name="connsiteX143" fmla="*/ 3213638 w 10018568"/>
                <a:gd name="connsiteY143" fmla="*/ 2920102 h 3076162"/>
                <a:gd name="connsiteX144" fmla="*/ 2986741 w 10018568"/>
                <a:gd name="connsiteY144" fmla="*/ 2937176 h 3076162"/>
                <a:gd name="connsiteX145" fmla="*/ 2924370 w 10018568"/>
                <a:gd name="connsiteY145" fmla="*/ 2900731 h 3076162"/>
                <a:gd name="connsiteX146" fmla="*/ 2791767 w 10018568"/>
                <a:gd name="connsiteY146" fmla="*/ 2904749 h 3076162"/>
                <a:gd name="connsiteX147" fmla="*/ 2739694 w 10018568"/>
                <a:gd name="connsiteY147" fmla="*/ 2933199 h 3076162"/>
                <a:gd name="connsiteX148" fmla="*/ 2720737 w 10018568"/>
                <a:gd name="connsiteY148" fmla="*/ 2927758 h 3076162"/>
                <a:gd name="connsiteX149" fmla="*/ 2722274 w 10018568"/>
                <a:gd name="connsiteY149" fmla="*/ 2891728 h 3076162"/>
                <a:gd name="connsiteX150" fmla="*/ 2704840 w 10018568"/>
                <a:gd name="connsiteY150" fmla="*/ 2862851 h 3076162"/>
                <a:gd name="connsiteX151" fmla="*/ 2703857 w 10018568"/>
                <a:gd name="connsiteY151" fmla="*/ 2862421 h 3076162"/>
                <a:gd name="connsiteX152" fmla="*/ 2705331 w 10018568"/>
                <a:gd name="connsiteY152" fmla="*/ 2837311 h 3076162"/>
                <a:gd name="connsiteX153" fmla="*/ 2689615 w 10018568"/>
                <a:gd name="connsiteY153" fmla="*/ 2772743 h 3076162"/>
                <a:gd name="connsiteX154" fmla="*/ 2551611 w 10018568"/>
                <a:gd name="connsiteY154" fmla="*/ 2773891 h 3076162"/>
                <a:gd name="connsiteX155" fmla="*/ 2480890 w 10018568"/>
                <a:gd name="connsiteY155" fmla="*/ 2785944 h 3076162"/>
                <a:gd name="connsiteX156" fmla="*/ 2452405 w 10018568"/>
                <a:gd name="connsiteY156" fmla="*/ 2838459 h 3076162"/>
                <a:gd name="connsiteX157" fmla="*/ 2365969 w 10018568"/>
                <a:gd name="connsiteY157" fmla="*/ 2853094 h 3076162"/>
                <a:gd name="connsiteX158" fmla="*/ 2310963 w 10018568"/>
                <a:gd name="connsiteY158" fmla="*/ 2854242 h 3076162"/>
                <a:gd name="connsiteX159" fmla="*/ 2282478 w 10018568"/>
                <a:gd name="connsiteY159" fmla="*/ 2820667 h 3076162"/>
                <a:gd name="connsiteX160" fmla="*/ 2232384 w 10018568"/>
                <a:gd name="connsiteY160" fmla="*/ 2825832 h 3076162"/>
                <a:gd name="connsiteX161" fmla="*/ 2138580 w 10018568"/>
                <a:gd name="connsiteY161" fmla="*/ 2837168 h 3076162"/>
                <a:gd name="connsiteX162" fmla="*/ 2091433 w 10018568"/>
                <a:gd name="connsiteY162" fmla="*/ 2840037 h 3076162"/>
                <a:gd name="connsiteX163" fmla="*/ 2046250 w 10018568"/>
                <a:gd name="connsiteY163" fmla="*/ 2870169 h 3076162"/>
                <a:gd name="connsiteX164" fmla="*/ 1934276 w 10018568"/>
                <a:gd name="connsiteY164" fmla="*/ 2869595 h 3076162"/>
                <a:gd name="connsiteX165" fmla="*/ 1906773 w 10018568"/>
                <a:gd name="connsiteY165" fmla="*/ 2856682 h 3076162"/>
                <a:gd name="connsiteX166" fmla="*/ 1829667 w 10018568"/>
                <a:gd name="connsiteY166" fmla="*/ 2852951 h 3076162"/>
                <a:gd name="connsiteX167" fmla="*/ 1758946 w 10018568"/>
                <a:gd name="connsiteY167" fmla="*/ 2855390 h 3076162"/>
                <a:gd name="connsiteX168" fmla="*/ 1721130 w 10018568"/>
                <a:gd name="connsiteY168" fmla="*/ 2898292 h 3076162"/>
                <a:gd name="connsiteX169" fmla="*/ 1572813 w 10018568"/>
                <a:gd name="connsiteY169" fmla="*/ 2904175 h 3076162"/>
                <a:gd name="connsiteX170" fmla="*/ 1504547 w 10018568"/>
                <a:gd name="connsiteY170" fmla="*/ 2960851 h 3076162"/>
                <a:gd name="connsiteX171" fmla="*/ 1461820 w 10018568"/>
                <a:gd name="connsiteY171" fmla="*/ 2979074 h 3076162"/>
                <a:gd name="connsiteX172" fmla="*/ 1452980 w 10018568"/>
                <a:gd name="connsiteY172" fmla="*/ 3011071 h 3076162"/>
                <a:gd name="connsiteX173" fmla="*/ 1398466 w 10018568"/>
                <a:gd name="connsiteY173" fmla="*/ 3059282 h 3076162"/>
                <a:gd name="connsiteX174" fmla="*/ 1300242 w 10018568"/>
                <a:gd name="connsiteY174" fmla="*/ 3056125 h 3076162"/>
                <a:gd name="connsiteX175" fmla="*/ 1154871 w 10018568"/>
                <a:gd name="connsiteY175" fmla="*/ 2969747 h 3076162"/>
                <a:gd name="connsiteX176" fmla="*/ 1027672 w 10018568"/>
                <a:gd name="connsiteY176" fmla="*/ 2980078 h 3076162"/>
                <a:gd name="connsiteX177" fmla="*/ 945164 w 10018568"/>
                <a:gd name="connsiteY177" fmla="*/ 2979648 h 3076162"/>
                <a:gd name="connsiteX178" fmla="*/ 851360 w 10018568"/>
                <a:gd name="connsiteY178" fmla="*/ 2972330 h 3076162"/>
                <a:gd name="connsiteX179" fmla="*/ 822876 w 10018568"/>
                <a:gd name="connsiteY179" fmla="*/ 2951094 h 3076162"/>
                <a:gd name="connsiteX180" fmla="*/ 734474 w 10018568"/>
                <a:gd name="connsiteY180" fmla="*/ 2948081 h 3076162"/>
                <a:gd name="connsiteX181" fmla="*/ 626920 w 10018568"/>
                <a:gd name="connsiteY181" fmla="*/ 2949660 h 3076162"/>
                <a:gd name="connsiteX182" fmla="*/ 555216 w 10018568"/>
                <a:gd name="connsiteY182" fmla="*/ 3045077 h 3076162"/>
                <a:gd name="connsiteX183" fmla="*/ 469762 w 10018568"/>
                <a:gd name="connsiteY183" fmla="*/ 3031589 h 3076162"/>
                <a:gd name="connsiteX184" fmla="*/ 450608 w 10018568"/>
                <a:gd name="connsiteY184" fmla="*/ 3014945 h 3076162"/>
                <a:gd name="connsiteX185" fmla="*/ 380378 w 10018568"/>
                <a:gd name="connsiteY185" fmla="*/ 2983666 h 3076162"/>
                <a:gd name="connsiteX186" fmla="*/ 371047 w 10018568"/>
                <a:gd name="connsiteY186" fmla="*/ 2964439 h 3076162"/>
                <a:gd name="connsiteX187" fmla="*/ 269385 w 10018568"/>
                <a:gd name="connsiteY187" fmla="*/ 2918954 h 3076162"/>
                <a:gd name="connsiteX188" fmla="*/ 182949 w 10018568"/>
                <a:gd name="connsiteY188" fmla="*/ 2948655 h 3076162"/>
                <a:gd name="connsiteX189" fmla="*/ 102406 w 10018568"/>
                <a:gd name="connsiteY189" fmla="*/ 2960421 h 3076162"/>
                <a:gd name="connsiteX190" fmla="*/ 82761 w 10018568"/>
                <a:gd name="connsiteY190" fmla="*/ 2947364 h 3076162"/>
                <a:gd name="connsiteX191" fmla="*/ 14495 w 10018568"/>
                <a:gd name="connsiteY191" fmla="*/ 2948225 h 3076162"/>
                <a:gd name="connsiteX192" fmla="*/ 0 w 10018568"/>
                <a:gd name="connsiteY192" fmla="*/ 2947251 h 3076162"/>
                <a:gd name="connsiteX193" fmla="*/ 599705 w 10018568"/>
                <a:gd name="connsiteY193" fmla="*/ 105422 h 3076162"/>
                <a:gd name="connsiteX194" fmla="*/ 650493 w 10018568"/>
                <a:gd name="connsiteY194" fmla="*/ 94602 h 3076162"/>
                <a:gd name="connsiteX195" fmla="*/ 708445 w 10018568"/>
                <a:gd name="connsiteY195" fmla="*/ 47108 h 3076162"/>
                <a:gd name="connsiteX196" fmla="*/ 758539 w 10018568"/>
                <a:gd name="connsiteY196" fmla="*/ 18985 h 3076162"/>
                <a:gd name="connsiteX197" fmla="*/ 826313 w 10018568"/>
                <a:gd name="connsiteY197" fmla="*/ 32042 h 3076162"/>
                <a:gd name="connsiteX198" fmla="*/ 885248 w 10018568"/>
                <a:gd name="connsiteY198" fmla="*/ 32903 h 3076162"/>
                <a:gd name="connsiteX199" fmla="*/ 892614 w 10018568"/>
                <a:gd name="connsiteY199" fmla="*/ 112537 h 3076162"/>
                <a:gd name="connsiteX200" fmla="*/ 936324 w 10018568"/>
                <a:gd name="connsiteY200" fmla="*/ 112681 h 3076162"/>
                <a:gd name="connsiteX201" fmla="*/ 961862 w 10018568"/>
                <a:gd name="connsiteY201" fmla="*/ 123729 h 3076162"/>
                <a:gd name="connsiteX202" fmla="*/ 1012447 w 10018568"/>
                <a:gd name="connsiteY202" fmla="*/ 130760 h 3076162"/>
                <a:gd name="connsiteX203" fmla="*/ 1130807 w 10018568"/>
                <a:gd name="connsiteY203" fmla="*/ 139512 h 3076162"/>
                <a:gd name="connsiteX204" fmla="*/ 1232468 w 10018568"/>
                <a:gd name="connsiteY204" fmla="*/ 95606 h 3076162"/>
                <a:gd name="connsiteX205" fmla="*/ 1325780 w 10018568"/>
                <a:gd name="connsiteY205" fmla="*/ 48830 h 3076162"/>
                <a:gd name="connsiteX206" fmla="*/ 1477045 w 10018568"/>
                <a:gd name="connsiteY206" fmla="*/ 64039 h 3076162"/>
                <a:gd name="connsiteX207" fmla="*/ 1589020 w 10018568"/>
                <a:gd name="connsiteY207" fmla="*/ 66622 h 3076162"/>
                <a:gd name="connsiteX208" fmla="*/ 1629782 w 10018568"/>
                <a:gd name="connsiteY208" fmla="*/ 96323 h 3076162"/>
                <a:gd name="connsiteX209" fmla="*/ 1686261 w 10018568"/>
                <a:gd name="connsiteY209" fmla="*/ 99193 h 3076162"/>
                <a:gd name="connsiteX210" fmla="*/ 1767295 w 10018568"/>
                <a:gd name="connsiteY210" fmla="*/ 143386 h 3076162"/>
                <a:gd name="connsiteX211" fmla="*/ 1826230 w 10018568"/>
                <a:gd name="connsiteY211" fmla="*/ 162183 h 3076162"/>
                <a:gd name="connsiteX212" fmla="*/ 1866501 w 10018568"/>
                <a:gd name="connsiteY212" fmla="*/ 191597 h 3076162"/>
                <a:gd name="connsiteX213" fmla="*/ 2009908 w 10018568"/>
                <a:gd name="connsiteY213" fmla="*/ 190880 h 3076162"/>
                <a:gd name="connsiteX214" fmla="*/ 2180325 w 10018568"/>
                <a:gd name="connsiteY214" fmla="*/ 189732 h 3076162"/>
                <a:gd name="connsiteX215" fmla="*/ 2290336 w 10018568"/>
                <a:gd name="connsiteY215" fmla="*/ 253009 h 3076162"/>
                <a:gd name="connsiteX216" fmla="*/ 2511830 w 10018568"/>
                <a:gd name="connsiteY216" fmla="*/ 206233 h 3076162"/>
                <a:gd name="connsiteX217" fmla="*/ 2576167 w 10018568"/>
                <a:gd name="connsiteY217" fmla="*/ 146973 h 3076162"/>
                <a:gd name="connsiteX218" fmla="*/ 2679301 w 10018568"/>
                <a:gd name="connsiteY218" fmla="*/ 142095 h 3076162"/>
                <a:gd name="connsiteX219" fmla="*/ 2730378 w 10018568"/>
                <a:gd name="connsiteY219" fmla="*/ 127029 h 3076162"/>
                <a:gd name="connsiteX220" fmla="*/ 2797661 w 10018568"/>
                <a:gd name="connsiteY220" fmla="*/ 126312 h 3076162"/>
                <a:gd name="connsiteX221" fmla="*/ 2864453 w 10018568"/>
                <a:gd name="connsiteY221" fmla="*/ 111102 h 3076162"/>
                <a:gd name="connsiteX222" fmla="*/ 2979374 w 10018568"/>
                <a:gd name="connsiteY222" fmla="*/ 171079 h 3076162"/>
                <a:gd name="connsiteX223" fmla="*/ 3094296 w 10018568"/>
                <a:gd name="connsiteY223" fmla="*/ 207524 h 3076162"/>
                <a:gd name="connsiteX224" fmla="*/ 3203815 w 10018568"/>
                <a:gd name="connsiteY224" fmla="*/ 142812 h 3076162"/>
                <a:gd name="connsiteX225" fmla="*/ 3305477 w 10018568"/>
                <a:gd name="connsiteY225" fmla="*/ 159887 h 3076162"/>
                <a:gd name="connsiteX226" fmla="*/ 3416470 w 10018568"/>
                <a:gd name="connsiteY226" fmla="*/ 139943 h 3076162"/>
                <a:gd name="connsiteX227" fmla="*/ 3499959 w 10018568"/>
                <a:gd name="connsiteY227" fmla="*/ 78675 h 3076162"/>
                <a:gd name="connsiteX228" fmla="*/ 3614881 w 10018568"/>
                <a:gd name="connsiteY228" fmla="*/ 163905 h 3076162"/>
                <a:gd name="connsiteX229" fmla="*/ 3830974 w 10018568"/>
                <a:gd name="connsiteY229" fmla="*/ 175240 h 3076162"/>
                <a:gd name="connsiteX230" fmla="*/ 3889907 w 10018568"/>
                <a:gd name="connsiteY230" fmla="*/ 172514 h 3076162"/>
                <a:gd name="connsiteX231" fmla="*/ 3949332 w 10018568"/>
                <a:gd name="connsiteY231" fmla="*/ 142812 h 3076162"/>
                <a:gd name="connsiteX232" fmla="*/ 4077023 w 10018568"/>
                <a:gd name="connsiteY232" fmla="*/ 159313 h 3076162"/>
                <a:gd name="connsiteX233" fmla="*/ 4253826 w 10018568"/>
                <a:gd name="connsiteY233" fmla="*/ 239091 h 3076162"/>
                <a:gd name="connsiteX234" fmla="*/ 4331422 w 10018568"/>
                <a:gd name="connsiteY234" fmla="*/ 238086 h 3076162"/>
                <a:gd name="connsiteX235" fmla="*/ 4374150 w 10018568"/>
                <a:gd name="connsiteY235" fmla="*/ 253152 h 3076162"/>
                <a:gd name="connsiteX236" fmla="*/ 4434066 w 10018568"/>
                <a:gd name="connsiteY236" fmla="*/ 193462 h 3076162"/>
                <a:gd name="connsiteX237" fmla="*/ 4583857 w 10018568"/>
                <a:gd name="connsiteY237" fmla="*/ 191023 h 3076162"/>
                <a:gd name="connsiteX238" fmla="*/ 4689938 w 10018568"/>
                <a:gd name="connsiteY238" fmla="*/ 147834 h 3076162"/>
                <a:gd name="connsiteX239" fmla="*/ 4721861 w 10018568"/>
                <a:gd name="connsiteY239" fmla="*/ 98045 h 3076162"/>
                <a:gd name="connsiteX240" fmla="*/ 4803878 w 10018568"/>
                <a:gd name="connsiteY240" fmla="*/ 116268 h 3076162"/>
                <a:gd name="connsiteX241" fmla="*/ 4872143 w 10018568"/>
                <a:gd name="connsiteY241" fmla="*/ 128751 h 3076162"/>
                <a:gd name="connsiteX242" fmla="*/ 4912906 w 10018568"/>
                <a:gd name="connsiteY242" fmla="*/ 96754 h 3076162"/>
                <a:gd name="connsiteX243" fmla="*/ 5040597 w 10018568"/>
                <a:gd name="connsiteY243" fmla="*/ 95176 h 3076162"/>
                <a:gd name="connsiteX244" fmla="*/ 5108371 w 10018568"/>
                <a:gd name="connsiteY244" fmla="*/ 124303 h 3076162"/>
                <a:gd name="connsiteX245" fmla="*/ 5176145 w 10018568"/>
                <a:gd name="connsiteY245" fmla="*/ 127603 h 3076162"/>
                <a:gd name="connsiteX246" fmla="*/ 5306783 w 10018568"/>
                <a:gd name="connsiteY246" fmla="*/ 112107 h 3076162"/>
                <a:gd name="connsiteX247" fmla="*/ 5433491 w 10018568"/>
                <a:gd name="connsiteY247" fmla="*/ 50982 h 3076162"/>
                <a:gd name="connsiteX248" fmla="*/ 5476218 w 10018568"/>
                <a:gd name="connsiteY248" fmla="*/ 28025 h 3076162"/>
                <a:gd name="connsiteX249" fmla="*/ 5531715 w 10018568"/>
                <a:gd name="connsiteY249" fmla="*/ 16546 h 3076162"/>
                <a:gd name="connsiteX250" fmla="*/ 5582300 w 10018568"/>
                <a:gd name="connsiteY250" fmla="*/ 16259 h 3076162"/>
                <a:gd name="connsiteX251" fmla="*/ 5653512 w 10018568"/>
                <a:gd name="connsiteY251" fmla="*/ 33334 h 3076162"/>
                <a:gd name="connsiteX252" fmla="*/ 5735528 w 10018568"/>
                <a:gd name="connsiteY252" fmla="*/ 33334 h 3076162"/>
                <a:gd name="connsiteX253" fmla="*/ 5764013 w 10018568"/>
                <a:gd name="connsiteY253" fmla="*/ 12241 h 3076162"/>
                <a:gd name="connsiteX254" fmla="*/ 5797194 w 10018568"/>
                <a:gd name="connsiteY254" fmla="*/ 1090 h 307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0018568" h="3076162">
                  <a:moveTo>
                    <a:pt x="2720555" y="2927706"/>
                  </a:moveTo>
                  <a:lnTo>
                    <a:pt x="2720737" y="2927758"/>
                  </a:lnTo>
                  <a:lnTo>
                    <a:pt x="2720555" y="2932011"/>
                  </a:lnTo>
                  <a:close/>
                  <a:moveTo>
                    <a:pt x="5797194" y="1090"/>
                  </a:moveTo>
                  <a:cubicBezTo>
                    <a:pt x="5829240" y="-3793"/>
                    <a:pt x="5858799" y="8475"/>
                    <a:pt x="5894160" y="23003"/>
                  </a:cubicBezTo>
                  <a:cubicBezTo>
                    <a:pt x="5936396" y="40651"/>
                    <a:pt x="5963898" y="53278"/>
                    <a:pt x="6001223" y="80397"/>
                  </a:cubicBezTo>
                  <a:cubicBezTo>
                    <a:pt x="6030199" y="101489"/>
                    <a:pt x="6050335" y="103928"/>
                    <a:pt x="6086186" y="115120"/>
                  </a:cubicBezTo>
                  <a:cubicBezTo>
                    <a:pt x="6121547" y="126312"/>
                    <a:pt x="6133825" y="143817"/>
                    <a:pt x="6174588" y="143386"/>
                  </a:cubicBezTo>
                  <a:cubicBezTo>
                    <a:pt x="6216332" y="142812"/>
                    <a:pt x="6267900" y="151421"/>
                    <a:pt x="6307190" y="140660"/>
                  </a:cubicBezTo>
                  <a:cubicBezTo>
                    <a:pt x="6309645" y="131907"/>
                    <a:pt x="6311118" y="123011"/>
                    <a:pt x="6312592" y="114259"/>
                  </a:cubicBezTo>
                  <a:cubicBezTo>
                    <a:pt x="6338621" y="102493"/>
                    <a:pt x="6415236" y="107515"/>
                    <a:pt x="6446176" y="111246"/>
                  </a:cubicBezTo>
                  <a:cubicBezTo>
                    <a:pt x="6474661" y="114833"/>
                    <a:pt x="6500199" y="124016"/>
                    <a:pt x="6530157" y="130903"/>
                  </a:cubicBezTo>
                  <a:cubicBezTo>
                    <a:pt x="6570429" y="140230"/>
                    <a:pt x="6595476" y="147260"/>
                    <a:pt x="6638694" y="139799"/>
                  </a:cubicBezTo>
                  <a:cubicBezTo>
                    <a:pt x="6672582" y="134060"/>
                    <a:pt x="6746740" y="102924"/>
                    <a:pt x="6772278" y="122581"/>
                  </a:cubicBezTo>
                  <a:cubicBezTo>
                    <a:pt x="6799290" y="143673"/>
                    <a:pt x="6765402" y="186719"/>
                    <a:pt x="6786520" y="204511"/>
                  </a:cubicBezTo>
                  <a:cubicBezTo>
                    <a:pt x="6798308" y="214268"/>
                    <a:pt x="6821390" y="205228"/>
                    <a:pt x="6835142" y="206376"/>
                  </a:cubicBezTo>
                  <a:cubicBezTo>
                    <a:pt x="6855277" y="208241"/>
                    <a:pt x="6857733" y="213981"/>
                    <a:pt x="6872466" y="218716"/>
                  </a:cubicBezTo>
                  <a:cubicBezTo>
                    <a:pt x="6887691" y="223738"/>
                    <a:pt x="6913229" y="237799"/>
                    <a:pt x="6927962" y="236364"/>
                  </a:cubicBezTo>
                  <a:cubicBezTo>
                    <a:pt x="6949080" y="234356"/>
                    <a:pt x="6957921" y="213263"/>
                    <a:pt x="6978548" y="207524"/>
                  </a:cubicBezTo>
                  <a:cubicBezTo>
                    <a:pt x="7015873" y="197337"/>
                    <a:pt x="7044848" y="215416"/>
                    <a:pt x="7080700" y="191597"/>
                  </a:cubicBezTo>
                  <a:cubicBezTo>
                    <a:pt x="7096907" y="180979"/>
                    <a:pt x="7103783" y="164479"/>
                    <a:pt x="7120972" y="158022"/>
                  </a:cubicBezTo>
                  <a:cubicBezTo>
                    <a:pt x="7138161" y="151708"/>
                    <a:pt x="7172540" y="159313"/>
                    <a:pt x="7190711" y="159313"/>
                  </a:cubicBezTo>
                  <a:cubicBezTo>
                    <a:pt x="7229018" y="159457"/>
                    <a:pt x="7275674" y="168066"/>
                    <a:pt x="7309562" y="148121"/>
                  </a:cubicBezTo>
                  <a:cubicBezTo>
                    <a:pt x="7332152" y="135064"/>
                    <a:pt x="7356708" y="109954"/>
                    <a:pt x="7376354" y="92449"/>
                  </a:cubicBezTo>
                  <a:cubicBezTo>
                    <a:pt x="7398945" y="72505"/>
                    <a:pt x="7411714" y="36347"/>
                    <a:pt x="7443636" y="30894"/>
                  </a:cubicBezTo>
                  <a:cubicBezTo>
                    <a:pt x="7478015" y="25155"/>
                    <a:pt x="7508955" y="53135"/>
                    <a:pt x="7546280" y="48686"/>
                  </a:cubicBezTo>
                  <a:cubicBezTo>
                    <a:pt x="7583114" y="44238"/>
                    <a:pt x="7592446" y="31181"/>
                    <a:pt x="7630262" y="40364"/>
                  </a:cubicBezTo>
                  <a:cubicBezTo>
                    <a:pt x="7677900" y="52274"/>
                    <a:pt x="7787419" y="39503"/>
                    <a:pt x="7816395" y="89580"/>
                  </a:cubicBezTo>
                  <a:cubicBezTo>
                    <a:pt x="7828673" y="76236"/>
                    <a:pt x="7847335" y="49547"/>
                    <a:pt x="7866489" y="46678"/>
                  </a:cubicBezTo>
                  <a:cubicBezTo>
                    <a:pt x="7904796" y="41082"/>
                    <a:pt x="7907743" y="74514"/>
                    <a:pt x="7921985" y="92162"/>
                  </a:cubicBezTo>
                  <a:cubicBezTo>
                    <a:pt x="7954399" y="134777"/>
                    <a:pt x="8039363" y="122581"/>
                    <a:pt x="8039363" y="188441"/>
                  </a:cubicBezTo>
                  <a:cubicBezTo>
                    <a:pt x="8056061" y="194036"/>
                    <a:pt x="8069812" y="187723"/>
                    <a:pt x="8086510" y="189588"/>
                  </a:cubicBezTo>
                  <a:cubicBezTo>
                    <a:pt x="8111066" y="192315"/>
                    <a:pt x="8131693" y="205659"/>
                    <a:pt x="8152811" y="217137"/>
                  </a:cubicBezTo>
                  <a:cubicBezTo>
                    <a:pt x="8155266" y="209389"/>
                    <a:pt x="8156740" y="201785"/>
                    <a:pt x="8157722" y="193893"/>
                  </a:cubicBezTo>
                  <a:cubicBezTo>
                    <a:pt x="8185716" y="183132"/>
                    <a:pt x="8236301" y="190880"/>
                    <a:pt x="8266259" y="190880"/>
                  </a:cubicBezTo>
                  <a:cubicBezTo>
                    <a:pt x="8305549" y="190880"/>
                    <a:pt x="8344347" y="190880"/>
                    <a:pt x="8383145" y="190880"/>
                  </a:cubicBezTo>
                  <a:cubicBezTo>
                    <a:pt x="8430784" y="190880"/>
                    <a:pt x="8489718" y="183706"/>
                    <a:pt x="8540303" y="187436"/>
                  </a:cubicBezTo>
                  <a:cubicBezTo>
                    <a:pt x="8571243" y="179544"/>
                    <a:pt x="8590888" y="167922"/>
                    <a:pt x="8629686" y="184423"/>
                  </a:cubicBezTo>
                  <a:cubicBezTo>
                    <a:pt x="8650804" y="193319"/>
                    <a:pt x="8664065" y="204367"/>
                    <a:pt x="8684692" y="206807"/>
                  </a:cubicBezTo>
                  <a:cubicBezTo>
                    <a:pt x="8690585" y="206807"/>
                    <a:pt x="8695987" y="206807"/>
                    <a:pt x="8701881" y="206807"/>
                  </a:cubicBezTo>
                  <a:cubicBezTo>
                    <a:pt x="8716123" y="204511"/>
                    <a:pt x="8722999" y="198054"/>
                    <a:pt x="8735277" y="194467"/>
                  </a:cubicBezTo>
                  <a:cubicBezTo>
                    <a:pt x="8750993" y="189732"/>
                    <a:pt x="8768673" y="195902"/>
                    <a:pt x="8782915" y="188297"/>
                  </a:cubicBezTo>
                  <a:cubicBezTo>
                    <a:pt x="8798140" y="180549"/>
                    <a:pt x="8795684" y="163905"/>
                    <a:pt x="8812382" y="160318"/>
                  </a:cubicBezTo>
                  <a:cubicBezTo>
                    <a:pt x="8816311" y="169070"/>
                    <a:pt x="8816802" y="179688"/>
                    <a:pt x="8817293" y="190162"/>
                  </a:cubicBezTo>
                  <a:cubicBezTo>
                    <a:pt x="8840376" y="188154"/>
                    <a:pt x="8860021" y="192602"/>
                    <a:pt x="8865914" y="216420"/>
                  </a:cubicBezTo>
                  <a:cubicBezTo>
                    <a:pt x="8879665" y="198054"/>
                    <a:pt x="8898328" y="212259"/>
                    <a:pt x="8917482" y="207667"/>
                  </a:cubicBezTo>
                  <a:cubicBezTo>
                    <a:pt x="8930742" y="204511"/>
                    <a:pt x="8938600" y="195328"/>
                    <a:pt x="8949404" y="187723"/>
                  </a:cubicBezTo>
                  <a:cubicBezTo>
                    <a:pt x="8988203" y="160031"/>
                    <a:pt x="9001954" y="142669"/>
                    <a:pt x="9052048" y="143530"/>
                  </a:cubicBezTo>
                  <a:cubicBezTo>
                    <a:pt x="9094284" y="144247"/>
                    <a:pt x="9121787" y="148695"/>
                    <a:pt x="9162058" y="157878"/>
                  </a:cubicBezTo>
                  <a:cubicBezTo>
                    <a:pt x="9180230" y="161896"/>
                    <a:pt x="9195454" y="158739"/>
                    <a:pt x="9213626" y="166631"/>
                  </a:cubicBezTo>
                  <a:cubicBezTo>
                    <a:pt x="9227868" y="173088"/>
                    <a:pt x="9236708" y="185140"/>
                    <a:pt x="9250460" y="189445"/>
                  </a:cubicBezTo>
                  <a:cubicBezTo>
                    <a:pt x="9269613" y="155726"/>
                    <a:pt x="9282873" y="145682"/>
                    <a:pt x="9303991" y="148121"/>
                  </a:cubicBezTo>
                  <a:cubicBezTo>
                    <a:pt x="9309394" y="145539"/>
                    <a:pt x="9314796" y="142669"/>
                    <a:pt x="9322654" y="139943"/>
                  </a:cubicBezTo>
                  <a:cubicBezTo>
                    <a:pt x="9381588" y="118420"/>
                    <a:pt x="9442978" y="108520"/>
                    <a:pt x="9502894" y="95032"/>
                  </a:cubicBezTo>
                  <a:cubicBezTo>
                    <a:pt x="9542184" y="86279"/>
                    <a:pt x="9542184" y="71788"/>
                    <a:pt x="9561337" y="47538"/>
                  </a:cubicBezTo>
                  <a:cubicBezTo>
                    <a:pt x="9574597" y="30464"/>
                    <a:pt x="9582455" y="16976"/>
                    <a:pt x="9611431" y="19416"/>
                  </a:cubicBezTo>
                  <a:cubicBezTo>
                    <a:pt x="9634023" y="21424"/>
                    <a:pt x="9652685" y="33047"/>
                    <a:pt x="9679205" y="32616"/>
                  </a:cubicBezTo>
                  <a:cubicBezTo>
                    <a:pt x="9691483" y="32329"/>
                    <a:pt x="9728317" y="26159"/>
                    <a:pt x="9737649" y="33477"/>
                  </a:cubicBezTo>
                  <a:cubicBezTo>
                    <a:pt x="9766133" y="55000"/>
                    <a:pt x="9696886" y="93454"/>
                    <a:pt x="9745506" y="112968"/>
                  </a:cubicBezTo>
                  <a:cubicBezTo>
                    <a:pt x="9754838" y="116842"/>
                    <a:pt x="9777429" y="110815"/>
                    <a:pt x="9789216" y="113254"/>
                  </a:cubicBezTo>
                  <a:cubicBezTo>
                    <a:pt x="9799038" y="115120"/>
                    <a:pt x="9805423" y="122151"/>
                    <a:pt x="9814754" y="124303"/>
                  </a:cubicBezTo>
                  <a:cubicBezTo>
                    <a:pt x="9831943" y="128464"/>
                    <a:pt x="9848150" y="127316"/>
                    <a:pt x="9865339" y="131334"/>
                  </a:cubicBezTo>
                  <a:cubicBezTo>
                    <a:pt x="9905611" y="140660"/>
                    <a:pt x="9940480" y="150274"/>
                    <a:pt x="9983699" y="140086"/>
                  </a:cubicBezTo>
                  <a:cubicBezTo>
                    <a:pt x="9995977" y="137217"/>
                    <a:pt x="10007272" y="133055"/>
                    <a:pt x="10018568" y="128607"/>
                  </a:cubicBezTo>
                  <a:lnTo>
                    <a:pt x="10018568" y="2975056"/>
                  </a:lnTo>
                  <a:cubicBezTo>
                    <a:pt x="10015130" y="2973622"/>
                    <a:pt x="10011201" y="2971900"/>
                    <a:pt x="10007763" y="2970895"/>
                  </a:cubicBezTo>
                  <a:cubicBezTo>
                    <a:pt x="9967001" y="2959273"/>
                    <a:pt x="9924764" y="2980222"/>
                    <a:pt x="9880564" y="2981083"/>
                  </a:cubicBezTo>
                  <a:cubicBezTo>
                    <a:pt x="9853061" y="2981657"/>
                    <a:pt x="9825068" y="2980652"/>
                    <a:pt x="9797565" y="2980652"/>
                  </a:cubicBezTo>
                  <a:cubicBezTo>
                    <a:pt x="9766624" y="2980652"/>
                    <a:pt x="9732246" y="2986392"/>
                    <a:pt x="9703761" y="2973335"/>
                  </a:cubicBezTo>
                  <a:cubicBezTo>
                    <a:pt x="9692957" y="2968600"/>
                    <a:pt x="9684608" y="2956116"/>
                    <a:pt x="9675277" y="2952242"/>
                  </a:cubicBezTo>
                  <a:cubicBezTo>
                    <a:pt x="9650230" y="2941624"/>
                    <a:pt x="9614378" y="2949229"/>
                    <a:pt x="9587366" y="2949229"/>
                  </a:cubicBezTo>
                  <a:cubicBezTo>
                    <a:pt x="9576071" y="2949229"/>
                    <a:pt x="9554462" y="2946646"/>
                    <a:pt x="9533343" y="2945355"/>
                  </a:cubicBezTo>
                  <a:cubicBezTo>
                    <a:pt x="9516645" y="2988401"/>
                    <a:pt x="9497983" y="3026998"/>
                    <a:pt x="9441504" y="3040629"/>
                  </a:cubicBezTo>
                  <a:cubicBezTo>
                    <a:pt x="9431682" y="3042925"/>
                    <a:pt x="9423333" y="3043499"/>
                    <a:pt x="9414984" y="3043212"/>
                  </a:cubicBezTo>
                  <a:cubicBezTo>
                    <a:pt x="9413020" y="3044216"/>
                    <a:pt x="9411055" y="3045364"/>
                    <a:pt x="9408108" y="3045938"/>
                  </a:cubicBezTo>
                  <a:cubicBezTo>
                    <a:pt x="9382570" y="3051534"/>
                    <a:pt x="9345245" y="3043212"/>
                    <a:pt x="9322654" y="3032450"/>
                  </a:cubicBezTo>
                  <a:cubicBezTo>
                    <a:pt x="9316760" y="3029868"/>
                    <a:pt x="9309394" y="3018245"/>
                    <a:pt x="9303500" y="3015806"/>
                  </a:cubicBezTo>
                  <a:cubicBezTo>
                    <a:pt x="9276489" y="3005045"/>
                    <a:pt x="9253406" y="3008919"/>
                    <a:pt x="9232779" y="2984526"/>
                  </a:cubicBezTo>
                  <a:cubicBezTo>
                    <a:pt x="9229833" y="2980652"/>
                    <a:pt x="9228359" y="2975917"/>
                    <a:pt x="9226886" y="2971613"/>
                  </a:cubicBezTo>
                  <a:cubicBezTo>
                    <a:pt x="9206750" y="2964726"/>
                    <a:pt x="9186614" y="2964726"/>
                    <a:pt x="9163532" y="2961425"/>
                  </a:cubicBezTo>
                  <a:cubicBezTo>
                    <a:pt x="9125716" y="2955829"/>
                    <a:pt x="9079550" y="2941624"/>
                    <a:pt x="9039279" y="2948081"/>
                  </a:cubicBezTo>
                  <a:cubicBezTo>
                    <a:pt x="9037805" y="2948655"/>
                    <a:pt x="9036823" y="2949229"/>
                    <a:pt x="9035350" y="2949516"/>
                  </a:cubicBezTo>
                  <a:cubicBezTo>
                    <a:pt x="9028965" y="2951668"/>
                    <a:pt x="9022581" y="2953821"/>
                    <a:pt x="9016196" y="2955686"/>
                  </a:cubicBezTo>
                  <a:cubicBezTo>
                    <a:pt x="8994587" y="2966160"/>
                    <a:pt x="8973960" y="2986822"/>
                    <a:pt x="8949895" y="2993422"/>
                  </a:cubicBezTo>
                  <a:cubicBezTo>
                    <a:pt x="8919446" y="3001888"/>
                    <a:pt x="8880157" y="2998157"/>
                    <a:pt x="8848234" y="2996866"/>
                  </a:cubicBezTo>
                  <a:cubicBezTo>
                    <a:pt x="8809436" y="2995431"/>
                    <a:pt x="8799613" y="2970752"/>
                    <a:pt x="8763762" y="2963721"/>
                  </a:cubicBezTo>
                  <a:cubicBezTo>
                    <a:pt x="8745590" y="2960134"/>
                    <a:pt x="8723490" y="2963004"/>
                    <a:pt x="8702863" y="2964582"/>
                  </a:cubicBezTo>
                  <a:cubicBezTo>
                    <a:pt x="8687638" y="2970465"/>
                    <a:pt x="8672414" y="2976061"/>
                    <a:pt x="8655716" y="2979504"/>
                  </a:cubicBezTo>
                  <a:cubicBezTo>
                    <a:pt x="8612497" y="2988544"/>
                    <a:pt x="8547179" y="2987396"/>
                    <a:pt x="8501996" y="2981370"/>
                  </a:cubicBezTo>
                  <a:cubicBezTo>
                    <a:pt x="8452884" y="2974913"/>
                    <a:pt x="8444535" y="2963004"/>
                    <a:pt x="8441097" y="2919815"/>
                  </a:cubicBezTo>
                  <a:cubicBezTo>
                    <a:pt x="8411139" y="2910345"/>
                    <a:pt x="8267241" y="2930289"/>
                    <a:pt x="8256928" y="2965012"/>
                  </a:cubicBezTo>
                  <a:lnTo>
                    <a:pt x="8260857" y="2897575"/>
                  </a:lnTo>
                  <a:cubicBezTo>
                    <a:pt x="8254963" y="2899870"/>
                    <a:pt x="8249070" y="2902023"/>
                    <a:pt x="8243177" y="2905466"/>
                  </a:cubicBezTo>
                  <a:cubicBezTo>
                    <a:pt x="8203887" y="2927993"/>
                    <a:pt x="8197011" y="2925267"/>
                    <a:pt x="8155758" y="2906184"/>
                  </a:cubicBezTo>
                  <a:cubicBezTo>
                    <a:pt x="8122362" y="2890687"/>
                    <a:pt x="8071776" y="2846064"/>
                    <a:pt x="8035434" y="2852234"/>
                  </a:cubicBezTo>
                  <a:cubicBezTo>
                    <a:pt x="8004002" y="2857399"/>
                    <a:pt x="7992215" y="2895996"/>
                    <a:pt x="7967659" y="2914219"/>
                  </a:cubicBezTo>
                  <a:cubicBezTo>
                    <a:pt x="7902341" y="2962573"/>
                    <a:pt x="7801662" y="2980939"/>
                    <a:pt x="7722100" y="2980652"/>
                  </a:cubicBezTo>
                  <a:cubicBezTo>
                    <a:pt x="7688704" y="2980509"/>
                    <a:pt x="7660220" y="2977496"/>
                    <a:pt x="7629770" y="2991844"/>
                  </a:cubicBezTo>
                  <a:cubicBezTo>
                    <a:pt x="7595392" y="3007771"/>
                    <a:pt x="7584588" y="3027285"/>
                    <a:pt x="7545298" y="3028576"/>
                  </a:cubicBezTo>
                  <a:cubicBezTo>
                    <a:pt x="7510428" y="3029581"/>
                    <a:pt x="7506008" y="3032881"/>
                    <a:pt x="7478506" y="3048090"/>
                  </a:cubicBezTo>
                  <a:cubicBezTo>
                    <a:pt x="7443636" y="3067174"/>
                    <a:pt x="7406312" y="3087548"/>
                    <a:pt x="7367022" y="3068608"/>
                  </a:cubicBezTo>
                  <a:cubicBezTo>
                    <a:pt x="7352288" y="3061434"/>
                    <a:pt x="7347868" y="3056412"/>
                    <a:pt x="7337555" y="3044646"/>
                  </a:cubicBezTo>
                  <a:cubicBezTo>
                    <a:pt x="7312999" y="3015806"/>
                    <a:pt x="7292372" y="2994140"/>
                    <a:pt x="7260450" y="2968026"/>
                  </a:cubicBezTo>
                  <a:cubicBezTo>
                    <a:pt x="7231474" y="2944207"/>
                    <a:pt x="7204953" y="2923832"/>
                    <a:pt x="7172048" y="2905466"/>
                  </a:cubicBezTo>
                  <a:cubicBezTo>
                    <a:pt x="7108694" y="2869595"/>
                    <a:pt x="7045831" y="2841759"/>
                    <a:pt x="6972654" y="2817941"/>
                  </a:cubicBezTo>
                  <a:cubicBezTo>
                    <a:pt x="6918140" y="2800005"/>
                    <a:pt x="6924525" y="2817654"/>
                    <a:pt x="6880816" y="2834872"/>
                  </a:cubicBezTo>
                  <a:cubicBezTo>
                    <a:pt x="6843000" y="2850081"/>
                    <a:pt x="6793888" y="2830137"/>
                    <a:pt x="6753124" y="2840755"/>
                  </a:cubicBezTo>
                  <a:cubicBezTo>
                    <a:pt x="6727096" y="2847499"/>
                    <a:pt x="6709906" y="2868304"/>
                    <a:pt x="6681422" y="2871174"/>
                  </a:cubicBezTo>
                  <a:cubicBezTo>
                    <a:pt x="6653428" y="2874043"/>
                    <a:pt x="6623960" y="2861847"/>
                    <a:pt x="6597440" y="2853955"/>
                  </a:cubicBezTo>
                  <a:cubicBezTo>
                    <a:pt x="6557168" y="2842046"/>
                    <a:pt x="6476626" y="2816506"/>
                    <a:pt x="6476626" y="2882796"/>
                  </a:cubicBezTo>
                  <a:cubicBezTo>
                    <a:pt x="6448632" y="2891118"/>
                    <a:pt x="6409833" y="2885522"/>
                    <a:pt x="6381840" y="2885522"/>
                  </a:cubicBezTo>
                  <a:cubicBezTo>
                    <a:pt x="6351390" y="2885522"/>
                    <a:pt x="6304243" y="2894848"/>
                    <a:pt x="6276249" y="2883370"/>
                  </a:cubicBezTo>
                  <a:cubicBezTo>
                    <a:pt x="6273794" y="2847786"/>
                    <a:pt x="6276249" y="2850655"/>
                    <a:pt x="6250220" y="2830137"/>
                  </a:cubicBezTo>
                  <a:cubicBezTo>
                    <a:pt x="6225664" y="2811197"/>
                    <a:pt x="6204055" y="2804884"/>
                    <a:pt x="6172623" y="2798427"/>
                  </a:cubicBezTo>
                  <a:cubicBezTo>
                    <a:pt x="6138245" y="2791253"/>
                    <a:pt x="6103866" y="2794840"/>
                    <a:pt x="6069980" y="2787809"/>
                  </a:cubicBezTo>
                  <a:cubicBezTo>
                    <a:pt x="6026761" y="2778769"/>
                    <a:pt x="5984525" y="2744620"/>
                    <a:pt x="5939342" y="2744620"/>
                  </a:cubicBezTo>
                  <a:cubicBezTo>
                    <a:pt x="5932958" y="2770878"/>
                    <a:pt x="5952603" y="2801440"/>
                    <a:pt x="5947200" y="2822963"/>
                  </a:cubicBezTo>
                  <a:cubicBezTo>
                    <a:pt x="5943271" y="2838746"/>
                    <a:pt x="5924118" y="2838172"/>
                    <a:pt x="5915278" y="2849507"/>
                  </a:cubicBezTo>
                  <a:cubicBezTo>
                    <a:pt x="5908402" y="2857686"/>
                    <a:pt x="5907420" y="2867443"/>
                    <a:pt x="5901526" y="2875622"/>
                  </a:cubicBezTo>
                  <a:cubicBezTo>
                    <a:pt x="5865675" y="2925985"/>
                    <a:pt x="5822947" y="2935598"/>
                    <a:pt x="5772362" y="2963147"/>
                  </a:cubicBezTo>
                  <a:cubicBezTo>
                    <a:pt x="5746824" y="2920245"/>
                    <a:pt x="5701641" y="2875478"/>
                    <a:pt x="5648109" y="2868160"/>
                  </a:cubicBezTo>
                  <a:cubicBezTo>
                    <a:pt x="5616678" y="2863856"/>
                    <a:pt x="5555779" y="2862564"/>
                    <a:pt x="5530241" y="2876913"/>
                  </a:cubicBezTo>
                  <a:cubicBezTo>
                    <a:pt x="5504703" y="2891405"/>
                    <a:pt x="5499301" y="2909053"/>
                    <a:pt x="5469343" y="2919241"/>
                  </a:cubicBezTo>
                  <a:cubicBezTo>
                    <a:pt x="5439384" y="2929572"/>
                    <a:pt x="5412373" y="2933015"/>
                    <a:pt x="5383397" y="2924406"/>
                  </a:cubicBezTo>
                  <a:cubicBezTo>
                    <a:pt x="5347054" y="2913502"/>
                    <a:pt x="5317096" y="2896427"/>
                    <a:pt x="5276824" y="2900444"/>
                  </a:cubicBezTo>
                  <a:cubicBezTo>
                    <a:pt x="5238026" y="2904175"/>
                    <a:pt x="5176636" y="2919384"/>
                    <a:pt x="5141767" y="2936316"/>
                  </a:cubicBezTo>
                  <a:cubicBezTo>
                    <a:pt x="5122613" y="2945355"/>
                    <a:pt x="5114264" y="2961425"/>
                    <a:pt x="5091673" y="2966017"/>
                  </a:cubicBezTo>
                  <a:cubicBezTo>
                    <a:pt x="5067608" y="2971039"/>
                    <a:pt x="5038141" y="2958556"/>
                    <a:pt x="5013585" y="2964008"/>
                  </a:cubicBezTo>
                  <a:cubicBezTo>
                    <a:pt x="4979698" y="2971900"/>
                    <a:pt x="4949249" y="3000597"/>
                    <a:pt x="4914379" y="3014371"/>
                  </a:cubicBezTo>
                  <a:cubicBezTo>
                    <a:pt x="4886877" y="3025133"/>
                    <a:pt x="4868705" y="3042781"/>
                    <a:pt x="4837274" y="3044646"/>
                  </a:cubicBezTo>
                  <a:cubicBezTo>
                    <a:pt x="4798967" y="3047229"/>
                    <a:pt x="4772937" y="3021115"/>
                    <a:pt x="4748873" y="2997440"/>
                  </a:cubicBezTo>
                  <a:cubicBezTo>
                    <a:pt x="4711548" y="2961425"/>
                    <a:pt x="4679625" y="2919241"/>
                    <a:pt x="4632478" y="2892840"/>
                  </a:cubicBezTo>
                  <a:cubicBezTo>
                    <a:pt x="4583857" y="2865434"/>
                    <a:pt x="4541130" y="2869452"/>
                    <a:pt x="4486616" y="2869739"/>
                  </a:cubicBezTo>
                  <a:cubicBezTo>
                    <a:pt x="4456166" y="2869882"/>
                    <a:pt x="4426208" y="2872034"/>
                    <a:pt x="4396250" y="2866295"/>
                  </a:cubicBezTo>
                  <a:cubicBezTo>
                    <a:pt x="4380043" y="2863138"/>
                    <a:pt x="4336333" y="2860412"/>
                    <a:pt x="4322582" y="2853238"/>
                  </a:cubicBezTo>
                  <a:cubicBezTo>
                    <a:pt x="4306375" y="2844629"/>
                    <a:pt x="4298517" y="2824541"/>
                    <a:pt x="4279364" y="2815071"/>
                  </a:cubicBezTo>
                  <a:cubicBezTo>
                    <a:pt x="4258737" y="2805027"/>
                    <a:pt x="4241548" y="2806462"/>
                    <a:pt x="4219447" y="2806318"/>
                  </a:cubicBezTo>
                  <a:cubicBezTo>
                    <a:pt x="4183105" y="2805888"/>
                    <a:pt x="4146762" y="2806462"/>
                    <a:pt x="4110419" y="2806462"/>
                  </a:cubicBezTo>
                  <a:cubicBezTo>
                    <a:pt x="4067201" y="2806462"/>
                    <a:pt x="4018089" y="2812919"/>
                    <a:pt x="3974871" y="2807610"/>
                  </a:cubicBezTo>
                  <a:cubicBezTo>
                    <a:pt x="3916919" y="2800292"/>
                    <a:pt x="3910043" y="2762412"/>
                    <a:pt x="3878611" y="2727115"/>
                  </a:cubicBezTo>
                  <a:cubicBezTo>
                    <a:pt x="3789719" y="2626532"/>
                    <a:pt x="3764181" y="2796418"/>
                    <a:pt x="3694933" y="2829133"/>
                  </a:cubicBezTo>
                  <a:cubicBezTo>
                    <a:pt x="3656626" y="2847068"/>
                    <a:pt x="3615863" y="2830998"/>
                    <a:pt x="3574609" y="2838746"/>
                  </a:cubicBezTo>
                  <a:cubicBezTo>
                    <a:pt x="3521569" y="2848503"/>
                    <a:pt x="3490137" y="2888966"/>
                    <a:pt x="3465582" y="2927276"/>
                  </a:cubicBezTo>
                  <a:cubicBezTo>
                    <a:pt x="3400262" y="2911780"/>
                    <a:pt x="3280921" y="2902166"/>
                    <a:pt x="3213638" y="2920102"/>
                  </a:cubicBezTo>
                  <a:cubicBezTo>
                    <a:pt x="3210200" y="3002892"/>
                    <a:pt x="3036835" y="2970895"/>
                    <a:pt x="2986741" y="2937176"/>
                  </a:cubicBezTo>
                  <a:cubicBezTo>
                    <a:pt x="2964641" y="2922254"/>
                    <a:pt x="2954327" y="2906184"/>
                    <a:pt x="2924370" y="2900731"/>
                  </a:cubicBezTo>
                  <a:cubicBezTo>
                    <a:pt x="2889992" y="2894705"/>
                    <a:pt x="2822217" y="2894848"/>
                    <a:pt x="2791767" y="2904749"/>
                  </a:cubicBezTo>
                  <a:cubicBezTo>
                    <a:pt x="2771509" y="2911206"/>
                    <a:pt x="2757328" y="2931383"/>
                    <a:pt x="2739694" y="2933199"/>
                  </a:cubicBezTo>
                  <a:lnTo>
                    <a:pt x="2720737" y="2927758"/>
                  </a:lnTo>
                  <a:lnTo>
                    <a:pt x="2722274" y="2891728"/>
                  </a:lnTo>
                  <a:cubicBezTo>
                    <a:pt x="2721415" y="2879639"/>
                    <a:pt x="2717363" y="2869452"/>
                    <a:pt x="2704840" y="2862851"/>
                  </a:cubicBezTo>
                  <a:cubicBezTo>
                    <a:pt x="2704840" y="2862564"/>
                    <a:pt x="2704348" y="2862564"/>
                    <a:pt x="2703857" y="2862421"/>
                  </a:cubicBezTo>
                  <a:cubicBezTo>
                    <a:pt x="2704348" y="2852951"/>
                    <a:pt x="2705331" y="2844198"/>
                    <a:pt x="2705331" y="2837311"/>
                  </a:cubicBezTo>
                  <a:cubicBezTo>
                    <a:pt x="2705822" y="2811053"/>
                    <a:pt x="2714662" y="2785226"/>
                    <a:pt x="2689615" y="2772743"/>
                  </a:cubicBezTo>
                  <a:cubicBezTo>
                    <a:pt x="2663095" y="2759542"/>
                    <a:pt x="2579604" y="2774034"/>
                    <a:pt x="2551611" y="2773891"/>
                  </a:cubicBezTo>
                  <a:cubicBezTo>
                    <a:pt x="2519198" y="2773747"/>
                    <a:pt x="2507411" y="2773747"/>
                    <a:pt x="2480890" y="2785944"/>
                  </a:cubicBezTo>
                  <a:cubicBezTo>
                    <a:pt x="2435707" y="2806749"/>
                    <a:pt x="2468121" y="2802588"/>
                    <a:pt x="2452405" y="2838459"/>
                  </a:cubicBezTo>
                  <a:cubicBezTo>
                    <a:pt x="2440618" y="2866008"/>
                    <a:pt x="2395435" y="2852951"/>
                    <a:pt x="2365969" y="2853094"/>
                  </a:cubicBezTo>
                  <a:cubicBezTo>
                    <a:pt x="2350252" y="2853094"/>
                    <a:pt x="2325696" y="2857399"/>
                    <a:pt x="2310963" y="2854242"/>
                  </a:cubicBezTo>
                  <a:cubicBezTo>
                    <a:pt x="2262342" y="2843624"/>
                    <a:pt x="2301140" y="2848216"/>
                    <a:pt x="2282478" y="2820667"/>
                  </a:cubicBezTo>
                  <a:cubicBezTo>
                    <a:pt x="2262833" y="2790535"/>
                    <a:pt x="2257922" y="2813349"/>
                    <a:pt x="2232384" y="2825832"/>
                  </a:cubicBezTo>
                  <a:cubicBezTo>
                    <a:pt x="2200952" y="2841329"/>
                    <a:pt x="2172959" y="2836450"/>
                    <a:pt x="2138580" y="2837168"/>
                  </a:cubicBezTo>
                  <a:cubicBezTo>
                    <a:pt x="2121883" y="2837455"/>
                    <a:pt x="2108131" y="2834154"/>
                    <a:pt x="2091433" y="2840037"/>
                  </a:cubicBezTo>
                  <a:cubicBezTo>
                    <a:pt x="2071297" y="2847212"/>
                    <a:pt x="2065896" y="2865434"/>
                    <a:pt x="2046250" y="2870169"/>
                  </a:cubicBezTo>
                  <a:cubicBezTo>
                    <a:pt x="2019239" y="2876626"/>
                    <a:pt x="1961778" y="2875191"/>
                    <a:pt x="1934276" y="2869595"/>
                  </a:cubicBezTo>
                  <a:cubicBezTo>
                    <a:pt x="1923962" y="2867443"/>
                    <a:pt x="1913157" y="2858116"/>
                    <a:pt x="1906773" y="2856682"/>
                  </a:cubicBezTo>
                  <a:cubicBezTo>
                    <a:pt x="1881235" y="2850942"/>
                    <a:pt x="1857170" y="2853238"/>
                    <a:pt x="1829667" y="2852951"/>
                  </a:cubicBezTo>
                  <a:cubicBezTo>
                    <a:pt x="1809532" y="2852521"/>
                    <a:pt x="1777609" y="2847355"/>
                    <a:pt x="1758946" y="2855390"/>
                  </a:cubicBezTo>
                  <a:cubicBezTo>
                    <a:pt x="1733899" y="2866439"/>
                    <a:pt x="1738320" y="2886670"/>
                    <a:pt x="1721130" y="2898292"/>
                  </a:cubicBezTo>
                  <a:cubicBezTo>
                    <a:pt x="1687734" y="2920102"/>
                    <a:pt x="1611611" y="2894848"/>
                    <a:pt x="1572813" y="2904175"/>
                  </a:cubicBezTo>
                  <a:cubicBezTo>
                    <a:pt x="1538926" y="2912210"/>
                    <a:pt x="1529594" y="2940477"/>
                    <a:pt x="1504547" y="2960851"/>
                  </a:cubicBezTo>
                  <a:cubicBezTo>
                    <a:pt x="1493251" y="2969604"/>
                    <a:pt x="1470660" y="2968169"/>
                    <a:pt x="1461820" y="2979074"/>
                  </a:cubicBezTo>
                  <a:cubicBezTo>
                    <a:pt x="1450524" y="2992705"/>
                    <a:pt x="1458382" y="2994570"/>
                    <a:pt x="1452980" y="3011071"/>
                  </a:cubicBezTo>
                  <a:cubicBezTo>
                    <a:pt x="1440702" y="3048521"/>
                    <a:pt x="1440211" y="3057417"/>
                    <a:pt x="1398466" y="3059282"/>
                  </a:cubicBezTo>
                  <a:cubicBezTo>
                    <a:pt x="1370472" y="3060430"/>
                    <a:pt x="1327254" y="3065882"/>
                    <a:pt x="1300242" y="3056125"/>
                  </a:cubicBezTo>
                  <a:cubicBezTo>
                    <a:pt x="1249166" y="3037903"/>
                    <a:pt x="1210368" y="2985531"/>
                    <a:pt x="1154871" y="2969747"/>
                  </a:cubicBezTo>
                  <a:cubicBezTo>
                    <a:pt x="1114109" y="2958125"/>
                    <a:pt x="1072363" y="2979074"/>
                    <a:pt x="1027672" y="2980078"/>
                  </a:cubicBezTo>
                  <a:cubicBezTo>
                    <a:pt x="1000169" y="2980509"/>
                    <a:pt x="972667" y="2979648"/>
                    <a:pt x="945164" y="2979648"/>
                  </a:cubicBezTo>
                  <a:cubicBezTo>
                    <a:pt x="914224" y="2979648"/>
                    <a:pt x="879354" y="2985387"/>
                    <a:pt x="851360" y="2972330"/>
                  </a:cubicBezTo>
                  <a:cubicBezTo>
                    <a:pt x="840556" y="2967452"/>
                    <a:pt x="832207" y="2955112"/>
                    <a:pt x="822876" y="2951094"/>
                  </a:cubicBezTo>
                  <a:cubicBezTo>
                    <a:pt x="797829" y="2940620"/>
                    <a:pt x="761977" y="2948081"/>
                    <a:pt x="734474" y="2948081"/>
                  </a:cubicBezTo>
                  <a:cubicBezTo>
                    <a:pt x="711392" y="2948081"/>
                    <a:pt x="647055" y="2937176"/>
                    <a:pt x="626920" y="2949660"/>
                  </a:cubicBezTo>
                  <a:cubicBezTo>
                    <a:pt x="590577" y="2972330"/>
                    <a:pt x="607275" y="3033598"/>
                    <a:pt x="555216" y="3045077"/>
                  </a:cubicBezTo>
                  <a:cubicBezTo>
                    <a:pt x="529678" y="3050673"/>
                    <a:pt x="492353" y="3042351"/>
                    <a:pt x="469762" y="3031589"/>
                  </a:cubicBezTo>
                  <a:cubicBezTo>
                    <a:pt x="464359" y="3029007"/>
                    <a:pt x="456502" y="3017241"/>
                    <a:pt x="450608" y="3014945"/>
                  </a:cubicBezTo>
                  <a:cubicBezTo>
                    <a:pt x="424088" y="3004184"/>
                    <a:pt x="400514" y="3007914"/>
                    <a:pt x="380378" y="2983666"/>
                  </a:cubicBezTo>
                  <a:cubicBezTo>
                    <a:pt x="375467" y="2977926"/>
                    <a:pt x="374976" y="2968887"/>
                    <a:pt x="371047" y="2964439"/>
                  </a:cubicBezTo>
                  <a:cubicBezTo>
                    <a:pt x="350420" y="2941624"/>
                    <a:pt x="308184" y="2914219"/>
                    <a:pt x="269385" y="2918954"/>
                  </a:cubicBezTo>
                  <a:cubicBezTo>
                    <a:pt x="242865" y="2922111"/>
                    <a:pt x="210943" y="2939329"/>
                    <a:pt x="182949" y="2948655"/>
                  </a:cubicBezTo>
                  <a:cubicBezTo>
                    <a:pt x="156429" y="2957408"/>
                    <a:pt x="131382" y="2965156"/>
                    <a:pt x="102406" y="2960421"/>
                  </a:cubicBezTo>
                  <a:cubicBezTo>
                    <a:pt x="97985" y="2959704"/>
                    <a:pt x="89636" y="2948942"/>
                    <a:pt x="82761" y="2947364"/>
                  </a:cubicBezTo>
                  <a:cubicBezTo>
                    <a:pt x="63607" y="2943059"/>
                    <a:pt x="34631" y="2948081"/>
                    <a:pt x="14495" y="2948225"/>
                  </a:cubicBezTo>
                  <a:lnTo>
                    <a:pt x="0" y="2947251"/>
                  </a:lnTo>
                  <a:lnTo>
                    <a:pt x="599705" y="105422"/>
                  </a:lnTo>
                  <a:lnTo>
                    <a:pt x="650493" y="94602"/>
                  </a:lnTo>
                  <a:cubicBezTo>
                    <a:pt x="689291" y="85849"/>
                    <a:pt x="689291" y="71213"/>
                    <a:pt x="708445" y="47108"/>
                  </a:cubicBezTo>
                  <a:cubicBezTo>
                    <a:pt x="721705" y="29890"/>
                    <a:pt x="730054" y="16402"/>
                    <a:pt x="758539" y="18985"/>
                  </a:cubicBezTo>
                  <a:cubicBezTo>
                    <a:pt x="781131" y="20850"/>
                    <a:pt x="799793" y="32616"/>
                    <a:pt x="826313" y="32042"/>
                  </a:cubicBezTo>
                  <a:cubicBezTo>
                    <a:pt x="838591" y="31899"/>
                    <a:pt x="875425" y="25585"/>
                    <a:pt x="885248" y="32903"/>
                  </a:cubicBezTo>
                  <a:cubicBezTo>
                    <a:pt x="913241" y="54426"/>
                    <a:pt x="843994" y="93023"/>
                    <a:pt x="892614" y="112537"/>
                  </a:cubicBezTo>
                  <a:cubicBezTo>
                    <a:pt x="901946" y="116268"/>
                    <a:pt x="925028" y="110385"/>
                    <a:pt x="936324" y="112681"/>
                  </a:cubicBezTo>
                  <a:cubicBezTo>
                    <a:pt x="946146" y="114689"/>
                    <a:pt x="952531" y="121577"/>
                    <a:pt x="961862" y="123729"/>
                  </a:cubicBezTo>
                  <a:cubicBezTo>
                    <a:pt x="979051" y="127890"/>
                    <a:pt x="995258" y="126886"/>
                    <a:pt x="1012447" y="130760"/>
                  </a:cubicBezTo>
                  <a:cubicBezTo>
                    <a:pt x="1053210" y="140086"/>
                    <a:pt x="1087588" y="149843"/>
                    <a:pt x="1130807" y="139512"/>
                  </a:cubicBezTo>
                  <a:cubicBezTo>
                    <a:pt x="1168132" y="130760"/>
                    <a:pt x="1201036" y="112681"/>
                    <a:pt x="1232468" y="95606"/>
                  </a:cubicBezTo>
                  <a:cubicBezTo>
                    <a:pt x="1259479" y="81258"/>
                    <a:pt x="1297787" y="57439"/>
                    <a:pt x="1325780" y="48830"/>
                  </a:cubicBezTo>
                  <a:cubicBezTo>
                    <a:pt x="1371454" y="35055"/>
                    <a:pt x="1429897" y="64613"/>
                    <a:pt x="1477045" y="64039"/>
                  </a:cubicBezTo>
                  <a:cubicBezTo>
                    <a:pt x="1505038" y="63752"/>
                    <a:pt x="1564955" y="53565"/>
                    <a:pt x="1589020" y="66622"/>
                  </a:cubicBezTo>
                  <a:cubicBezTo>
                    <a:pt x="1610137" y="78101"/>
                    <a:pt x="1605227" y="90154"/>
                    <a:pt x="1629782" y="96323"/>
                  </a:cubicBezTo>
                  <a:cubicBezTo>
                    <a:pt x="1647463" y="100915"/>
                    <a:pt x="1667599" y="94745"/>
                    <a:pt x="1686261" y="99193"/>
                  </a:cubicBezTo>
                  <a:cubicBezTo>
                    <a:pt x="1713764" y="106080"/>
                    <a:pt x="1742740" y="128607"/>
                    <a:pt x="1767295" y="143386"/>
                  </a:cubicBezTo>
                  <a:cubicBezTo>
                    <a:pt x="1785467" y="154148"/>
                    <a:pt x="1810023" y="152282"/>
                    <a:pt x="1826230" y="162183"/>
                  </a:cubicBezTo>
                  <a:cubicBezTo>
                    <a:pt x="1845383" y="173949"/>
                    <a:pt x="1843910" y="185427"/>
                    <a:pt x="1866501" y="191597"/>
                  </a:cubicBezTo>
                  <a:cubicBezTo>
                    <a:pt x="1906282" y="202502"/>
                    <a:pt x="1968162" y="190880"/>
                    <a:pt x="2009908" y="190880"/>
                  </a:cubicBezTo>
                  <a:cubicBezTo>
                    <a:pt x="2060984" y="190880"/>
                    <a:pt x="2130723" y="178253"/>
                    <a:pt x="2180325" y="189732"/>
                  </a:cubicBezTo>
                  <a:cubicBezTo>
                    <a:pt x="2223053" y="199632"/>
                    <a:pt x="2245153" y="243539"/>
                    <a:pt x="2290336" y="253009"/>
                  </a:cubicBezTo>
                  <a:cubicBezTo>
                    <a:pt x="2366950" y="268935"/>
                    <a:pt x="2456334" y="258461"/>
                    <a:pt x="2511830" y="206233"/>
                  </a:cubicBezTo>
                  <a:cubicBezTo>
                    <a:pt x="2537368" y="182414"/>
                    <a:pt x="2538842" y="157161"/>
                    <a:pt x="2576167" y="146973"/>
                  </a:cubicBezTo>
                  <a:cubicBezTo>
                    <a:pt x="2610054" y="137790"/>
                    <a:pt x="2645414" y="149126"/>
                    <a:pt x="2679301" y="142095"/>
                  </a:cubicBezTo>
                  <a:cubicBezTo>
                    <a:pt x="2697473" y="138364"/>
                    <a:pt x="2711224" y="129468"/>
                    <a:pt x="2730378" y="127029"/>
                  </a:cubicBezTo>
                  <a:cubicBezTo>
                    <a:pt x="2752478" y="124303"/>
                    <a:pt x="2775561" y="129899"/>
                    <a:pt x="2797661" y="126312"/>
                  </a:cubicBezTo>
                  <a:cubicBezTo>
                    <a:pt x="2821234" y="122581"/>
                    <a:pt x="2839406" y="111963"/>
                    <a:pt x="2864453" y="111102"/>
                  </a:cubicBezTo>
                  <a:cubicBezTo>
                    <a:pt x="2922896" y="109094"/>
                    <a:pt x="2950890" y="130903"/>
                    <a:pt x="2979374" y="171079"/>
                  </a:cubicBezTo>
                  <a:cubicBezTo>
                    <a:pt x="3008350" y="211398"/>
                    <a:pt x="3044202" y="211685"/>
                    <a:pt x="3094296" y="207524"/>
                  </a:cubicBezTo>
                  <a:cubicBezTo>
                    <a:pt x="3144881" y="203506"/>
                    <a:pt x="3157650" y="151421"/>
                    <a:pt x="3203815" y="142812"/>
                  </a:cubicBezTo>
                  <a:cubicBezTo>
                    <a:pt x="3246052" y="135064"/>
                    <a:pt x="3270608" y="152426"/>
                    <a:pt x="3305477" y="159887"/>
                  </a:cubicBezTo>
                  <a:cubicBezTo>
                    <a:pt x="3339855" y="167061"/>
                    <a:pt x="3385039" y="151708"/>
                    <a:pt x="3416470" y="139943"/>
                  </a:cubicBezTo>
                  <a:cubicBezTo>
                    <a:pt x="3449865" y="127603"/>
                    <a:pt x="3470492" y="87284"/>
                    <a:pt x="3499959" y="78675"/>
                  </a:cubicBezTo>
                  <a:cubicBezTo>
                    <a:pt x="3555947" y="62461"/>
                    <a:pt x="3577556" y="142669"/>
                    <a:pt x="3614881" y="163905"/>
                  </a:cubicBezTo>
                  <a:cubicBezTo>
                    <a:pt x="3666940" y="193749"/>
                    <a:pt x="3768601" y="174523"/>
                    <a:pt x="3830974" y="175240"/>
                  </a:cubicBezTo>
                  <a:cubicBezTo>
                    <a:pt x="3850127" y="175383"/>
                    <a:pt x="3871736" y="179114"/>
                    <a:pt x="3889907" y="172514"/>
                  </a:cubicBezTo>
                  <a:cubicBezTo>
                    <a:pt x="3912990" y="164048"/>
                    <a:pt x="3923303" y="147260"/>
                    <a:pt x="3949332" y="142812"/>
                  </a:cubicBezTo>
                  <a:cubicBezTo>
                    <a:pt x="3989604" y="135782"/>
                    <a:pt x="4038225" y="153000"/>
                    <a:pt x="4077023" y="159313"/>
                  </a:cubicBezTo>
                  <a:cubicBezTo>
                    <a:pt x="4146271" y="170792"/>
                    <a:pt x="4178193" y="232921"/>
                    <a:pt x="4253826" y="239091"/>
                  </a:cubicBezTo>
                  <a:cubicBezTo>
                    <a:pt x="4279364" y="241243"/>
                    <a:pt x="4305884" y="235217"/>
                    <a:pt x="4331422" y="238086"/>
                  </a:cubicBezTo>
                  <a:cubicBezTo>
                    <a:pt x="4350576" y="240525"/>
                    <a:pt x="4358925" y="251000"/>
                    <a:pt x="4374150" y="253152"/>
                  </a:cubicBezTo>
                  <a:cubicBezTo>
                    <a:pt x="4418350" y="259609"/>
                    <a:pt x="4428664" y="232634"/>
                    <a:pt x="4434066" y="193462"/>
                  </a:cubicBezTo>
                  <a:cubicBezTo>
                    <a:pt x="4470900" y="178110"/>
                    <a:pt x="4542112" y="190449"/>
                    <a:pt x="4583857" y="191023"/>
                  </a:cubicBezTo>
                  <a:cubicBezTo>
                    <a:pt x="4624620" y="191597"/>
                    <a:pt x="4659980" y="176244"/>
                    <a:pt x="4689938" y="147834"/>
                  </a:cubicBezTo>
                  <a:cubicBezTo>
                    <a:pt x="4703199" y="135064"/>
                    <a:pt x="4707619" y="107228"/>
                    <a:pt x="4721861" y="98045"/>
                  </a:cubicBezTo>
                  <a:cubicBezTo>
                    <a:pt x="4746417" y="81544"/>
                    <a:pt x="4782760" y="107515"/>
                    <a:pt x="4803878" y="116268"/>
                  </a:cubicBezTo>
                  <a:cubicBezTo>
                    <a:pt x="4823522" y="124016"/>
                    <a:pt x="4850043" y="135782"/>
                    <a:pt x="4872143" y="128751"/>
                  </a:cubicBezTo>
                  <a:cubicBezTo>
                    <a:pt x="4891788" y="122725"/>
                    <a:pt x="4893752" y="104358"/>
                    <a:pt x="4912906" y="96754"/>
                  </a:cubicBezTo>
                  <a:cubicBezTo>
                    <a:pt x="4938444" y="86566"/>
                    <a:pt x="5013094" y="90871"/>
                    <a:pt x="5040597" y="95176"/>
                  </a:cubicBezTo>
                  <a:cubicBezTo>
                    <a:pt x="5066626" y="99050"/>
                    <a:pt x="5084306" y="117559"/>
                    <a:pt x="5108371" y="124303"/>
                  </a:cubicBezTo>
                  <a:cubicBezTo>
                    <a:pt x="5130471" y="130616"/>
                    <a:pt x="5153554" y="127747"/>
                    <a:pt x="5176145" y="127603"/>
                  </a:cubicBezTo>
                  <a:cubicBezTo>
                    <a:pt x="5226239" y="127316"/>
                    <a:pt x="5260126" y="118994"/>
                    <a:pt x="5306783" y="112107"/>
                  </a:cubicBezTo>
                  <a:cubicBezTo>
                    <a:pt x="5352456" y="105363"/>
                    <a:pt x="5432509" y="106224"/>
                    <a:pt x="5433491" y="50982"/>
                  </a:cubicBezTo>
                  <a:cubicBezTo>
                    <a:pt x="5457065" y="49978"/>
                    <a:pt x="5459029" y="36347"/>
                    <a:pt x="5476218" y="28025"/>
                  </a:cubicBezTo>
                  <a:cubicBezTo>
                    <a:pt x="5497336" y="17694"/>
                    <a:pt x="5504703" y="16259"/>
                    <a:pt x="5531715" y="16546"/>
                  </a:cubicBezTo>
                  <a:cubicBezTo>
                    <a:pt x="5548413" y="16833"/>
                    <a:pt x="5565602" y="15398"/>
                    <a:pt x="5582300" y="16259"/>
                  </a:cubicBezTo>
                  <a:cubicBezTo>
                    <a:pt x="5609311" y="17694"/>
                    <a:pt x="5626991" y="28742"/>
                    <a:pt x="5653512" y="33334"/>
                  </a:cubicBezTo>
                  <a:cubicBezTo>
                    <a:pt x="5668245" y="35773"/>
                    <a:pt x="5720795" y="38642"/>
                    <a:pt x="5735528" y="33334"/>
                  </a:cubicBezTo>
                  <a:cubicBezTo>
                    <a:pt x="5751735" y="27307"/>
                    <a:pt x="5750262" y="19272"/>
                    <a:pt x="5764013" y="12241"/>
                  </a:cubicBezTo>
                  <a:cubicBezTo>
                    <a:pt x="5775554" y="6251"/>
                    <a:pt x="5786513" y="2718"/>
                    <a:pt x="5797194" y="1090"/>
                  </a:cubicBezTo>
                  <a:close/>
                </a:path>
              </a:pathLst>
            </a:custGeom>
            <a:solidFill>
              <a:schemeClr val="accent2">
                <a:lumMod val="60000"/>
                <a:lumOff val="40000"/>
              </a:schemeClr>
            </a:solidFill>
            <a:ln w="12700">
              <a:miter lim="400000"/>
            </a:ln>
            <a:effectLst>
              <a:innerShdw blurRad="279400">
                <a:prstClr val="black"/>
              </a:innerShdw>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3" name="Freeform: Shape 121"/>
            <p:cNvSpPr/>
            <p:nvPr/>
          </p:nvSpPr>
          <p:spPr>
            <a:xfrm>
              <a:off x="2355732" y="1969722"/>
              <a:ext cx="10018568" cy="3076162"/>
            </a:xfrm>
            <a:custGeom>
              <a:avLst/>
              <a:gdLst>
                <a:gd name="connsiteX0" fmla="*/ 2720555 w 10018568"/>
                <a:gd name="connsiteY0" fmla="*/ 2927706 h 3076162"/>
                <a:gd name="connsiteX1" fmla="*/ 2720737 w 10018568"/>
                <a:gd name="connsiteY1" fmla="*/ 2927758 h 3076162"/>
                <a:gd name="connsiteX2" fmla="*/ 2720555 w 10018568"/>
                <a:gd name="connsiteY2" fmla="*/ 2932011 h 3076162"/>
                <a:gd name="connsiteX3" fmla="*/ 5797194 w 10018568"/>
                <a:gd name="connsiteY3" fmla="*/ 1090 h 3076162"/>
                <a:gd name="connsiteX4" fmla="*/ 5894160 w 10018568"/>
                <a:gd name="connsiteY4" fmla="*/ 23003 h 3076162"/>
                <a:gd name="connsiteX5" fmla="*/ 6001223 w 10018568"/>
                <a:gd name="connsiteY5" fmla="*/ 80397 h 3076162"/>
                <a:gd name="connsiteX6" fmla="*/ 6086186 w 10018568"/>
                <a:gd name="connsiteY6" fmla="*/ 115120 h 3076162"/>
                <a:gd name="connsiteX7" fmla="*/ 6174588 w 10018568"/>
                <a:gd name="connsiteY7" fmla="*/ 143386 h 3076162"/>
                <a:gd name="connsiteX8" fmla="*/ 6307190 w 10018568"/>
                <a:gd name="connsiteY8" fmla="*/ 140660 h 3076162"/>
                <a:gd name="connsiteX9" fmla="*/ 6312592 w 10018568"/>
                <a:gd name="connsiteY9" fmla="*/ 114259 h 3076162"/>
                <a:gd name="connsiteX10" fmla="*/ 6446176 w 10018568"/>
                <a:gd name="connsiteY10" fmla="*/ 111246 h 3076162"/>
                <a:gd name="connsiteX11" fmla="*/ 6530157 w 10018568"/>
                <a:gd name="connsiteY11" fmla="*/ 130903 h 3076162"/>
                <a:gd name="connsiteX12" fmla="*/ 6638694 w 10018568"/>
                <a:gd name="connsiteY12" fmla="*/ 139799 h 3076162"/>
                <a:gd name="connsiteX13" fmla="*/ 6772278 w 10018568"/>
                <a:gd name="connsiteY13" fmla="*/ 122581 h 3076162"/>
                <a:gd name="connsiteX14" fmla="*/ 6786520 w 10018568"/>
                <a:gd name="connsiteY14" fmla="*/ 204511 h 3076162"/>
                <a:gd name="connsiteX15" fmla="*/ 6835142 w 10018568"/>
                <a:gd name="connsiteY15" fmla="*/ 206376 h 3076162"/>
                <a:gd name="connsiteX16" fmla="*/ 6872466 w 10018568"/>
                <a:gd name="connsiteY16" fmla="*/ 218716 h 3076162"/>
                <a:gd name="connsiteX17" fmla="*/ 6927962 w 10018568"/>
                <a:gd name="connsiteY17" fmla="*/ 236364 h 3076162"/>
                <a:gd name="connsiteX18" fmla="*/ 6978548 w 10018568"/>
                <a:gd name="connsiteY18" fmla="*/ 207524 h 3076162"/>
                <a:gd name="connsiteX19" fmla="*/ 7080700 w 10018568"/>
                <a:gd name="connsiteY19" fmla="*/ 191597 h 3076162"/>
                <a:gd name="connsiteX20" fmla="*/ 7120972 w 10018568"/>
                <a:gd name="connsiteY20" fmla="*/ 158022 h 3076162"/>
                <a:gd name="connsiteX21" fmla="*/ 7190711 w 10018568"/>
                <a:gd name="connsiteY21" fmla="*/ 159313 h 3076162"/>
                <a:gd name="connsiteX22" fmla="*/ 7309562 w 10018568"/>
                <a:gd name="connsiteY22" fmla="*/ 148121 h 3076162"/>
                <a:gd name="connsiteX23" fmla="*/ 7376354 w 10018568"/>
                <a:gd name="connsiteY23" fmla="*/ 92449 h 3076162"/>
                <a:gd name="connsiteX24" fmla="*/ 7443636 w 10018568"/>
                <a:gd name="connsiteY24" fmla="*/ 30894 h 3076162"/>
                <a:gd name="connsiteX25" fmla="*/ 7546280 w 10018568"/>
                <a:gd name="connsiteY25" fmla="*/ 48686 h 3076162"/>
                <a:gd name="connsiteX26" fmla="*/ 7630262 w 10018568"/>
                <a:gd name="connsiteY26" fmla="*/ 40364 h 3076162"/>
                <a:gd name="connsiteX27" fmla="*/ 7816395 w 10018568"/>
                <a:gd name="connsiteY27" fmla="*/ 89580 h 3076162"/>
                <a:gd name="connsiteX28" fmla="*/ 7866489 w 10018568"/>
                <a:gd name="connsiteY28" fmla="*/ 46678 h 3076162"/>
                <a:gd name="connsiteX29" fmla="*/ 7921985 w 10018568"/>
                <a:gd name="connsiteY29" fmla="*/ 92162 h 3076162"/>
                <a:gd name="connsiteX30" fmla="*/ 8039363 w 10018568"/>
                <a:gd name="connsiteY30" fmla="*/ 188441 h 3076162"/>
                <a:gd name="connsiteX31" fmla="*/ 8086510 w 10018568"/>
                <a:gd name="connsiteY31" fmla="*/ 189588 h 3076162"/>
                <a:gd name="connsiteX32" fmla="*/ 8152811 w 10018568"/>
                <a:gd name="connsiteY32" fmla="*/ 217137 h 3076162"/>
                <a:gd name="connsiteX33" fmla="*/ 8157722 w 10018568"/>
                <a:gd name="connsiteY33" fmla="*/ 193893 h 3076162"/>
                <a:gd name="connsiteX34" fmla="*/ 8266259 w 10018568"/>
                <a:gd name="connsiteY34" fmla="*/ 190880 h 3076162"/>
                <a:gd name="connsiteX35" fmla="*/ 8383145 w 10018568"/>
                <a:gd name="connsiteY35" fmla="*/ 190880 h 3076162"/>
                <a:gd name="connsiteX36" fmla="*/ 8540303 w 10018568"/>
                <a:gd name="connsiteY36" fmla="*/ 187436 h 3076162"/>
                <a:gd name="connsiteX37" fmla="*/ 8629686 w 10018568"/>
                <a:gd name="connsiteY37" fmla="*/ 184423 h 3076162"/>
                <a:gd name="connsiteX38" fmla="*/ 8684692 w 10018568"/>
                <a:gd name="connsiteY38" fmla="*/ 206807 h 3076162"/>
                <a:gd name="connsiteX39" fmla="*/ 8701881 w 10018568"/>
                <a:gd name="connsiteY39" fmla="*/ 206807 h 3076162"/>
                <a:gd name="connsiteX40" fmla="*/ 8735277 w 10018568"/>
                <a:gd name="connsiteY40" fmla="*/ 194467 h 3076162"/>
                <a:gd name="connsiteX41" fmla="*/ 8782915 w 10018568"/>
                <a:gd name="connsiteY41" fmla="*/ 188297 h 3076162"/>
                <a:gd name="connsiteX42" fmla="*/ 8812382 w 10018568"/>
                <a:gd name="connsiteY42" fmla="*/ 160318 h 3076162"/>
                <a:gd name="connsiteX43" fmla="*/ 8817293 w 10018568"/>
                <a:gd name="connsiteY43" fmla="*/ 190162 h 3076162"/>
                <a:gd name="connsiteX44" fmla="*/ 8865914 w 10018568"/>
                <a:gd name="connsiteY44" fmla="*/ 216420 h 3076162"/>
                <a:gd name="connsiteX45" fmla="*/ 8917482 w 10018568"/>
                <a:gd name="connsiteY45" fmla="*/ 207667 h 3076162"/>
                <a:gd name="connsiteX46" fmla="*/ 8949404 w 10018568"/>
                <a:gd name="connsiteY46" fmla="*/ 187723 h 3076162"/>
                <a:gd name="connsiteX47" fmla="*/ 9052048 w 10018568"/>
                <a:gd name="connsiteY47" fmla="*/ 143530 h 3076162"/>
                <a:gd name="connsiteX48" fmla="*/ 9162058 w 10018568"/>
                <a:gd name="connsiteY48" fmla="*/ 157878 h 3076162"/>
                <a:gd name="connsiteX49" fmla="*/ 9213626 w 10018568"/>
                <a:gd name="connsiteY49" fmla="*/ 166631 h 3076162"/>
                <a:gd name="connsiteX50" fmla="*/ 9250460 w 10018568"/>
                <a:gd name="connsiteY50" fmla="*/ 189445 h 3076162"/>
                <a:gd name="connsiteX51" fmla="*/ 9303991 w 10018568"/>
                <a:gd name="connsiteY51" fmla="*/ 148121 h 3076162"/>
                <a:gd name="connsiteX52" fmla="*/ 9322654 w 10018568"/>
                <a:gd name="connsiteY52" fmla="*/ 139943 h 3076162"/>
                <a:gd name="connsiteX53" fmla="*/ 9502894 w 10018568"/>
                <a:gd name="connsiteY53" fmla="*/ 95032 h 3076162"/>
                <a:gd name="connsiteX54" fmla="*/ 9561337 w 10018568"/>
                <a:gd name="connsiteY54" fmla="*/ 47538 h 3076162"/>
                <a:gd name="connsiteX55" fmla="*/ 9611431 w 10018568"/>
                <a:gd name="connsiteY55" fmla="*/ 19416 h 3076162"/>
                <a:gd name="connsiteX56" fmla="*/ 9679205 w 10018568"/>
                <a:gd name="connsiteY56" fmla="*/ 32616 h 3076162"/>
                <a:gd name="connsiteX57" fmla="*/ 9737649 w 10018568"/>
                <a:gd name="connsiteY57" fmla="*/ 33477 h 3076162"/>
                <a:gd name="connsiteX58" fmla="*/ 9745506 w 10018568"/>
                <a:gd name="connsiteY58" fmla="*/ 112968 h 3076162"/>
                <a:gd name="connsiteX59" fmla="*/ 9789216 w 10018568"/>
                <a:gd name="connsiteY59" fmla="*/ 113254 h 3076162"/>
                <a:gd name="connsiteX60" fmla="*/ 9814754 w 10018568"/>
                <a:gd name="connsiteY60" fmla="*/ 124303 h 3076162"/>
                <a:gd name="connsiteX61" fmla="*/ 9865339 w 10018568"/>
                <a:gd name="connsiteY61" fmla="*/ 131334 h 3076162"/>
                <a:gd name="connsiteX62" fmla="*/ 9983699 w 10018568"/>
                <a:gd name="connsiteY62" fmla="*/ 140086 h 3076162"/>
                <a:gd name="connsiteX63" fmla="*/ 10018568 w 10018568"/>
                <a:gd name="connsiteY63" fmla="*/ 128607 h 3076162"/>
                <a:gd name="connsiteX64" fmla="*/ 10018568 w 10018568"/>
                <a:gd name="connsiteY64" fmla="*/ 2975056 h 3076162"/>
                <a:gd name="connsiteX65" fmla="*/ 10007763 w 10018568"/>
                <a:gd name="connsiteY65" fmla="*/ 2970895 h 3076162"/>
                <a:gd name="connsiteX66" fmla="*/ 9880564 w 10018568"/>
                <a:gd name="connsiteY66" fmla="*/ 2981083 h 3076162"/>
                <a:gd name="connsiteX67" fmla="*/ 9797565 w 10018568"/>
                <a:gd name="connsiteY67" fmla="*/ 2980652 h 3076162"/>
                <a:gd name="connsiteX68" fmla="*/ 9703761 w 10018568"/>
                <a:gd name="connsiteY68" fmla="*/ 2973335 h 3076162"/>
                <a:gd name="connsiteX69" fmla="*/ 9675277 w 10018568"/>
                <a:gd name="connsiteY69" fmla="*/ 2952242 h 3076162"/>
                <a:gd name="connsiteX70" fmla="*/ 9587366 w 10018568"/>
                <a:gd name="connsiteY70" fmla="*/ 2949229 h 3076162"/>
                <a:gd name="connsiteX71" fmla="*/ 9533343 w 10018568"/>
                <a:gd name="connsiteY71" fmla="*/ 2945355 h 3076162"/>
                <a:gd name="connsiteX72" fmla="*/ 9441504 w 10018568"/>
                <a:gd name="connsiteY72" fmla="*/ 3040629 h 3076162"/>
                <a:gd name="connsiteX73" fmla="*/ 9414984 w 10018568"/>
                <a:gd name="connsiteY73" fmla="*/ 3043212 h 3076162"/>
                <a:gd name="connsiteX74" fmla="*/ 9408108 w 10018568"/>
                <a:gd name="connsiteY74" fmla="*/ 3045938 h 3076162"/>
                <a:gd name="connsiteX75" fmla="*/ 9322654 w 10018568"/>
                <a:gd name="connsiteY75" fmla="*/ 3032450 h 3076162"/>
                <a:gd name="connsiteX76" fmla="*/ 9303500 w 10018568"/>
                <a:gd name="connsiteY76" fmla="*/ 3015806 h 3076162"/>
                <a:gd name="connsiteX77" fmla="*/ 9232779 w 10018568"/>
                <a:gd name="connsiteY77" fmla="*/ 2984526 h 3076162"/>
                <a:gd name="connsiteX78" fmla="*/ 9226886 w 10018568"/>
                <a:gd name="connsiteY78" fmla="*/ 2971613 h 3076162"/>
                <a:gd name="connsiteX79" fmla="*/ 9163532 w 10018568"/>
                <a:gd name="connsiteY79" fmla="*/ 2961425 h 3076162"/>
                <a:gd name="connsiteX80" fmla="*/ 9039279 w 10018568"/>
                <a:gd name="connsiteY80" fmla="*/ 2948081 h 3076162"/>
                <a:gd name="connsiteX81" fmla="*/ 9035350 w 10018568"/>
                <a:gd name="connsiteY81" fmla="*/ 2949516 h 3076162"/>
                <a:gd name="connsiteX82" fmla="*/ 9016196 w 10018568"/>
                <a:gd name="connsiteY82" fmla="*/ 2955686 h 3076162"/>
                <a:gd name="connsiteX83" fmla="*/ 8949895 w 10018568"/>
                <a:gd name="connsiteY83" fmla="*/ 2993422 h 3076162"/>
                <a:gd name="connsiteX84" fmla="*/ 8848234 w 10018568"/>
                <a:gd name="connsiteY84" fmla="*/ 2996866 h 3076162"/>
                <a:gd name="connsiteX85" fmla="*/ 8763762 w 10018568"/>
                <a:gd name="connsiteY85" fmla="*/ 2963721 h 3076162"/>
                <a:gd name="connsiteX86" fmla="*/ 8702863 w 10018568"/>
                <a:gd name="connsiteY86" fmla="*/ 2964582 h 3076162"/>
                <a:gd name="connsiteX87" fmla="*/ 8655716 w 10018568"/>
                <a:gd name="connsiteY87" fmla="*/ 2979504 h 3076162"/>
                <a:gd name="connsiteX88" fmla="*/ 8501996 w 10018568"/>
                <a:gd name="connsiteY88" fmla="*/ 2981370 h 3076162"/>
                <a:gd name="connsiteX89" fmla="*/ 8441097 w 10018568"/>
                <a:gd name="connsiteY89" fmla="*/ 2919815 h 3076162"/>
                <a:gd name="connsiteX90" fmla="*/ 8256928 w 10018568"/>
                <a:gd name="connsiteY90" fmla="*/ 2965012 h 3076162"/>
                <a:gd name="connsiteX91" fmla="*/ 8260857 w 10018568"/>
                <a:gd name="connsiteY91" fmla="*/ 2897575 h 3076162"/>
                <a:gd name="connsiteX92" fmla="*/ 8243177 w 10018568"/>
                <a:gd name="connsiteY92" fmla="*/ 2905466 h 3076162"/>
                <a:gd name="connsiteX93" fmla="*/ 8155758 w 10018568"/>
                <a:gd name="connsiteY93" fmla="*/ 2906184 h 3076162"/>
                <a:gd name="connsiteX94" fmla="*/ 8035434 w 10018568"/>
                <a:gd name="connsiteY94" fmla="*/ 2852234 h 3076162"/>
                <a:gd name="connsiteX95" fmla="*/ 7967659 w 10018568"/>
                <a:gd name="connsiteY95" fmla="*/ 2914219 h 3076162"/>
                <a:gd name="connsiteX96" fmla="*/ 7722100 w 10018568"/>
                <a:gd name="connsiteY96" fmla="*/ 2980652 h 3076162"/>
                <a:gd name="connsiteX97" fmla="*/ 7629770 w 10018568"/>
                <a:gd name="connsiteY97" fmla="*/ 2991844 h 3076162"/>
                <a:gd name="connsiteX98" fmla="*/ 7545298 w 10018568"/>
                <a:gd name="connsiteY98" fmla="*/ 3028576 h 3076162"/>
                <a:gd name="connsiteX99" fmla="*/ 7478506 w 10018568"/>
                <a:gd name="connsiteY99" fmla="*/ 3048090 h 3076162"/>
                <a:gd name="connsiteX100" fmla="*/ 7367022 w 10018568"/>
                <a:gd name="connsiteY100" fmla="*/ 3068608 h 3076162"/>
                <a:gd name="connsiteX101" fmla="*/ 7337555 w 10018568"/>
                <a:gd name="connsiteY101" fmla="*/ 3044646 h 3076162"/>
                <a:gd name="connsiteX102" fmla="*/ 7260450 w 10018568"/>
                <a:gd name="connsiteY102" fmla="*/ 2968026 h 3076162"/>
                <a:gd name="connsiteX103" fmla="*/ 7172048 w 10018568"/>
                <a:gd name="connsiteY103" fmla="*/ 2905466 h 3076162"/>
                <a:gd name="connsiteX104" fmla="*/ 6972654 w 10018568"/>
                <a:gd name="connsiteY104" fmla="*/ 2817941 h 3076162"/>
                <a:gd name="connsiteX105" fmla="*/ 6880816 w 10018568"/>
                <a:gd name="connsiteY105" fmla="*/ 2834872 h 3076162"/>
                <a:gd name="connsiteX106" fmla="*/ 6753124 w 10018568"/>
                <a:gd name="connsiteY106" fmla="*/ 2840755 h 3076162"/>
                <a:gd name="connsiteX107" fmla="*/ 6681422 w 10018568"/>
                <a:gd name="connsiteY107" fmla="*/ 2871174 h 3076162"/>
                <a:gd name="connsiteX108" fmla="*/ 6597440 w 10018568"/>
                <a:gd name="connsiteY108" fmla="*/ 2853955 h 3076162"/>
                <a:gd name="connsiteX109" fmla="*/ 6476626 w 10018568"/>
                <a:gd name="connsiteY109" fmla="*/ 2882796 h 3076162"/>
                <a:gd name="connsiteX110" fmla="*/ 6381840 w 10018568"/>
                <a:gd name="connsiteY110" fmla="*/ 2885522 h 3076162"/>
                <a:gd name="connsiteX111" fmla="*/ 6276249 w 10018568"/>
                <a:gd name="connsiteY111" fmla="*/ 2883370 h 3076162"/>
                <a:gd name="connsiteX112" fmla="*/ 6250220 w 10018568"/>
                <a:gd name="connsiteY112" fmla="*/ 2830137 h 3076162"/>
                <a:gd name="connsiteX113" fmla="*/ 6172623 w 10018568"/>
                <a:gd name="connsiteY113" fmla="*/ 2798427 h 3076162"/>
                <a:gd name="connsiteX114" fmla="*/ 6069980 w 10018568"/>
                <a:gd name="connsiteY114" fmla="*/ 2787809 h 3076162"/>
                <a:gd name="connsiteX115" fmla="*/ 5939342 w 10018568"/>
                <a:gd name="connsiteY115" fmla="*/ 2744620 h 3076162"/>
                <a:gd name="connsiteX116" fmla="*/ 5947200 w 10018568"/>
                <a:gd name="connsiteY116" fmla="*/ 2822963 h 3076162"/>
                <a:gd name="connsiteX117" fmla="*/ 5915278 w 10018568"/>
                <a:gd name="connsiteY117" fmla="*/ 2849507 h 3076162"/>
                <a:gd name="connsiteX118" fmla="*/ 5901526 w 10018568"/>
                <a:gd name="connsiteY118" fmla="*/ 2875622 h 3076162"/>
                <a:gd name="connsiteX119" fmla="*/ 5772362 w 10018568"/>
                <a:gd name="connsiteY119" fmla="*/ 2963147 h 3076162"/>
                <a:gd name="connsiteX120" fmla="*/ 5648109 w 10018568"/>
                <a:gd name="connsiteY120" fmla="*/ 2868160 h 3076162"/>
                <a:gd name="connsiteX121" fmla="*/ 5530241 w 10018568"/>
                <a:gd name="connsiteY121" fmla="*/ 2876913 h 3076162"/>
                <a:gd name="connsiteX122" fmla="*/ 5469343 w 10018568"/>
                <a:gd name="connsiteY122" fmla="*/ 2919241 h 3076162"/>
                <a:gd name="connsiteX123" fmla="*/ 5383397 w 10018568"/>
                <a:gd name="connsiteY123" fmla="*/ 2924406 h 3076162"/>
                <a:gd name="connsiteX124" fmla="*/ 5276824 w 10018568"/>
                <a:gd name="connsiteY124" fmla="*/ 2900444 h 3076162"/>
                <a:gd name="connsiteX125" fmla="*/ 5141767 w 10018568"/>
                <a:gd name="connsiteY125" fmla="*/ 2936316 h 3076162"/>
                <a:gd name="connsiteX126" fmla="*/ 5091673 w 10018568"/>
                <a:gd name="connsiteY126" fmla="*/ 2966017 h 3076162"/>
                <a:gd name="connsiteX127" fmla="*/ 5013585 w 10018568"/>
                <a:gd name="connsiteY127" fmla="*/ 2964008 h 3076162"/>
                <a:gd name="connsiteX128" fmla="*/ 4914379 w 10018568"/>
                <a:gd name="connsiteY128" fmla="*/ 3014371 h 3076162"/>
                <a:gd name="connsiteX129" fmla="*/ 4837274 w 10018568"/>
                <a:gd name="connsiteY129" fmla="*/ 3044646 h 3076162"/>
                <a:gd name="connsiteX130" fmla="*/ 4748873 w 10018568"/>
                <a:gd name="connsiteY130" fmla="*/ 2997440 h 3076162"/>
                <a:gd name="connsiteX131" fmla="*/ 4632478 w 10018568"/>
                <a:gd name="connsiteY131" fmla="*/ 2892840 h 3076162"/>
                <a:gd name="connsiteX132" fmla="*/ 4486616 w 10018568"/>
                <a:gd name="connsiteY132" fmla="*/ 2869739 h 3076162"/>
                <a:gd name="connsiteX133" fmla="*/ 4396250 w 10018568"/>
                <a:gd name="connsiteY133" fmla="*/ 2866295 h 3076162"/>
                <a:gd name="connsiteX134" fmla="*/ 4322582 w 10018568"/>
                <a:gd name="connsiteY134" fmla="*/ 2853238 h 3076162"/>
                <a:gd name="connsiteX135" fmla="*/ 4279364 w 10018568"/>
                <a:gd name="connsiteY135" fmla="*/ 2815071 h 3076162"/>
                <a:gd name="connsiteX136" fmla="*/ 4219447 w 10018568"/>
                <a:gd name="connsiteY136" fmla="*/ 2806318 h 3076162"/>
                <a:gd name="connsiteX137" fmla="*/ 4110419 w 10018568"/>
                <a:gd name="connsiteY137" fmla="*/ 2806462 h 3076162"/>
                <a:gd name="connsiteX138" fmla="*/ 3974871 w 10018568"/>
                <a:gd name="connsiteY138" fmla="*/ 2807610 h 3076162"/>
                <a:gd name="connsiteX139" fmla="*/ 3878611 w 10018568"/>
                <a:gd name="connsiteY139" fmla="*/ 2727115 h 3076162"/>
                <a:gd name="connsiteX140" fmla="*/ 3694933 w 10018568"/>
                <a:gd name="connsiteY140" fmla="*/ 2829133 h 3076162"/>
                <a:gd name="connsiteX141" fmla="*/ 3574609 w 10018568"/>
                <a:gd name="connsiteY141" fmla="*/ 2838746 h 3076162"/>
                <a:gd name="connsiteX142" fmla="*/ 3465582 w 10018568"/>
                <a:gd name="connsiteY142" fmla="*/ 2927276 h 3076162"/>
                <a:gd name="connsiteX143" fmla="*/ 3213638 w 10018568"/>
                <a:gd name="connsiteY143" fmla="*/ 2920102 h 3076162"/>
                <a:gd name="connsiteX144" fmla="*/ 2986741 w 10018568"/>
                <a:gd name="connsiteY144" fmla="*/ 2937176 h 3076162"/>
                <a:gd name="connsiteX145" fmla="*/ 2924370 w 10018568"/>
                <a:gd name="connsiteY145" fmla="*/ 2900731 h 3076162"/>
                <a:gd name="connsiteX146" fmla="*/ 2791767 w 10018568"/>
                <a:gd name="connsiteY146" fmla="*/ 2904749 h 3076162"/>
                <a:gd name="connsiteX147" fmla="*/ 2739694 w 10018568"/>
                <a:gd name="connsiteY147" fmla="*/ 2933199 h 3076162"/>
                <a:gd name="connsiteX148" fmla="*/ 2720737 w 10018568"/>
                <a:gd name="connsiteY148" fmla="*/ 2927758 h 3076162"/>
                <a:gd name="connsiteX149" fmla="*/ 2722274 w 10018568"/>
                <a:gd name="connsiteY149" fmla="*/ 2891728 h 3076162"/>
                <a:gd name="connsiteX150" fmla="*/ 2704840 w 10018568"/>
                <a:gd name="connsiteY150" fmla="*/ 2862851 h 3076162"/>
                <a:gd name="connsiteX151" fmla="*/ 2703857 w 10018568"/>
                <a:gd name="connsiteY151" fmla="*/ 2862421 h 3076162"/>
                <a:gd name="connsiteX152" fmla="*/ 2705331 w 10018568"/>
                <a:gd name="connsiteY152" fmla="*/ 2837311 h 3076162"/>
                <a:gd name="connsiteX153" fmla="*/ 2689615 w 10018568"/>
                <a:gd name="connsiteY153" fmla="*/ 2772743 h 3076162"/>
                <a:gd name="connsiteX154" fmla="*/ 2551611 w 10018568"/>
                <a:gd name="connsiteY154" fmla="*/ 2773891 h 3076162"/>
                <a:gd name="connsiteX155" fmla="*/ 2480890 w 10018568"/>
                <a:gd name="connsiteY155" fmla="*/ 2785944 h 3076162"/>
                <a:gd name="connsiteX156" fmla="*/ 2452405 w 10018568"/>
                <a:gd name="connsiteY156" fmla="*/ 2838459 h 3076162"/>
                <a:gd name="connsiteX157" fmla="*/ 2365969 w 10018568"/>
                <a:gd name="connsiteY157" fmla="*/ 2853094 h 3076162"/>
                <a:gd name="connsiteX158" fmla="*/ 2310963 w 10018568"/>
                <a:gd name="connsiteY158" fmla="*/ 2854242 h 3076162"/>
                <a:gd name="connsiteX159" fmla="*/ 2282478 w 10018568"/>
                <a:gd name="connsiteY159" fmla="*/ 2820667 h 3076162"/>
                <a:gd name="connsiteX160" fmla="*/ 2232384 w 10018568"/>
                <a:gd name="connsiteY160" fmla="*/ 2825832 h 3076162"/>
                <a:gd name="connsiteX161" fmla="*/ 2138580 w 10018568"/>
                <a:gd name="connsiteY161" fmla="*/ 2837168 h 3076162"/>
                <a:gd name="connsiteX162" fmla="*/ 2091433 w 10018568"/>
                <a:gd name="connsiteY162" fmla="*/ 2840037 h 3076162"/>
                <a:gd name="connsiteX163" fmla="*/ 2046250 w 10018568"/>
                <a:gd name="connsiteY163" fmla="*/ 2870169 h 3076162"/>
                <a:gd name="connsiteX164" fmla="*/ 1934276 w 10018568"/>
                <a:gd name="connsiteY164" fmla="*/ 2869595 h 3076162"/>
                <a:gd name="connsiteX165" fmla="*/ 1906773 w 10018568"/>
                <a:gd name="connsiteY165" fmla="*/ 2856682 h 3076162"/>
                <a:gd name="connsiteX166" fmla="*/ 1829667 w 10018568"/>
                <a:gd name="connsiteY166" fmla="*/ 2852951 h 3076162"/>
                <a:gd name="connsiteX167" fmla="*/ 1758946 w 10018568"/>
                <a:gd name="connsiteY167" fmla="*/ 2855390 h 3076162"/>
                <a:gd name="connsiteX168" fmla="*/ 1721130 w 10018568"/>
                <a:gd name="connsiteY168" fmla="*/ 2898292 h 3076162"/>
                <a:gd name="connsiteX169" fmla="*/ 1572813 w 10018568"/>
                <a:gd name="connsiteY169" fmla="*/ 2904175 h 3076162"/>
                <a:gd name="connsiteX170" fmla="*/ 1504547 w 10018568"/>
                <a:gd name="connsiteY170" fmla="*/ 2960851 h 3076162"/>
                <a:gd name="connsiteX171" fmla="*/ 1461820 w 10018568"/>
                <a:gd name="connsiteY171" fmla="*/ 2979074 h 3076162"/>
                <a:gd name="connsiteX172" fmla="*/ 1452980 w 10018568"/>
                <a:gd name="connsiteY172" fmla="*/ 3011071 h 3076162"/>
                <a:gd name="connsiteX173" fmla="*/ 1398466 w 10018568"/>
                <a:gd name="connsiteY173" fmla="*/ 3059282 h 3076162"/>
                <a:gd name="connsiteX174" fmla="*/ 1300242 w 10018568"/>
                <a:gd name="connsiteY174" fmla="*/ 3056125 h 3076162"/>
                <a:gd name="connsiteX175" fmla="*/ 1154871 w 10018568"/>
                <a:gd name="connsiteY175" fmla="*/ 2969747 h 3076162"/>
                <a:gd name="connsiteX176" fmla="*/ 1027672 w 10018568"/>
                <a:gd name="connsiteY176" fmla="*/ 2980078 h 3076162"/>
                <a:gd name="connsiteX177" fmla="*/ 945164 w 10018568"/>
                <a:gd name="connsiteY177" fmla="*/ 2979648 h 3076162"/>
                <a:gd name="connsiteX178" fmla="*/ 851360 w 10018568"/>
                <a:gd name="connsiteY178" fmla="*/ 2972330 h 3076162"/>
                <a:gd name="connsiteX179" fmla="*/ 822876 w 10018568"/>
                <a:gd name="connsiteY179" fmla="*/ 2951094 h 3076162"/>
                <a:gd name="connsiteX180" fmla="*/ 734474 w 10018568"/>
                <a:gd name="connsiteY180" fmla="*/ 2948081 h 3076162"/>
                <a:gd name="connsiteX181" fmla="*/ 626920 w 10018568"/>
                <a:gd name="connsiteY181" fmla="*/ 2949660 h 3076162"/>
                <a:gd name="connsiteX182" fmla="*/ 555216 w 10018568"/>
                <a:gd name="connsiteY182" fmla="*/ 3045077 h 3076162"/>
                <a:gd name="connsiteX183" fmla="*/ 469762 w 10018568"/>
                <a:gd name="connsiteY183" fmla="*/ 3031589 h 3076162"/>
                <a:gd name="connsiteX184" fmla="*/ 450608 w 10018568"/>
                <a:gd name="connsiteY184" fmla="*/ 3014945 h 3076162"/>
                <a:gd name="connsiteX185" fmla="*/ 380378 w 10018568"/>
                <a:gd name="connsiteY185" fmla="*/ 2983666 h 3076162"/>
                <a:gd name="connsiteX186" fmla="*/ 371047 w 10018568"/>
                <a:gd name="connsiteY186" fmla="*/ 2964439 h 3076162"/>
                <a:gd name="connsiteX187" fmla="*/ 269385 w 10018568"/>
                <a:gd name="connsiteY187" fmla="*/ 2918954 h 3076162"/>
                <a:gd name="connsiteX188" fmla="*/ 182949 w 10018568"/>
                <a:gd name="connsiteY188" fmla="*/ 2948655 h 3076162"/>
                <a:gd name="connsiteX189" fmla="*/ 102406 w 10018568"/>
                <a:gd name="connsiteY189" fmla="*/ 2960421 h 3076162"/>
                <a:gd name="connsiteX190" fmla="*/ 82761 w 10018568"/>
                <a:gd name="connsiteY190" fmla="*/ 2947364 h 3076162"/>
                <a:gd name="connsiteX191" fmla="*/ 14495 w 10018568"/>
                <a:gd name="connsiteY191" fmla="*/ 2948225 h 3076162"/>
                <a:gd name="connsiteX192" fmla="*/ 0 w 10018568"/>
                <a:gd name="connsiteY192" fmla="*/ 2947251 h 3076162"/>
                <a:gd name="connsiteX193" fmla="*/ 599705 w 10018568"/>
                <a:gd name="connsiteY193" fmla="*/ 105422 h 3076162"/>
                <a:gd name="connsiteX194" fmla="*/ 650493 w 10018568"/>
                <a:gd name="connsiteY194" fmla="*/ 94602 h 3076162"/>
                <a:gd name="connsiteX195" fmla="*/ 708445 w 10018568"/>
                <a:gd name="connsiteY195" fmla="*/ 47108 h 3076162"/>
                <a:gd name="connsiteX196" fmla="*/ 758539 w 10018568"/>
                <a:gd name="connsiteY196" fmla="*/ 18985 h 3076162"/>
                <a:gd name="connsiteX197" fmla="*/ 826313 w 10018568"/>
                <a:gd name="connsiteY197" fmla="*/ 32042 h 3076162"/>
                <a:gd name="connsiteX198" fmla="*/ 885248 w 10018568"/>
                <a:gd name="connsiteY198" fmla="*/ 32903 h 3076162"/>
                <a:gd name="connsiteX199" fmla="*/ 892614 w 10018568"/>
                <a:gd name="connsiteY199" fmla="*/ 112537 h 3076162"/>
                <a:gd name="connsiteX200" fmla="*/ 936324 w 10018568"/>
                <a:gd name="connsiteY200" fmla="*/ 112681 h 3076162"/>
                <a:gd name="connsiteX201" fmla="*/ 961862 w 10018568"/>
                <a:gd name="connsiteY201" fmla="*/ 123729 h 3076162"/>
                <a:gd name="connsiteX202" fmla="*/ 1012447 w 10018568"/>
                <a:gd name="connsiteY202" fmla="*/ 130760 h 3076162"/>
                <a:gd name="connsiteX203" fmla="*/ 1130807 w 10018568"/>
                <a:gd name="connsiteY203" fmla="*/ 139512 h 3076162"/>
                <a:gd name="connsiteX204" fmla="*/ 1232468 w 10018568"/>
                <a:gd name="connsiteY204" fmla="*/ 95606 h 3076162"/>
                <a:gd name="connsiteX205" fmla="*/ 1325780 w 10018568"/>
                <a:gd name="connsiteY205" fmla="*/ 48830 h 3076162"/>
                <a:gd name="connsiteX206" fmla="*/ 1477045 w 10018568"/>
                <a:gd name="connsiteY206" fmla="*/ 64039 h 3076162"/>
                <a:gd name="connsiteX207" fmla="*/ 1589020 w 10018568"/>
                <a:gd name="connsiteY207" fmla="*/ 66622 h 3076162"/>
                <a:gd name="connsiteX208" fmla="*/ 1629782 w 10018568"/>
                <a:gd name="connsiteY208" fmla="*/ 96323 h 3076162"/>
                <a:gd name="connsiteX209" fmla="*/ 1686261 w 10018568"/>
                <a:gd name="connsiteY209" fmla="*/ 99193 h 3076162"/>
                <a:gd name="connsiteX210" fmla="*/ 1767295 w 10018568"/>
                <a:gd name="connsiteY210" fmla="*/ 143386 h 3076162"/>
                <a:gd name="connsiteX211" fmla="*/ 1826230 w 10018568"/>
                <a:gd name="connsiteY211" fmla="*/ 162183 h 3076162"/>
                <a:gd name="connsiteX212" fmla="*/ 1866501 w 10018568"/>
                <a:gd name="connsiteY212" fmla="*/ 191597 h 3076162"/>
                <a:gd name="connsiteX213" fmla="*/ 2009908 w 10018568"/>
                <a:gd name="connsiteY213" fmla="*/ 190880 h 3076162"/>
                <a:gd name="connsiteX214" fmla="*/ 2180325 w 10018568"/>
                <a:gd name="connsiteY214" fmla="*/ 189732 h 3076162"/>
                <a:gd name="connsiteX215" fmla="*/ 2290336 w 10018568"/>
                <a:gd name="connsiteY215" fmla="*/ 253009 h 3076162"/>
                <a:gd name="connsiteX216" fmla="*/ 2511830 w 10018568"/>
                <a:gd name="connsiteY216" fmla="*/ 206233 h 3076162"/>
                <a:gd name="connsiteX217" fmla="*/ 2576167 w 10018568"/>
                <a:gd name="connsiteY217" fmla="*/ 146973 h 3076162"/>
                <a:gd name="connsiteX218" fmla="*/ 2679301 w 10018568"/>
                <a:gd name="connsiteY218" fmla="*/ 142095 h 3076162"/>
                <a:gd name="connsiteX219" fmla="*/ 2730378 w 10018568"/>
                <a:gd name="connsiteY219" fmla="*/ 127029 h 3076162"/>
                <a:gd name="connsiteX220" fmla="*/ 2797661 w 10018568"/>
                <a:gd name="connsiteY220" fmla="*/ 126312 h 3076162"/>
                <a:gd name="connsiteX221" fmla="*/ 2864453 w 10018568"/>
                <a:gd name="connsiteY221" fmla="*/ 111102 h 3076162"/>
                <a:gd name="connsiteX222" fmla="*/ 2979374 w 10018568"/>
                <a:gd name="connsiteY222" fmla="*/ 171079 h 3076162"/>
                <a:gd name="connsiteX223" fmla="*/ 3094296 w 10018568"/>
                <a:gd name="connsiteY223" fmla="*/ 207524 h 3076162"/>
                <a:gd name="connsiteX224" fmla="*/ 3203815 w 10018568"/>
                <a:gd name="connsiteY224" fmla="*/ 142812 h 3076162"/>
                <a:gd name="connsiteX225" fmla="*/ 3305477 w 10018568"/>
                <a:gd name="connsiteY225" fmla="*/ 159887 h 3076162"/>
                <a:gd name="connsiteX226" fmla="*/ 3416470 w 10018568"/>
                <a:gd name="connsiteY226" fmla="*/ 139943 h 3076162"/>
                <a:gd name="connsiteX227" fmla="*/ 3499959 w 10018568"/>
                <a:gd name="connsiteY227" fmla="*/ 78675 h 3076162"/>
                <a:gd name="connsiteX228" fmla="*/ 3614881 w 10018568"/>
                <a:gd name="connsiteY228" fmla="*/ 163905 h 3076162"/>
                <a:gd name="connsiteX229" fmla="*/ 3830974 w 10018568"/>
                <a:gd name="connsiteY229" fmla="*/ 175240 h 3076162"/>
                <a:gd name="connsiteX230" fmla="*/ 3889907 w 10018568"/>
                <a:gd name="connsiteY230" fmla="*/ 172514 h 3076162"/>
                <a:gd name="connsiteX231" fmla="*/ 3949332 w 10018568"/>
                <a:gd name="connsiteY231" fmla="*/ 142812 h 3076162"/>
                <a:gd name="connsiteX232" fmla="*/ 4077023 w 10018568"/>
                <a:gd name="connsiteY232" fmla="*/ 159313 h 3076162"/>
                <a:gd name="connsiteX233" fmla="*/ 4253826 w 10018568"/>
                <a:gd name="connsiteY233" fmla="*/ 239091 h 3076162"/>
                <a:gd name="connsiteX234" fmla="*/ 4331422 w 10018568"/>
                <a:gd name="connsiteY234" fmla="*/ 238086 h 3076162"/>
                <a:gd name="connsiteX235" fmla="*/ 4374150 w 10018568"/>
                <a:gd name="connsiteY235" fmla="*/ 253152 h 3076162"/>
                <a:gd name="connsiteX236" fmla="*/ 4434066 w 10018568"/>
                <a:gd name="connsiteY236" fmla="*/ 193462 h 3076162"/>
                <a:gd name="connsiteX237" fmla="*/ 4583857 w 10018568"/>
                <a:gd name="connsiteY237" fmla="*/ 191023 h 3076162"/>
                <a:gd name="connsiteX238" fmla="*/ 4689938 w 10018568"/>
                <a:gd name="connsiteY238" fmla="*/ 147834 h 3076162"/>
                <a:gd name="connsiteX239" fmla="*/ 4721861 w 10018568"/>
                <a:gd name="connsiteY239" fmla="*/ 98045 h 3076162"/>
                <a:gd name="connsiteX240" fmla="*/ 4803878 w 10018568"/>
                <a:gd name="connsiteY240" fmla="*/ 116268 h 3076162"/>
                <a:gd name="connsiteX241" fmla="*/ 4872143 w 10018568"/>
                <a:gd name="connsiteY241" fmla="*/ 128751 h 3076162"/>
                <a:gd name="connsiteX242" fmla="*/ 4912906 w 10018568"/>
                <a:gd name="connsiteY242" fmla="*/ 96754 h 3076162"/>
                <a:gd name="connsiteX243" fmla="*/ 5040597 w 10018568"/>
                <a:gd name="connsiteY243" fmla="*/ 95176 h 3076162"/>
                <a:gd name="connsiteX244" fmla="*/ 5108371 w 10018568"/>
                <a:gd name="connsiteY244" fmla="*/ 124303 h 3076162"/>
                <a:gd name="connsiteX245" fmla="*/ 5176145 w 10018568"/>
                <a:gd name="connsiteY245" fmla="*/ 127603 h 3076162"/>
                <a:gd name="connsiteX246" fmla="*/ 5306783 w 10018568"/>
                <a:gd name="connsiteY246" fmla="*/ 112107 h 3076162"/>
                <a:gd name="connsiteX247" fmla="*/ 5433491 w 10018568"/>
                <a:gd name="connsiteY247" fmla="*/ 50982 h 3076162"/>
                <a:gd name="connsiteX248" fmla="*/ 5476218 w 10018568"/>
                <a:gd name="connsiteY248" fmla="*/ 28025 h 3076162"/>
                <a:gd name="connsiteX249" fmla="*/ 5531715 w 10018568"/>
                <a:gd name="connsiteY249" fmla="*/ 16546 h 3076162"/>
                <a:gd name="connsiteX250" fmla="*/ 5582300 w 10018568"/>
                <a:gd name="connsiteY250" fmla="*/ 16259 h 3076162"/>
                <a:gd name="connsiteX251" fmla="*/ 5653512 w 10018568"/>
                <a:gd name="connsiteY251" fmla="*/ 33334 h 3076162"/>
                <a:gd name="connsiteX252" fmla="*/ 5735528 w 10018568"/>
                <a:gd name="connsiteY252" fmla="*/ 33334 h 3076162"/>
                <a:gd name="connsiteX253" fmla="*/ 5764013 w 10018568"/>
                <a:gd name="connsiteY253" fmla="*/ 12241 h 3076162"/>
                <a:gd name="connsiteX254" fmla="*/ 5797194 w 10018568"/>
                <a:gd name="connsiteY254" fmla="*/ 1090 h 307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0018568" h="3076162">
                  <a:moveTo>
                    <a:pt x="2720555" y="2927706"/>
                  </a:moveTo>
                  <a:lnTo>
                    <a:pt x="2720737" y="2927758"/>
                  </a:lnTo>
                  <a:lnTo>
                    <a:pt x="2720555" y="2932011"/>
                  </a:lnTo>
                  <a:close/>
                  <a:moveTo>
                    <a:pt x="5797194" y="1090"/>
                  </a:moveTo>
                  <a:cubicBezTo>
                    <a:pt x="5829240" y="-3793"/>
                    <a:pt x="5858799" y="8475"/>
                    <a:pt x="5894160" y="23003"/>
                  </a:cubicBezTo>
                  <a:cubicBezTo>
                    <a:pt x="5936396" y="40651"/>
                    <a:pt x="5963898" y="53278"/>
                    <a:pt x="6001223" y="80397"/>
                  </a:cubicBezTo>
                  <a:cubicBezTo>
                    <a:pt x="6030199" y="101489"/>
                    <a:pt x="6050335" y="103928"/>
                    <a:pt x="6086186" y="115120"/>
                  </a:cubicBezTo>
                  <a:cubicBezTo>
                    <a:pt x="6121547" y="126312"/>
                    <a:pt x="6133825" y="143817"/>
                    <a:pt x="6174588" y="143386"/>
                  </a:cubicBezTo>
                  <a:cubicBezTo>
                    <a:pt x="6216332" y="142812"/>
                    <a:pt x="6267900" y="151421"/>
                    <a:pt x="6307190" y="140660"/>
                  </a:cubicBezTo>
                  <a:cubicBezTo>
                    <a:pt x="6309645" y="131907"/>
                    <a:pt x="6311118" y="123011"/>
                    <a:pt x="6312592" y="114259"/>
                  </a:cubicBezTo>
                  <a:cubicBezTo>
                    <a:pt x="6338621" y="102493"/>
                    <a:pt x="6415236" y="107515"/>
                    <a:pt x="6446176" y="111246"/>
                  </a:cubicBezTo>
                  <a:cubicBezTo>
                    <a:pt x="6474661" y="114833"/>
                    <a:pt x="6500199" y="124016"/>
                    <a:pt x="6530157" y="130903"/>
                  </a:cubicBezTo>
                  <a:cubicBezTo>
                    <a:pt x="6570429" y="140230"/>
                    <a:pt x="6595476" y="147260"/>
                    <a:pt x="6638694" y="139799"/>
                  </a:cubicBezTo>
                  <a:cubicBezTo>
                    <a:pt x="6672582" y="134060"/>
                    <a:pt x="6746740" y="102924"/>
                    <a:pt x="6772278" y="122581"/>
                  </a:cubicBezTo>
                  <a:cubicBezTo>
                    <a:pt x="6799290" y="143673"/>
                    <a:pt x="6765402" y="186719"/>
                    <a:pt x="6786520" y="204511"/>
                  </a:cubicBezTo>
                  <a:cubicBezTo>
                    <a:pt x="6798308" y="214268"/>
                    <a:pt x="6821390" y="205228"/>
                    <a:pt x="6835142" y="206376"/>
                  </a:cubicBezTo>
                  <a:cubicBezTo>
                    <a:pt x="6855277" y="208241"/>
                    <a:pt x="6857733" y="213981"/>
                    <a:pt x="6872466" y="218716"/>
                  </a:cubicBezTo>
                  <a:cubicBezTo>
                    <a:pt x="6887691" y="223738"/>
                    <a:pt x="6913229" y="237799"/>
                    <a:pt x="6927962" y="236364"/>
                  </a:cubicBezTo>
                  <a:cubicBezTo>
                    <a:pt x="6949080" y="234356"/>
                    <a:pt x="6957921" y="213263"/>
                    <a:pt x="6978548" y="207524"/>
                  </a:cubicBezTo>
                  <a:cubicBezTo>
                    <a:pt x="7015873" y="197337"/>
                    <a:pt x="7044848" y="215416"/>
                    <a:pt x="7080700" y="191597"/>
                  </a:cubicBezTo>
                  <a:cubicBezTo>
                    <a:pt x="7096907" y="180979"/>
                    <a:pt x="7103783" y="164479"/>
                    <a:pt x="7120972" y="158022"/>
                  </a:cubicBezTo>
                  <a:cubicBezTo>
                    <a:pt x="7138161" y="151708"/>
                    <a:pt x="7172540" y="159313"/>
                    <a:pt x="7190711" y="159313"/>
                  </a:cubicBezTo>
                  <a:cubicBezTo>
                    <a:pt x="7229018" y="159457"/>
                    <a:pt x="7275674" y="168066"/>
                    <a:pt x="7309562" y="148121"/>
                  </a:cubicBezTo>
                  <a:cubicBezTo>
                    <a:pt x="7332152" y="135064"/>
                    <a:pt x="7356708" y="109954"/>
                    <a:pt x="7376354" y="92449"/>
                  </a:cubicBezTo>
                  <a:cubicBezTo>
                    <a:pt x="7398945" y="72505"/>
                    <a:pt x="7411714" y="36347"/>
                    <a:pt x="7443636" y="30894"/>
                  </a:cubicBezTo>
                  <a:cubicBezTo>
                    <a:pt x="7478015" y="25155"/>
                    <a:pt x="7508955" y="53135"/>
                    <a:pt x="7546280" y="48686"/>
                  </a:cubicBezTo>
                  <a:cubicBezTo>
                    <a:pt x="7583114" y="44238"/>
                    <a:pt x="7592446" y="31181"/>
                    <a:pt x="7630262" y="40364"/>
                  </a:cubicBezTo>
                  <a:cubicBezTo>
                    <a:pt x="7677900" y="52274"/>
                    <a:pt x="7787419" y="39503"/>
                    <a:pt x="7816395" y="89580"/>
                  </a:cubicBezTo>
                  <a:cubicBezTo>
                    <a:pt x="7828673" y="76236"/>
                    <a:pt x="7847335" y="49547"/>
                    <a:pt x="7866489" y="46678"/>
                  </a:cubicBezTo>
                  <a:cubicBezTo>
                    <a:pt x="7904796" y="41082"/>
                    <a:pt x="7907743" y="74514"/>
                    <a:pt x="7921985" y="92162"/>
                  </a:cubicBezTo>
                  <a:cubicBezTo>
                    <a:pt x="7954399" y="134777"/>
                    <a:pt x="8039363" y="122581"/>
                    <a:pt x="8039363" y="188441"/>
                  </a:cubicBezTo>
                  <a:cubicBezTo>
                    <a:pt x="8056061" y="194036"/>
                    <a:pt x="8069812" y="187723"/>
                    <a:pt x="8086510" y="189588"/>
                  </a:cubicBezTo>
                  <a:cubicBezTo>
                    <a:pt x="8111066" y="192315"/>
                    <a:pt x="8131693" y="205659"/>
                    <a:pt x="8152811" y="217137"/>
                  </a:cubicBezTo>
                  <a:cubicBezTo>
                    <a:pt x="8155266" y="209389"/>
                    <a:pt x="8156740" y="201785"/>
                    <a:pt x="8157722" y="193893"/>
                  </a:cubicBezTo>
                  <a:cubicBezTo>
                    <a:pt x="8185716" y="183132"/>
                    <a:pt x="8236301" y="190880"/>
                    <a:pt x="8266259" y="190880"/>
                  </a:cubicBezTo>
                  <a:cubicBezTo>
                    <a:pt x="8305549" y="190880"/>
                    <a:pt x="8344347" y="190880"/>
                    <a:pt x="8383145" y="190880"/>
                  </a:cubicBezTo>
                  <a:cubicBezTo>
                    <a:pt x="8430784" y="190880"/>
                    <a:pt x="8489718" y="183706"/>
                    <a:pt x="8540303" y="187436"/>
                  </a:cubicBezTo>
                  <a:cubicBezTo>
                    <a:pt x="8571243" y="179544"/>
                    <a:pt x="8590888" y="167922"/>
                    <a:pt x="8629686" y="184423"/>
                  </a:cubicBezTo>
                  <a:cubicBezTo>
                    <a:pt x="8650804" y="193319"/>
                    <a:pt x="8664065" y="204367"/>
                    <a:pt x="8684692" y="206807"/>
                  </a:cubicBezTo>
                  <a:cubicBezTo>
                    <a:pt x="8690585" y="206807"/>
                    <a:pt x="8695987" y="206807"/>
                    <a:pt x="8701881" y="206807"/>
                  </a:cubicBezTo>
                  <a:cubicBezTo>
                    <a:pt x="8716123" y="204511"/>
                    <a:pt x="8722999" y="198054"/>
                    <a:pt x="8735277" y="194467"/>
                  </a:cubicBezTo>
                  <a:cubicBezTo>
                    <a:pt x="8750993" y="189732"/>
                    <a:pt x="8768673" y="195902"/>
                    <a:pt x="8782915" y="188297"/>
                  </a:cubicBezTo>
                  <a:cubicBezTo>
                    <a:pt x="8798140" y="180549"/>
                    <a:pt x="8795684" y="163905"/>
                    <a:pt x="8812382" y="160318"/>
                  </a:cubicBezTo>
                  <a:cubicBezTo>
                    <a:pt x="8816311" y="169070"/>
                    <a:pt x="8816802" y="179688"/>
                    <a:pt x="8817293" y="190162"/>
                  </a:cubicBezTo>
                  <a:cubicBezTo>
                    <a:pt x="8840376" y="188154"/>
                    <a:pt x="8860021" y="192602"/>
                    <a:pt x="8865914" y="216420"/>
                  </a:cubicBezTo>
                  <a:cubicBezTo>
                    <a:pt x="8879665" y="198054"/>
                    <a:pt x="8898328" y="212259"/>
                    <a:pt x="8917482" y="207667"/>
                  </a:cubicBezTo>
                  <a:cubicBezTo>
                    <a:pt x="8930742" y="204511"/>
                    <a:pt x="8938600" y="195328"/>
                    <a:pt x="8949404" y="187723"/>
                  </a:cubicBezTo>
                  <a:cubicBezTo>
                    <a:pt x="8988203" y="160031"/>
                    <a:pt x="9001954" y="142669"/>
                    <a:pt x="9052048" y="143530"/>
                  </a:cubicBezTo>
                  <a:cubicBezTo>
                    <a:pt x="9094284" y="144247"/>
                    <a:pt x="9121787" y="148695"/>
                    <a:pt x="9162058" y="157878"/>
                  </a:cubicBezTo>
                  <a:cubicBezTo>
                    <a:pt x="9180230" y="161896"/>
                    <a:pt x="9195454" y="158739"/>
                    <a:pt x="9213626" y="166631"/>
                  </a:cubicBezTo>
                  <a:cubicBezTo>
                    <a:pt x="9227868" y="173088"/>
                    <a:pt x="9236708" y="185140"/>
                    <a:pt x="9250460" y="189445"/>
                  </a:cubicBezTo>
                  <a:cubicBezTo>
                    <a:pt x="9269613" y="155726"/>
                    <a:pt x="9282873" y="145682"/>
                    <a:pt x="9303991" y="148121"/>
                  </a:cubicBezTo>
                  <a:cubicBezTo>
                    <a:pt x="9309394" y="145539"/>
                    <a:pt x="9314796" y="142669"/>
                    <a:pt x="9322654" y="139943"/>
                  </a:cubicBezTo>
                  <a:cubicBezTo>
                    <a:pt x="9381588" y="118420"/>
                    <a:pt x="9442978" y="108520"/>
                    <a:pt x="9502894" y="95032"/>
                  </a:cubicBezTo>
                  <a:cubicBezTo>
                    <a:pt x="9542184" y="86279"/>
                    <a:pt x="9542184" y="71788"/>
                    <a:pt x="9561337" y="47538"/>
                  </a:cubicBezTo>
                  <a:cubicBezTo>
                    <a:pt x="9574597" y="30464"/>
                    <a:pt x="9582455" y="16976"/>
                    <a:pt x="9611431" y="19416"/>
                  </a:cubicBezTo>
                  <a:cubicBezTo>
                    <a:pt x="9634023" y="21424"/>
                    <a:pt x="9652685" y="33047"/>
                    <a:pt x="9679205" y="32616"/>
                  </a:cubicBezTo>
                  <a:cubicBezTo>
                    <a:pt x="9691483" y="32329"/>
                    <a:pt x="9728317" y="26159"/>
                    <a:pt x="9737649" y="33477"/>
                  </a:cubicBezTo>
                  <a:cubicBezTo>
                    <a:pt x="9766133" y="55000"/>
                    <a:pt x="9696886" y="93454"/>
                    <a:pt x="9745506" y="112968"/>
                  </a:cubicBezTo>
                  <a:cubicBezTo>
                    <a:pt x="9754838" y="116842"/>
                    <a:pt x="9777429" y="110815"/>
                    <a:pt x="9789216" y="113254"/>
                  </a:cubicBezTo>
                  <a:cubicBezTo>
                    <a:pt x="9799038" y="115120"/>
                    <a:pt x="9805423" y="122151"/>
                    <a:pt x="9814754" y="124303"/>
                  </a:cubicBezTo>
                  <a:cubicBezTo>
                    <a:pt x="9831943" y="128464"/>
                    <a:pt x="9848150" y="127316"/>
                    <a:pt x="9865339" y="131334"/>
                  </a:cubicBezTo>
                  <a:cubicBezTo>
                    <a:pt x="9905611" y="140660"/>
                    <a:pt x="9940480" y="150274"/>
                    <a:pt x="9983699" y="140086"/>
                  </a:cubicBezTo>
                  <a:cubicBezTo>
                    <a:pt x="9995977" y="137217"/>
                    <a:pt x="10007272" y="133055"/>
                    <a:pt x="10018568" y="128607"/>
                  </a:cubicBezTo>
                  <a:lnTo>
                    <a:pt x="10018568" y="2975056"/>
                  </a:lnTo>
                  <a:cubicBezTo>
                    <a:pt x="10015130" y="2973622"/>
                    <a:pt x="10011201" y="2971900"/>
                    <a:pt x="10007763" y="2970895"/>
                  </a:cubicBezTo>
                  <a:cubicBezTo>
                    <a:pt x="9967001" y="2959273"/>
                    <a:pt x="9924764" y="2980222"/>
                    <a:pt x="9880564" y="2981083"/>
                  </a:cubicBezTo>
                  <a:cubicBezTo>
                    <a:pt x="9853061" y="2981657"/>
                    <a:pt x="9825068" y="2980652"/>
                    <a:pt x="9797565" y="2980652"/>
                  </a:cubicBezTo>
                  <a:cubicBezTo>
                    <a:pt x="9766624" y="2980652"/>
                    <a:pt x="9732246" y="2986392"/>
                    <a:pt x="9703761" y="2973335"/>
                  </a:cubicBezTo>
                  <a:cubicBezTo>
                    <a:pt x="9692957" y="2968600"/>
                    <a:pt x="9684608" y="2956116"/>
                    <a:pt x="9675277" y="2952242"/>
                  </a:cubicBezTo>
                  <a:cubicBezTo>
                    <a:pt x="9650230" y="2941624"/>
                    <a:pt x="9614378" y="2949229"/>
                    <a:pt x="9587366" y="2949229"/>
                  </a:cubicBezTo>
                  <a:cubicBezTo>
                    <a:pt x="9576071" y="2949229"/>
                    <a:pt x="9554462" y="2946646"/>
                    <a:pt x="9533343" y="2945355"/>
                  </a:cubicBezTo>
                  <a:cubicBezTo>
                    <a:pt x="9516645" y="2988401"/>
                    <a:pt x="9497983" y="3026998"/>
                    <a:pt x="9441504" y="3040629"/>
                  </a:cubicBezTo>
                  <a:cubicBezTo>
                    <a:pt x="9431682" y="3042925"/>
                    <a:pt x="9423333" y="3043499"/>
                    <a:pt x="9414984" y="3043212"/>
                  </a:cubicBezTo>
                  <a:cubicBezTo>
                    <a:pt x="9413020" y="3044216"/>
                    <a:pt x="9411055" y="3045364"/>
                    <a:pt x="9408108" y="3045938"/>
                  </a:cubicBezTo>
                  <a:cubicBezTo>
                    <a:pt x="9382570" y="3051534"/>
                    <a:pt x="9345245" y="3043212"/>
                    <a:pt x="9322654" y="3032450"/>
                  </a:cubicBezTo>
                  <a:cubicBezTo>
                    <a:pt x="9316760" y="3029868"/>
                    <a:pt x="9309394" y="3018245"/>
                    <a:pt x="9303500" y="3015806"/>
                  </a:cubicBezTo>
                  <a:cubicBezTo>
                    <a:pt x="9276489" y="3005045"/>
                    <a:pt x="9253406" y="3008919"/>
                    <a:pt x="9232779" y="2984526"/>
                  </a:cubicBezTo>
                  <a:cubicBezTo>
                    <a:pt x="9229833" y="2980652"/>
                    <a:pt x="9228359" y="2975917"/>
                    <a:pt x="9226886" y="2971613"/>
                  </a:cubicBezTo>
                  <a:cubicBezTo>
                    <a:pt x="9206750" y="2964726"/>
                    <a:pt x="9186614" y="2964726"/>
                    <a:pt x="9163532" y="2961425"/>
                  </a:cubicBezTo>
                  <a:cubicBezTo>
                    <a:pt x="9125716" y="2955829"/>
                    <a:pt x="9079550" y="2941624"/>
                    <a:pt x="9039279" y="2948081"/>
                  </a:cubicBezTo>
                  <a:cubicBezTo>
                    <a:pt x="9037805" y="2948655"/>
                    <a:pt x="9036823" y="2949229"/>
                    <a:pt x="9035350" y="2949516"/>
                  </a:cubicBezTo>
                  <a:cubicBezTo>
                    <a:pt x="9028965" y="2951668"/>
                    <a:pt x="9022581" y="2953821"/>
                    <a:pt x="9016196" y="2955686"/>
                  </a:cubicBezTo>
                  <a:cubicBezTo>
                    <a:pt x="8994587" y="2966160"/>
                    <a:pt x="8973960" y="2986822"/>
                    <a:pt x="8949895" y="2993422"/>
                  </a:cubicBezTo>
                  <a:cubicBezTo>
                    <a:pt x="8919446" y="3001888"/>
                    <a:pt x="8880157" y="2998157"/>
                    <a:pt x="8848234" y="2996866"/>
                  </a:cubicBezTo>
                  <a:cubicBezTo>
                    <a:pt x="8809436" y="2995431"/>
                    <a:pt x="8799613" y="2970752"/>
                    <a:pt x="8763762" y="2963721"/>
                  </a:cubicBezTo>
                  <a:cubicBezTo>
                    <a:pt x="8745590" y="2960134"/>
                    <a:pt x="8723490" y="2963004"/>
                    <a:pt x="8702863" y="2964582"/>
                  </a:cubicBezTo>
                  <a:cubicBezTo>
                    <a:pt x="8687638" y="2970465"/>
                    <a:pt x="8672414" y="2976061"/>
                    <a:pt x="8655716" y="2979504"/>
                  </a:cubicBezTo>
                  <a:cubicBezTo>
                    <a:pt x="8612497" y="2988544"/>
                    <a:pt x="8547179" y="2987396"/>
                    <a:pt x="8501996" y="2981370"/>
                  </a:cubicBezTo>
                  <a:cubicBezTo>
                    <a:pt x="8452884" y="2974913"/>
                    <a:pt x="8444535" y="2963004"/>
                    <a:pt x="8441097" y="2919815"/>
                  </a:cubicBezTo>
                  <a:cubicBezTo>
                    <a:pt x="8411139" y="2910345"/>
                    <a:pt x="8267241" y="2930289"/>
                    <a:pt x="8256928" y="2965012"/>
                  </a:cubicBezTo>
                  <a:lnTo>
                    <a:pt x="8260857" y="2897575"/>
                  </a:lnTo>
                  <a:cubicBezTo>
                    <a:pt x="8254963" y="2899870"/>
                    <a:pt x="8249070" y="2902023"/>
                    <a:pt x="8243177" y="2905466"/>
                  </a:cubicBezTo>
                  <a:cubicBezTo>
                    <a:pt x="8203887" y="2927993"/>
                    <a:pt x="8197011" y="2925267"/>
                    <a:pt x="8155758" y="2906184"/>
                  </a:cubicBezTo>
                  <a:cubicBezTo>
                    <a:pt x="8122362" y="2890687"/>
                    <a:pt x="8071776" y="2846064"/>
                    <a:pt x="8035434" y="2852234"/>
                  </a:cubicBezTo>
                  <a:cubicBezTo>
                    <a:pt x="8004002" y="2857399"/>
                    <a:pt x="7992215" y="2895996"/>
                    <a:pt x="7967659" y="2914219"/>
                  </a:cubicBezTo>
                  <a:cubicBezTo>
                    <a:pt x="7902341" y="2962573"/>
                    <a:pt x="7801662" y="2980939"/>
                    <a:pt x="7722100" y="2980652"/>
                  </a:cubicBezTo>
                  <a:cubicBezTo>
                    <a:pt x="7688704" y="2980509"/>
                    <a:pt x="7660220" y="2977496"/>
                    <a:pt x="7629770" y="2991844"/>
                  </a:cubicBezTo>
                  <a:cubicBezTo>
                    <a:pt x="7595392" y="3007771"/>
                    <a:pt x="7584588" y="3027285"/>
                    <a:pt x="7545298" y="3028576"/>
                  </a:cubicBezTo>
                  <a:cubicBezTo>
                    <a:pt x="7510428" y="3029581"/>
                    <a:pt x="7506008" y="3032881"/>
                    <a:pt x="7478506" y="3048090"/>
                  </a:cubicBezTo>
                  <a:cubicBezTo>
                    <a:pt x="7443636" y="3067174"/>
                    <a:pt x="7406312" y="3087548"/>
                    <a:pt x="7367022" y="3068608"/>
                  </a:cubicBezTo>
                  <a:cubicBezTo>
                    <a:pt x="7352288" y="3061434"/>
                    <a:pt x="7347868" y="3056412"/>
                    <a:pt x="7337555" y="3044646"/>
                  </a:cubicBezTo>
                  <a:cubicBezTo>
                    <a:pt x="7312999" y="3015806"/>
                    <a:pt x="7292372" y="2994140"/>
                    <a:pt x="7260450" y="2968026"/>
                  </a:cubicBezTo>
                  <a:cubicBezTo>
                    <a:pt x="7231474" y="2944207"/>
                    <a:pt x="7204953" y="2923832"/>
                    <a:pt x="7172048" y="2905466"/>
                  </a:cubicBezTo>
                  <a:cubicBezTo>
                    <a:pt x="7108694" y="2869595"/>
                    <a:pt x="7045831" y="2841759"/>
                    <a:pt x="6972654" y="2817941"/>
                  </a:cubicBezTo>
                  <a:cubicBezTo>
                    <a:pt x="6918140" y="2800005"/>
                    <a:pt x="6924525" y="2817654"/>
                    <a:pt x="6880816" y="2834872"/>
                  </a:cubicBezTo>
                  <a:cubicBezTo>
                    <a:pt x="6843000" y="2850081"/>
                    <a:pt x="6793888" y="2830137"/>
                    <a:pt x="6753124" y="2840755"/>
                  </a:cubicBezTo>
                  <a:cubicBezTo>
                    <a:pt x="6727096" y="2847499"/>
                    <a:pt x="6709906" y="2868304"/>
                    <a:pt x="6681422" y="2871174"/>
                  </a:cubicBezTo>
                  <a:cubicBezTo>
                    <a:pt x="6653428" y="2874043"/>
                    <a:pt x="6623960" y="2861847"/>
                    <a:pt x="6597440" y="2853955"/>
                  </a:cubicBezTo>
                  <a:cubicBezTo>
                    <a:pt x="6557168" y="2842046"/>
                    <a:pt x="6476626" y="2816506"/>
                    <a:pt x="6476626" y="2882796"/>
                  </a:cubicBezTo>
                  <a:cubicBezTo>
                    <a:pt x="6448632" y="2891118"/>
                    <a:pt x="6409833" y="2885522"/>
                    <a:pt x="6381840" y="2885522"/>
                  </a:cubicBezTo>
                  <a:cubicBezTo>
                    <a:pt x="6351390" y="2885522"/>
                    <a:pt x="6304243" y="2894848"/>
                    <a:pt x="6276249" y="2883370"/>
                  </a:cubicBezTo>
                  <a:cubicBezTo>
                    <a:pt x="6273794" y="2847786"/>
                    <a:pt x="6276249" y="2850655"/>
                    <a:pt x="6250220" y="2830137"/>
                  </a:cubicBezTo>
                  <a:cubicBezTo>
                    <a:pt x="6225664" y="2811197"/>
                    <a:pt x="6204055" y="2804884"/>
                    <a:pt x="6172623" y="2798427"/>
                  </a:cubicBezTo>
                  <a:cubicBezTo>
                    <a:pt x="6138245" y="2791253"/>
                    <a:pt x="6103866" y="2794840"/>
                    <a:pt x="6069980" y="2787809"/>
                  </a:cubicBezTo>
                  <a:cubicBezTo>
                    <a:pt x="6026761" y="2778769"/>
                    <a:pt x="5984525" y="2744620"/>
                    <a:pt x="5939342" y="2744620"/>
                  </a:cubicBezTo>
                  <a:cubicBezTo>
                    <a:pt x="5932958" y="2770878"/>
                    <a:pt x="5952603" y="2801440"/>
                    <a:pt x="5947200" y="2822963"/>
                  </a:cubicBezTo>
                  <a:cubicBezTo>
                    <a:pt x="5943271" y="2838746"/>
                    <a:pt x="5924118" y="2838172"/>
                    <a:pt x="5915278" y="2849507"/>
                  </a:cubicBezTo>
                  <a:cubicBezTo>
                    <a:pt x="5908402" y="2857686"/>
                    <a:pt x="5907420" y="2867443"/>
                    <a:pt x="5901526" y="2875622"/>
                  </a:cubicBezTo>
                  <a:cubicBezTo>
                    <a:pt x="5865675" y="2925985"/>
                    <a:pt x="5822947" y="2935598"/>
                    <a:pt x="5772362" y="2963147"/>
                  </a:cubicBezTo>
                  <a:cubicBezTo>
                    <a:pt x="5746824" y="2920245"/>
                    <a:pt x="5701641" y="2875478"/>
                    <a:pt x="5648109" y="2868160"/>
                  </a:cubicBezTo>
                  <a:cubicBezTo>
                    <a:pt x="5616678" y="2863856"/>
                    <a:pt x="5555779" y="2862564"/>
                    <a:pt x="5530241" y="2876913"/>
                  </a:cubicBezTo>
                  <a:cubicBezTo>
                    <a:pt x="5504703" y="2891405"/>
                    <a:pt x="5499301" y="2909053"/>
                    <a:pt x="5469343" y="2919241"/>
                  </a:cubicBezTo>
                  <a:cubicBezTo>
                    <a:pt x="5439384" y="2929572"/>
                    <a:pt x="5412373" y="2933015"/>
                    <a:pt x="5383397" y="2924406"/>
                  </a:cubicBezTo>
                  <a:cubicBezTo>
                    <a:pt x="5347054" y="2913502"/>
                    <a:pt x="5317096" y="2896427"/>
                    <a:pt x="5276824" y="2900444"/>
                  </a:cubicBezTo>
                  <a:cubicBezTo>
                    <a:pt x="5238026" y="2904175"/>
                    <a:pt x="5176636" y="2919384"/>
                    <a:pt x="5141767" y="2936316"/>
                  </a:cubicBezTo>
                  <a:cubicBezTo>
                    <a:pt x="5122613" y="2945355"/>
                    <a:pt x="5114264" y="2961425"/>
                    <a:pt x="5091673" y="2966017"/>
                  </a:cubicBezTo>
                  <a:cubicBezTo>
                    <a:pt x="5067608" y="2971039"/>
                    <a:pt x="5038141" y="2958556"/>
                    <a:pt x="5013585" y="2964008"/>
                  </a:cubicBezTo>
                  <a:cubicBezTo>
                    <a:pt x="4979698" y="2971900"/>
                    <a:pt x="4949249" y="3000597"/>
                    <a:pt x="4914379" y="3014371"/>
                  </a:cubicBezTo>
                  <a:cubicBezTo>
                    <a:pt x="4886877" y="3025133"/>
                    <a:pt x="4868705" y="3042781"/>
                    <a:pt x="4837274" y="3044646"/>
                  </a:cubicBezTo>
                  <a:cubicBezTo>
                    <a:pt x="4798967" y="3047229"/>
                    <a:pt x="4772937" y="3021115"/>
                    <a:pt x="4748873" y="2997440"/>
                  </a:cubicBezTo>
                  <a:cubicBezTo>
                    <a:pt x="4711548" y="2961425"/>
                    <a:pt x="4679625" y="2919241"/>
                    <a:pt x="4632478" y="2892840"/>
                  </a:cubicBezTo>
                  <a:cubicBezTo>
                    <a:pt x="4583857" y="2865434"/>
                    <a:pt x="4541130" y="2869452"/>
                    <a:pt x="4486616" y="2869739"/>
                  </a:cubicBezTo>
                  <a:cubicBezTo>
                    <a:pt x="4456166" y="2869882"/>
                    <a:pt x="4426208" y="2872034"/>
                    <a:pt x="4396250" y="2866295"/>
                  </a:cubicBezTo>
                  <a:cubicBezTo>
                    <a:pt x="4380043" y="2863138"/>
                    <a:pt x="4336333" y="2860412"/>
                    <a:pt x="4322582" y="2853238"/>
                  </a:cubicBezTo>
                  <a:cubicBezTo>
                    <a:pt x="4306375" y="2844629"/>
                    <a:pt x="4298517" y="2824541"/>
                    <a:pt x="4279364" y="2815071"/>
                  </a:cubicBezTo>
                  <a:cubicBezTo>
                    <a:pt x="4258737" y="2805027"/>
                    <a:pt x="4241548" y="2806462"/>
                    <a:pt x="4219447" y="2806318"/>
                  </a:cubicBezTo>
                  <a:cubicBezTo>
                    <a:pt x="4183105" y="2805888"/>
                    <a:pt x="4146762" y="2806462"/>
                    <a:pt x="4110419" y="2806462"/>
                  </a:cubicBezTo>
                  <a:cubicBezTo>
                    <a:pt x="4067201" y="2806462"/>
                    <a:pt x="4018089" y="2812919"/>
                    <a:pt x="3974871" y="2807610"/>
                  </a:cubicBezTo>
                  <a:cubicBezTo>
                    <a:pt x="3916919" y="2800292"/>
                    <a:pt x="3910043" y="2762412"/>
                    <a:pt x="3878611" y="2727115"/>
                  </a:cubicBezTo>
                  <a:cubicBezTo>
                    <a:pt x="3789719" y="2626532"/>
                    <a:pt x="3764181" y="2796418"/>
                    <a:pt x="3694933" y="2829133"/>
                  </a:cubicBezTo>
                  <a:cubicBezTo>
                    <a:pt x="3656626" y="2847068"/>
                    <a:pt x="3615863" y="2830998"/>
                    <a:pt x="3574609" y="2838746"/>
                  </a:cubicBezTo>
                  <a:cubicBezTo>
                    <a:pt x="3521569" y="2848503"/>
                    <a:pt x="3490137" y="2888966"/>
                    <a:pt x="3465582" y="2927276"/>
                  </a:cubicBezTo>
                  <a:cubicBezTo>
                    <a:pt x="3400262" y="2911780"/>
                    <a:pt x="3280921" y="2902166"/>
                    <a:pt x="3213638" y="2920102"/>
                  </a:cubicBezTo>
                  <a:cubicBezTo>
                    <a:pt x="3210200" y="3002892"/>
                    <a:pt x="3036835" y="2970895"/>
                    <a:pt x="2986741" y="2937176"/>
                  </a:cubicBezTo>
                  <a:cubicBezTo>
                    <a:pt x="2964641" y="2922254"/>
                    <a:pt x="2954327" y="2906184"/>
                    <a:pt x="2924370" y="2900731"/>
                  </a:cubicBezTo>
                  <a:cubicBezTo>
                    <a:pt x="2889992" y="2894705"/>
                    <a:pt x="2822217" y="2894848"/>
                    <a:pt x="2791767" y="2904749"/>
                  </a:cubicBezTo>
                  <a:cubicBezTo>
                    <a:pt x="2771509" y="2911206"/>
                    <a:pt x="2757328" y="2931383"/>
                    <a:pt x="2739694" y="2933199"/>
                  </a:cubicBezTo>
                  <a:lnTo>
                    <a:pt x="2720737" y="2927758"/>
                  </a:lnTo>
                  <a:lnTo>
                    <a:pt x="2722274" y="2891728"/>
                  </a:lnTo>
                  <a:cubicBezTo>
                    <a:pt x="2721415" y="2879639"/>
                    <a:pt x="2717363" y="2869452"/>
                    <a:pt x="2704840" y="2862851"/>
                  </a:cubicBezTo>
                  <a:cubicBezTo>
                    <a:pt x="2704840" y="2862564"/>
                    <a:pt x="2704348" y="2862564"/>
                    <a:pt x="2703857" y="2862421"/>
                  </a:cubicBezTo>
                  <a:cubicBezTo>
                    <a:pt x="2704348" y="2852951"/>
                    <a:pt x="2705331" y="2844198"/>
                    <a:pt x="2705331" y="2837311"/>
                  </a:cubicBezTo>
                  <a:cubicBezTo>
                    <a:pt x="2705822" y="2811053"/>
                    <a:pt x="2714662" y="2785226"/>
                    <a:pt x="2689615" y="2772743"/>
                  </a:cubicBezTo>
                  <a:cubicBezTo>
                    <a:pt x="2663095" y="2759542"/>
                    <a:pt x="2579604" y="2774034"/>
                    <a:pt x="2551611" y="2773891"/>
                  </a:cubicBezTo>
                  <a:cubicBezTo>
                    <a:pt x="2519198" y="2773747"/>
                    <a:pt x="2507411" y="2773747"/>
                    <a:pt x="2480890" y="2785944"/>
                  </a:cubicBezTo>
                  <a:cubicBezTo>
                    <a:pt x="2435707" y="2806749"/>
                    <a:pt x="2468121" y="2802588"/>
                    <a:pt x="2452405" y="2838459"/>
                  </a:cubicBezTo>
                  <a:cubicBezTo>
                    <a:pt x="2440618" y="2866008"/>
                    <a:pt x="2395435" y="2852951"/>
                    <a:pt x="2365969" y="2853094"/>
                  </a:cubicBezTo>
                  <a:cubicBezTo>
                    <a:pt x="2350252" y="2853094"/>
                    <a:pt x="2325696" y="2857399"/>
                    <a:pt x="2310963" y="2854242"/>
                  </a:cubicBezTo>
                  <a:cubicBezTo>
                    <a:pt x="2262342" y="2843624"/>
                    <a:pt x="2301140" y="2848216"/>
                    <a:pt x="2282478" y="2820667"/>
                  </a:cubicBezTo>
                  <a:cubicBezTo>
                    <a:pt x="2262833" y="2790535"/>
                    <a:pt x="2257922" y="2813349"/>
                    <a:pt x="2232384" y="2825832"/>
                  </a:cubicBezTo>
                  <a:cubicBezTo>
                    <a:pt x="2200952" y="2841329"/>
                    <a:pt x="2172959" y="2836450"/>
                    <a:pt x="2138580" y="2837168"/>
                  </a:cubicBezTo>
                  <a:cubicBezTo>
                    <a:pt x="2121883" y="2837455"/>
                    <a:pt x="2108131" y="2834154"/>
                    <a:pt x="2091433" y="2840037"/>
                  </a:cubicBezTo>
                  <a:cubicBezTo>
                    <a:pt x="2071297" y="2847212"/>
                    <a:pt x="2065896" y="2865434"/>
                    <a:pt x="2046250" y="2870169"/>
                  </a:cubicBezTo>
                  <a:cubicBezTo>
                    <a:pt x="2019239" y="2876626"/>
                    <a:pt x="1961778" y="2875191"/>
                    <a:pt x="1934276" y="2869595"/>
                  </a:cubicBezTo>
                  <a:cubicBezTo>
                    <a:pt x="1923962" y="2867443"/>
                    <a:pt x="1913157" y="2858116"/>
                    <a:pt x="1906773" y="2856682"/>
                  </a:cubicBezTo>
                  <a:cubicBezTo>
                    <a:pt x="1881235" y="2850942"/>
                    <a:pt x="1857170" y="2853238"/>
                    <a:pt x="1829667" y="2852951"/>
                  </a:cubicBezTo>
                  <a:cubicBezTo>
                    <a:pt x="1809532" y="2852521"/>
                    <a:pt x="1777609" y="2847355"/>
                    <a:pt x="1758946" y="2855390"/>
                  </a:cubicBezTo>
                  <a:cubicBezTo>
                    <a:pt x="1733899" y="2866439"/>
                    <a:pt x="1738320" y="2886670"/>
                    <a:pt x="1721130" y="2898292"/>
                  </a:cubicBezTo>
                  <a:cubicBezTo>
                    <a:pt x="1687734" y="2920102"/>
                    <a:pt x="1611611" y="2894848"/>
                    <a:pt x="1572813" y="2904175"/>
                  </a:cubicBezTo>
                  <a:cubicBezTo>
                    <a:pt x="1538926" y="2912210"/>
                    <a:pt x="1529594" y="2940477"/>
                    <a:pt x="1504547" y="2960851"/>
                  </a:cubicBezTo>
                  <a:cubicBezTo>
                    <a:pt x="1493251" y="2969604"/>
                    <a:pt x="1470660" y="2968169"/>
                    <a:pt x="1461820" y="2979074"/>
                  </a:cubicBezTo>
                  <a:cubicBezTo>
                    <a:pt x="1450524" y="2992705"/>
                    <a:pt x="1458382" y="2994570"/>
                    <a:pt x="1452980" y="3011071"/>
                  </a:cubicBezTo>
                  <a:cubicBezTo>
                    <a:pt x="1440702" y="3048521"/>
                    <a:pt x="1440211" y="3057417"/>
                    <a:pt x="1398466" y="3059282"/>
                  </a:cubicBezTo>
                  <a:cubicBezTo>
                    <a:pt x="1370472" y="3060430"/>
                    <a:pt x="1327254" y="3065882"/>
                    <a:pt x="1300242" y="3056125"/>
                  </a:cubicBezTo>
                  <a:cubicBezTo>
                    <a:pt x="1249166" y="3037903"/>
                    <a:pt x="1210368" y="2985531"/>
                    <a:pt x="1154871" y="2969747"/>
                  </a:cubicBezTo>
                  <a:cubicBezTo>
                    <a:pt x="1114109" y="2958125"/>
                    <a:pt x="1072363" y="2979074"/>
                    <a:pt x="1027672" y="2980078"/>
                  </a:cubicBezTo>
                  <a:cubicBezTo>
                    <a:pt x="1000169" y="2980509"/>
                    <a:pt x="972667" y="2979648"/>
                    <a:pt x="945164" y="2979648"/>
                  </a:cubicBezTo>
                  <a:cubicBezTo>
                    <a:pt x="914224" y="2979648"/>
                    <a:pt x="879354" y="2985387"/>
                    <a:pt x="851360" y="2972330"/>
                  </a:cubicBezTo>
                  <a:cubicBezTo>
                    <a:pt x="840556" y="2967452"/>
                    <a:pt x="832207" y="2955112"/>
                    <a:pt x="822876" y="2951094"/>
                  </a:cubicBezTo>
                  <a:cubicBezTo>
                    <a:pt x="797829" y="2940620"/>
                    <a:pt x="761977" y="2948081"/>
                    <a:pt x="734474" y="2948081"/>
                  </a:cubicBezTo>
                  <a:cubicBezTo>
                    <a:pt x="711392" y="2948081"/>
                    <a:pt x="647055" y="2937176"/>
                    <a:pt x="626920" y="2949660"/>
                  </a:cubicBezTo>
                  <a:cubicBezTo>
                    <a:pt x="590577" y="2972330"/>
                    <a:pt x="607275" y="3033598"/>
                    <a:pt x="555216" y="3045077"/>
                  </a:cubicBezTo>
                  <a:cubicBezTo>
                    <a:pt x="529678" y="3050673"/>
                    <a:pt x="492353" y="3042351"/>
                    <a:pt x="469762" y="3031589"/>
                  </a:cubicBezTo>
                  <a:cubicBezTo>
                    <a:pt x="464359" y="3029007"/>
                    <a:pt x="456502" y="3017241"/>
                    <a:pt x="450608" y="3014945"/>
                  </a:cubicBezTo>
                  <a:cubicBezTo>
                    <a:pt x="424088" y="3004184"/>
                    <a:pt x="400514" y="3007914"/>
                    <a:pt x="380378" y="2983666"/>
                  </a:cubicBezTo>
                  <a:cubicBezTo>
                    <a:pt x="375467" y="2977926"/>
                    <a:pt x="374976" y="2968887"/>
                    <a:pt x="371047" y="2964439"/>
                  </a:cubicBezTo>
                  <a:cubicBezTo>
                    <a:pt x="350420" y="2941624"/>
                    <a:pt x="308184" y="2914219"/>
                    <a:pt x="269385" y="2918954"/>
                  </a:cubicBezTo>
                  <a:cubicBezTo>
                    <a:pt x="242865" y="2922111"/>
                    <a:pt x="210943" y="2939329"/>
                    <a:pt x="182949" y="2948655"/>
                  </a:cubicBezTo>
                  <a:cubicBezTo>
                    <a:pt x="156429" y="2957408"/>
                    <a:pt x="131382" y="2965156"/>
                    <a:pt x="102406" y="2960421"/>
                  </a:cubicBezTo>
                  <a:cubicBezTo>
                    <a:pt x="97985" y="2959704"/>
                    <a:pt x="89636" y="2948942"/>
                    <a:pt x="82761" y="2947364"/>
                  </a:cubicBezTo>
                  <a:cubicBezTo>
                    <a:pt x="63607" y="2943059"/>
                    <a:pt x="34631" y="2948081"/>
                    <a:pt x="14495" y="2948225"/>
                  </a:cubicBezTo>
                  <a:lnTo>
                    <a:pt x="0" y="2947251"/>
                  </a:lnTo>
                  <a:lnTo>
                    <a:pt x="599705" y="105422"/>
                  </a:lnTo>
                  <a:lnTo>
                    <a:pt x="650493" y="94602"/>
                  </a:lnTo>
                  <a:cubicBezTo>
                    <a:pt x="689291" y="85849"/>
                    <a:pt x="689291" y="71213"/>
                    <a:pt x="708445" y="47108"/>
                  </a:cubicBezTo>
                  <a:cubicBezTo>
                    <a:pt x="721705" y="29890"/>
                    <a:pt x="730054" y="16402"/>
                    <a:pt x="758539" y="18985"/>
                  </a:cubicBezTo>
                  <a:cubicBezTo>
                    <a:pt x="781131" y="20850"/>
                    <a:pt x="799793" y="32616"/>
                    <a:pt x="826313" y="32042"/>
                  </a:cubicBezTo>
                  <a:cubicBezTo>
                    <a:pt x="838591" y="31899"/>
                    <a:pt x="875425" y="25585"/>
                    <a:pt x="885248" y="32903"/>
                  </a:cubicBezTo>
                  <a:cubicBezTo>
                    <a:pt x="913241" y="54426"/>
                    <a:pt x="843994" y="93023"/>
                    <a:pt x="892614" y="112537"/>
                  </a:cubicBezTo>
                  <a:cubicBezTo>
                    <a:pt x="901946" y="116268"/>
                    <a:pt x="925028" y="110385"/>
                    <a:pt x="936324" y="112681"/>
                  </a:cubicBezTo>
                  <a:cubicBezTo>
                    <a:pt x="946146" y="114689"/>
                    <a:pt x="952531" y="121577"/>
                    <a:pt x="961862" y="123729"/>
                  </a:cubicBezTo>
                  <a:cubicBezTo>
                    <a:pt x="979051" y="127890"/>
                    <a:pt x="995258" y="126886"/>
                    <a:pt x="1012447" y="130760"/>
                  </a:cubicBezTo>
                  <a:cubicBezTo>
                    <a:pt x="1053210" y="140086"/>
                    <a:pt x="1087588" y="149843"/>
                    <a:pt x="1130807" y="139512"/>
                  </a:cubicBezTo>
                  <a:cubicBezTo>
                    <a:pt x="1168132" y="130760"/>
                    <a:pt x="1201036" y="112681"/>
                    <a:pt x="1232468" y="95606"/>
                  </a:cubicBezTo>
                  <a:cubicBezTo>
                    <a:pt x="1259479" y="81258"/>
                    <a:pt x="1297787" y="57439"/>
                    <a:pt x="1325780" y="48830"/>
                  </a:cubicBezTo>
                  <a:cubicBezTo>
                    <a:pt x="1371454" y="35055"/>
                    <a:pt x="1429897" y="64613"/>
                    <a:pt x="1477045" y="64039"/>
                  </a:cubicBezTo>
                  <a:cubicBezTo>
                    <a:pt x="1505038" y="63752"/>
                    <a:pt x="1564955" y="53565"/>
                    <a:pt x="1589020" y="66622"/>
                  </a:cubicBezTo>
                  <a:cubicBezTo>
                    <a:pt x="1610137" y="78101"/>
                    <a:pt x="1605227" y="90154"/>
                    <a:pt x="1629782" y="96323"/>
                  </a:cubicBezTo>
                  <a:cubicBezTo>
                    <a:pt x="1647463" y="100915"/>
                    <a:pt x="1667599" y="94745"/>
                    <a:pt x="1686261" y="99193"/>
                  </a:cubicBezTo>
                  <a:cubicBezTo>
                    <a:pt x="1713764" y="106080"/>
                    <a:pt x="1742740" y="128607"/>
                    <a:pt x="1767295" y="143386"/>
                  </a:cubicBezTo>
                  <a:cubicBezTo>
                    <a:pt x="1785467" y="154148"/>
                    <a:pt x="1810023" y="152282"/>
                    <a:pt x="1826230" y="162183"/>
                  </a:cubicBezTo>
                  <a:cubicBezTo>
                    <a:pt x="1845383" y="173949"/>
                    <a:pt x="1843910" y="185427"/>
                    <a:pt x="1866501" y="191597"/>
                  </a:cubicBezTo>
                  <a:cubicBezTo>
                    <a:pt x="1906282" y="202502"/>
                    <a:pt x="1968162" y="190880"/>
                    <a:pt x="2009908" y="190880"/>
                  </a:cubicBezTo>
                  <a:cubicBezTo>
                    <a:pt x="2060984" y="190880"/>
                    <a:pt x="2130723" y="178253"/>
                    <a:pt x="2180325" y="189732"/>
                  </a:cubicBezTo>
                  <a:cubicBezTo>
                    <a:pt x="2223053" y="199632"/>
                    <a:pt x="2245153" y="243539"/>
                    <a:pt x="2290336" y="253009"/>
                  </a:cubicBezTo>
                  <a:cubicBezTo>
                    <a:pt x="2366950" y="268935"/>
                    <a:pt x="2456334" y="258461"/>
                    <a:pt x="2511830" y="206233"/>
                  </a:cubicBezTo>
                  <a:cubicBezTo>
                    <a:pt x="2537368" y="182414"/>
                    <a:pt x="2538842" y="157161"/>
                    <a:pt x="2576167" y="146973"/>
                  </a:cubicBezTo>
                  <a:cubicBezTo>
                    <a:pt x="2610054" y="137790"/>
                    <a:pt x="2645414" y="149126"/>
                    <a:pt x="2679301" y="142095"/>
                  </a:cubicBezTo>
                  <a:cubicBezTo>
                    <a:pt x="2697473" y="138364"/>
                    <a:pt x="2711224" y="129468"/>
                    <a:pt x="2730378" y="127029"/>
                  </a:cubicBezTo>
                  <a:cubicBezTo>
                    <a:pt x="2752478" y="124303"/>
                    <a:pt x="2775561" y="129899"/>
                    <a:pt x="2797661" y="126312"/>
                  </a:cubicBezTo>
                  <a:cubicBezTo>
                    <a:pt x="2821234" y="122581"/>
                    <a:pt x="2839406" y="111963"/>
                    <a:pt x="2864453" y="111102"/>
                  </a:cubicBezTo>
                  <a:cubicBezTo>
                    <a:pt x="2922896" y="109094"/>
                    <a:pt x="2950890" y="130903"/>
                    <a:pt x="2979374" y="171079"/>
                  </a:cubicBezTo>
                  <a:cubicBezTo>
                    <a:pt x="3008350" y="211398"/>
                    <a:pt x="3044202" y="211685"/>
                    <a:pt x="3094296" y="207524"/>
                  </a:cubicBezTo>
                  <a:cubicBezTo>
                    <a:pt x="3144881" y="203506"/>
                    <a:pt x="3157650" y="151421"/>
                    <a:pt x="3203815" y="142812"/>
                  </a:cubicBezTo>
                  <a:cubicBezTo>
                    <a:pt x="3246052" y="135064"/>
                    <a:pt x="3270608" y="152426"/>
                    <a:pt x="3305477" y="159887"/>
                  </a:cubicBezTo>
                  <a:cubicBezTo>
                    <a:pt x="3339855" y="167061"/>
                    <a:pt x="3385039" y="151708"/>
                    <a:pt x="3416470" y="139943"/>
                  </a:cubicBezTo>
                  <a:cubicBezTo>
                    <a:pt x="3449865" y="127603"/>
                    <a:pt x="3470492" y="87284"/>
                    <a:pt x="3499959" y="78675"/>
                  </a:cubicBezTo>
                  <a:cubicBezTo>
                    <a:pt x="3555947" y="62461"/>
                    <a:pt x="3577556" y="142669"/>
                    <a:pt x="3614881" y="163905"/>
                  </a:cubicBezTo>
                  <a:cubicBezTo>
                    <a:pt x="3666940" y="193749"/>
                    <a:pt x="3768601" y="174523"/>
                    <a:pt x="3830974" y="175240"/>
                  </a:cubicBezTo>
                  <a:cubicBezTo>
                    <a:pt x="3850127" y="175383"/>
                    <a:pt x="3871736" y="179114"/>
                    <a:pt x="3889907" y="172514"/>
                  </a:cubicBezTo>
                  <a:cubicBezTo>
                    <a:pt x="3912990" y="164048"/>
                    <a:pt x="3923303" y="147260"/>
                    <a:pt x="3949332" y="142812"/>
                  </a:cubicBezTo>
                  <a:cubicBezTo>
                    <a:pt x="3989604" y="135782"/>
                    <a:pt x="4038225" y="153000"/>
                    <a:pt x="4077023" y="159313"/>
                  </a:cubicBezTo>
                  <a:cubicBezTo>
                    <a:pt x="4146271" y="170792"/>
                    <a:pt x="4178193" y="232921"/>
                    <a:pt x="4253826" y="239091"/>
                  </a:cubicBezTo>
                  <a:cubicBezTo>
                    <a:pt x="4279364" y="241243"/>
                    <a:pt x="4305884" y="235217"/>
                    <a:pt x="4331422" y="238086"/>
                  </a:cubicBezTo>
                  <a:cubicBezTo>
                    <a:pt x="4350576" y="240525"/>
                    <a:pt x="4358925" y="251000"/>
                    <a:pt x="4374150" y="253152"/>
                  </a:cubicBezTo>
                  <a:cubicBezTo>
                    <a:pt x="4418350" y="259609"/>
                    <a:pt x="4428664" y="232634"/>
                    <a:pt x="4434066" y="193462"/>
                  </a:cubicBezTo>
                  <a:cubicBezTo>
                    <a:pt x="4470900" y="178110"/>
                    <a:pt x="4542112" y="190449"/>
                    <a:pt x="4583857" y="191023"/>
                  </a:cubicBezTo>
                  <a:cubicBezTo>
                    <a:pt x="4624620" y="191597"/>
                    <a:pt x="4659980" y="176244"/>
                    <a:pt x="4689938" y="147834"/>
                  </a:cubicBezTo>
                  <a:cubicBezTo>
                    <a:pt x="4703199" y="135064"/>
                    <a:pt x="4707619" y="107228"/>
                    <a:pt x="4721861" y="98045"/>
                  </a:cubicBezTo>
                  <a:cubicBezTo>
                    <a:pt x="4746417" y="81544"/>
                    <a:pt x="4782760" y="107515"/>
                    <a:pt x="4803878" y="116268"/>
                  </a:cubicBezTo>
                  <a:cubicBezTo>
                    <a:pt x="4823522" y="124016"/>
                    <a:pt x="4850043" y="135782"/>
                    <a:pt x="4872143" y="128751"/>
                  </a:cubicBezTo>
                  <a:cubicBezTo>
                    <a:pt x="4891788" y="122725"/>
                    <a:pt x="4893752" y="104358"/>
                    <a:pt x="4912906" y="96754"/>
                  </a:cubicBezTo>
                  <a:cubicBezTo>
                    <a:pt x="4938444" y="86566"/>
                    <a:pt x="5013094" y="90871"/>
                    <a:pt x="5040597" y="95176"/>
                  </a:cubicBezTo>
                  <a:cubicBezTo>
                    <a:pt x="5066626" y="99050"/>
                    <a:pt x="5084306" y="117559"/>
                    <a:pt x="5108371" y="124303"/>
                  </a:cubicBezTo>
                  <a:cubicBezTo>
                    <a:pt x="5130471" y="130616"/>
                    <a:pt x="5153554" y="127747"/>
                    <a:pt x="5176145" y="127603"/>
                  </a:cubicBezTo>
                  <a:cubicBezTo>
                    <a:pt x="5226239" y="127316"/>
                    <a:pt x="5260126" y="118994"/>
                    <a:pt x="5306783" y="112107"/>
                  </a:cubicBezTo>
                  <a:cubicBezTo>
                    <a:pt x="5352456" y="105363"/>
                    <a:pt x="5432509" y="106224"/>
                    <a:pt x="5433491" y="50982"/>
                  </a:cubicBezTo>
                  <a:cubicBezTo>
                    <a:pt x="5457065" y="49978"/>
                    <a:pt x="5459029" y="36347"/>
                    <a:pt x="5476218" y="28025"/>
                  </a:cubicBezTo>
                  <a:cubicBezTo>
                    <a:pt x="5497336" y="17694"/>
                    <a:pt x="5504703" y="16259"/>
                    <a:pt x="5531715" y="16546"/>
                  </a:cubicBezTo>
                  <a:cubicBezTo>
                    <a:pt x="5548413" y="16833"/>
                    <a:pt x="5565602" y="15398"/>
                    <a:pt x="5582300" y="16259"/>
                  </a:cubicBezTo>
                  <a:cubicBezTo>
                    <a:pt x="5609311" y="17694"/>
                    <a:pt x="5626991" y="28742"/>
                    <a:pt x="5653512" y="33334"/>
                  </a:cubicBezTo>
                  <a:cubicBezTo>
                    <a:pt x="5668245" y="35773"/>
                    <a:pt x="5720795" y="38642"/>
                    <a:pt x="5735528" y="33334"/>
                  </a:cubicBezTo>
                  <a:cubicBezTo>
                    <a:pt x="5751735" y="27307"/>
                    <a:pt x="5750262" y="19272"/>
                    <a:pt x="5764013" y="12241"/>
                  </a:cubicBezTo>
                  <a:cubicBezTo>
                    <a:pt x="5775554" y="6251"/>
                    <a:pt x="5786513" y="2718"/>
                    <a:pt x="5797194" y="1090"/>
                  </a:cubicBezTo>
                  <a:close/>
                </a:path>
              </a:pathLst>
            </a:custGeom>
            <a:gradFill flip="none" rotWithShape="1">
              <a:gsLst>
                <a:gs pos="49000">
                  <a:schemeClr val="accent1">
                    <a:lumMod val="0"/>
                    <a:lumOff val="100000"/>
                    <a:alpha val="0"/>
                  </a:schemeClr>
                </a:gs>
                <a:gs pos="18000">
                  <a:schemeClr val="accent2">
                    <a:lumMod val="60000"/>
                    <a:lumOff val="40000"/>
                  </a:schemeClr>
                </a:gs>
                <a:gs pos="4000">
                  <a:schemeClr val="tx1">
                    <a:alpha val="70000"/>
                  </a:schemeClr>
                </a:gs>
              </a:gsLst>
              <a:lin ang="600000" scaled="0"/>
              <a:tileRect/>
            </a:gradFill>
            <a:ln w="12700">
              <a:miter lim="400000"/>
            </a:ln>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4" name="Freeform: Shape 113"/>
            <p:cNvSpPr/>
            <p:nvPr/>
          </p:nvSpPr>
          <p:spPr>
            <a:xfrm>
              <a:off x="1910201" y="1970488"/>
              <a:ext cx="1117811" cy="2918706"/>
            </a:xfrm>
            <a:custGeom>
              <a:avLst/>
              <a:gdLst>
                <a:gd name="connsiteX0" fmla="*/ 610229 w 1117811"/>
                <a:gd name="connsiteY0" fmla="*/ 0 h 2918706"/>
                <a:gd name="connsiteX1" fmla="*/ 1117811 w 1117811"/>
                <a:gd name="connsiteY1" fmla="*/ 66509 h 2918706"/>
                <a:gd name="connsiteX2" fmla="*/ 1112278 w 1117811"/>
                <a:gd name="connsiteY2" fmla="*/ 97218 h 2918706"/>
                <a:gd name="connsiteX3" fmla="*/ 1087100 w 1117811"/>
                <a:gd name="connsiteY3" fmla="*/ 159391 h 2918706"/>
                <a:gd name="connsiteX4" fmla="*/ 521194 w 1117811"/>
                <a:gd name="connsiteY4" fmla="*/ 2877800 h 2918706"/>
                <a:gd name="connsiteX5" fmla="*/ 522998 w 1117811"/>
                <a:gd name="connsiteY5" fmla="*/ 2878630 h 2918706"/>
                <a:gd name="connsiteX6" fmla="*/ 515118 w 1117811"/>
                <a:gd name="connsiteY6" fmla="*/ 2916708 h 2918706"/>
                <a:gd name="connsiteX7" fmla="*/ 513027 w 1117811"/>
                <a:gd name="connsiteY7" fmla="*/ 2917031 h 2918706"/>
                <a:gd name="connsiteX8" fmla="*/ 512993 w 1117811"/>
                <a:gd name="connsiteY8" fmla="*/ 2917193 h 2918706"/>
                <a:gd name="connsiteX9" fmla="*/ 503085 w 1117811"/>
                <a:gd name="connsiteY9" fmla="*/ 2918706 h 2918706"/>
                <a:gd name="connsiteX10" fmla="*/ 0 w 1117811"/>
                <a:gd name="connsiteY10" fmla="*/ 2784085 h 291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811" h="2918706">
                  <a:moveTo>
                    <a:pt x="610229" y="0"/>
                  </a:moveTo>
                  <a:lnTo>
                    <a:pt x="1117811" y="66509"/>
                  </a:lnTo>
                  <a:lnTo>
                    <a:pt x="1112278" y="97218"/>
                  </a:lnTo>
                  <a:cubicBezTo>
                    <a:pt x="1105304" y="119665"/>
                    <a:pt x="1093901" y="141822"/>
                    <a:pt x="1087100" y="159391"/>
                  </a:cubicBezTo>
                  <a:lnTo>
                    <a:pt x="521194" y="2877800"/>
                  </a:lnTo>
                  <a:lnTo>
                    <a:pt x="522998" y="2878630"/>
                  </a:lnTo>
                  <a:lnTo>
                    <a:pt x="515118" y="2916708"/>
                  </a:lnTo>
                  <a:lnTo>
                    <a:pt x="513027" y="2917031"/>
                  </a:lnTo>
                  <a:lnTo>
                    <a:pt x="512993" y="2917193"/>
                  </a:lnTo>
                  <a:lnTo>
                    <a:pt x="503085" y="2918706"/>
                  </a:lnTo>
                  <a:lnTo>
                    <a:pt x="0" y="2784085"/>
                  </a:lnTo>
                  <a:close/>
                </a:path>
              </a:pathLst>
            </a:custGeom>
            <a:solidFill>
              <a:schemeClr val="bg1"/>
            </a:solidFill>
            <a:ln w="12700">
              <a:miter lim="400000"/>
            </a:ln>
            <a:effectLst>
              <a:outerShdw blurRad="254000" dist="203200" dir="5400000" algn="ctr" rotWithShape="0">
                <a:srgbClr val="000000">
                  <a:alpha val="40000"/>
                </a:srgbClr>
              </a:outerShdw>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5" name="Freeform: Shape 129"/>
            <p:cNvSpPr/>
            <p:nvPr/>
          </p:nvSpPr>
          <p:spPr>
            <a:xfrm>
              <a:off x="2335930" y="1848261"/>
              <a:ext cx="10046571" cy="3288871"/>
            </a:xfrm>
            <a:custGeom>
              <a:avLst/>
              <a:gdLst>
                <a:gd name="connsiteX0" fmla="*/ 2686186 w 10046571"/>
                <a:gd name="connsiteY0" fmla="*/ 2868123 h 3288871"/>
                <a:gd name="connsiteX1" fmla="*/ 2714993 w 10046571"/>
                <a:gd name="connsiteY1" fmla="*/ 2873497 h 3288871"/>
                <a:gd name="connsiteX2" fmla="*/ 2730622 w 10046571"/>
                <a:gd name="connsiteY2" fmla="*/ 2937865 h 3288871"/>
                <a:gd name="connsiteX3" fmla="*/ 2729244 w 10046571"/>
                <a:gd name="connsiteY3" fmla="*/ 2962965 h 3288871"/>
                <a:gd name="connsiteX4" fmla="*/ 2598385 w 10046571"/>
                <a:gd name="connsiteY4" fmla="*/ 2964397 h 3288871"/>
                <a:gd name="connsiteX5" fmla="*/ 2597619 w 10046571"/>
                <a:gd name="connsiteY5" fmla="*/ 2964397 h 3288871"/>
                <a:gd name="connsiteX6" fmla="*/ 2591796 w 10046571"/>
                <a:gd name="connsiteY6" fmla="*/ 2964571 h 3288871"/>
                <a:gd name="connsiteX7" fmla="*/ 2521005 w 10046571"/>
                <a:gd name="connsiteY7" fmla="*/ 2977480 h 3288871"/>
                <a:gd name="connsiteX8" fmla="*/ 2492198 w 10046571"/>
                <a:gd name="connsiteY8" fmla="*/ 3033931 h 3288871"/>
                <a:gd name="connsiteX9" fmla="*/ 2405163 w 10046571"/>
                <a:gd name="connsiteY9" fmla="*/ 3049704 h 3288871"/>
                <a:gd name="connsiteX10" fmla="*/ 2350154 w 10046571"/>
                <a:gd name="connsiteY10" fmla="*/ 3050962 h 3288871"/>
                <a:gd name="connsiteX11" fmla="*/ 2321654 w 10046571"/>
                <a:gd name="connsiteY11" fmla="*/ 3014927 h 3288871"/>
                <a:gd name="connsiteX12" fmla="*/ 2270936 w 10046571"/>
                <a:gd name="connsiteY12" fmla="*/ 3020501 h 3288871"/>
                <a:gd name="connsiteX13" fmla="*/ 2176546 w 10046571"/>
                <a:gd name="connsiteY13" fmla="*/ 3032693 h 3288871"/>
                <a:gd name="connsiteX14" fmla="*/ 2129351 w 10046571"/>
                <a:gd name="connsiteY14" fmla="*/ 3035731 h 3288871"/>
                <a:gd name="connsiteX15" fmla="*/ 2083689 w 10046571"/>
                <a:gd name="connsiteY15" fmla="*/ 3068186 h 3288871"/>
                <a:gd name="connsiteX16" fmla="*/ 1971525 w 10046571"/>
                <a:gd name="connsiteY16" fmla="*/ 3067470 h 3288871"/>
                <a:gd name="connsiteX17" fmla="*/ 1943791 w 10046571"/>
                <a:gd name="connsiteY17" fmla="*/ 3053652 h 3288871"/>
                <a:gd name="connsiteX18" fmla="*/ 1866410 w 10046571"/>
                <a:gd name="connsiteY18" fmla="*/ 3049530 h 3288871"/>
                <a:gd name="connsiteX19" fmla="*/ 1795312 w 10046571"/>
                <a:gd name="connsiteY19" fmla="*/ 3052413 h 3288871"/>
                <a:gd name="connsiteX20" fmla="*/ 1757005 w 10046571"/>
                <a:gd name="connsiteY20" fmla="*/ 3098473 h 3288871"/>
                <a:gd name="connsiteX21" fmla="*/ 1608219 w 10046571"/>
                <a:gd name="connsiteY21" fmla="*/ 3104743 h 3288871"/>
                <a:gd name="connsiteX22" fmla="*/ 1539419 w 10046571"/>
                <a:gd name="connsiteY22" fmla="*/ 3165511 h 3288871"/>
                <a:gd name="connsiteX23" fmla="*/ 1496515 w 10046571"/>
                <a:gd name="connsiteY23" fmla="*/ 3185231 h 3288871"/>
                <a:gd name="connsiteX24" fmla="*/ 1487934 w 10046571"/>
                <a:gd name="connsiteY24" fmla="*/ 3219466 h 3288871"/>
                <a:gd name="connsiteX25" fmla="*/ 1433078 w 10046571"/>
                <a:gd name="connsiteY25" fmla="*/ 3271273 h 3288871"/>
                <a:gd name="connsiteX26" fmla="*/ 1334399 w 10046571"/>
                <a:gd name="connsiteY26" fmla="*/ 3267867 h 3288871"/>
                <a:gd name="connsiteX27" fmla="*/ 1188372 w 10046571"/>
                <a:gd name="connsiteY27" fmla="*/ 3175187 h 3288871"/>
                <a:gd name="connsiteX28" fmla="*/ 1060579 w 10046571"/>
                <a:gd name="connsiteY28" fmla="*/ 3186121 h 3288871"/>
                <a:gd name="connsiteX29" fmla="*/ 977528 w 10046571"/>
                <a:gd name="connsiteY29" fmla="*/ 3185773 h 3288871"/>
                <a:gd name="connsiteX30" fmla="*/ 883292 w 10046571"/>
                <a:gd name="connsiteY30" fmla="*/ 3177877 h 3288871"/>
                <a:gd name="connsiteX31" fmla="*/ 855098 w 10046571"/>
                <a:gd name="connsiteY31" fmla="*/ 3155118 h 3288871"/>
                <a:gd name="connsiteX32" fmla="*/ 766532 w 10046571"/>
                <a:gd name="connsiteY32" fmla="*/ 3151712 h 3288871"/>
                <a:gd name="connsiteX33" fmla="*/ 658352 w 10046571"/>
                <a:gd name="connsiteY33" fmla="*/ 3153493 h 3288871"/>
                <a:gd name="connsiteX34" fmla="*/ 586488 w 10046571"/>
                <a:gd name="connsiteY34" fmla="*/ 3255675 h 3288871"/>
                <a:gd name="connsiteX35" fmla="*/ 500679 w 10046571"/>
                <a:gd name="connsiteY35" fmla="*/ 3241335 h 3288871"/>
                <a:gd name="connsiteX36" fmla="*/ 481066 w 10046571"/>
                <a:gd name="connsiteY36" fmla="*/ 3223414 h 3288871"/>
                <a:gd name="connsiteX37" fmla="*/ 410581 w 10046571"/>
                <a:gd name="connsiteY37" fmla="*/ 3189702 h 3288871"/>
                <a:gd name="connsiteX38" fmla="*/ 401233 w 10046571"/>
                <a:gd name="connsiteY38" fmla="*/ 3169091 h 3288871"/>
                <a:gd name="connsiteX39" fmla="*/ 299030 w 10046571"/>
                <a:gd name="connsiteY39" fmla="*/ 3120167 h 3288871"/>
                <a:gd name="connsiteX40" fmla="*/ 212149 w 10046571"/>
                <a:gd name="connsiteY40" fmla="*/ 3152060 h 3288871"/>
                <a:gd name="connsiteX41" fmla="*/ 131244 w 10046571"/>
                <a:gd name="connsiteY41" fmla="*/ 3164795 h 3288871"/>
                <a:gd name="connsiteX42" fmla="*/ 111324 w 10046571"/>
                <a:gd name="connsiteY42" fmla="*/ 3150803 h 3288871"/>
                <a:gd name="connsiteX43" fmla="*/ 42831 w 10046571"/>
                <a:gd name="connsiteY43" fmla="*/ 3151712 h 3288871"/>
                <a:gd name="connsiteX44" fmla="*/ 0 w 10046571"/>
                <a:gd name="connsiteY44" fmla="*/ 3148604 h 3288871"/>
                <a:gd name="connsiteX45" fmla="*/ 21288 w 10046571"/>
                <a:gd name="connsiteY45" fmla="*/ 3047727 h 3288871"/>
                <a:gd name="connsiteX46" fmla="*/ 40073 w 10046571"/>
                <a:gd name="connsiteY46" fmla="*/ 3048988 h 3288871"/>
                <a:gd name="connsiteX47" fmla="*/ 108107 w 10046571"/>
                <a:gd name="connsiteY47" fmla="*/ 3048098 h 3288871"/>
                <a:gd name="connsiteX48" fmla="*/ 127873 w 10046571"/>
                <a:gd name="connsiteY48" fmla="*/ 3061180 h 3288871"/>
                <a:gd name="connsiteX49" fmla="*/ 208318 w 10046571"/>
                <a:gd name="connsiteY49" fmla="*/ 3049356 h 3288871"/>
                <a:gd name="connsiteX50" fmla="*/ 294893 w 10046571"/>
                <a:gd name="connsiteY50" fmla="*/ 3019591 h 3288871"/>
                <a:gd name="connsiteX51" fmla="*/ 396484 w 10046571"/>
                <a:gd name="connsiteY51" fmla="*/ 3065128 h 3288871"/>
                <a:gd name="connsiteX52" fmla="*/ 405831 w 10046571"/>
                <a:gd name="connsiteY52" fmla="*/ 3084307 h 3288871"/>
                <a:gd name="connsiteX53" fmla="*/ 476163 w 10046571"/>
                <a:gd name="connsiteY53" fmla="*/ 3115677 h 3288871"/>
                <a:gd name="connsiteX54" fmla="*/ 495470 w 10046571"/>
                <a:gd name="connsiteY54" fmla="*/ 3132340 h 3288871"/>
                <a:gd name="connsiteX55" fmla="*/ 580971 w 10046571"/>
                <a:gd name="connsiteY55" fmla="*/ 3145790 h 3288871"/>
                <a:gd name="connsiteX56" fmla="*/ 652529 w 10046571"/>
                <a:gd name="connsiteY56" fmla="*/ 3050420 h 3288871"/>
                <a:gd name="connsiteX57" fmla="*/ 760250 w 10046571"/>
                <a:gd name="connsiteY57" fmla="*/ 3048814 h 3288871"/>
                <a:gd name="connsiteX58" fmla="*/ 848356 w 10046571"/>
                <a:gd name="connsiteY58" fmla="*/ 3051871 h 3288871"/>
                <a:gd name="connsiteX59" fmla="*/ 876704 w 10046571"/>
                <a:gd name="connsiteY59" fmla="*/ 3073024 h 3288871"/>
                <a:gd name="connsiteX60" fmla="*/ 970480 w 10046571"/>
                <a:gd name="connsiteY60" fmla="*/ 3080359 h 3288871"/>
                <a:gd name="connsiteX61" fmla="*/ 1053224 w 10046571"/>
                <a:gd name="connsiteY61" fmla="*/ 3080726 h 3288871"/>
                <a:gd name="connsiteX62" fmla="*/ 1180557 w 10046571"/>
                <a:gd name="connsiteY62" fmla="*/ 3070508 h 3288871"/>
                <a:gd name="connsiteX63" fmla="*/ 1325664 w 10046571"/>
                <a:gd name="connsiteY63" fmla="*/ 3156899 h 3288871"/>
                <a:gd name="connsiteX64" fmla="*/ 1423885 w 10046571"/>
                <a:gd name="connsiteY64" fmla="*/ 3159956 h 3288871"/>
                <a:gd name="connsiteX65" fmla="*/ 1478587 w 10046571"/>
                <a:gd name="connsiteY65" fmla="*/ 3111729 h 3288871"/>
                <a:gd name="connsiteX66" fmla="*/ 1487168 w 10046571"/>
                <a:gd name="connsiteY66" fmla="*/ 3079836 h 3288871"/>
                <a:gd name="connsiteX67" fmla="*/ 1529919 w 10046571"/>
                <a:gd name="connsiteY67" fmla="*/ 3061548 h 3288871"/>
                <a:gd name="connsiteX68" fmla="*/ 1598412 w 10046571"/>
                <a:gd name="connsiteY68" fmla="*/ 3004902 h 3288871"/>
                <a:gd name="connsiteX69" fmla="*/ 1746432 w 10046571"/>
                <a:gd name="connsiteY69" fmla="*/ 2998980 h 3288871"/>
                <a:gd name="connsiteX70" fmla="*/ 1784586 w 10046571"/>
                <a:gd name="connsiteY70" fmla="*/ 2956153 h 3288871"/>
                <a:gd name="connsiteX71" fmla="*/ 1855224 w 10046571"/>
                <a:gd name="connsiteY71" fmla="*/ 2953637 h 3288871"/>
                <a:gd name="connsiteX72" fmla="*/ 1932298 w 10046571"/>
                <a:gd name="connsiteY72" fmla="*/ 2957392 h 3288871"/>
                <a:gd name="connsiteX73" fmla="*/ 1959880 w 10046571"/>
                <a:gd name="connsiteY73" fmla="*/ 2970300 h 3288871"/>
                <a:gd name="connsiteX74" fmla="*/ 2071584 w 10046571"/>
                <a:gd name="connsiteY74" fmla="*/ 2970842 h 3288871"/>
                <a:gd name="connsiteX75" fmla="*/ 2116939 w 10046571"/>
                <a:gd name="connsiteY75" fmla="*/ 2940729 h 3288871"/>
                <a:gd name="connsiteX76" fmla="*/ 2163981 w 10046571"/>
                <a:gd name="connsiteY76" fmla="*/ 2937865 h 3288871"/>
                <a:gd name="connsiteX77" fmla="*/ 2257757 w 10046571"/>
                <a:gd name="connsiteY77" fmla="*/ 2926563 h 3288871"/>
                <a:gd name="connsiteX78" fmla="*/ 2308169 w 10046571"/>
                <a:gd name="connsiteY78" fmla="*/ 2921376 h 3288871"/>
                <a:gd name="connsiteX79" fmla="*/ 2336517 w 10046571"/>
                <a:gd name="connsiteY79" fmla="*/ 2954895 h 3288871"/>
                <a:gd name="connsiteX80" fmla="*/ 2391374 w 10046571"/>
                <a:gd name="connsiteY80" fmla="*/ 2953811 h 3288871"/>
                <a:gd name="connsiteX81" fmla="*/ 2478100 w 10046571"/>
                <a:gd name="connsiteY81" fmla="*/ 2939123 h 3288871"/>
                <a:gd name="connsiteX82" fmla="*/ 2506601 w 10046571"/>
                <a:gd name="connsiteY82" fmla="*/ 2886599 h 3288871"/>
                <a:gd name="connsiteX83" fmla="*/ 2577240 w 10046571"/>
                <a:gd name="connsiteY83" fmla="*/ 2874581 h 3288871"/>
                <a:gd name="connsiteX84" fmla="*/ 2686186 w 10046571"/>
                <a:gd name="connsiteY84" fmla="*/ 2868123 h 3288871"/>
                <a:gd name="connsiteX85" fmla="*/ 3850611 w 10046571"/>
                <a:gd name="connsiteY85" fmla="*/ 2796620 h 3288871"/>
                <a:gd name="connsiteX86" fmla="*/ 3907109 w 10046571"/>
                <a:gd name="connsiteY86" fmla="*/ 2827770 h 3288871"/>
                <a:gd name="connsiteX87" fmla="*/ 4003196 w 10046571"/>
                <a:gd name="connsiteY87" fmla="*/ 2908255 h 3288871"/>
                <a:gd name="connsiteX88" fmla="*/ 4138869 w 10046571"/>
                <a:gd name="connsiteY88" fmla="*/ 2907165 h 3288871"/>
                <a:gd name="connsiteX89" fmla="*/ 4247475 w 10046571"/>
                <a:gd name="connsiteY89" fmla="*/ 2907006 h 3288871"/>
                <a:gd name="connsiteX90" fmla="*/ 4307699 w 10046571"/>
                <a:gd name="connsiteY90" fmla="*/ 2915777 h 3288871"/>
                <a:gd name="connsiteX91" fmla="*/ 4350668 w 10046571"/>
                <a:gd name="connsiteY91" fmla="*/ 2953947 h 3288871"/>
                <a:gd name="connsiteX92" fmla="*/ 4424764 w 10046571"/>
                <a:gd name="connsiteY92" fmla="*/ 2967051 h 3288871"/>
                <a:gd name="connsiteX93" fmla="*/ 4515100 w 10046571"/>
                <a:gd name="connsiteY93" fmla="*/ 2970453 h 3288871"/>
                <a:gd name="connsiteX94" fmla="*/ 4660923 w 10046571"/>
                <a:gd name="connsiteY94" fmla="*/ 2993578 h 3288871"/>
                <a:gd name="connsiteX95" fmla="*/ 4776973 w 10046571"/>
                <a:gd name="connsiteY95" fmla="*/ 3098064 h 3288871"/>
                <a:gd name="connsiteX96" fmla="*/ 4865955 w 10046571"/>
                <a:gd name="connsiteY96" fmla="*/ 3145404 h 3288871"/>
                <a:gd name="connsiteX97" fmla="*/ 4942758 w 10046571"/>
                <a:gd name="connsiteY97" fmla="*/ 3115102 h 3288871"/>
                <a:gd name="connsiteX98" fmla="*/ 5041891 w 10046571"/>
                <a:gd name="connsiteY98" fmla="*/ 3064733 h 3288871"/>
                <a:gd name="connsiteX99" fmla="*/ 5120046 w 10046571"/>
                <a:gd name="connsiteY99" fmla="*/ 3066700 h 3288871"/>
                <a:gd name="connsiteX100" fmla="*/ 5170120 w 10046571"/>
                <a:gd name="connsiteY100" fmla="*/ 3036957 h 3288871"/>
                <a:gd name="connsiteX101" fmla="*/ 5305117 w 10046571"/>
                <a:gd name="connsiteY101" fmla="*/ 3001100 h 3288871"/>
                <a:gd name="connsiteX102" fmla="*/ 5412031 w 10046571"/>
                <a:gd name="connsiteY102" fmla="*/ 3025128 h 3288871"/>
                <a:gd name="connsiteX103" fmla="*/ 5497969 w 10046571"/>
                <a:gd name="connsiteY103" fmla="*/ 3019919 h 3288871"/>
                <a:gd name="connsiteX104" fmla="*/ 5558531 w 10046571"/>
                <a:gd name="connsiteY104" fmla="*/ 2977630 h 3288871"/>
                <a:gd name="connsiteX105" fmla="*/ 5676611 w 10046571"/>
                <a:gd name="connsiteY105" fmla="*/ 2968832 h 3288871"/>
                <a:gd name="connsiteX106" fmla="*/ 5800780 w 10046571"/>
                <a:gd name="connsiteY106" fmla="*/ 3063829 h 3288871"/>
                <a:gd name="connsiteX107" fmla="*/ 5929687 w 10046571"/>
                <a:gd name="connsiteY107" fmla="*/ 2976354 h 3288871"/>
                <a:gd name="connsiteX108" fmla="*/ 5943559 w 10046571"/>
                <a:gd name="connsiteY108" fmla="*/ 2950199 h 3288871"/>
                <a:gd name="connsiteX109" fmla="*/ 5975701 w 10046571"/>
                <a:gd name="connsiteY109" fmla="*/ 2923672 h 3288871"/>
                <a:gd name="connsiteX110" fmla="*/ 5967581 w 10046571"/>
                <a:gd name="connsiteY110" fmla="*/ 2845340 h 3288871"/>
                <a:gd name="connsiteX111" fmla="*/ 6098178 w 10046571"/>
                <a:gd name="connsiteY111" fmla="*/ 2888533 h 3288871"/>
                <a:gd name="connsiteX112" fmla="*/ 6201033 w 10046571"/>
                <a:gd name="connsiteY112" fmla="*/ 2899112 h 3288871"/>
                <a:gd name="connsiteX113" fmla="*/ 6278512 w 10046571"/>
                <a:gd name="connsiteY113" fmla="*/ 2930822 h 3288871"/>
                <a:gd name="connsiteX114" fmla="*/ 6304902 w 10046571"/>
                <a:gd name="connsiteY114" fmla="*/ 2984062 h 3288871"/>
                <a:gd name="connsiteX115" fmla="*/ 6410125 w 10046571"/>
                <a:gd name="connsiteY115" fmla="*/ 2986215 h 3288871"/>
                <a:gd name="connsiteX116" fmla="*/ 6504860 w 10046571"/>
                <a:gd name="connsiteY116" fmla="*/ 2983530 h 3288871"/>
                <a:gd name="connsiteX117" fmla="*/ 6625984 w 10046571"/>
                <a:gd name="connsiteY117" fmla="*/ 2954664 h 3288871"/>
                <a:gd name="connsiteX118" fmla="*/ 6709892 w 10046571"/>
                <a:gd name="connsiteY118" fmla="*/ 2971888 h 3288871"/>
                <a:gd name="connsiteX119" fmla="*/ 6781619 w 10046571"/>
                <a:gd name="connsiteY119" fmla="*/ 2941401 h 3288871"/>
                <a:gd name="connsiteX120" fmla="*/ 6909510 w 10046571"/>
                <a:gd name="connsiteY120" fmla="*/ 2935500 h 3288871"/>
                <a:gd name="connsiteX121" fmla="*/ 7001200 w 10046571"/>
                <a:gd name="connsiteY121" fmla="*/ 2918648 h 3288871"/>
                <a:gd name="connsiteX122" fmla="*/ 7200480 w 10046571"/>
                <a:gd name="connsiteY122" fmla="*/ 3006124 h 3288871"/>
                <a:gd name="connsiteX123" fmla="*/ 7289124 w 10046571"/>
                <a:gd name="connsiteY123" fmla="*/ 3068667 h 3288871"/>
                <a:gd name="connsiteX124" fmla="*/ 7366266 w 10046571"/>
                <a:gd name="connsiteY124" fmla="*/ 3145404 h 3288871"/>
                <a:gd name="connsiteX125" fmla="*/ 7395024 w 10046571"/>
                <a:gd name="connsiteY125" fmla="*/ 3169246 h 3288871"/>
                <a:gd name="connsiteX126" fmla="*/ 7506676 w 10046571"/>
                <a:gd name="connsiteY126" fmla="*/ 3148806 h 3288871"/>
                <a:gd name="connsiteX127" fmla="*/ 7573328 w 10046571"/>
                <a:gd name="connsiteY127" fmla="*/ 3129270 h 3288871"/>
                <a:gd name="connsiteX128" fmla="*/ 7658250 w 10046571"/>
                <a:gd name="connsiteY128" fmla="*/ 3092509 h 3288871"/>
                <a:gd name="connsiteX129" fmla="*/ 7750278 w 10046571"/>
                <a:gd name="connsiteY129" fmla="*/ 3081399 h 3288871"/>
                <a:gd name="connsiteX130" fmla="*/ 7995910 w 10046571"/>
                <a:gd name="connsiteY130" fmla="*/ 3014895 h 3288871"/>
                <a:gd name="connsiteX131" fmla="*/ 8063578 w 10046571"/>
                <a:gd name="connsiteY131" fmla="*/ 2952883 h 3288871"/>
                <a:gd name="connsiteX132" fmla="*/ 8184026 w 10046571"/>
                <a:gd name="connsiteY132" fmla="*/ 3006841 h 3288871"/>
                <a:gd name="connsiteX133" fmla="*/ 8271655 w 10046571"/>
                <a:gd name="connsiteY133" fmla="*/ 3006124 h 3288871"/>
                <a:gd name="connsiteX134" fmla="*/ 8288910 w 10046571"/>
                <a:gd name="connsiteY134" fmla="*/ 2998229 h 3288871"/>
                <a:gd name="connsiteX135" fmla="*/ 8285188 w 10046571"/>
                <a:gd name="connsiteY135" fmla="*/ 3065637 h 3288871"/>
                <a:gd name="connsiteX136" fmla="*/ 8469244 w 10046571"/>
                <a:gd name="connsiteY136" fmla="*/ 3020450 h 3288871"/>
                <a:gd name="connsiteX137" fmla="*/ 8530483 w 10046571"/>
                <a:gd name="connsiteY137" fmla="*/ 3082116 h 3288871"/>
                <a:gd name="connsiteX138" fmla="*/ 8684088 w 10046571"/>
                <a:gd name="connsiteY138" fmla="*/ 3080149 h 3288871"/>
                <a:gd name="connsiteX139" fmla="*/ 8731455 w 10046571"/>
                <a:gd name="connsiteY139" fmla="*/ 3065265 h 3288871"/>
                <a:gd name="connsiteX140" fmla="*/ 8792356 w 10046571"/>
                <a:gd name="connsiteY140" fmla="*/ 3064387 h 3288871"/>
                <a:gd name="connsiteX141" fmla="*/ 8876940 w 10046571"/>
                <a:gd name="connsiteY141" fmla="*/ 3097533 h 3288871"/>
                <a:gd name="connsiteX142" fmla="*/ 8978441 w 10046571"/>
                <a:gd name="connsiteY142" fmla="*/ 3094131 h 3288871"/>
                <a:gd name="connsiteX143" fmla="*/ 9044417 w 10046571"/>
                <a:gd name="connsiteY143" fmla="*/ 3056307 h 3288871"/>
                <a:gd name="connsiteX144" fmla="*/ 9063702 w 10046571"/>
                <a:gd name="connsiteY144" fmla="*/ 3050220 h 3288871"/>
                <a:gd name="connsiteX145" fmla="*/ 9067424 w 10046571"/>
                <a:gd name="connsiteY145" fmla="*/ 3048785 h 3288871"/>
                <a:gd name="connsiteX146" fmla="*/ 9191932 w 10046571"/>
                <a:gd name="connsiteY146" fmla="*/ 3062048 h 3288871"/>
                <a:gd name="connsiteX147" fmla="*/ 9254862 w 10046571"/>
                <a:gd name="connsiteY147" fmla="*/ 3072255 h 3288871"/>
                <a:gd name="connsiteX148" fmla="*/ 9261291 w 10046571"/>
                <a:gd name="connsiteY148" fmla="*/ 3085173 h 3288871"/>
                <a:gd name="connsiteX149" fmla="*/ 9331665 w 10046571"/>
                <a:gd name="connsiteY149" fmla="*/ 3116538 h 3288871"/>
                <a:gd name="connsiteX150" fmla="*/ 9350950 w 10046571"/>
                <a:gd name="connsiteY150" fmla="*/ 3133204 h 3288871"/>
                <a:gd name="connsiteX151" fmla="*/ 9436550 w 10046571"/>
                <a:gd name="connsiteY151" fmla="*/ 3146653 h 3288871"/>
                <a:gd name="connsiteX152" fmla="*/ 9443654 w 10046571"/>
                <a:gd name="connsiteY152" fmla="*/ 3143969 h 3288871"/>
                <a:gd name="connsiteX153" fmla="*/ 9469706 w 10046571"/>
                <a:gd name="connsiteY153" fmla="*/ 3141284 h 3288871"/>
                <a:gd name="connsiteX154" fmla="*/ 9561734 w 10046571"/>
                <a:gd name="connsiteY154" fmla="*/ 3046100 h 3288871"/>
                <a:gd name="connsiteX155" fmla="*/ 9615530 w 10046571"/>
                <a:gd name="connsiteY155" fmla="*/ 3049848 h 3288871"/>
                <a:gd name="connsiteX156" fmla="*/ 9703836 w 10046571"/>
                <a:gd name="connsiteY156" fmla="*/ 3052905 h 3288871"/>
                <a:gd name="connsiteX157" fmla="*/ 9732256 w 10046571"/>
                <a:gd name="connsiteY157" fmla="*/ 3074063 h 3288871"/>
                <a:gd name="connsiteX158" fmla="*/ 9825976 w 10046571"/>
                <a:gd name="connsiteY158" fmla="*/ 3081399 h 3288871"/>
                <a:gd name="connsiteX159" fmla="*/ 9908868 w 10046571"/>
                <a:gd name="connsiteY159" fmla="*/ 3081771 h 3288871"/>
                <a:gd name="connsiteX160" fmla="*/ 10036082 w 10046571"/>
                <a:gd name="connsiteY160" fmla="*/ 3071537 h 3288871"/>
                <a:gd name="connsiteX161" fmla="*/ 10046571 w 10046571"/>
                <a:gd name="connsiteY161" fmla="*/ 3076375 h 3288871"/>
                <a:gd name="connsiteX162" fmla="*/ 10046571 w 10046571"/>
                <a:gd name="connsiteY162" fmla="*/ 3173712 h 3288871"/>
                <a:gd name="connsiteX163" fmla="*/ 9957250 w 10046571"/>
                <a:gd name="connsiteY163" fmla="*/ 3187693 h 3288871"/>
                <a:gd name="connsiteX164" fmla="*/ 9874019 w 10046571"/>
                <a:gd name="connsiteY164" fmla="*/ 3187347 h 3288871"/>
                <a:gd name="connsiteX165" fmla="*/ 9779962 w 10046571"/>
                <a:gd name="connsiteY165" fmla="*/ 3179453 h 3288871"/>
                <a:gd name="connsiteX166" fmla="*/ 9751541 w 10046571"/>
                <a:gd name="connsiteY166" fmla="*/ 3156700 h 3288871"/>
                <a:gd name="connsiteX167" fmla="*/ 9662897 w 10046571"/>
                <a:gd name="connsiteY167" fmla="*/ 3153298 h 3288871"/>
                <a:gd name="connsiteX168" fmla="*/ 9608763 w 10046571"/>
                <a:gd name="connsiteY168" fmla="*/ 3149152 h 3288871"/>
                <a:gd name="connsiteX169" fmla="*/ 9516397 w 10046571"/>
                <a:gd name="connsiteY169" fmla="*/ 3251326 h 3288871"/>
                <a:gd name="connsiteX170" fmla="*/ 9490006 w 10046571"/>
                <a:gd name="connsiteY170" fmla="*/ 3254197 h 3288871"/>
                <a:gd name="connsiteX171" fmla="*/ 9482902 w 10046571"/>
                <a:gd name="connsiteY171" fmla="*/ 3257067 h 3288871"/>
                <a:gd name="connsiteX172" fmla="*/ 9397302 w 10046571"/>
                <a:gd name="connsiteY172" fmla="*/ 3242741 h 3288871"/>
                <a:gd name="connsiteX173" fmla="*/ 9377679 w 10046571"/>
                <a:gd name="connsiteY173" fmla="*/ 3224799 h 3288871"/>
                <a:gd name="connsiteX174" fmla="*/ 9306966 w 10046571"/>
                <a:gd name="connsiteY174" fmla="*/ 3191095 h 3288871"/>
                <a:gd name="connsiteX175" fmla="*/ 9300876 w 10046571"/>
                <a:gd name="connsiteY175" fmla="*/ 3177300 h 3288871"/>
                <a:gd name="connsiteX176" fmla="*/ 9237269 w 10046571"/>
                <a:gd name="connsiteY176" fmla="*/ 3166190 h 3288871"/>
                <a:gd name="connsiteX177" fmla="*/ 9112422 w 10046571"/>
                <a:gd name="connsiteY177" fmla="*/ 3151863 h 3288871"/>
                <a:gd name="connsiteX178" fmla="*/ 9108701 w 10046571"/>
                <a:gd name="connsiteY178" fmla="*/ 3153272 h 3288871"/>
                <a:gd name="connsiteX179" fmla="*/ 9089078 w 10046571"/>
                <a:gd name="connsiteY179" fmla="*/ 3159731 h 3288871"/>
                <a:gd name="connsiteX180" fmla="*/ 9065056 w 10046571"/>
                <a:gd name="connsiteY180" fmla="*/ 3175679 h 3288871"/>
                <a:gd name="connsiteX181" fmla="*/ 9022764 w 10046571"/>
                <a:gd name="connsiteY181" fmla="*/ 3200239 h 3288871"/>
                <a:gd name="connsiteX182" fmla="*/ 8920924 w 10046571"/>
                <a:gd name="connsiteY182" fmla="*/ 3204013 h 3288871"/>
                <a:gd name="connsiteX183" fmla="*/ 8836002 w 10046571"/>
                <a:gd name="connsiteY183" fmla="*/ 3168343 h 3288871"/>
                <a:gd name="connsiteX184" fmla="*/ 8775100 w 10046571"/>
                <a:gd name="connsiteY184" fmla="*/ 3169246 h 3288871"/>
                <a:gd name="connsiteX185" fmla="*/ 8727395 w 10046571"/>
                <a:gd name="connsiteY185" fmla="*/ 3185194 h 3288871"/>
                <a:gd name="connsiteX186" fmla="*/ 8573114 w 10046571"/>
                <a:gd name="connsiteY186" fmla="*/ 3187161 h 3288871"/>
                <a:gd name="connsiteX187" fmla="*/ 8511874 w 10046571"/>
                <a:gd name="connsiteY187" fmla="*/ 3121030 h 3288871"/>
                <a:gd name="connsiteX188" fmla="*/ 8326804 w 10046571"/>
                <a:gd name="connsiteY188" fmla="*/ 3169592 h 3288871"/>
                <a:gd name="connsiteX189" fmla="*/ 8330526 w 10046571"/>
                <a:gd name="connsiteY189" fmla="*/ 3097187 h 3288871"/>
                <a:gd name="connsiteX190" fmla="*/ 8313270 w 10046571"/>
                <a:gd name="connsiteY190" fmla="*/ 3105773 h 3288871"/>
                <a:gd name="connsiteX191" fmla="*/ 8225303 w 10046571"/>
                <a:gd name="connsiteY191" fmla="*/ 3106490 h 3288871"/>
                <a:gd name="connsiteX192" fmla="*/ 8104178 w 10046571"/>
                <a:gd name="connsiteY192" fmla="*/ 3048599 h 3288871"/>
                <a:gd name="connsiteX193" fmla="*/ 8036172 w 10046571"/>
                <a:gd name="connsiteY193" fmla="*/ 3115102 h 3288871"/>
                <a:gd name="connsiteX194" fmla="*/ 7789525 w 10046571"/>
                <a:gd name="connsiteY194" fmla="*/ 3186444 h 3288871"/>
                <a:gd name="connsiteX195" fmla="*/ 7696820 w 10046571"/>
                <a:gd name="connsiteY195" fmla="*/ 3198458 h 3288871"/>
                <a:gd name="connsiteX196" fmla="*/ 7611898 w 10046571"/>
                <a:gd name="connsiteY196" fmla="*/ 3237876 h 3288871"/>
                <a:gd name="connsiteX197" fmla="*/ 7544569 w 10046571"/>
                <a:gd name="connsiteY197" fmla="*/ 3258689 h 3288871"/>
                <a:gd name="connsiteX198" fmla="*/ 7432580 w 10046571"/>
                <a:gd name="connsiteY198" fmla="*/ 3280724 h 3288871"/>
                <a:gd name="connsiteX199" fmla="*/ 7403482 w 10046571"/>
                <a:gd name="connsiteY199" fmla="*/ 3255286 h 3288871"/>
                <a:gd name="connsiteX200" fmla="*/ 7326004 w 10046571"/>
                <a:gd name="connsiteY200" fmla="*/ 3172808 h 3288871"/>
                <a:gd name="connsiteX201" fmla="*/ 7237359 w 10046571"/>
                <a:gd name="connsiteY201" fmla="*/ 3105613 h 3288871"/>
                <a:gd name="connsiteX202" fmla="*/ 7037064 w 10046571"/>
                <a:gd name="connsiteY202" fmla="*/ 3011679 h 3288871"/>
                <a:gd name="connsiteX203" fmla="*/ 6945036 w 10046571"/>
                <a:gd name="connsiteY203" fmla="*/ 3029780 h 3288871"/>
                <a:gd name="connsiteX204" fmla="*/ 6816468 w 10046571"/>
                <a:gd name="connsiteY204" fmla="*/ 3036053 h 3288871"/>
                <a:gd name="connsiteX205" fmla="*/ 6744402 w 10046571"/>
                <a:gd name="connsiteY205" fmla="*/ 3068853 h 3288871"/>
                <a:gd name="connsiteX206" fmla="*/ 6659818 w 10046571"/>
                <a:gd name="connsiteY206" fmla="*/ 3050220 h 3288871"/>
                <a:gd name="connsiteX207" fmla="*/ 6538693 w 10046571"/>
                <a:gd name="connsiteY207" fmla="*/ 3081213 h 3288871"/>
                <a:gd name="connsiteX208" fmla="*/ 6443282 w 10046571"/>
                <a:gd name="connsiteY208" fmla="*/ 3084083 h 3288871"/>
                <a:gd name="connsiteX209" fmla="*/ 6337383 w 10046571"/>
                <a:gd name="connsiteY209" fmla="*/ 3081771 h 3288871"/>
                <a:gd name="connsiteX210" fmla="*/ 6310992 w 10046571"/>
                <a:gd name="connsiteY210" fmla="*/ 3024570 h 3288871"/>
                <a:gd name="connsiteX211" fmla="*/ 6265317 w 10046571"/>
                <a:gd name="connsiteY211" fmla="*/ 2998947 h 3288871"/>
                <a:gd name="connsiteX212" fmla="*/ 6233175 w 10046571"/>
                <a:gd name="connsiteY212" fmla="*/ 2990521 h 3288871"/>
                <a:gd name="connsiteX213" fmla="*/ 6219980 w 10046571"/>
                <a:gd name="connsiteY213" fmla="*/ 2988182 h 3288871"/>
                <a:gd name="connsiteX214" fmla="*/ 6129982 w 10046571"/>
                <a:gd name="connsiteY214" fmla="*/ 2979224 h 3288871"/>
                <a:gd name="connsiteX215" fmla="*/ 5998369 w 10046571"/>
                <a:gd name="connsiteY215" fmla="*/ 2932975 h 3288871"/>
                <a:gd name="connsiteX216" fmla="*/ 6006489 w 10046571"/>
                <a:gd name="connsiteY216" fmla="*/ 3017048 h 3288871"/>
                <a:gd name="connsiteX217" fmla="*/ 5974009 w 10046571"/>
                <a:gd name="connsiteY217" fmla="*/ 3045542 h 3288871"/>
                <a:gd name="connsiteX218" fmla="*/ 5960137 w 10046571"/>
                <a:gd name="connsiteY218" fmla="*/ 3073690 h 3288871"/>
                <a:gd name="connsiteX219" fmla="*/ 5830554 w 10046571"/>
                <a:gd name="connsiteY219" fmla="*/ 3167625 h 3288871"/>
                <a:gd name="connsiteX220" fmla="*/ 5705708 w 10046571"/>
                <a:gd name="connsiteY220" fmla="*/ 3065796 h 3288871"/>
                <a:gd name="connsiteX221" fmla="*/ 5587290 w 10046571"/>
                <a:gd name="connsiteY221" fmla="*/ 3075312 h 3288871"/>
                <a:gd name="connsiteX222" fmla="*/ 5526051 w 10046571"/>
                <a:gd name="connsiteY222" fmla="*/ 3120658 h 3288871"/>
                <a:gd name="connsiteX223" fmla="*/ 5439775 w 10046571"/>
                <a:gd name="connsiteY223" fmla="*/ 3126213 h 3288871"/>
                <a:gd name="connsiteX224" fmla="*/ 5332522 w 10046571"/>
                <a:gd name="connsiteY224" fmla="*/ 3100404 h 3288871"/>
                <a:gd name="connsiteX225" fmla="*/ 5197187 w 10046571"/>
                <a:gd name="connsiteY225" fmla="*/ 3138945 h 3288871"/>
                <a:gd name="connsiteX226" fmla="*/ 5146775 w 10046571"/>
                <a:gd name="connsiteY226" fmla="*/ 3170841 h 3288871"/>
                <a:gd name="connsiteX227" fmla="*/ 5068281 w 10046571"/>
                <a:gd name="connsiteY227" fmla="*/ 3168874 h 3288871"/>
                <a:gd name="connsiteX228" fmla="*/ 4968810 w 10046571"/>
                <a:gd name="connsiteY228" fmla="*/ 3223018 h 3288871"/>
                <a:gd name="connsiteX229" fmla="*/ 4891331 w 10046571"/>
                <a:gd name="connsiteY229" fmla="*/ 3255446 h 3288871"/>
                <a:gd name="connsiteX230" fmla="*/ 4802010 w 10046571"/>
                <a:gd name="connsiteY230" fmla="*/ 3204545 h 3288871"/>
                <a:gd name="connsiteX231" fmla="*/ 4685283 w 10046571"/>
                <a:gd name="connsiteY231" fmla="*/ 3092350 h 3288871"/>
                <a:gd name="connsiteX232" fmla="*/ 4538784 w 10046571"/>
                <a:gd name="connsiteY232" fmla="*/ 3067604 h 3288871"/>
                <a:gd name="connsiteX233" fmla="*/ 4447771 w 10046571"/>
                <a:gd name="connsiteY233" fmla="*/ 3063829 h 3288871"/>
                <a:gd name="connsiteX234" fmla="*/ 4373675 w 10046571"/>
                <a:gd name="connsiteY234" fmla="*/ 3049848 h 3288871"/>
                <a:gd name="connsiteX235" fmla="*/ 4330368 w 10046571"/>
                <a:gd name="connsiteY235" fmla="*/ 3008994 h 3288871"/>
                <a:gd name="connsiteX236" fmla="*/ 4269806 w 10046571"/>
                <a:gd name="connsiteY236" fmla="*/ 2999479 h 3288871"/>
                <a:gd name="connsiteX237" fmla="*/ 4160523 w 10046571"/>
                <a:gd name="connsiteY237" fmla="*/ 2999665 h 3288871"/>
                <a:gd name="connsiteX238" fmla="*/ 4024511 w 10046571"/>
                <a:gd name="connsiteY238" fmla="*/ 3000914 h 3288871"/>
                <a:gd name="connsiteX239" fmla="*/ 3928086 w 10046571"/>
                <a:gd name="connsiteY239" fmla="*/ 2914528 h 3288871"/>
                <a:gd name="connsiteX240" fmla="*/ 3743015 w 10046571"/>
                <a:gd name="connsiteY240" fmla="*/ 3023879 h 3288871"/>
                <a:gd name="connsiteX241" fmla="*/ 3622229 w 10046571"/>
                <a:gd name="connsiteY241" fmla="*/ 3034272 h 3288871"/>
                <a:gd name="connsiteX242" fmla="*/ 3512607 w 10046571"/>
                <a:gd name="connsiteY242" fmla="*/ 3129270 h 3288871"/>
                <a:gd name="connsiteX243" fmla="*/ 3259870 w 10046571"/>
                <a:gd name="connsiteY243" fmla="*/ 3121561 h 3288871"/>
                <a:gd name="connsiteX244" fmla="*/ 3032169 w 10046571"/>
                <a:gd name="connsiteY244" fmla="*/ 3139849 h 3288871"/>
                <a:gd name="connsiteX245" fmla="*/ 2969238 w 10046571"/>
                <a:gd name="connsiteY245" fmla="*/ 3100776 h 3288871"/>
                <a:gd name="connsiteX246" fmla="*/ 2835595 w 10046571"/>
                <a:gd name="connsiteY246" fmla="*/ 3104896 h 3288871"/>
                <a:gd name="connsiteX247" fmla="*/ 2764206 w 10046571"/>
                <a:gd name="connsiteY247" fmla="*/ 3129615 h 3288871"/>
                <a:gd name="connsiteX248" fmla="*/ 2748305 w 10046571"/>
                <a:gd name="connsiteY248" fmla="*/ 3033554 h 3288871"/>
                <a:gd name="connsiteX249" fmla="*/ 2748305 w 10046571"/>
                <a:gd name="connsiteY249" fmla="*/ 3027999 h 3288871"/>
                <a:gd name="connsiteX250" fmla="*/ 2748981 w 10046571"/>
                <a:gd name="connsiteY250" fmla="*/ 3028345 h 3288871"/>
                <a:gd name="connsiteX251" fmla="*/ 2820032 w 10046571"/>
                <a:gd name="connsiteY251" fmla="*/ 3005406 h 3288871"/>
                <a:gd name="connsiteX252" fmla="*/ 2952661 w 10046571"/>
                <a:gd name="connsiteY252" fmla="*/ 3001445 h 3288871"/>
                <a:gd name="connsiteX253" fmla="*/ 3015252 w 10046571"/>
                <a:gd name="connsiteY253" fmla="*/ 3037834 h 3288871"/>
                <a:gd name="connsiteX254" fmla="*/ 3242276 w 10046571"/>
                <a:gd name="connsiteY254" fmla="*/ 3020822 h 3288871"/>
                <a:gd name="connsiteX255" fmla="*/ 3493661 w 10046571"/>
                <a:gd name="connsiteY255" fmla="*/ 3027999 h 3288871"/>
                <a:gd name="connsiteX256" fmla="*/ 3602943 w 10046571"/>
                <a:gd name="connsiteY256" fmla="*/ 2939434 h 3288871"/>
                <a:gd name="connsiteX257" fmla="*/ 3723053 w 10046571"/>
                <a:gd name="connsiteY257" fmla="*/ 2929759 h 3288871"/>
                <a:gd name="connsiteX258" fmla="*/ 3850611 w 10046571"/>
                <a:gd name="connsiteY258" fmla="*/ 2796620 h 3288871"/>
                <a:gd name="connsiteX259" fmla="*/ 5841406 w 10046571"/>
                <a:gd name="connsiteY259" fmla="*/ 1181 h 3288871"/>
                <a:gd name="connsiteX260" fmla="*/ 5938496 w 10046571"/>
                <a:gd name="connsiteY260" fmla="*/ 24665 h 3288871"/>
                <a:gd name="connsiteX261" fmla="*/ 6046252 w 10046571"/>
                <a:gd name="connsiteY261" fmla="*/ 86316 h 3288871"/>
                <a:gd name="connsiteX262" fmla="*/ 6132066 w 10046571"/>
                <a:gd name="connsiteY262" fmla="*/ 123594 h 3288871"/>
                <a:gd name="connsiteX263" fmla="*/ 6220806 w 10046571"/>
                <a:gd name="connsiteY263" fmla="*/ 153734 h 3288871"/>
                <a:gd name="connsiteX264" fmla="*/ 6353916 w 10046571"/>
                <a:gd name="connsiteY264" fmla="*/ 150850 h 3288871"/>
                <a:gd name="connsiteX265" fmla="*/ 6359279 w 10046571"/>
                <a:gd name="connsiteY265" fmla="*/ 122729 h 3288871"/>
                <a:gd name="connsiteX266" fmla="*/ 6492877 w 10046571"/>
                <a:gd name="connsiteY266" fmla="*/ 119484 h 3288871"/>
                <a:gd name="connsiteX267" fmla="*/ 6577717 w 10046571"/>
                <a:gd name="connsiteY267" fmla="*/ 140611 h 3288871"/>
                <a:gd name="connsiteX268" fmla="*/ 6686935 w 10046571"/>
                <a:gd name="connsiteY268" fmla="*/ 150129 h 3288871"/>
                <a:gd name="connsiteX269" fmla="*/ 6820533 w 10046571"/>
                <a:gd name="connsiteY269" fmla="*/ 131526 h 3288871"/>
                <a:gd name="connsiteX270" fmla="*/ 6835160 w 10046571"/>
                <a:gd name="connsiteY270" fmla="*/ 219351 h 3288871"/>
                <a:gd name="connsiteX271" fmla="*/ 6884406 w 10046571"/>
                <a:gd name="connsiteY271" fmla="*/ 221514 h 3288871"/>
                <a:gd name="connsiteX272" fmla="*/ 6921462 w 10046571"/>
                <a:gd name="connsiteY272" fmla="*/ 234781 h 3288871"/>
                <a:gd name="connsiteX273" fmla="*/ 6977047 w 10046571"/>
                <a:gd name="connsiteY273" fmla="*/ 253601 h 3288871"/>
                <a:gd name="connsiteX274" fmla="*/ 7028243 w 10046571"/>
                <a:gd name="connsiteY274" fmla="*/ 222596 h 3288871"/>
                <a:gd name="connsiteX275" fmla="*/ 7130635 w 10046571"/>
                <a:gd name="connsiteY275" fmla="*/ 205362 h 3288871"/>
                <a:gd name="connsiteX276" fmla="*/ 7171105 w 10046571"/>
                <a:gd name="connsiteY276" fmla="*/ 169526 h 3288871"/>
                <a:gd name="connsiteX277" fmla="*/ 7241317 w 10046571"/>
                <a:gd name="connsiteY277" fmla="*/ 170752 h 3288871"/>
                <a:gd name="connsiteX278" fmla="*/ 7360774 w 10046571"/>
                <a:gd name="connsiteY278" fmla="*/ 158782 h 3288871"/>
                <a:gd name="connsiteX279" fmla="*/ 7428061 w 10046571"/>
                <a:gd name="connsiteY279" fmla="*/ 98862 h 3288871"/>
                <a:gd name="connsiteX280" fmla="*/ 7495347 w 10046571"/>
                <a:gd name="connsiteY280" fmla="*/ 32885 h 3288871"/>
                <a:gd name="connsiteX281" fmla="*/ 7598227 w 10046571"/>
                <a:gd name="connsiteY281" fmla="*/ 51921 h 3288871"/>
                <a:gd name="connsiteX282" fmla="*/ 7683066 w 10046571"/>
                <a:gd name="connsiteY282" fmla="*/ 43124 h 3288871"/>
                <a:gd name="connsiteX283" fmla="*/ 7869810 w 10046571"/>
                <a:gd name="connsiteY283" fmla="*/ 95834 h 3288871"/>
                <a:gd name="connsiteX284" fmla="*/ 7920031 w 10046571"/>
                <a:gd name="connsiteY284" fmla="*/ 49974 h 3288871"/>
                <a:gd name="connsiteX285" fmla="*/ 7976103 w 10046571"/>
                <a:gd name="connsiteY285" fmla="*/ 98862 h 3288871"/>
                <a:gd name="connsiteX286" fmla="*/ 8094098 w 10046571"/>
                <a:gd name="connsiteY286" fmla="*/ 202118 h 3288871"/>
                <a:gd name="connsiteX287" fmla="*/ 8141393 w 10046571"/>
                <a:gd name="connsiteY287" fmla="*/ 203199 h 3288871"/>
                <a:gd name="connsiteX288" fmla="*/ 8208192 w 10046571"/>
                <a:gd name="connsiteY288" fmla="*/ 232762 h 3288871"/>
                <a:gd name="connsiteX289" fmla="*/ 8213068 w 10046571"/>
                <a:gd name="connsiteY289" fmla="*/ 207886 h 3288871"/>
                <a:gd name="connsiteX290" fmla="*/ 8322287 w 10046571"/>
                <a:gd name="connsiteY290" fmla="*/ 204641 h 3288871"/>
                <a:gd name="connsiteX291" fmla="*/ 8439794 w 10046571"/>
                <a:gd name="connsiteY291" fmla="*/ 204641 h 3288871"/>
                <a:gd name="connsiteX292" fmla="*/ 8597283 w 10046571"/>
                <a:gd name="connsiteY292" fmla="*/ 200892 h 3288871"/>
                <a:gd name="connsiteX293" fmla="*/ 8687486 w 10046571"/>
                <a:gd name="connsiteY293" fmla="*/ 197647 h 3288871"/>
                <a:gd name="connsiteX294" fmla="*/ 8742583 w 10046571"/>
                <a:gd name="connsiteY294" fmla="*/ 221658 h 3288871"/>
                <a:gd name="connsiteX295" fmla="*/ 8759648 w 10046571"/>
                <a:gd name="connsiteY295" fmla="*/ 221658 h 3288871"/>
                <a:gd name="connsiteX296" fmla="*/ 8793291 w 10046571"/>
                <a:gd name="connsiteY296" fmla="*/ 208391 h 3288871"/>
                <a:gd name="connsiteX297" fmla="*/ 8841562 w 10046571"/>
                <a:gd name="connsiteY297" fmla="*/ 201973 h 3288871"/>
                <a:gd name="connsiteX298" fmla="*/ 8871304 w 10046571"/>
                <a:gd name="connsiteY298" fmla="*/ 171977 h 3288871"/>
                <a:gd name="connsiteX299" fmla="*/ 8875693 w 10046571"/>
                <a:gd name="connsiteY299" fmla="*/ 203920 h 3288871"/>
                <a:gd name="connsiteX300" fmla="*/ 8924451 w 10046571"/>
                <a:gd name="connsiteY300" fmla="*/ 232041 h 3288871"/>
                <a:gd name="connsiteX301" fmla="*/ 8976622 w 10046571"/>
                <a:gd name="connsiteY301" fmla="*/ 222523 h 3288871"/>
                <a:gd name="connsiteX302" fmla="*/ 9008803 w 10046571"/>
                <a:gd name="connsiteY302" fmla="*/ 201252 h 3288871"/>
                <a:gd name="connsiteX303" fmla="*/ 9111683 w 10046571"/>
                <a:gd name="connsiteY303" fmla="*/ 153734 h 3288871"/>
                <a:gd name="connsiteX304" fmla="*/ 9222364 w 10046571"/>
                <a:gd name="connsiteY304" fmla="*/ 169165 h 3288871"/>
                <a:gd name="connsiteX305" fmla="*/ 9274048 w 10046571"/>
                <a:gd name="connsiteY305" fmla="*/ 178611 h 3288871"/>
                <a:gd name="connsiteX306" fmla="*/ 9311104 w 10046571"/>
                <a:gd name="connsiteY306" fmla="*/ 203199 h 3288871"/>
                <a:gd name="connsiteX307" fmla="*/ 9365225 w 10046571"/>
                <a:gd name="connsiteY307" fmla="*/ 158926 h 3288871"/>
                <a:gd name="connsiteX308" fmla="*/ 9383754 w 10046571"/>
                <a:gd name="connsiteY308" fmla="*/ 150129 h 3288871"/>
                <a:gd name="connsiteX309" fmla="*/ 9565134 w 10046571"/>
                <a:gd name="connsiteY309" fmla="*/ 102107 h 3288871"/>
                <a:gd name="connsiteX310" fmla="*/ 9623644 w 10046571"/>
                <a:gd name="connsiteY310" fmla="*/ 50984 h 3288871"/>
                <a:gd name="connsiteX311" fmla="*/ 9674353 w 10046571"/>
                <a:gd name="connsiteY311" fmla="*/ 20916 h 3288871"/>
                <a:gd name="connsiteX312" fmla="*/ 9742127 w 10046571"/>
                <a:gd name="connsiteY312" fmla="*/ 34904 h 3288871"/>
                <a:gd name="connsiteX313" fmla="*/ 9801124 w 10046571"/>
                <a:gd name="connsiteY313" fmla="*/ 35770 h 3288871"/>
                <a:gd name="connsiteX314" fmla="*/ 9808925 w 10046571"/>
                <a:gd name="connsiteY314" fmla="*/ 121287 h 3288871"/>
                <a:gd name="connsiteX315" fmla="*/ 9852808 w 10046571"/>
                <a:gd name="connsiteY315" fmla="*/ 121431 h 3288871"/>
                <a:gd name="connsiteX316" fmla="*/ 9878162 w 10046571"/>
                <a:gd name="connsiteY316" fmla="*/ 133256 h 3288871"/>
                <a:gd name="connsiteX317" fmla="*/ 9929358 w 10046571"/>
                <a:gd name="connsiteY317" fmla="*/ 140828 h 3288871"/>
                <a:gd name="connsiteX318" fmla="*/ 10033701 w 10046571"/>
                <a:gd name="connsiteY318" fmla="*/ 153158 h 3288871"/>
                <a:gd name="connsiteX319" fmla="*/ 10033701 w 10046571"/>
                <a:gd name="connsiteY319" fmla="*/ 240838 h 3288871"/>
                <a:gd name="connsiteX320" fmla="*/ 9999083 w 10046571"/>
                <a:gd name="connsiteY320" fmla="*/ 252303 h 3288871"/>
                <a:gd name="connsiteX321" fmla="*/ 9880600 w 10046571"/>
                <a:gd name="connsiteY321" fmla="*/ 243506 h 3288871"/>
                <a:gd name="connsiteX322" fmla="*/ 9829892 w 10046571"/>
                <a:gd name="connsiteY322" fmla="*/ 236512 h 3288871"/>
                <a:gd name="connsiteX323" fmla="*/ 9804050 w 10046571"/>
                <a:gd name="connsiteY323" fmla="*/ 225408 h 3288871"/>
                <a:gd name="connsiteX324" fmla="*/ 9760655 w 10046571"/>
                <a:gd name="connsiteY324" fmla="*/ 225263 h 3288871"/>
                <a:gd name="connsiteX325" fmla="*/ 9752854 w 10046571"/>
                <a:gd name="connsiteY325" fmla="*/ 145659 h 3288871"/>
                <a:gd name="connsiteX326" fmla="*/ 9694344 w 10046571"/>
                <a:gd name="connsiteY326" fmla="*/ 144793 h 3288871"/>
                <a:gd name="connsiteX327" fmla="*/ 9626570 w 10046571"/>
                <a:gd name="connsiteY327" fmla="*/ 131670 h 3288871"/>
                <a:gd name="connsiteX328" fmla="*/ 9576349 w 10046571"/>
                <a:gd name="connsiteY328" fmla="*/ 159791 h 3288871"/>
                <a:gd name="connsiteX329" fmla="*/ 9518326 w 10046571"/>
                <a:gd name="connsiteY329" fmla="*/ 207309 h 3288871"/>
                <a:gd name="connsiteX330" fmla="*/ 9337921 w 10046571"/>
                <a:gd name="connsiteY330" fmla="*/ 252159 h 3288871"/>
                <a:gd name="connsiteX331" fmla="*/ 9319393 w 10046571"/>
                <a:gd name="connsiteY331" fmla="*/ 260379 h 3288871"/>
                <a:gd name="connsiteX332" fmla="*/ 9265759 w 10046571"/>
                <a:gd name="connsiteY332" fmla="*/ 301623 h 3288871"/>
                <a:gd name="connsiteX333" fmla="*/ 9228702 w 10046571"/>
                <a:gd name="connsiteY333" fmla="*/ 278838 h 3288871"/>
                <a:gd name="connsiteX334" fmla="*/ 9177019 w 10046571"/>
                <a:gd name="connsiteY334" fmla="*/ 270041 h 3288871"/>
                <a:gd name="connsiteX335" fmla="*/ 9066825 w 10046571"/>
                <a:gd name="connsiteY335" fmla="*/ 255692 h 3288871"/>
                <a:gd name="connsiteX336" fmla="*/ 8964433 w 10046571"/>
                <a:gd name="connsiteY336" fmla="*/ 299965 h 3288871"/>
                <a:gd name="connsiteX337" fmla="*/ 8932740 w 10046571"/>
                <a:gd name="connsiteY337" fmla="*/ 319866 h 3288871"/>
                <a:gd name="connsiteX338" fmla="*/ 8881056 w 10046571"/>
                <a:gd name="connsiteY338" fmla="*/ 328663 h 3288871"/>
                <a:gd name="connsiteX339" fmla="*/ 8832298 w 10046571"/>
                <a:gd name="connsiteY339" fmla="*/ 302344 h 3288871"/>
                <a:gd name="connsiteX340" fmla="*/ 8827910 w 10046571"/>
                <a:gd name="connsiteY340" fmla="*/ 272565 h 3288871"/>
                <a:gd name="connsiteX341" fmla="*/ 8798167 w 10046571"/>
                <a:gd name="connsiteY341" fmla="*/ 300542 h 3288871"/>
                <a:gd name="connsiteX342" fmla="*/ 8750384 w 10046571"/>
                <a:gd name="connsiteY342" fmla="*/ 306599 h 3288871"/>
                <a:gd name="connsiteX343" fmla="*/ 8716741 w 10046571"/>
                <a:gd name="connsiteY343" fmla="*/ 319001 h 3288871"/>
                <a:gd name="connsiteX344" fmla="*/ 8699675 w 10046571"/>
                <a:gd name="connsiteY344" fmla="*/ 319001 h 3288871"/>
                <a:gd name="connsiteX345" fmla="*/ 8645066 w 10046571"/>
                <a:gd name="connsiteY345" fmla="*/ 296576 h 3288871"/>
                <a:gd name="connsiteX346" fmla="*/ 8555351 w 10046571"/>
                <a:gd name="connsiteY346" fmla="*/ 299604 h 3288871"/>
                <a:gd name="connsiteX347" fmla="*/ 8398349 w 10046571"/>
                <a:gd name="connsiteY347" fmla="*/ 303065 h 3288871"/>
                <a:gd name="connsiteX348" fmla="*/ 8281330 w 10046571"/>
                <a:gd name="connsiteY348" fmla="*/ 303065 h 3288871"/>
                <a:gd name="connsiteX349" fmla="*/ 8172599 w 10046571"/>
                <a:gd name="connsiteY349" fmla="*/ 306094 h 3288871"/>
                <a:gd name="connsiteX350" fmla="*/ 8167723 w 10046571"/>
                <a:gd name="connsiteY350" fmla="*/ 329384 h 3288871"/>
                <a:gd name="connsiteX351" fmla="*/ 8101412 w 10046571"/>
                <a:gd name="connsiteY351" fmla="*/ 301768 h 3288871"/>
                <a:gd name="connsiteX352" fmla="*/ 8054604 w 10046571"/>
                <a:gd name="connsiteY352" fmla="*/ 300686 h 3288871"/>
                <a:gd name="connsiteX353" fmla="*/ 7937096 w 10046571"/>
                <a:gd name="connsiteY353" fmla="*/ 204425 h 3288871"/>
                <a:gd name="connsiteX354" fmla="*/ 7881512 w 10046571"/>
                <a:gd name="connsiteY354" fmla="*/ 158926 h 3288871"/>
                <a:gd name="connsiteX355" fmla="*/ 7831779 w 10046571"/>
                <a:gd name="connsiteY355" fmla="*/ 201757 h 3288871"/>
                <a:gd name="connsiteX356" fmla="*/ 7645522 w 10046571"/>
                <a:gd name="connsiteY356" fmla="*/ 152653 h 3288871"/>
                <a:gd name="connsiteX357" fmla="*/ 7561171 w 10046571"/>
                <a:gd name="connsiteY357" fmla="*/ 160873 h 3288871"/>
                <a:gd name="connsiteX358" fmla="*/ 7458778 w 10046571"/>
                <a:gd name="connsiteY358" fmla="*/ 143135 h 3288871"/>
                <a:gd name="connsiteX359" fmla="*/ 7391491 w 10046571"/>
                <a:gd name="connsiteY359" fmla="*/ 204641 h 3288871"/>
                <a:gd name="connsiteX360" fmla="*/ 7324693 w 10046571"/>
                <a:gd name="connsiteY360" fmla="*/ 260379 h 3288871"/>
                <a:gd name="connsiteX361" fmla="*/ 7205723 w 10046571"/>
                <a:gd name="connsiteY361" fmla="*/ 271483 h 3288871"/>
                <a:gd name="connsiteX362" fmla="*/ 7135999 w 10046571"/>
                <a:gd name="connsiteY362" fmla="*/ 270257 h 3288871"/>
                <a:gd name="connsiteX363" fmla="*/ 7096017 w 10046571"/>
                <a:gd name="connsiteY363" fmla="*/ 303787 h 3288871"/>
                <a:gd name="connsiteX364" fmla="*/ 6993625 w 10046571"/>
                <a:gd name="connsiteY364" fmla="*/ 319722 h 3288871"/>
                <a:gd name="connsiteX365" fmla="*/ 6942916 w 10046571"/>
                <a:gd name="connsiteY365" fmla="*/ 348564 h 3288871"/>
                <a:gd name="connsiteX366" fmla="*/ 6887331 w 10046571"/>
                <a:gd name="connsiteY366" fmla="*/ 330970 h 3288871"/>
                <a:gd name="connsiteX367" fmla="*/ 6850275 w 10046571"/>
                <a:gd name="connsiteY367" fmla="*/ 318640 h 3288871"/>
                <a:gd name="connsiteX368" fmla="*/ 6801517 w 10046571"/>
                <a:gd name="connsiteY368" fmla="*/ 316693 h 3288871"/>
                <a:gd name="connsiteX369" fmla="*/ 6787377 w 10046571"/>
                <a:gd name="connsiteY369" fmla="*/ 234781 h 3288871"/>
                <a:gd name="connsiteX370" fmla="*/ 6653779 w 10046571"/>
                <a:gd name="connsiteY370" fmla="*/ 251943 h 3288871"/>
                <a:gd name="connsiteX371" fmla="*/ 6545536 w 10046571"/>
                <a:gd name="connsiteY371" fmla="*/ 243146 h 3288871"/>
                <a:gd name="connsiteX372" fmla="*/ 6461185 w 10046571"/>
                <a:gd name="connsiteY372" fmla="*/ 223461 h 3288871"/>
                <a:gd name="connsiteX373" fmla="*/ 6327587 w 10046571"/>
                <a:gd name="connsiteY373" fmla="*/ 226489 h 3288871"/>
                <a:gd name="connsiteX374" fmla="*/ 6322223 w 10046571"/>
                <a:gd name="connsiteY374" fmla="*/ 252880 h 3288871"/>
                <a:gd name="connsiteX375" fmla="*/ 6190089 w 10046571"/>
                <a:gd name="connsiteY375" fmla="*/ 255548 h 3288871"/>
                <a:gd name="connsiteX376" fmla="*/ 6101349 w 10046571"/>
                <a:gd name="connsiteY376" fmla="*/ 227427 h 3288871"/>
                <a:gd name="connsiteX377" fmla="*/ 6016022 w 10046571"/>
                <a:gd name="connsiteY377" fmla="*/ 192599 h 3288871"/>
                <a:gd name="connsiteX378" fmla="*/ 5909241 w 10046571"/>
                <a:gd name="connsiteY378" fmla="*/ 135276 h 3288871"/>
                <a:gd name="connsiteX379" fmla="*/ 5779057 w 10046571"/>
                <a:gd name="connsiteY379" fmla="*/ 124532 h 3288871"/>
                <a:gd name="connsiteX380" fmla="*/ 5750289 w 10046571"/>
                <a:gd name="connsiteY380" fmla="*/ 145515 h 3288871"/>
                <a:gd name="connsiteX381" fmla="*/ 5668863 w 10046571"/>
                <a:gd name="connsiteY381" fmla="*/ 145515 h 3288871"/>
                <a:gd name="connsiteX382" fmla="*/ 5597189 w 10046571"/>
                <a:gd name="connsiteY382" fmla="*/ 128425 h 3288871"/>
                <a:gd name="connsiteX383" fmla="*/ 5546480 w 10046571"/>
                <a:gd name="connsiteY383" fmla="*/ 128786 h 3288871"/>
                <a:gd name="connsiteX384" fmla="*/ 5491383 w 10046571"/>
                <a:gd name="connsiteY384" fmla="*/ 140323 h 3288871"/>
                <a:gd name="connsiteX385" fmla="*/ 5448476 w 10046571"/>
                <a:gd name="connsiteY385" fmla="*/ 163253 h 3288871"/>
                <a:gd name="connsiteX386" fmla="*/ 5321704 w 10046571"/>
                <a:gd name="connsiteY386" fmla="*/ 224326 h 3288871"/>
                <a:gd name="connsiteX387" fmla="*/ 5191520 w 10046571"/>
                <a:gd name="connsiteY387" fmla="*/ 239757 h 3288871"/>
                <a:gd name="connsiteX388" fmla="*/ 5123746 w 10046571"/>
                <a:gd name="connsiteY388" fmla="*/ 236512 h 3288871"/>
                <a:gd name="connsiteX389" fmla="*/ 5055972 w 10046571"/>
                <a:gd name="connsiteY389" fmla="*/ 207309 h 3288871"/>
                <a:gd name="connsiteX390" fmla="*/ 4928225 w 10046571"/>
                <a:gd name="connsiteY390" fmla="*/ 208968 h 3288871"/>
                <a:gd name="connsiteX391" fmla="*/ 4887268 w 10046571"/>
                <a:gd name="connsiteY391" fmla="*/ 241055 h 3288871"/>
                <a:gd name="connsiteX392" fmla="*/ 4819007 w 10046571"/>
                <a:gd name="connsiteY392" fmla="*/ 228508 h 3288871"/>
                <a:gd name="connsiteX393" fmla="*/ 4736605 w 10046571"/>
                <a:gd name="connsiteY393" fmla="*/ 210193 h 3288871"/>
                <a:gd name="connsiteX394" fmla="*/ 4704913 w 10046571"/>
                <a:gd name="connsiteY394" fmla="*/ 260018 h 3288871"/>
                <a:gd name="connsiteX395" fmla="*/ 4599107 w 10046571"/>
                <a:gd name="connsiteY395" fmla="*/ 303210 h 3288871"/>
                <a:gd name="connsiteX396" fmla="*/ 4449419 w 10046571"/>
                <a:gd name="connsiteY396" fmla="*/ 305733 h 3288871"/>
                <a:gd name="connsiteX397" fmla="*/ 4388959 w 10046571"/>
                <a:gd name="connsiteY397" fmla="*/ 365437 h 3288871"/>
                <a:gd name="connsiteX398" fmla="*/ 4346540 w 10046571"/>
                <a:gd name="connsiteY398" fmla="*/ 350367 h 3288871"/>
                <a:gd name="connsiteX399" fmla="*/ 4269014 w 10046571"/>
                <a:gd name="connsiteY399" fmla="*/ 351232 h 3288871"/>
                <a:gd name="connsiteX400" fmla="*/ 4092021 w 10046571"/>
                <a:gd name="connsiteY400" fmla="*/ 271483 h 3288871"/>
                <a:gd name="connsiteX401" fmla="*/ 3964275 w 10046571"/>
                <a:gd name="connsiteY401" fmla="*/ 255043 h 3288871"/>
                <a:gd name="connsiteX402" fmla="*/ 3905278 w 10046571"/>
                <a:gd name="connsiteY402" fmla="*/ 284751 h 3288871"/>
                <a:gd name="connsiteX403" fmla="*/ 3845792 w 10046571"/>
                <a:gd name="connsiteY403" fmla="*/ 287491 h 3288871"/>
                <a:gd name="connsiteX404" fmla="*/ 3630281 w 10046571"/>
                <a:gd name="connsiteY404" fmla="*/ 276170 h 3288871"/>
                <a:gd name="connsiteX405" fmla="*/ 3515211 w 10046571"/>
                <a:gd name="connsiteY405" fmla="*/ 190869 h 3288871"/>
                <a:gd name="connsiteX406" fmla="*/ 3431835 w 10046571"/>
                <a:gd name="connsiteY406" fmla="*/ 252159 h 3288871"/>
                <a:gd name="connsiteX407" fmla="*/ 3320667 w 10046571"/>
                <a:gd name="connsiteY407" fmla="*/ 272060 h 3288871"/>
                <a:gd name="connsiteX408" fmla="*/ 3219249 w 10046571"/>
                <a:gd name="connsiteY408" fmla="*/ 255043 h 3288871"/>
                <a:gd name="connsiteX409" fmla="*/ 3109543 w 10046571"/>
                <a:gd name="connsiteY409" fmla="*/ 319722 h 3288871"/>
                <a:gd name="connsiteX410" fmla="*/ 2994473 w 10046571"/>
                <a:gd name="connsiteY410" fmla="*/ 283309 h 3288871"/>
                <a:gd name="connsiteX411" fmla="*/ 2879404 w 10046571"/>
                <a:gd name="connsiteY411" fmla="*/ 223317 h 3288871"/>
                <a:gd name="connsiteX412" fmla="*/ 2812605 w 10046571"/>
                <a:gd name="connsiteY412" fmla="*/ 238531 h 3288871"/>
                <a:gd name="connsiteX413" fmla="*/ 2745806 w 10046571"/>
                <a:gd name="connsiteY413" fmla="*/ 239252 h 3288871"/>
                <a:gd name="connsiteX414" fmla="*/ 2694122 w 10046571"/>
                <a:gd name="connsiteY414" fmla="*/ 254322 h 3288871"/>
                <a:gd name="connsiteX415" fmla="*/ 2591243 w 10046571"/>
                <a:gd name="connsiteY415" fmla="*/ 259153 h 3288871"/>
                <a:gd name="connsiteX416" fmla="*/ 2526883 w 10046571"/>
                <a:gd name="connsiteY416" fmla="*/ 318496 h 3288871"/>
                <a:gd name="connsiteX417" fmla="*/ 2305519 w 10046571"/>
                <a:gd name="connsiteY417" fmla="*/ 365221 h 3288871"/>
                <a:gd name="connsiteX418" fmla="*/ 2195813 w 10046571"/>
                <a:gd name="connsiteY418" fmla="*/ 301984 h 3288871"/>
                <a:gd name="connsiteX419" fmla="*/ 2025159 w 10046571"/>
                <a:gd name="connsiteY419" fmla="*/ 303065 h 3288871"/>
                <a:gd name="connsiteX420" fmla="*/ 1881322 w 10046571"/>
                <a:gd name="connsiteY420" fmla="*/ 303787 h 3288871"/>
                <a:gd name="connsiteX421" fmla="*/ 1841341 w 10046571"/>
                <a:gd name="connsiteY421" fmla="*/ 274367 h 3288871"/>
                <a:gd name="connsiteX422" fmla="*/ 1782831 w 10046571"/>
                <a:gd name="connsiteY422" fmla="*/ 255548 h 3288871"/>
                <a:gd name="connsiteX423" fmla="*/ 1701405 w 10046571"/>
                <a:gd name="connsiteY423" fmla="*/ 211491 h 3288871"/>
                <a:gd name="connsiteX424" fmla="*/ 1645333 w 10046571"/>
                <a:gd name="connsiteY424" fmla="*/ 208607 h 3288871"/>
                <a:gd name="connsiteX425" fmla="*/ 1604376 w 10046571"/>
                <a:gd name="connsiteY425" fmla="*/ 178827 h 3288871"/>
                <a:gd name="connsiteX426" fmla="*/ 1492232 w 10046571"/>
                <a:gd name="connsiteY426" fmla="*/ 176304 h 3288871"/>
                <a:gd name="connsiteX427" fmla="*/ 1341081 w 10046571"/>
                <a:gd name="connsiteY427" fmla="*/ 161089 h 3288871"/>
                <a:gd name="connsiteX428" fmla="*/ 1247953 w 10046571"/>
                <a:gd name="connsiteY428" fmla="*/ 207886 h 3288871"/>
                <a:gd name="connsiteX429" fmla="*/ 1146048 w 10046571"/>
                <a:gd name="connsiteY429" fmla="*/ 251798 h 3288871"/>
                <a:gd name="connsiteX430" fmla="*/ 1027566 w 10046571"/>
                <a:gd name="connsiteY430" fmla="*/ 243001 h 3288871"/>
                <a:gd name="connsiteX431" fmla="*/ 976857 w 10046571"/>
                <a:gd name="connsiteY431" fmla="*/ 236007 h 3288871"/>
                <a:gd name="connsiteX432" fmla="*/ 951503 w 10046571"/>
                <a:gd name="connsiteY432" fmla="*/ 224903 h 3288871"/>
                <a:gd name="connsiteX433" fmla="*/ 908108 w 10046571"/>
                <a:gd name="connsiteY433" fmla="*/ 224687 h 3288871"/>
                <a:gd name="connsiteX434" fmla="*/ 900307 w 10046571"/>
                <a:gd name="connsiteY434" fmla="*/ 145154 h 3288871"/>
                <a:gd name="connsiteX435" fmla="*/ 841309 w 10046571"/>
                <a:gd name="connsiteY435" fmla="*/ 144217 h 3288871"/>
                <a:gd name="connsiteX436" fmla="*/ 774023 w 10046571"/>
                <a:gd name="connsiteY436" fmla="*/ 131165 h 3288871"/>
                <a:gd name="connsiteX437" fmla="*/ 723314 w 10046571"/>
                <a:gd name="connsiteY437" fmla="*/ 159287 h 3288871"/>
                <a:gd name="connsiteX438" fmla="*/ 665292 w 10046571"/>
                <a:gd name="connsiteY438" fmla="*/ 206804 h 3288871"/>
                <a:gd name="connsiteX439" fmla="*/ 618695 w 10046571"/>
                <a:gd name="connsiteY439" fmla="*/ 216785 h 3288871"/>
                <a:gd name="connsiteX440" fmla="*/ 641615 w 10046571"/>
                <a:gd name="connsiteY440" fmla="*/ 108172 h 3288871"/>
                <a:gd name="connsiteX441" fmla="*/ 669680 w 10046571"/>
                <a:gd name="connsiteY441" fmla="*/ 101746 h 3288871"/>
                <a:gd name="connsiteX442" fmla="*/ 728190 w 10046571"/>
                <a:gd name="connsiteY442" fmla="*/ 50695 h 3288871"/>
                <a:gd name="connsiteX443" fmla="*/ 778899 w 10046571"/>
                <a:gd name="connsiteY443" fmla="*/ 20555 h 3288871"/>
                <a:gd name="connsiteX444" fmla="*/ 846673 w 10046571"/>
                <a:gd name="connsiteY444" fmla="*/ 34544 h 3288871"/>
                <a:gd name="connsiteX445" fmla="*/ 905670 w 10046571"/>
                <a:gd name="connsiteY445" fmla="*/ 35409 h 3288871"/>
                <a:gd name="connsiteX446" fmla="*/ 913472 w 10046571"/>
                <a:gd name="connsiteY446" fmla="*/ 120926 h 3288871"/>
                <a:gd name="connsiteX447" fmla="*/ 957354 w 10046571"/>
                <a:gd name="connsiteY447" fmla="*/ 121071 h 3288871"/>
                <a:gd name="connsiteX448" fmla="*/ 982708 w 10046571"/>
                <a:gd name="connsiteY448" fmla="*/ 132968 h 3288871"/>
                <a:gd name="connsiteX449" fmla="*/ 1033904 w 10046571"/>
                <a:gd name="connsiteY449" fmla="*/ 140467 h 3288871"/>
                <a:gd name="connsiteX450" fmla="*/ 1152875 w 10046571"/>
                <a:gd name="connsiteY450" fmla="*/ 149985 h 3288871"/>
                <a:gd name="connsiteX451" fmla="*/ 1254779 w 10046571"/>
                <a:gd name="connsiteY451" fmla="*/ 102828 h 3288871"/>
                <a:gd name="connsiteX452" fmla="*/ 1348395 w 10046571"/>
                <a:gd name="connsiteY452" fmla="*/ 52642 h 3288871"/>
                <a:gd name="connsiteX453" fmla="*/ 1500033 w 10046571"/>
                <a:gd name="connsiteY453" fmla="*/ 68938 h 3288871"/>
                <a:gd name="connsiteX454" fmla="*/ 1612665 w 10046571"/>
                <a:gd name="connsiteY454" fmla="*/ 71606 h 3288871"/>
                <a:gd name="connsiteX455" fmla="*/ 1654109 w 10046571"/>
                <a:gd name="connsiteY455" fmla="*/ 103549 h 3288871"/>
                <a:gd name="connsiteX456" fmla="*/ 1710181 w 10046571"/>
                <a:gd name="connsiteY456" fmla="*/ 106577 h 3288871"/>
                <a:gd name="connsiteX457" fmla="*/ 1792095 w 10046571"/>
                <a:gd name="connsiteY457" fmla="*/ 153879 h 3288871"/>
                <a:gd name="connsiteX458" fmla="*/ 1851093 w 10046571"/>
                <a:gd name="connsiteY458" fmla="*/ 173996 h 3288871"/>
                <a:gd name="connsiteX459" fmla="*/ 1891562 w 10046571"/>
                <a:gd name="connsiteY459" fmla="*/ 205506 h 3288871"/>
                <a:gd name="connsiteX460" fmla="*/ 2035887 w 10046571"/>
                <a:gd name="connsiteY460" fmla="*/ 204785 h 3288871"/>
                <a:gd name="connsiteX461" fmla="*/ 2207515 w 10046571"/>
                <a:gd name="connsiteY461" fmla="*/ 203560 h 3288871"/>
                <a:gd name="connsiteX462" fmla="*/ 2317709 w 10046571"/>
                <a:gd name="connsiteY462" fmla="*/ 271483 h 3288871"/>
                <a:gd name="connsiteX463" fmla="*/ 2540534 w 10046571"/>
                <a:gd name="connsiteY463" fmla="*/ 221298 h 3288871"/>
                <a:gd name="connsiteX464" fmla="*/ 2604895 w 10046571"/>
                <a:gd name="connsiteY464" fmla="*/ 157700 h 3288871"/>
                <a:gd name="connsiteX465" fmla="*/ 2708263 w 10046571"/>
                <a:gd name="connsiteY465" fmla="*/ 152509 h 3288871"/>
                <a:gd name="connsiteX466" fmla="*/ 2759947 w 10046571"/>
                <a:gd name="connsiteY466" fmla="*/ 136357 h 3288871"/>
                <a:gd name="connsiteX467" fmla="*/ 2827232 w 10046571"/>
                <a:gd name="connsiteY467" fmla="*/ 135420 h 3288871"/>
                <a:gd name="connsiteX468" fmla="*/ 2894520 w 10046571"/>
                <a:gd name="connsiteY468" fmla="*/ 119124 h 3288871"/>
                <a:gd name="connsiteX469" fmla="*/ 3010076 w 10046571"/>
                <a:gd name="connsiteY469" fmla="*/ 183658 h 3288871"/>
                <a:gd name="connsiteX470" fmla="*/ 3125633 w 10046571"/>
                <a:gd name="connsiteY470" fmla="*/ 222740 h 3288871"/>
                <a:gd name="connsiteX471" fmla="*/ 3235827 w 10046571"/>
                <a:gd name="connsiteY471" fmla="*/ 153158 h 3288871"/>
                <a:gd name="connsiteX472" fmla="*/ 3337731 w 10046571"/>
                <a:gd name="connsiteY472" fmla="*/ 171473 h 3288871"/>
                <a:gd name="connsiteX473" fmla="*/ 3448900 w 10046571"/>
                <a:gd name="connsiteY473" fmla="*/ 150129 h 3288871"/>
                <a:gd name="connsiteX474" fmla="*/ 3532764 w 10046571"/>
                <a:gd name="connsiteY474" fmla="*/ 84369 h 3288871"/>
                <a:gd name="connsiteX475" fmla="*/ 3648809 w 10046571"/>
                <a:gd name="connsiteY475" fmla="*/ 175943 h 3288871"/>
                <a:gd name="connsiteX476" fmla="*/ 3865297 w 10046571"/>
                <a:gd name="connsiteY476" fmla="*/ 187985 h 3288871"/>
                <a:gd name="connsiteX477" fmla="*/ 3924781 w 10046571"/>
                <a:gd name="connsiteY477" fmla="*/ 185100 h 3288871"/>
                <a:gd name="connsiteX478" fmla="*/ 3984266 w 10046571"/>
                <a:gd name="connsiteY478" fmla="*/ 153158 h 3288871"/>
                <a:gd name="connsiteX479" fmla="*/ 4112988 w 10046571"/>
                <a:gd name="connsiteY479" fmla="*/ 170968 h 3288871"/>
                <a:gd name="connsiteX480" fmla="*/ 4290468 w 10046571"/>
                <a:gd name="connsiteY480" fmla="*/ 256629 h 3288871"/>
                <a:gd name="connsiteX481" fmla="*/ 4368481 w 10046571"/>
                <a:gd name="connsiteY481" fmla="*/ 255548 h 3288871"/>
                <a:gd name="connsiteX482" fmla="*/ 4411388 w 10046571"/>
                <a:gd name="connsiteY482" fmla="*/ 271699 h 3288871"/>
                <a:gd name="connsiteX483" fmla="*/ 4471848 w 10046571"/>
                <a:gd name="connsiteY483" fmla="*/ 207525 h 3288871"/>
                <a:gd name="connsiteX484" fmla="*/ 4622024 w 10046571"/>
                <a:gd name="connsiteY484" fmla="*/ 204785 h 3288871"/>
                <a:gd name="connsiteX485" fmla="*/ 4728804 w 10046571"/>
                <a:gd name="connsiteY485" fmla="*/ 158421 h 3288871"/>
                <a:gd name="connsiteX486" fmla="*/ 4760497 w 10046571"/>
                <a:gd name="connsiteY486" fmla="*/ 104991 h 3288871"/>
                <a:gd name="connsiteX487" fmla="*/ 4843874 w 10046571"/>
                <a:gd name="connsiteY487" fmla="*/ 124532 h 3288871"/>
                <a:gd name="connsiteX488" fmla="*/ 4912135 w 10046571"/>
                <a:gd name="connsiteY488" fmla="*/ 138160 h 3288871"/>
                <a:gd name="connsiteX489" fmla="*/ 4953092 w 10046571"/>
                <a:gd name="connsiteY489" fmla="*/ 103693 h 3288871"/>
                <a:gd name="connsiteX490" fmla="*/ 5081326 w 10046571"/>
                <a:gd name="connsiteY490" fmla="*/ 102107 h 3288871"/>
                <a:gd name="connsiteX491" fmla="*/ 5149588 w 10046571"/>
                <a:gd name="connsiteY491" fmla="*/ 133473 h 3288871"/>
                <a:gd name="connsiteX492" fmla="*/ 5217362 w 10046571"/>
                <a:gd name="connsiteY492" fmla="*/ 136862 h 3288871"/>
                <a:gd name="connsiteX493" fmla="*/ 5348521 w 10046571"/>
                <a:gd name="connsiteY493" fmla="*/ 120422 h 3288871"/>
                <a:gd name="connsiteX494" fmla="*/ 5475780 w 10046571"/>
                <a:gd name="connsiteY494" fmla="*/ 54806 h 3288871"/>
                <a:gd name="connsiteX495" fmla="*/ 5518688 w 10046571"/>
                <a:gd name="connsiteY495" fmla="*/ 30217 h 3288871"/>
                <a:gd name="connsiteX496" fmla="*/ 5574760 w 10046571"/>
                <a:gd name="connsiteY496" fmla="*/ 17887 h 3288871"/>
                <a:gd name="connsiteX497" fmla="*/ 5625468 w 10046571"/>
                <a:gd name="connsiteY497" fmla="*/ 17311 h 3288871"/>
                <a:gd name="connsiteX498" fmla="*/ 5697143 w 10046571"/>
                <a:gd name="connsiteY498" fmla="*/ 35625 h 3288871"/>
                <a:gd name="connsiteX499" fmla="*/ 5779057 w 10046571"/>
                <a:gd name="connsiteY499" fmla="*/ 35625 h 3288871"/>
                <a:gd name="connsiteX500" fmla="*/ 5807824 w 10046571"/>
                <a:gd name="connsiteY500" fmla="*/ 13200 h 3288871"/>
                <a:gd name="connsiteX501" fmla="*/ 5841406 w 10046571"/>
                <a:gd name="connsiteY501" fmla="*/ 1181 h 32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10046571" h="3288871">
                  <a:moveTo>
                    <a:pt x="2686186" y="2868123"/>
                  </a:moveTo>
                  <a:cubicBezTo>
                    <a:pt x="2698176" y="2868616"/>
                    <a:pt x="2708366" y="2870183"/>
                    <a:pt x="2714993" y="2873497"/>
                  </a:cubicBezTo>
                  <a:cubicBezTo>
                    <a:pt x="2739969" y="2885864"/>
                    <a:pt x="2731235" y="2911506"/>
                    <a:pt x="2730622" y="2937865"/>
                  </a:cubicBezTo>
                  <a:cubicBezTo>
                    <a:pt x="2730469" y="2944677"/>
                    <a:pt x="2729703" y="2953463"/>
                    <a:pt x="2729244" y="2962965"/>
                  </a:cubicBezTo>
                  <a:cubicBezTo>
                    <a:pt x="2703654" y="2950405"/>
                    <a:pt x="2630563" y="2962772"/>
                    <a:pt x="2598385" y="2964397"/>
                  </a:cubicBezTo>
                  <a:cubicBezTo>
                    <a:pt x="2598232" y="2964397"/>
                    <a:pt x="2597772" y="2964397"/>
                    <a:pt x="2597619" y="2964397"/>
                  </a:cubicBezTo>
                  <a:cubicBezTo>
                    <a:pt x="2595474" y="2964571"/>
                    <a:pt x="2593482" y="2964571"/>
                    <a:pt x="2591796" y="2964571"/>
                  </a:cubicBezTo>
                  <a:cubicBezTo>
                    <a:pt x="2559159" y="2964397"/>
                    <a:pt x="2547513" y="2964397"/>
                    <a:pt x="2521005" y="2977480"/>
                  </a:cubicBezTo>
                  <a:cubicBezTo>
                    <a:pt x="2475037" y="2999871"/>
                    <a:pt x="2507980" y="2995574"/>
                    <a:pt x="2492198" y="3033931"/>
                  </a:cubicBezTo>
                  <a:cubicBezTo>
                    <a:pt x="2480246" y="3063522"/>
                    <a:pt x="2434890" y="3049530"/>
                    <a:pt x="2405163" y="3049704"/>
                  </a:cubicBezTo>
                  <a:cubicBezTo>
                    <a:pt x="2389535" y="3049897"/>
                    <a:pt x="2364864" y="3054368"/>
                    <a:pt x="2350154" y="3050962"/>
                  </a:cubicBezTo>
                  <a:cubicBezTo>
                    <a:pt x="2301121" y="3039679"/>
                    <a:pt x="2339888" y="3044517"/>
                    <a:pt x="2321654" y="3014927"/>
                  </a:cubicBezTo>
                  <a:cubicBezTo>
                    <a:pt x="2301580" y="2982666"/>
                    <a:pt x="2296371" y="3007051"/>
                    <a:pt x="2270936" y="3020501"/>
                  </a:cubicBezTo>
                  <a:cubicBezTo>
                    <a:pt x="2239216" y="3037163"/>
                    <a:pt x="2211023" y="3031958"/>
                    <a:pt x="2176546" y="3032693"/>
                  </a:cubicBezTo>
                  <a:cubicBezTo>
                    <a:pt x="2159997" y="3033041"/>
                    <a:pt x="2145747" y="3029287"/>
                    <a:pt x="2129351" y="3035731"/>
                  </a:cubicBezTo>
                  <a:cubicBezTo>
                    <a:pt x="2109278" y="3043627"/>
                    <a:pt x="2103455" y="3063154"/>
                    <a:pt x="2083689" y="3068186"/>
                  </a:cubicBezTo>
                  <a:cubicBezTo>
                    <a:pt x="2056720" y="3074804"/>
                    <a:pt x="1998953" y="3073372"/>
                    <a:pt x="1971525" y="3067470"/>
                  </a:cubicBezTo>
                  <a:cubicBezTo>
                    <a:pt x="1961259" y="3065302"/>
                    <a:pt x="1950073" y="3055084"/>
                    <a:pt x="1943791" y="3053652"/>
                  </a:cubicBezTo>
                  <a:cubicBezTo>
                    <a:pt x="1917896" y="3047382"/>
                    <a:pt x="1893685" y="3049897"/>
                    <a:pt x="1866410" y="3049530"/>
                  </a:cubicBezTo>
                  <a:cubicBezTo>
                    <a:pt x="1846031" y="3049356"/>
                    <a:pt x="1813853" y="3043627"/>
                    <a:pt x="1795312" y="3052413"/>
                  </a:cubicBezTo>
                  <a:cubicBezTo>
                    <a:pt x="1770029" y="3064412"/>
                    <a:pt x="1774626" y="3086106"/>
                    <a:pt x="1757005" y="3098473"/>
                  </a:cubicBezTo>
                  <a:cubicBezTo>
                    <a:pt x="1723907" y="3121773"/>
                    <a:pt x="1647292" y="3094893"/>
                    <a:pt x="1608219" y="3104743"/>
                  </a:cubicBezTo>
                  <a:cubicBezTo>
                    <a:pt x="1574049" y="3113355"/>
                    <a:pt x="1564702" y="3143642"/>
                    <a:pt x="1539419" y="3165511"/>
                  </a:cubicBezTo>
                  <a:cubicBezTo>
                    <a:pt x="1528234" y="3175013"/>
                    <a:pt x="1505862" y="3173387"/>
                    <a:pt x="1496515" y="3185231"/>
                  </a:cubicBezTo>
                  <a:cubicBezTo>
                    <a:pt x="1485023" y="3199746"/>
                    <a:pt x="1493297" y="3201720"/>
                    <a:pt x="1487934" y="3219466"/>
                  </a:cubicBezTo>
                  <a:cubicBezTo>
                    <a:pt x="1475829" y="3259797"/>
                    <a:pt x="1474910" y="3269299"/>
                    <a:pt x="1433078" y="3271273"/>
                  </a:cubicBezTo>
                  <a:cubicBezTo>
                    <a:pt x="1405191" y="3272531"/>
                    <a:pt x="1361520" y="3278260"/>
                    <a:pt x="1334399" y="3267867"/>
                  </a:cubicBezTo>
                  <a:cubicBezTo>
                    <a:pt x="1282914" y="3248321"/>
                    <a:pt x="1243994" y="3192217"/>
                    <a:pt x="1188372" y="3175187"/>
                  </a:cubicBezTo>
                  <a:cubicBezTo>
                    <a:pt x="1147766" y="3162646"/>
                    <a:pt x="1105475" y="3185057"/>
                    <a:pt x="1060579" y="3186121"/>
                  </a:cubicBezTo>
                  <a:cubicBezTo>
                    <a:pt x="1032997" y="3186837"/>
                    <a:pt x="1005262" y="3185773"/>
                    <a:pt x="977528" y="3185773"/>
                  </a:cubicBezTo>
                  <a:cubicBezTo>
                    <a:pt x="946423" y="3185773"/>
                    <a:pt x="911793" y="3192043"/>
                    <a:pt x="883292" y="3177877"/>
                  </a:cubicBezTo>
                  <a:cubicBezTo>
                    <a:pt x="872720" y="3172671"/>
                    <a:pt x="864139" y="3159240"/>
                    <a:pt x="855098" y="3155118"/>
                  </a:cubicBezTo>
                  <a:cubicBezTo>
                    <a:pt x="829969" y="3143468"/>
                    <a:pt x="793807" y="3151712"/>
                    <a:pt x="766532" y="3151712"/>
                  </a:cubicBezTo>
                  <a:cubicBezTo>
                    <a:pt x="743394" y="3151886"/>
                    <a:pt x="678731" y="3140062"/>
                    <a:pt x="658352" y="3153493"/>
                  </a:cubicBezTo>
                  <a:cubicBezTo>
                    <a:pt x="621883" y="3177703"/>
                    <a:pt x="638432" y="3243309"/>
                    <a:pt x="586488" y="3255675"/>
                  </a:cubicBezTo>
                  <a:cubicBezTo>
                    <a:pt x="560745" y="3261771"/>
                    <a:pt x="523204" y="3252985"/>
                    <a:pt x="500679" y="3241335"/>
                  </a:cubicBezTo>
                  <a:cubicBezTo>
                    <a:pt x="494704" y="3238277"/>
                    <a:pt x="487042" y="3225910"/>
                    <a:pt x="481066" y="3223414"/>
                  </a:cubicBezTo>
                  <a:cubicBezTo>
                    <a:pt x="454404" y="3211938"/>
                    <a:pt x="430960" y="3215692"/>
                    <a:pt x="410581" y="3189702"/>
                  </a:cubicBezTo>
                  <a:cubicBezTo>
                    <a:pt x="405677" y="3183605"/>
                    <a:pt x="405065" y="3173755"/>
                    <a:pt x="401233" y="3169091"/>
                  </a:cubicBezTo>
                  <a:cubicBezTo>
                    <a:pt x="380548" y="3144532"/>
                    <a:pt x="337950" y="3115135"/>
                    <a:pt x="299030" y="3120167"/>
                  </a:cubicBezTo>
                  <a:cubicBezTo>
                    <a:pt x="272368" y="3123573"/>
                    <a:pt x="240650" y="3142036"/>
                    <a:pt x="212149" y="3152060"/>
                  </a:cubicBezTo>
                  <a:cubicBezTo>
                    <a:pt x="185334" y="3161563"/>
                    <a:pt x="160358" y="3169807"/>
                    <a:pt x="131244" y="3164795"/>
                  </a:cubicBezTo>
                  <a:cubicBezTo>
                    <a:pt x="126647" y="3164079"/>
                    <a:pt x="118373" y="3152602"/>
                    <a:pt x="111324" y="3150803"/>
                  </a:cubicBezTo>
                  <a:cubicBezTo>
                    <a:pt x="92018" y="3146158"/>
                    <a:pt x="62904" y="3151519"/>
                    <a:pt x="42831" y="3151712"/>
                  </a:cubicBezTo>
                  <a:lnTo>
                    <a:pt x="0" y="3148604"/>
                  </a:lnTo>
                  <a:lnTo>
                    <a:pt x="21288" y="3047727"/>
                  </a:lnTo>
                  <a:lnTo>
                    <a:pt x="40073" y="3048988"/>
                  </a:lnTo>
                  <a:cubicBezTo>
                    <a:pt x="59839" y="3048814"/>
                    <a:pt x="88953" y="3043801"/>
                    <a:pt x="108107" y="3048098"/>
                  </a:cubicBezTo>
                  <a:cubicBezTo>
                    <a:pt x="115155" y="3049704"/>
                    <a:pt x="123429" y="3060464"/>
                    <a:pt x="127873" y="3061180"/>
                  </a:cubicBezTo>
                  <a:cubicBezTo>
                    <a:pt x="156680" y="3065844"/>
                    <a:pt x="181810" y="3058142"/>
                    <a:pt x="208318" y="3049356"/>
                  </a:cubicBezTo>
                  <a:cubicBezTo>
                    <a:pt x="236666" y="3040028"/>
                    <a:pt x="268231" y="3022823"/>
                    <a:pt x="294893" y="3019591"/>
                  </a:cubicBezTo>
                  <a:cubicBezTo>
                    <a:pt x="333506" y="3014753"/>
                    <a:pt x="375951" y="3042176"/>
                    <a:pt x="396484" y="3065128"/>
                  </a:cubicBezTo>
                  <a:cubicBezTo>
                    <a:pt x="400468" y="3069424"/>
                    <a:pt x="401081" y="3078578"/>
                    <a:pt x="405831" y="3084307"/>
                  </a:cubicBezTo>
                  <a:cubicBezTo>
                    <a:pt x="426057" y="3108691"/>
                    <a:pt x="449348" y="3105091"/>
                    <a:pt x="476163" y="3115677"/>
                  </a:cubicBezTo>
                  <a:cubicBezTo>
                    <a:pt x="481986" y="3118000"/>
                    <a:pt x="489800" y="3129650"/>
                    <a:pt x="495470" y="3132340"/>
                  </a:cubicBezTo>
                  <a:cubicBezTo>
                    <a:pt x="517994" y="3143274"/>
                    <a:pt x="555229" y="3151519"/>
                    <a:pt x="580971" y="3145790"/>
                  </a:cubicBezTo>
                  <a:cubicBezTo>
                    <a:pt x="632609" y="3134314"/>
                    <a:pt x="616061" y="3073005"/>
                    <a:pt x="652529" y="3050420"/>
                  </a:cubicBezTo>
                  <a:cubicBezTo>
                    <a:pt x="672755" y="3037879"/>
                    <a:pt x="737265" y="3048814"/>
                    <a:pt x="760250" y="3048814"/>
                  </a:cubicBezTo>
                  <a:cubicBezTo>
                    <a:pt x="787524" y="3048640"/>
                    <a:pt x="823380" y="3041111"/>
                    <a:pt x="848356" y="3051871"/>
                  </a:cubicBezTo>
                  <a:cubicBezTo>
                    <a:pt x="857550" y="3055800"/>
                    <a:pt x="866131" y="3068166"/>
                    <a:pt x="876704" y="3073024"/>
                  </a:cubicBezTo>
                  <a:cubicBezTo>
                    <a:pt x="905051" y="3086106"/>
                    <a:pt x="939681" y="3080359"/>
                    <a:pt x="970480" y="3080359"/>
                  </a:cubicBezTo>
                  <a:cubicBezTo>
                    <a:pt x="998061" y="3080359"/>
                    <a:pt x="1025642" y="3081268"/>
                    <a:pt x="1053224" y="3080726"/>
                  </a:cubicBezTo>
                  <a:cubicBezTo>
                    <a:pt x="1097966" y="3079836"/>
                    <a:pt x="1139798" y="3058858"/>
                    <a:pt x="1180557" y="3070508"/>
                  </a:cubicBezTo>
                  <a:cubicBezTo>
                    <a:pt x="1235719" y="3086455"/>
                    <a:pt x="1274486" y="3138630"/>
                    <a:pt x="1325664" y="3156899"/>
                  </a:cubicBezTo>
                  <a:cubicBezTo>
                    <a:pt x="1352786" y="3166401"/>
                    <a:pt x="1396150" y="3161214"/>
                    <a:pt x="1423885" y="3159956"/>
                  </a:cubicBezTo>
                  <a:cubicBezTo>
                    <a:pt x="1465563" y="3158157"/>
                    <a:pt x="1466482" y="3149370"/>
                    <a:pt x="1478587" y="3111729"/>
                  </a:cubicBezTo>
                  <a:cubicBezTo>
                    <a:pt x="1483950" y="3095067"/>
                    <a:pt x="1475983" y="3093460"/>
                    <a:pt x="1487168" y="3079836"/>
                  </a:cubicBezTo>
                  <a:cubicBezTo>
                    <a:pt x="1496362" y="3068902"/>
                    <a:pt x="1518887" y="3070508"/>
                    <a:pt x="1529919" y="3061548"/>
                  </a:cubicBezTo>
                  <a:cubicBezTo>
                    <a:pt x="1555202" y="3041286"/>
                    <a:pt x="1564242" y="3012973"/>
                    <a:pt x="1598412" y="3004902"/>
                  </a:cubicBezTo>
                  <a:cubicBezTo>
                    <a:pt x="1637026" y="2995574"/>
                    <a:pt x="1713488" y="3020849"/>
                    <a:pt x="1746432" y="2998980"/>
                  </a:cubicBezTo>
                  <a:cubicBezTo>
                    <a:pt x="1764053" y="2987330"/>
                    <a:pt x="1759456" y="2967261"/>
                    <a:pt x="1784586" y="2956153"/>
                  </a:cubicBezTo>
                  <a:cubicBezTo>
                    <a:pt x="1803127" y="2948083"/>
                    <a:pt x="1835151" y="2953463"/>
                    <a:pt x="1855224" y="2953637"/>
                  </a:cubicBezTo>
                  <a:cubicBezTo>
                    <a:pt x="1882499" y="2953811"/>
                    <a:pt x="1906709" y="2951663"/>
                    <a:pt x="1932298" y="2957392"/>
                  </a:cubicBezTo>
                  <a:cubicBezTo>
                    <a:pt x="1938581" y="2958824"/>
                    <a:pt x="1949613" y="2968152"/>
                    <a:pt x="1959880" y="2970300"/>
                  </a:cubicBezTo>
                  <a:cubicBezTo>
                    <a:pt x="1987154" y="2975854"/>
                    <a:pt x="2044615" y="2977112"/>
                    <a:pt x="2071584" y="2970842"/>
                  </a:cubicBezTo>
                  <a:cubicBezTo>
                    <a:pt x="2091350" y="2966371"/>
                    <a:pt x="2096866" y="2947909"/>
                    <a:pt x="2116939" y="2940729"/>
                  </a:cubicBezTo>
                  <a:cubicBezTo>
                    <a:pt x="2133335" y="2934807"/>
                    <a:pt x="2147585" y="2938213"/>
                    <a:pt x="2163981" y="2937865"/>
                  </a:cubicBezTo>
                  <a:cubicBezTo>
                    <a:pt x="2198304" y="2937323"/>
                    <a:pt x="2226499" y="2941987"/>
                    <a:pt x="2257757" y="2926563"/>
                  </a:cubicBezTo>
                  <a:cubicBezTo>
                    <a:pt x="2283040" y="2914022"/>
                    <a:pt x="2288250" y="2891244"/>
                    <a:pt x="2308169" y="2921376"/>
                  </a:cubicBezTo>
                  <a:cubicBezTo>
                    <a:pt x="2326404" y="2948799"/>
                    <a:pt x="2287790" y="2944309"/>
                    <a:pt x="2336517" y="2954895"/>
                  </a:cubicBezTo>
                  <a:cubicBezTo>
                    <a:pt x="2351227" y="2958108"/>
                    <a:pt x="2375744" y="2953985"/>
                    <a:pt x="2391374" y="2953811"/>
                  </a:cubicBezTo>
                  <a:cubicBezTo>
                    <a:pt x="2420946" y="2953637"/>
                    <a:pt x="2466149" y="2966545"/>
                    <a:pt x="2478100" y="2939123"/>
                  </a:cubicBezTo>
                  <a:cubicBezTo>
                    <a:pt x="2493730" y="2903436"/>
                    <a:pt x="2460939" y="2907558"/>
                    <a:pt x="2506601" y="2886599"/>
                  </a:cubicBezTo>
                  <a:cubicBezTo>
                    <a:pt x="2533111" y="2874407"/>
                    <a:pt x="2544603" y="2874407"/>
                    <a:pt x="2577240" y="2874581"/>
                  </a:cubicBezTo>
                  <a:cubicBezTo>
                    <a:pt x="2598041" y="2874843"/>
                    <a:pt x="2650215" y="2866645"/>
                    <a:pt x="2686186" y="2868123"/>
                  </a:cubicBezTo>
                  <a:close/>
                  <a:moveTo>
                    <a:pt x="3850611" y="2796620"/>
                  </a:moveTo>
                  <a:cubicBezTo>
                    <a:pt x="3866593" y="2794329"/>
                    <a:pt x="3884863" y="2802586"/>
                    <a:pt x="3907109" y="2827770"/>
                  </a:cubicBezTo>
                  <a:cubicBezTo>
                    <a:pt x="3938574" y="2863069"/>
                    <a:pt x="3945340" y="2900893"/>
                    <a:pt x="4003196" y="2908255"/>
                  </a:cubicBezTo>
                  <a:cubicBezTo>
                    <a:pt x="4046165" y="2913624"/>
                    <a:pt x="4095224" y="2907165"/>
                    <a:pt x="4138869" y="2907165"/>
                  </a:cubicBezTo>
                  <a:cubicBezTo>
                    <a:pt x="4175071" y="2907165"/>
                    <a:pt x="4211273" y="2906634"/>
                    <a:pt x="4247475" y="2907006"/>
                  </a:cubicBezTo>
                  <a:cubicBezTo>
                    <a:pt x="4269806" y="2907165"/>
                    <a:pt x="4287061" y="2905730"/>
                    <a:pt x="4307699" y="2915777"/>
                  </a:cubicBezTo>
                  <a:cubicBezTo>
                    <a:pt x="4326985" y="2925453"/>
                    <a:pt x="4334428" y="2945547"/>
                    <a:pt x="4350668" y="2953947"/>
                  </a:cubicBezTo>
                  <a:cubicBezTo>
                    <a:pt x="4364540" y="2961123"/>
                    <a:pt x="4408185" y="2963808"/>
                    <a:pt x="4424764" y="2967051"/>
                  </a:cubicBezTo>
                  <a:cubicBezTo>
                    <a:pt x="4454538" y="2972792"/>
                    <a:pt x="4484650" y="2970639"/>
                    <a:pt x="4515100" y="2970453"/>
                  </a:cubicBezTo>
                  <a:cubicBezTo>
                    <a:pt x="4569234" y="2970081"/>
                    <a:pt x="4611864" y="2966147"/>
                    <a:pt x="4660923" y="2993578"/>
                  </a:cubicBezTo>
                  <a:cubicBezTo>
                    <a:pt x="4707952" y="3019733"/>
                    <a:pt x="4740094" y="3061862"/>
                    <a:pt x="4776973" y="3098064"/>
                  </a:cubicBezTo>
                  <a:cubicBezTo>
                    <a:pt x="4801333" y="3121747"/>
                    <a:pt x="4827385" y="3147902"/>
                    <a:pt x="4865955" y="3145404"/>
                  </a:cubicBezTo>
                  <a:cubicBezTo>
                    <a:pt x="4896744" y="3143437"/>
                    <a:pt x="4915352" y="3125867"/>
                    <a:pt x="4942758" y="3115102"/>
                  </a:cubicBezTo>
                  <a:cubicBezTo>
                    <a:pt x="4977945" y="3101307"/>
                    <a:pt x="5008057" y="3072627"/>
                    <a:pt x="5041891" y="3064733"/>
                  </a:cubicBezTo>
                  <a:cubicBezTo>
                    <a:pt x="5066251" y="3059178"/>
                    <a:pt x="5095686" y="3071724"/>
                    <a:pt x="5120046" y="3066700"/>
                  </a:cubicBezTo>
                  <a:cubicBezTo>
                    <a:pt x="5142377" y="3062048"/>
                    <a:pt x="5150835" y="3046260"/>
                    <a:pt x="5170120" y="3036957"/>
                  </a:cubicBezTo>
                  <a:cubicBezTo>
                    <a:pt x="5204969" y="3020105"/>
                    <a:pt x="5266546" y="3004874"/>
                    <a:pt x="5305117" y="3001100"/>
                  </a:cubicBezTo>
                  <a:cubicBezTo>
                    <a:pt x="5345717" y="2996980"/>
                    <a:pt x="5375491" y="3014177"/>
                    <a:pt x="5412031" y="3025128"/>
                  </a:cubicBezTo>
                  <a:cubicBezTo>
                    <a:pt x="5440790" y="3033714"/>
                    <a:pt x="5467857" y="3030312"/>
                    <a:pt x="5497969" y="3019919"/>
                  </a:cubicBezTo>
                  <a:cubicBezTo>
                    <a:pt x="5527404" y="3009712"/>
                    <a:pt x="5532817" y="2992142"/>
                    <a:pt x="5558531" y="2977630"/>
                  </a:cubicBezTo>
                  <a:cubicBezTo>
                    <a:pt x="5584245" y="2963276"/>
                    <a:pt x="5645145" y="2964526"/>
                    <a:pt x="5676611" y="2968832"/>
                  </a:cubicBezTo>
                  <a:cubicBezTo>
                    <a:pt x="5730068" y="2976194"/>
                    <a:pt x="5775405" y="3021008"/>
                    <a:pt x="5800780" y="3063829"/>
                  </a:cubicBezTo>
                  <a:cubicBezTo>
                    <a:pt x="5851193" y="3036239"/>
                    <a:pt x="5893823" y="3026723"/>
                    <a:pt x="5929687" y="2976354"/>
                  </a:cubicBezTo>
                  <a:cubicBezTo>
                    <a:pt x="5935438" y="2968300"/>
                    <a:pt x="5937130" y="2958625"/>
                    <a:pt x="5943559" y="2950199"/>
                  </a:cubicBezTo>
                  <a:cubicBezTo>
                    <a:pt x="5952355" y="2938902"/>
                    <a:pt x="5971641" y="2939434"/>
                    <a:pt x="5975701" y="2923672"/>
                  </a:cubicBezTo>
                  <a:cubicBezTo>
                    <a:pt x="5981114" y="2902168"/>
                    <a:pt x="5961152" y="2871681"/>
                    <a:pt x="5967581" y="2845340"/>
                  </a:cubicBezTo>
                  <a:cubicBezTo>
                    <a:pt x="6012918" y="2845499"/>
                    <a:pt x="6054871" y="2879575"/>
                    <a:pt x="6098178" y="2888533"/>
                  </a:cubicBezTo>
                  <a:cubicBezTo>
                    <a:pt x="6132012" y="2895709"/>
                    <a:pt x="6166184" y="2891935"/>
                    <a:pt x="6201033" y="2899112"/>
                  </a:cubicBezTo>
                  <a:cubicBezTo>
                    <a:pt x="6232498" y="2905571"/>
                    <a:pt x="6254152" y="2911844"/>
                    <a:pt x="6278512" y="2930822"/>
                  </a:cubicBezTo>
                  <a:cubicBezTo>
                    <a:pt x="6304902" y="2951262"/>
                    <a:pt x="6301857" y="2948391"/>
                    <a:pt x="6304902" y="2984062"/>
                  </a:cubicBezTo>
                  <a:cubicBezTo>
                    <a:pt x="6332646" y="2995359"/>
                    <a:pt x="6379675" y="2986215"/>
                    <a:pt x="6410125" y="2986215"/>
                  </a:cubicBezTo>
                  <a:cubicBezTo>
                    <a:pt x="6437869" y="2986215"/>
                    <a:pt x="6476778" y="2991770"/>
                    <a:pt x="6504860" y="2983530"/>
                  </a:cubicBezTo>
                  <a:cubicBezTo>
                    <a:pt x="6504860" y="2917213"/>
                    <a:pt x="6585384" y="2942677"/>
                    <a:pt x="6625984" y="2954664"/>
                  </a:cubicBezTo>
                  <a:cubicBezTo>
                    <a:pt x="6652374" y="2962373"/>
                    <a:pt x="6681472" y="2974759"/>
                    <a:pt x="6709892" y="2971888"/>
                  </a:cubicBezTo>
                  <a:cubicBezTo>
                    <a:pt x="6738650" y="2969018"/>
                    <a:pt x="6755229" y="2948232"/>
                    <a:pt x="6781619" y="2941401"/>
                  </a:cubicBezTo>
                  <a:cubicBezTo>
                    <a:pt x="6822220" y="2930662"/>
                    <a:pt x="6870940" y="2950544"/>
                    <a:pt x="6909510" y="2935500"/>
                  </a:cubicBezTo>
                  <a:cubicBezTo>
                    <a:pt x="6952818" y="2918462"/>
                    <a:pt x="6946728" y="2900733"/>
                    <a:pt x="7001200" y="2918648"/>
                  </a:cubicBezTo>
                  <a:cubicBezTo>
                    <a:pt x="7073942" y="2942491"/>
                    <a:pt x="7136873" y="2970267"/>
                    <a:pt x="7200480" y="3006124"/>
                  </a:cubicBezTo>
                  <a:cubicBezTo>
                    <a:pt x="7233299" y="3024597"/>
                    <a:pt x="7260028" y="3044851"/>
                    <a:pt x="7289124" y="3068667"/>
                  </a:cubicBezTo>
                  <a:cubicBezTo>
                    <a:pt x="7320928" y="3094848"/>
                    <a:pt x="7341228" y="3116538"/>
                    <a:pt x="7366266" y="3145404"/>
                  </a:cubicBezTo>
                  <a:cubicBezTo>
                    <a:pt x="7376077" y="3157046"/>
                    <a:pt x="7380476" y="3162256"/>
                    <a:pt x="7395024" y="3169246"/>
                  </a:cubicBezTo>
                  <a:cubicBezTo>
                    <a:pt x="7434610" y="3188225"/>
                    <a:pt x="7471826" y="3167811"/>
                    <a:pt x="7506676" y="3148806"/>
                  </a:cubicBezTo>
                  <a:cubicBezTo>
                    <a:pt x="7534419" y="3133576"/>
                    <a:pt x="7538479" y="3130333"/>
                    <a:pt x="7573328" y="3129270"/>
                  </a:cubicBezTo>
                  <a:cubicBezTo>
                    <a:pt x="7612913" y="3128180"/>
                    <a:pt x="7623740" y="3108484"/>
                    <a:pt x="7658250" y="3092509"/>
                  </a:cubicBezTo>
                  <a:cubicBezTo>
                    <a:pt x="7688700" y="3078183"/>
                    <a:pt x="7716782" y="3081399"/>
                    <a:pt x="7750278" y="3081399"/>
                  </a:cubicBezTo>
                  <a:cubicBezTo>
                    <a:pt x="7830126" y="3081771"/>
                    <a:pt x="7930950" y="3063298"/>
                    <a:pt x="7995910" y="3014895"/>
                  </a:cubicBezTo>
                  <a:cubicBezTo>
                    <a:pt x="8020609" y="2996608"/>
                    <a:pt x="8032451" y="2958093"/>
                    <a:pt x="8063578" y="2952883"/>
                  </a:cubicBezTo>
                  <a:cubicBezTo>
                    <a:pt x="8100118" y="2946797"/>
                    <a:pt x="8150530" y="2991239"/>
                    <a:pt x="8184026" y="3006841"/>
                  </a:cubicBezTo>
                  <a:cubicBezTo>
                    <a:pt x="8225642" y="3026006"/>
                    <a:pt x="8232070" y="3028876"/>
                    <a:pt x="8271655" y="3006124"/>
                  </a:cubicBezTo>
                  <a:cubicBezTo>
                    <a:pt x="8277407" y="3002907"/>
                    <a:pt x="8283158" y="3000568"/>
                    <a:pt x="8288910" y="2998229"/>
                  </a:cubicBezTo>
                  <a:lnTo>
                    <a:pt x="8285188" y="3065637"/>
                  </a:lnTo>
                  <a:cubicBezTo>
                    <a:pt x="8295339" y="3031029"/>
                    <a:pt x="8439470" y="3010961"/>
                    <a:pt x="8469244" y="3020450"/>
                  </a:cubicBezTo>
                  <a:cubicBezTo>
                    <a:pt x="8472966" y="3063670"/>
                    <a:pt x="8481086" y="3075657"/>
                    <a:pt x="8530483" y="3082116"/>
                  </a:cubicBezTo>
                  <a:cubicBezTo>
                    <a:pt x="8575144" y="3088044"/>
                    <a:pt x="8640781" y="3089293"/>
                    <a:pt x="8684088" y="3080149"/>
                  </a:cubicBezTo>
                  <a:cubicBezTo>
                    <a:pt x="8700328" y="3076561"/>
                    <a:pt x="8716230" y="3071006"/>
                    <a:pt x="8731455" y="3065265"/>
                  </a:cubicBezTo>
                  <a:cubicBezTo>
                    <a:pt x="8752094" y="3063670"/>
                    <a:pt x="8773748" y="3060799"/>
                    <a:pt x="8792356" y="3064387"/>
                  </a:cubicBezTo>
                  <a:cubicBezTo>
                    <a:pt x="8827881" y="3071378"/>
                    <a:pt x="8837693" y="3095912"/>
                    <a:pt x="8876940" y="3097533"/>
                  </a:cubicBezTo>
                  <a:cubicBezTo>
                    <a:pt x="8908406" y="3098782"/>
                    <a:pt x="8947652" y="3102557"/>
                    <a:pt x="8978441" y="3094131"/>
                  </a:cubicBezTo>
                  <a:cubicBezTo>
                    <a:pt x="9002463" y="3087512"/>
                    <a:pt x="9023102" y="3066886"/>
                    <a:pt x="9044417" y="3056307"/>
                  </a:cubicBezTo>
                  <a:cubicBezTo>
                    <a:pt x="9050846" y="3054340"/>
                    <a:pt x="9057274" y="3052373"/>
                    <a:pt x="9063702" y="3050220"/>
                  </a:cubicBezTo>
                  <a:cubicBezTo>
                    <a:pt x="9065056" y="3049848"/>
                    <a:pt x="9066409" y="3049130"/>
                    <a:pt x="9067424" y="3048785"/>
                  </a:cubicBezTo>
                  <a:cubicBezTo>
                    <a:pt x="9107686" y="3042326"/>
                    <a:pt x="9154038" y="3056493"/>
                    <a:pt x="9191932" y="3062048"/>
                  </a:cubicBezTo>
                  <a:cubicBezTo>
                    <a:pt x="9214938" y="3065265"/>
                    <a:pt x="9235239" y="3065451"/>
                    <a:pt x="9254862" y="3072255"/>
                  </a:cubicBezTo>
                  <a:cubicBezTo>
                    <a:pt x="9256554" y="3076747"/>
                    <a:pt x="9257908" y="3081399"/>
                    <a:pt x="9261291" y="3085173"/>
                  </a:cubicBezTo>
                  <a:cubicBezTo>
                    <a:pt x="9281591" y="3109547"/>
                    <a:pt x="9304936" y="3105959"/>
                    <a:pt x="9331665" y="3116538"/>
                  </a:cubicBezTo>
                  <a:cubicBezTo>
                    <a:pt x="9337755" y="3118877"/>
                    <a:pt x="9345198" y="3130519"/>
                    <a:pt x="9350950" y="3133204"/>
                  </a:cubicBezTo>
                  <a:cubicBezTo>
                    <a:pt x="9373618" y="3144155"/>
                    <a:pt x="9410836" y="3152394"/>
                    <a:pt x="9436550" y="3146653"/>
                  </a:cubicBezTo>
                  <a:cubicBezTo>
                    <a:pt x="9439256" y="3146122"/>
                    <a:pt x="9441286" y="3144872"/>
                    <a:pt x="9443654" y="3143969"/>
                  </a:cubicBezTo>
                  <a:cubicBezTo>
                    <a:pt x="9451436" y="3144155"/>
                    <a:pt x="9459894" y="3143596"/>
                    <a:pt x="9469706" y="3141284"/>
                  </a:cubicBezTo>
                  <a:cubicBezTo>
                    <a:pt x="9526547" y="3127648"/>
                    <a:pt x="9544818" y="3089293"/>
                    <a:pt x="9561734" y="3046100"/>
                  </a:cubicBezTo>
                  <a:cubicBezTo>
                    <a:pt x="9582711" y="3047349"/>
                    <a:pt x="9604364" y="3049848"/>
                    <a:pt x="9615530" y="3049848"/>
                  </a:cubicBezTo>
                  <a:cubicBezTo>
                    <a:pt x="9642596" y="3049689"/>
                    <a:pt x="9678798" y="3042140"/>
                    <a:pt x="9703836" y="3052905"/>
                  </a:cubicBezTo>
                  <a:cubicBezTo>
                    <a:pt x="9713309" y="3056839"/>
                    <a:pt x="9721429" y="3069225"/>
                    <a:pt x="9732256" y="3074063"/>
                  </a:cubicBezTo>
                  <a:cubicBezTo>
                    <a:pt x="9760338" y="3087140"/>
                    <a:pt x="9795186" y="3081399"/>
                    <a:pt x="9825976" y="3081399"/>
                  </a:cubicBezTo>
                  <a:cubicBezTo>
                    <a:pt x="9853380" y="3081399"/>
                    <a:pt x="9881124" y="3082302"/>
                    <a:pt x="9908868" y="3081771"/>
                  </a:cubicBezTo>
                  <a:cubicBezTo>
                    <a:pt x="9953190" y="3080867"/>
                    <a:pt x="9995144" y="3059895"/>
                    <a:pt x="10036082" y="3071537"/>
                  </a:cubicBezTo>
                  <a:cubicBezTo>
                    <a:pt x="10039804" y="3072627"/>
                    <a:pt x="10043188" y="3074249"/>
                    <a:pt x="10046571" y="3076375"/>
                  </a:cubicBezTo>
                  <a:lnTo>
                    <a:pt x="10046571" y="3173712"/>
                  </a:lnTo>
                  <a:cubicBezTo>
                    <a:pt x="10017812" y="3176396"/>
                    <a:pt x="9988038" y="3186975"/>
                    <a:pt x="9957250" y="3187693"/>
                  </a:cubicBezTo>
                  <a:cubicBezTo>
                    <a:pt x="9929506" y="3188411"/>
                    <a:pt x="9901763" y="3187347"/>
                    <a:pt x="9874019" y="3187347"/>
                  </a:cubicBezTo>
                  <a:cubicBezTo>
                    <a:pt x="9842892" y="3187347"/>
                    <a:pt x="9808382" y="3193620"/>
                    <a:pt x="9779962" y="3179453"/>
                  </a:cubicBezTo>
                  <a:cubicBezTo>
                    <a:pt x="9769134" y="3174243"/>
                    <a:pt x="9760676" y="3160820"/>
                    <a:pt x="9751541" y="3156700"/>
                  </a:cubicBezTo>
                  <a:cubicBezTo>
                    <a:pt x="9726504" y="3145032"/>
                    <a:pt x="9690302" y="3153298"/>
                    <a:pt x="9662897" y="3153298"/>
                  </a:cubicBezTo>
                  <a:cubicBezTo>
                    <a:pt x="9651732" y="3153298"/>
                    <a:pt x="9630078" y="3150428"/>
                    <a:pt x="9608763" y="3149152"/>
                  </a:cubicBezTo>
                  <a:cubicBezTo>
                    <a:pt x="9591846" y="3195401"/>
                    <a:pt x="9573576" y="3236627"/>
                    <a:pt x="9516397" y="3251326"/>
                  </a:cubicBezTo>
                  <a:cubicBezTo>
                    <a:pt x="9506585" y="3253851"/>
                    <a:pt x="9497788" y="3254383"/>
                    <a:pt x="9490006" y="3254197"/>
                  </a:cubicBezTo>
                  <a:cubicBezTo>
                    <a:pt x="9487638" y="3255100"/>
                    <a:pt x="9485608" y="3256350"/>
                    <a:pt x="9482902" y="3257067"/>
                  </a:cubicBezTo>
                  <a:cubicBezTo>
                    <a:pt x="9457188" y="3263154"/>
                    <a:pt x="9419632" y="3254383"/>
                    <a:pt x="9397302" y="3242741"/>
                  </a:cubicBezTo>
                  <a:cubicBezTo>
                    <a:pt x="9391212" y="3239684"/>
                    <a:pt x="9383430" y="3227324"/>
                    <a:pt x="9377679" y="3224799"/>
                  </a:cubicBezTo>
                  <a:cubicBezTo>
                    <a:pt x="9350950" y="3213343"/>
                    <a:pt x="9327266" y="3217091"/>
                    <a:pt x="9306966" y="3191095"/>
                  </a:cubicBezTo>
                  <a:cubicBezTo>
                    <a:pt x="9303922" y="3187161"/>
                    <a:pt x="9302230" y="3181978"/>
                    <a:pt x="9300876" y="3177300"/>
                  </a:cubicBezTo>
                  <a:cubicBezTo>
                    <a:pt x="9280914" y="3169964"/>
                    <a:pt x="9260276" y="3169778"/>
                    <a:pt x="9237269" y="3166190"/>
                  </a:cubicBezTo>
                  <a:cubicBezTo>
                    <a:pt x="9199037" y="3160103"/>
                    <a:pt x="9152684" y="3145032"/>
                    <a:pt x="9112422" y="3151863"/>
                  </a:cubicBezTo>
                  <a:cubicBezTo>
                    <a:pt x="9111070" y="3152208"/>
                    <a:pt x="9109716" y="3152926"/>
                    <a:pt x="9108701" y="3153272"/>
                  </a:cubicBezTo>
                  <a:cubicBezTo>
                    <a:pt x="9102272" y="3155425"/>
                    <a:pt x="9095506" y="3157764"/>
                    <a:pt x="9089078" y="3159731"/>
                  </a:cubicBezTo>
                  <a:cubicBezTo>
                    <a:pt x="9081296" y="3164037"/>
                    <a:pt x="9073176" y="3169778"/>
                    <a:pt x="9065056" y="3175679"/>
                  </a:cubicBezTo>
                  <a:cubicBezTo>
                    <a:pt x="9051860" y="3185540"/>
                    <a:pt x="9037988" y="3195773"/>
                    <a:pt x="9022764" y="3200239"/>
                  </a:cubicBezTo>
                  <a:cubicBezTo>
                    <a:pt x="8991974" y="3209382"/>
                    <a:pt x="8952728" y="3205262"/>
                    <a:pt x="8920924" y="3204013"/>
                  </a:cubicBezTo>
                  <a:cubicBezTo>
                    <a:pt x="8881338" y="3202392"/>
                    <a:pt x="8871865" y="3175865"/>
                    <a:pt x="8836002" y="3168343"/>
                  </a:cubicBezTo>
                  <a:cubicBezTo>
                    <a:pt x="8817393" y="3164409"/>
                    <a:pt x="8795739" y="3167625"/>
                    <a:pt x="8775100" y="3169246"/>
                  </a:cubicBezTo>
                  <a:cubicBezTo>
                    <a:pt x="8759876" y="3175519"/>
                    <a:pt x="8743974" y="3181420"/>
                    <a:pt x="8727395" y="3185194"/>
                  </a:cubicBezTo>
                  <a:cubicBezTo>
                    <a:pt x="8684088" y="3194870"/>
                    <a:pt x="8618112" y="3193434"/>
                    <a:pt x="8573114" y="3187161"/>
                  </a:cubicBezTo>
                  <a:cubicBezTo>
                    <a:pt x="8523716" y="3180171"/>
                    <a:pt x="8515596" y="3167253"/>
                    <a:pt x="8511874" y="3121030"/>
                  </a:cubicBezTo>
                  <a:cubicBezTo>
                    <a:pt x="8481762" y="3110982"/>
                    <a:pt x="8336954" y="3132486"/>
                    <a:pt x="8326804" y="3169592"/>
                  </a:cubicBezTo>
                  <a:lnTo>
                    <a:pt x="8330526" y="3097187"/>
                  </a:lnTo>
                  <a:cubicBezTo>
                    <a:pt x="8324774" y="3099872"/>
                    <a:pt x="8319022" y="3102211"/>
                    <a:pt x="8313270" y="3105773"/>
                  </a:cubicBezTo>
                  <a:cubicBezTo>
                    <a:pt x="8273347" y="3129987"/>
                    <a:pt x="8266918" y="3127117"/>
                    <a:pt x="8225303" y="3106490"/>
                  </a:cubicBezTo>
                  <a:cubicBezTo>
                    <a:pt x="8191470" y="3089825"/>
                    <a:pt x="8141057" y="3042140"/>
                    <a:pt x="8104178" y="3048599"/>
                  </a:cubicBezTo>
                  <a:cubicBezTo>
                    <a:pt x="8073052" y="3053968"/>
                    <a:pt x="8061210" y="3095566"/>
                    <a:pt x="8036172" y="3115102"/>
                  </a:cubicBezTo>
                  <a:cubicBezTo>
                    <a:pt x="7971212" y="3166907"/>
                    <a:pt x="7869711" y="3186630"/>
                    <a:pt x="7789525" y="3186444"/>
                  </a:cubicBezTo>
                  <a:cubicBezTo>
                    <a:pt x="7756030" y="3186444"/>
                    <a:pt x="7727610" y="3183041"/>
                    <a:pt x="7696820" y="3198458"/>
                  </a:cubicBezTo>
                  <a:cubicBezTo>
                    <a:pt x="7662310" y="3215469"/>
                    <a:pt x="7651484" y="3236627"/>
                    <a:pt x="7611898" y="3237876"/>
                  </a:cubicBezTo>
                  <a:cubicBezTo>
                    <a:pt x="7576711" y="3238966"/>
                    <a:pt x="7572651" y="3242368"/>
                    <a:pt x="7544569" y="3258689"/>
                  </a:cubicBezTo>
                  <a:cubicBezTo>
                    <a:pt x="7509720" y="3279129"/>
                    <a:pt x="7472165" y="3301164"/>
                    <a:pt x="7432580" y="3280724"/>
                  </a:cubicBezTo>
                  <a:cubicBezTo>
                    <a:pt x="7418031" y="3273201"/>
                    <a:pt x="7413294" y="3267832"/>
                    <a:pt x="7403482" y="3255286"/>
                  </a:cubicBezTo>
                  <a:cubicBezTo>
                    <a:pt x="7378446" y="3224267"/>
                    <a:pt x="7358146" y="3200956"/>
                    <a:pt x="7326004" y="3172808"/>
                  </a:cubicBezTo>
                  <a:cubicBezTo>
                    <a:pt x="7296906" y="3146999"/>
                    <a:pt x="7270516" y="3125495"/>
                    <a:pt x="7237359" y="3105613"/>
                  </a:cubicBezTo>
                  <a:cubicBezTo>
                    <a:pt x="7173414" y="3067072"/>
                    <a:pt x="7110144" y="3037143"/>
                    <a:pt x="7037064" y="3011679"/>
                  </a:cubicBezTo>
                  <a:cubicBezTo>
                    <a:pt x="6982253" y="2992488"/>
                    <a:pt x="6988682" y="3011307"/>
                    <a:pt x="6945036" y="3029780"/>
                  </a:cubicBezTo>
                  <a:cubicBezTo>
                    <a:pt x="6906466" y="3045914"/>
                    <a:pt x="6857068" y="3024570"/>
                    <a:pt x="6816468" y="3036053"/>
                  </a:cubicBezTo>
                  <a:cubicBezTo>
                    <a:pt x="6789739" y="3043575"/>
                    <a:pt x="6772822" y="3065796"/>
                    <a:pt x="6744402" y="3068853"/>
                  </a:cubicBezTo>
                  <a:cubicBezTo>
                    <a:pt x="6715644" y="3071724"/>
                    <a:pt x="6686546" y="3058646"/>
                    <a:pt x="6659818" y="3050220"/>
                  </a:cubicBezTo>
                  <a:cubicBezTo>
                    <a:pt x="6619218" y="3037302"/>
                    <a:pt x="6538693" y="3010057"/>
                    <a:pt x="6538693" y="3081213"/>
                  </a:cubicBezTo>
                  <a:cubicBezTo>
                    <a:pt x="6510273" y="3090197"/>
                    <a:pt x="6471026" y="3084083"/>
                    <a:pt x="6443282" y="3084083"/>
                  </a:cubicBezTo>
                  <a:cubicBezTo>
                    <a:pt x="6412494" y="3084083"/>
                    <a:pt x="6365465" y="3093945"/>
                    <a:pt x="6337383" y="3081771"/>
                  </a:cubicBezTo>
                  <a:cubicBezTo>
                    <a:pt x="6334676" y="3043416"/>
                    <a:pt x="6337383" y="3046446"/>
                    <a:pt x="6310992" y="3024570"/>
                  </a:cubicBezTo>
                  <a:cubicBezTo>
                    <a:pt x="6295767" y="3011865"/>
                    <a:pt x="6281557" y="3004316"/>
                    <a:pt x="6265317" y="2998947"/>
                  </a:cubicBezTo>
                  <a:cubicBezTo>
                    <a:pt x="6255505" y="2995731"/>
                    <a:pt x="6245017" y="2993206"/>
                    <a:pt x="6233175" y="2990521"/>
                  </a:cubicBezTo>
                  <a:cubicBezTo>
                    <a:pt x="6228776" y="2989617"/>
                    <a:pt x="6224378" y="2988900"/>
                    <a:pt x="6219980" y="2988182"/>
                  </a:cubicBezTo>
                  <a:cubicBezTo>
                    <a:pt x="6189530" y="2983716"/>
                    <a:pt x="6159756" y="2985869"/>
                    <a:pt x="6129982" y="2979224"/>
                  </a:cubicBezTo>
                  <a:cubicBezTo>
                    <a:pt x="6086337" y="2969549"/>
                    <a:pt x="6044045" y="2932975"/>
                    <a:pt x="5998369" y="2932975"/>
                  </a:cubicBezTo>
                  <a:cubicBezTo>
                    <a:pt x="5991941" y="2961123"/>
                    <a:pt x="6011903" y="2993923"/>
                    <a:pt x="6006489" y="3017048"/>
                  </a:cubicBezTo>
                  <a:cubicBezTo>
                    <a:pt x="6002429" y="3034086"/>
                    <a:pt x="5983144" y="3033368"/>
                    <a:pt x="5974009" y="3045542"/>
                  </a:cubicBezTo>
                  <a:cubicBezTo>
                    <a:pt x="5967581" y="3054526"/>
                    <a:pt x="5966227" y="3064919"/>
                    <a:pt x="5960137" y="3073690"/>
                  </a:cubicBezTo>
                  <a:cubicBezTo>
                    <a:pt x="5923935" y="3127834"/>
                    <a:pt x="5881305" y="3138041"/>
                    <a:pt x="5830554" y="3167625"/>
                  </a:cubicBezTo>
                  <a:cubicBezTo>
                    <a:pt x="5805179" y="3121721"/>
                    <a:pt x="5759503" y="3073690"/>
                    <a:pt x="5705708" y="3065796"/>
                  </a:cubicBezTo>
                  <a:cubicBezTo>
                    <a:pt x="5674242" y="3061145"/>
                    <a:pt x="5613003" y="3059895"/>
                    <a:pt x="5587290" y="3075312"/>
                  </a:cubicBezTo>
                  <a:cubicBezTo>
                    <a:pt x="5561576" y="3090888"/>
                    <a:pt x="5555824" y="3109733"/>
                    <a:pt x="5526051" y="3120658"/>
                  </a:cubicBezTo>
                  <a:cubicBezTo>
                    <a:pt x="5495939" y="3131768"/>
                    <a:pt x="5468872" y="3135543"/>
                    <a:pt x="5439775" y="3126213"/>
                  </a:cubicBezTo>
                  <a:cubicBezTo>
                    <a:pt x="5403234" y="3114385"/>
                    <a:pt x="5373122" y="3096098"/>
                    <a:pt x="5332522" y="3100404"/>
                  </a:cubicBezTo>
                  <a:cubicBezTo>
                    <a:pt x="5293952" y="3104523"/>
                    <a:pt x="5232036" y="3120844"/>
                    <a:pt x="5197187" y="3138945"/>
                  </a:cubicBezTo>
                  <a:cubicBezTo>
                    <a:pt x="5177564" y="3148806"/>
                    <a:pt x="5169105" y="3165817"/>
                    <a:pt x="5146775" y="3170841"/>
                  </a:cubicBezTo>
                  <a:cubicBezTo>
                    <a:pt x="5122415" y="3176396"/>
                    <a:pt x="5092641" y="3162787"/>
                    <a:pt x="5068281" y="3168874"/>
                  </a:cubicBezTo>
                  <a:cubicBezTo>
                    <a:pt x="5034109" y="3177486"/>
                    <a:pt x="5003658" y="3208319"/>
                    <a:pt x="4968810" y="3223018"/>
                  </a:cubicBezTo>
                  <a:cubicBezTo>
                    <a:pt x="4941066" y="3234474"/>
                    <a:pt x="4922458" y="3253293"/>
                    <a:pt x="4891331" y="3255446"/>
                  </a:cubicBezTo>
                  <a:cubicBezTo>
                    <a:pt x="4852422" y="3257971"/>
                    <a:pt x="4826708" y="3230009"/>
                    <a:pt x="4802010" y="3204545"/>
                  </a:cubicBezTo>
                  <a:cubicBezTo>
                    <a:pt x="4764793" y="3165658"/>
                    <a:pt x="4732312" y="3120472"/>
                    <a:pt x="4685283" y="3092350"/>
                  </a:cubicBezTo>
                  <a:cubicBezTo>
                    <a:pt x="4635886" y="3062952"/>
                    <a:pt x="4593256" y="3067258"/>
                    <a:pt x="4538784" y="3067604"/>
                  </a:cubicBezTo>
                  <a:cubicBezTo>
                    <a:pt x="4508333" y="3067790"/>
                    <a:pt x="4477883" y="3069943"/>
                    <a:pt x="4447771" y="3063829"/>
                  </a:cubicBezTo>
                  <a:cubicBezTo>
                    <a:pt x="4431192" y="3060427"/>
                    <a:pt x="4387547" y="3057556"/>
                    <a:pt x="4373675" y="3049848"/>
                  </a:cubicBezTo>
                  <a:cubicBezTo>
                    <a:pt x="4357435" y="3040704"/>
                    <a:pt x="4349653" y="3019201"/>
                    <a:pt x="4330368" y="3008994"/>
                  </a:cubicBezTo>
                  <a:cubicBezTo>
                    <a:pt x="4309391" y="2998043"/>
                    <a:pt x="4292136" y="2999665"/>
                    <a:pt x="4269806" y="2999479"/>
                  </a:cubicBezTo>
                  <a:cubicBezTo>
                    <a:pt x="4233265" y="2999133"/>
                    <a:pt x="4197063" y="2999665"/>
                    <a:pt x="4160523" y="2999665"/>
                  </a:cubicBezTo>
                  <a:cubicBezTo>
                    <a:pt x="4117216" y="2999665"/>
                    <a:pt x="4067480" y="3006655"/>
                    <a:pt x="4024511" y="3000914"/>
                  </a:cubicBezTo>
                  <a:cubicBezTo>
                    <a:pt x="3965979" y="2993046"/>
                    <a:pt x="3959212" y="2952352"/>
                    <a:pt x="3928086" y="2914528"/>
                  </a:cubicBezTo>
                  <a:cubicBezTo>
                    <a:pt x="3838426" y="2806426"/>
                    <a:pt x="3813052" y="2988926"/>
                    <a:pt x="3743015" y="3023879"/>
                  </a:cubicBezTo>
                  <a:cubicBezTo>
                    <a:pt x="3704783" y="3043043"/>
                    <a:pt x="3663844" y="3026006"/>
                    <a:pt x="3622229" y="3034272"/>
                  </a:cubicBezTo>
                  <a:cubicBezTo>
                    <a:pt x="3569448" y="3044665"/>
                    <a:pt x="3537645" y="3088044"/>
                    <a:pt x="3512607" y="3129270"/>
                  </a:cubicBezTo>
                  <a:cubicBezTo>
                    <a:pt x="3446970" y="3112604"/>
                    <a:pt x="3326860" y="3102370"/>
                    <a:pt x="3259870" y="3121561"/>
                  </a:cubicBezTo>
                  <a:cubicBezTo>
                    <a:pt x="3256486" y="3210286"/>
                    <a:pt x="3082243" y="3176051"/>
                    <a:pt x="3032169" y="3139849"/>
                  </a:cubicBezTo>
                  <a:cubicBezTo>
                    <a:pt x="3009839" y="3123714"/>
                    <a:pt x="2999350" y="3106490"/>
                    <a:pt x="2969238" y="3100776"/>
                  </a:cubicBezTo>
                  <a:cubicBezTo>
                    <a:pt x="2934728" y="3094131"/>
                    <a:pt x="2866722" y="3094317"/>
                    <a:pt x="2835595" y="3104896"/>
                  </a:cubicBezTo>
                  <a:cubicBezTo>
                    <a:pt x="2808867" y="3114199"/>
                    <a:pt x="2792288" y="3149524"/>
                    <a:pt x="2764206" y="3129615"/>
                  </a:cubicBezTo>
                  <a:cubicBezTo>
                    <a:pt x="2738492" y="3111328"/>
                    <a:pt x="2747966" y="3059178"/>
                    <a:pt x="2748305" y="3033554"/>
                  </a:cubicBezTo>
                  <a:cubicBezTo>
                    <a:pt x="2748305" y="3031747"/>
                    <a:pt x="2748305" y="3029780"/>
                    <a:pt x="2748305" y="3027999"/>
                  </a:cubicBezTo>
                  <a:cubicBezTo>
                    <a:pt x="2748643" y="3027999"/>
                    <a:pt x="2748643" y="3028159"/>
                    <a:pt x="2748981" y="3028345"/>
                  </a:cubicBezTo>
                  <a:cubicBezTo>
                    <a:pt x="2776725" y="3046977"/>
                    <a:pt x="2792965" y="3014018"/>
                    <a:pt x="2820032" y="3005406"/>
                  </a:cubicBezTo>
                  <a:cubicBezTo>
                    <a:pt x="2850820" y="2995545"/>
                    <a:pt x="2918488" y="2995359"/>
                    <a:pt x="2952661" y="3001445"/>
                  </a:cubicBezTo>
                  <a:cubicBezTo>
                    <a:pt x="2982772" y="3006841"/>
                    <a:pt x="2993260" y="3022975"/>
                    <a:pt x="3015252" y="3037834"/>
                  </a:cubicBezTo>
                  <a:cubicBezTo>
                    <a:pt x="3065326" y="3071537"/>
                    <a:pt x="3238893" y="3103460"/>
                    <a:pt x="3242276" y="3020822"/>
                  </a:cubicBezTo>
                  <a:cubicBezTo>
                    <a:pt x="3308929" y="3002881"/>
                    <a:pt x="3428363" y="3012396"/>
                    <a:pt x="3493661" y="3027999"/>
                  </a:cubicBezTo>
                  <a:cubicBezTo>
                    <a:pt x="3518698" y="2989644"/>
                    <a:pt x="3550164" y="2949295"/>
                    <a:pt x="3602943" y="2939434"/>
                  </a:cubicBezTo>
                  <a:cubicBezTo>
                    <a:pt x="3644221" y="2931912"/>
                    <a:pt x="3684821" y="2947674"/>
                    <a:pt x="3723053" y="2929759"/>
                  </a:cubicBezTo>
                  <a:cubicBezTo>
                    <a:pt x="3775327" y="2905298"/>
                    <a:pt x="3802668" y="2803494"/>
                    <a:pt x="3850611" y="2796620"/>
                  </a:cubicBezTo>
                  <a:close/>
                  <a:moveTo>
                    <a:pt x="5841406" y="1181"/>
                  </a:moveTo>
                  <a:cubicBezTo>
                    <a:pt x="5873770" y="-4091"/>
                    <a:pt x="5903390" y="9090"/>
                    <a:pt x="5938496" y="24665"/>
                  </a:cubicBezTo>
                  <a:cubicBezTo>
                    <a:pt x="5981403" y="43701"/>
                    <a:pt x="6009196" y="57473"/>
                    <a:pt x="6046252" y="86316"/>
                  </a:cubicBezTo>
                  <a:cubicBezTo>
                    <a:pt x="6075507" y="108885"/>
                    <a:pt x="6095985" y="111409"/>
                    <a:pt x="6132066" y="123594"/>
                  </a:cubicBezTo>
                  <a:cubicBezTo>
                    <a:pt x="6167172" y="135420"/>
                    <a:pt x="6179361" y="154239"/>
                    <a:pt x="6220806" y="153734"/>
                  </a:cubicBezTo>
                  <a:cubicBezTo>
                    <a:pt x="6262251" y="153158"/>
                    <a:pt x="6313935" y="162531"/>
                    <a:pt x="6353916" y="150850"/>
                  </a:cubicBezTo>
                  <a:cubicBezTo>
                    <a:pt x="6355867" y="141549"/>
                    <a:pt x="6357817" y="132247"/>
                    <a:pt x="6359279" y="122729"/>
                  </a:cubicBezTo>
                  <a:cubicBezTo>
                    <a:pt x="6385121" y="110183"/>
                    <a:pt x="6462159" y="115519"/>
                    <a:pt x="6492877" y="119484"/>
                  </a:cubicBezTo>
                  <a:cubicBezTo>
                    <a:pt x="6521645" y="123234"/>
                    <a:pt x="6547487" y="133256"/>
                    <a:pt x="6577717" y="140611"/>
                  </a:cubicBezTo>
                  <a:cubicBezTo>
                    <a:pt x="6617699" y="150706"/>
                    <a:pt x="6643053" y="158205"/>
                    <a:pt x="6686935" y="150129"/>
                  </a:cubicBezTo>
                  <a:cubicBezTo>
                    <a:pt x="6720578" y="143856"/>
                    <a:pt x="6795179" y="110543"/>
                    <a:pt x="6820533" y="131526"/>
                  </a:cubicBezTo>
                  <a:cubicBezTo>
                    <a:pt x="6847837" y="154095"/>
                    <a:pt x="6814194" y="200315"/>
                    <a:pt x="6835160" y="219351"/>
                  </a:cubicBezTo>
                  <a:cubicBezTo>
                    <a:pt x="6846862" y="229878"/>
                    <a:pt x="6869779" y="220072"/>
                    <a:pt x="6884406" y="221514"/>
                  </a:cubicBezTo>
                  <a:cubicBezTo>
                    <a:pt x="6903909" y="223461"/>
                    <a:pt x="6906835" y="229518"/>
                    <a:pt x="6921462" y="234781"/>
                  </a:cubicBezTo>
                  <a:cubicBezTo>
                    <a:pt x="6936577" y="240117"/>
                    <a:pt x="6962419" y="254971"/>
                    <a:pt x="6977047" y="253601"/>
                  </a:cubicBezTo>
                  <a:cubicBezTo>
                    <a:pt x="6998500" y="251438"/>
                    <a:pt x="7007277" y="228652"/>
                    <a:pt x="7028243" y="222596"/>
                  </a:cubicBezTo>
                  <a:cubicBezTo>
                    <a:pt x="7065299" y="211635"/>
                    <a:pt x="7094554" y="230960"/>
                    <a:pt x="7130635" y="205362"/>
                  </a:cubicBezTo>
                  <a:cubicBezTo>
                    <a:pt x="7146725" y="194042"/>
                    <a:pt x="7153551" y="176304"/>
                    <a:pt x="7171105" y="169526"/>
                  </a:cubicBezTo>
                  <a:cubicBezTo>
                    <a:pt x="7188170" y="162531"/>
                    <a:pt x="7222788" y="170752"/>
                    <a:pt x="7241317" y="170752"/>
                  </a:cubicBezTo>
                  <a:cubicBezTo>
                    <a:pt x="7279347" y="170752"/>
                    <a:pt x="7326155" y="180269"/>
                    <a:pt x="7360774" y="158782"/>
                  </a:cubicBezTo>
                  <a:cubicBezTo>
                    <a:pt x="7383203" y="144793"/>
                    <a:pt x="7408069" y="117898"/>
                    <a:pt x="7428061" y="98862"/>
                  </a:cubicBezTo>
                  <a:cubicBezTo>
                    <a:pt x="7450489" y="77375"/>
                    <a:pt x="7463167" y="38798"/>
                    <a:pt x="7495347" y="32885"/>
                  </a:cubicBezTo>
                  <a:cubicBezTo>
                    <a:pt x="7529965" y="26612"/>
                    <a:pt x="7561171" y="56752"/>
                    <a:pt x="7598227" y="51921"/>
                  </a:cubicBezTo>
                  <a:cubicBezTo>
                    <a:pt x="7635771" y="47090"/>
                    <a:pt x="7645035" y="33246"/>
                    <a:pt x="7683066" y="43124"/>
                  </a:cubicBezTo>
                  <a:cubicBezTo>
                    <a:pt x="7730849" y="55671"/>
                    <a:pt x="7841043" y="42259"/>
                    <a:pt x="7869810" y="95834"/>
                  </a:cubicBezTo>
                  <a:cubicBezTo>
                    <a:pt x="7881999" y="81701"/>
                    <a:pt x="7901015" y="53003"/>
                    <a:pt x="7920031" y="49974"/>
                  </a:cubicBezTo>
                  <a:cubicBezTo>
                    <a:pt x="7959038" y="43990"/>
                    <a:pt x="7961963" y="79682"/>
                    <a:pt x="7976103" y="98862"/>
                  </a:cubicBezTo>
                  <a:cubicBezTo>
                    <a:pt x="8008771" y="144433"/>
                    <a:pt x="8094098" y="131310"/>
                    <a:pt x="8094098" y="202118"/>
                  </a:cubicBezTo>
                  <a:cubicBezTo>
                    <a:pt x="8111163" y="208030"/>
                    <a:pt x="8124816" y="201252"/>
                    <a:pt x="8141393" y="203199"/>
                  </a:cubicBezTo>
                  <a:cubicBezTo>
                    <a:pt x="8166260" y="206083"/>
                    <a:pt x="8186739" y="220432"/>
                    <a:pt x="8208192" y="232762"/>
                  </a:cubicBezTo>
                  <a:cubicBezTo>
                    <a:pt x="8210630" y="224687"/>
                    <a:pt x="8212093" y="216250"/>
                    <a:pt x="8213068" y="207886"/>
                  </a:cubicBezTo>
                  <a:cubicBezTo>
                    <a:pt x="8241835" y="196421"/>
                    <a:pt x="8292056" y="204641"/>
                    <a:pt x="8322287" y="204641"/>
                  </a:cubicBezTo>
                  <a:cubicBezTo>
                    <a:pt x="8361293" y="204641"/>
                    <a:pt x="8400787" y="204641"/>
                    <a:pt x="8439794" y="204641"/>
                  </a:cubicBezTo>
                  <a:cubicBezTo>
                    <a:pt x="8487577" y="204641"/>
                    <a:pt x="8546575" y="196782"/>
                    <a:pt x="8597283" y="200892"/>
                  </a:cubicBezTo>
                  <a:cubicBezTo>
                    <a:pt x="8628976" y="192455"/>
                    <a:pt x="8648479" y="179909"/>
                    <a:pt x="8687486" y="197647"/>
                  </a:cubicBezTo>
                  <a:cubicBezTo>
                    <a:pt x="8708452" y="207309"/>
                    <a:pt x="8721617" y="219134"/>
                    <a:pt x="8742583" y="221658"/>
                  </a:cubicBezTo>
                  <a:cubicBezTo>
                    <a:pt x="8748434" y="221658"/>
                    <a:pt x="8754285" y="221658"/>
                    <a:pt x="8759648" y="221658"/>
                  </a:cubicBezTo>
                  <a:cubicBezTo>
                    <a:pt x="8774276" y="219134"/>
                    <a:pt x="8781102" y="212356"/>
                    <a:pt x="8793291" y="208391"/>
                  </a:cubicBezTo>
                  <a:cubicBezTo>
                    <a:pt x="8808894" y="203560"/>
                    <a:pt x="8826934" y="209977"/>
                    <a:pt x="8841562" y="201973"/>
                  </a:cubicBezTo>
                  <a:cubicBezTo>
                    <a:pt x="8856189" y="193681"/>
                    <a:pt x="8853751" y="175943"/>
                    <a:pt x="8871304" y="171977"/>
                  </a:cubicBezTo>
                  <a:cubicBezTo>
                    <a:pt x="8874718" y="181495"/>
                    <a:pt x="8875205" y="192816"/>
                    <a:pt x="8875693" y="203920"/>
                  </a:cubicBezTo>
                  <a:cubicBezTo>
                    <a:pt x="8899097" y="201613"/>
                    <a:pt x="8918600" y="206444"/>
                    <a:pt x="8924451" y="232041"/>
                  </a:cubicBezTo>
                  <a:cubicBezTo>
                    <a:pt x="8938591" y="212140"/>
                    <a:pt x="8957119" y="227571"/>
                    <a:pt x="8976622" y="222523"/>
                  </a:cubicBezTo>
                  <a:cubicBezTo>
                    <a:pt x="8989787" y="218990"/>
                    <a:pt x="8998076" y="209472"/>
                    <a:pt x="9008803" y="201252"/>
                  </a:cubicBezTo>
                  <a:cubicBezTo>
                    <a:pt x="9047809" y="171473"/>
                    <a:pt x="9061462" y="152797"/>
                    <a:pt x="9111683" y="153734"/>
                  </a:cubicBezTo>
                  <a:cubicBezTo>
                    <a:pt x="9154590" y="154600"/>
                    <a:pt x="9181894" y="159287"/>
                    <a:pt x="9222364" y="169165"/>
                  </a:cubicBezTo>
                  <a:cubicBezTo>
                    <a:pt x="9240404" y="173636"/>
                    <a:pt x="9256007" y="170030"/>
                    <a:pt x="9274048" y="178611"/>
                  </a:cubicBezTo>
                  <a:cubicBezTo>
                    <a:pt x="9288675" y="185605"/>
                    <a:pt x="9297451" y="198512"/>
                    <a:pt x="9311104" y="203199"/>
                  </a:cubicBezTo>
                  <a:cubicBezTo>
                    <a:pt x="9330607" y="167002"/>
                    <a:pt x="9344259" y="156258"/>
                    <a:pt x="9365225" y="158926"/>
                  </a:cubicBezTo>
                  <a:cubicBezTo>
                    <a:pt x="9370101" y="156042"/>
                    <a:pt x="9375952" y="153158"/>
                    <a:pt x="9383754" y="150129"/>
                  </a:cubicBezTo>
                  <a:cubicBezTo>
                    <a:pt x="9443239" y="127200"/>
                    <a:pt x="9504674" y="116600"/>
                    <a:pt x="9565134" y="102107"/>
                  </a:cubicBezTo>
                  <a:cubicBezTo>
                    <a:pt x="9604628" y="92589"/>
                    <a:pt x="9604628" y="77014"/>
                    <a:pt x="9623644" y="50984"/>
                  </a:cubicBezTo>
                  <a:cubicBezTo>
                    <a:pt x="9636809" y="32741"/>
                    <a:pt x="9645098" y="18248"/>
                    <a:pt x="9674353" y="20916"/>
                  </a:cubicBezTo>
                  <a:cubicBezTo>
                    <a:pt x="9696782" y="23079"/>
                    <a:pt x="9715310" y="35409"/>
                    <a:pt x="9742127" y="34904"/>
                  </a:cubicBezTo>
                  <a:cubicBezTo>
                    <a:pt x="9754316" y="34688"/>
                    <a:pt x="9791373" y="27910"/>
                    <a:pt x="9801124" y="35770"/>
                  </a:cubicBezTo>
                  <a:cubicBezTo>
                    <a:pt x="9829404" y="59060"/>
                    <a:pt x="9760167" y="100304"/>
                    <a:pt x="9808925" y="121287"/>
                  </a:cubicBezTo>
                  <a:cubicBezTo>
                    <a:pt x="9818190" y="125253"/>
                    <a:pt x="9841106" y="118980"/>
                    <a:pt x="9852808" y="121431"/>
                  </a:cubicBezTo>
                  <a:cubicBezTo>
                    <a:pt x="9862560" y="123450"/>
                    <a:pt x="9868898" y="130949"/>
                    <a:pt x="9878162" y="133256"/>
                  </a:cubicBezTo>
                  <a:cubicBezTo>
                    <a:pt x="9895715" y="137583"/>
                    <a:pt x="9911805" y="136501"/>
                    <a:pt x="9929358" y="140828"/>
                  </a:cubicBezTo>
                  <a:cubicBezTo>
                    <a:pt x="9965439" y="149769"/>
                    <a:pt x="9996645" y="158926"/>
                    <a:pt x="10033701" y="153158"/>
                  </a:cubicBezTo>
                  <a:lnTo>
                    <a:pt x="10033701" y="240838"/>
                  </a:lnTo>
                  <a:cubicBezTo>
                    <a:pt x="10022487" y="245309"/>
                    <a:pt x="10010785" y="249419"/>
                    <a:pt x="9999083" y="252303"/>
                  </a:cubicBezTo>
                  <a:cubicBezTo>
                    <a:pt x="9955200" y="262542"/>
                    <a:pt x="9921069" y="252880"/>
                    <a:pt x="9880600" y="243506"/>
                  </a:cubicBezTo>
                  <a:cubicBezTo>
                    <a:pt x="9863047" y="239612"/>
                    <a:pt x="9846957" y="240478"/>
                    <a:pt x="9829892" y="236512"/>
                  </a:cubicBezTo>
                  <a:cubicBezTo>
                    <a:pt x="9820627" y="234421"/>
                    <a:pt x="9813801" y="227427"/>
                    <a:pt x="9804050" y="225408"/>
                  </a:cubicBezTo>
                  <a:cubicBezTo>
                    <a:pt x="9792835" y="223100"/>
                    <a:pt x="9769919" y="228797"/>
                    <a:pt x="9760655" y="225263"/>
                  </a:cubicBezTo>
                  <a:cubicBezTo>
                    <a:pt x="9712384" y="205867"/>
                    <a:pt x="9781133" y="167363"/>
                    <a:pt x="9752854" y="145659"/>
                  </a:cubicBezTo>
                  <a:cubicBezTo>
                    <a:pt x="9743589" y="138304"/>
                    <a:pt x="9706533" y="144577"/>
                    <a:pt x="9694344" y="144793"/>
                  </a:cubicBezTo>
                  <a:cubicBezTo>
                    <a:pt x="9667527" y="145154"/>
                    <a:pt x="9649486" y="133617"/>
                    <a:pt x="9626570" y="131670"/>
                  </a:cubicBezTo>
                  <a:cubicBezTo>
                    <a:pt x="9597802" y="129147"/>
                    <a:pt x="9589513" y="142630"/>
                    <a:pt x="9576349" y="159791"/>
                  </a:cubicBezTo>
                  <a:cubicBezTo>
                    <a:pt x="9557333" y="183875"/>
                    <a:pt x="9557333" y="198512"/>
                    <a:pt x="9518326" y="207309"/>
                  </a:cubicBezTo>
                  <a:cubicBezTo>
                    <a:pt x="9458354" y="220793"/>
                    <a:pt x="9396918" y="230599"/>
                    <a:pt x="9337921" y="252159"/>
                  </a:cubicBezTo>
                  <a:cubicBezTo>
                    <a:pt x="9330120" y="254971"/>
                    <a:pt x="9324269" y="257711"/>
                    <a:pt x="9319393" y="260379"/>
                  </a:cubicBezTo>
                  <a:cubicBezTo>
                    <a:pt x="9298427" y="257855"/>
                    <a:pt x="9284774" y="267734"/>
                    <a:pt x="9265759" y="301623"/>
                  </a:cubicBezTo>
                  <a:cubicBezTo>
                    <a:pt x="9252106" y="297297"/>
                    <a:pt x="9242842" y="285327"/>
                    <a:pt x="9228702" y="278838"/>
                  </a:cubicBezTo>
                  <a:cubicBezTo>
                    <a:pt x="9210662" y="270978"/>
                    <a:pt x="9195059" y="274151"/>
                    <a:pt x="9177019" y="270041"/>
                  </a:cubicBezTo>
                  <a:cubicBezTo>
                    <a:pt x="9136549" y="260884"/>
                    <a:pt x="9109732" y="256413"/>
                    <a:pt x="9066825" y="255692"/>
                  </a:cubicBezTo>
                  <a:cubicBezTo>
                    <a:pt x="9017092" y="254827"/>
                    <a:pt x="9003927" y="272204"/>
                    <a:pt x="8964433" y="299965"/>
                  </a:cubicBezTo>
                  <a:cubicBezTo>
                    <a:pt x="8953706" y="307680"/>
                    <a:pt x="8945905" y="316693"/>
                    <a:pt x="8932740" y="319866"/>
                  </a:cubicBezTo>
                  <a:cubicBezTo>
                    <a:pt x="8913724" y="324553"/>
                    <a:pt x="8894708" y="310060"/>
                    <a:pt x="8881056" y="328663"/>
                  </a:cubicBezTo>
                  <a:cubicBezTo>
                    <a:pt x="8875205" y="304796"/>
                    <a:pt x="8855214" y="300325"/>
                    <a:pt x="8832298" y="302344"/>
                  </a:cubicBezTo>
                  <a:cubicBezTo>
                    <a:pt x="8831810" y="291889"/>
                    <a:pt x="8831323" y="281362"/>
                    <a:pt x="8827910" y="272565"/>
                  </a:cubicBezTo>
                  <a:cubicBezTo>
                    <a:pt x="8810844" y="276170"/>
                    <a:pt x="8812795" y="292826"/>
                    <a:pt x="8798167" y="300542"/>
                  </a:cubicBezTo>
                  <a:cubicBezTo>
                    <a:pt x="8784027" y="308041"/>
                    <a:pt x="8765987" y="302128"/>
                    <a:pt x="8750384" y="306599"/>
                  </a:cubicBezTo>
                  <a:cubicBezTo>
                    <a:pt x="8737707" y="310204"/>
                    <a:pt x="8731368" y="316838"/>
                    <a:pt x="8716741" y="319001"/>
                  </a:cubicBezTo>
                  <a:cubicBezTo>
                    <a:pt x="8711377" y="319001"/>
                    <a:pt x="8705526" y="319001"/>
                    <a:pt x="8699675" y="319001"/>
                  </a:cubicBezTo>
                  <a:cubicBezTo>
                    <a:pt x="8679197" y="316693"/>
                    <a:pt x="8666032" y="305517"/>
                    <a:pt x="8645066" y="296576"/>
                  </a:cubicBezTo>
                  <a:cubicBezTo>
                    <a:pt x="8606060" y="280064"/>
                    <a:pt x="8586556" y="291745"/>
                    <a:pt x="8555351" y="299604"/>
                  </a:cubicBezTo>
                  <a:cubicBezTo>
                    <a:pt x="8505130" y="295711"/>
                    <a:pt x="8446133" y="303065"/>
                    <a:pt x="8398349" y="303065"/>
                  </a:cubicBezTo>
                  <a:cubicBezTo>
                    <a:pt x="8359343" y="303065"/>
                    <a:pt x="8320336" y="303065"/>
                    <a:pt x="8281330" y="303065"/>
                  </a:cubicBezTo>
                  <a:cubicBezTo>
                    <a:pt x="8251587" y="303065"/>
                    <a:pt x="8200879" y="295350"/>
                    <a:pt x="8172599" y="306094"/>
                  </a:cubicBezTo>
                  <a:cubicBezTo>
                    <a:pt x="8171624" y="313953"/>
                    <a:pt x="8170161" y="321669"/>
                    <a:pt x="8167723" y="329384"/>
                  </a:cubicBezTo>
                  <a:cubicBezTo>
                    <a:pt x="8146757" y="317919"/>
                    <a:pt x="8126278" y="304508"/>
                    <a:pt x="8101412" y="301768"/>
                  </a:cubicBezTo>
                  <a:cubicBezTo>
                    <a:pt x="8085322" y="299965"/>
                    <a:pt x="8071182" y="306238"/>
                    <a:pt x="8054604" y="300686"/>
                  </a:cubicBezTo>
                  <a:cubicBezTo>
                    <a:pt x="8054604" y="234709"/>
                    <a:pt x="7969764" y="246967"/>
                    <a:pt x="7937096" y="204425"/>
                  </a:cubicBezTo>
                  <a:cubicBezTo>
                    <a:pt x="7922957" y="186687"/>
                    <a:pt x="7920031" y="153374"/>
                    <a:pt x="7881512" y="158926"/>
                  </a:cubicBezTo>
                  <a:cubicBezTo>
                    <a:pt x="7862497" y="161810"/>
                    <a:pt x="7843968" y="188706"/>
                    <a:pt x="7831779" y="201757"/>
                  </a:cubicBezTo>
                  <a:cubicBezTo>
                    <a:pt x="7802523" y="151716"/>
                    <a:pt x="7693305" y="164478"/>
                    <a:pt x="7645522" y="152653"/>
                  </a:cubicBezTo>
                  <a:cubicBezTo>
                    <a:pt x="7607979" y="143496"/>
                    <a:pt x="7598227" y="156402"/>
                    <a:pt x="7561171" y="160873"/>
                  </a:cubicBezTo>
                  <a:cubicBezTo>
                    <a:pt x="7524114" y="165344"/>
                    <a:pt x="7492909" y="137439"/>
                    <a:pt x="7458778" y="143135"/>
                  </a:cubicBezTo>
                  <a:cubicBezTo>
                    <a:pt x="7426597" y="148687"/>
                    <a:pt x="7413921" y="184740"/>
                    <a:pt x="7391491" y="204641"/>
                  </a:cubicBezTo>
                  <a:cubicBezTo>
                    <a:pt x="7371501" y="222163"/>
                    <a:pt x="7347121" y="247256"/>
                    <a:pt x="7324693" y="260379"/>
                  </a:cubicBezTo>
                  <a:cubicBezTo>
                    <a:pt x="7290562" y="280280"/>
                    <a:pt x="7244242" y="271483"/>
                    <a:pt x="7205723" y="271483"/>
                  </a:cubicBezTo>
                  <a:cubicBezTo>
                    <a:pt x="7187682" y="271339"/>
                    <a:pt x="7153064" y="263768"/>
                    <a:pt x="7135999" y="270257"/>
                  </a:cubicBezTo>
                  <a:cubicBezTo>
                    <a:pt x="7118933" y="276675"/>
                    <a:pt x="7111619" y="293187"/>
                    <a:pt x="7096017" y="303787"/>
                  </a:cubicBezTo>
                  <a:cubicBezTo>
                    <a:pt x="7060423" y="327581"/>
                    <a:pt x="7031169" y="309483"/>
                    <a:pt x="6993625" y="319722"/>
                  </a:cubicBezTo>
                  <a:cubicBezTo>
                    <a:pt x="6973146" y="325418"/>
                    <a:pt x="6964369" y="346617"/>
                    <a:pt x="6942916" y="348564"/>
                  </a:cubicBezTo>
                  <a:cubicBezTo>
                    <a:pt x="6928289" y="350006"/>
                    <a:pt x="6902447" y="336018"/>
                    <a:pt x="6887331" y="330970"/>
                  </a:cubicBezTo>
                  <a:cubicBezTo>
                    <a:pt x="6873191" y="326139"/>
                    <a:pt x="6870266" y="320443"/>
                    <a:pt x="6850275" y="318640"/>
                  </a:cubicBezTo>
                  <a:cubicBezTo>
                    <a:pt x="6836135" y="317415"/>
                    <a:pt x="6813707" y="326500"/>
                    <a:pt x="6801517" y="316693"/>
                  </a:cubicBezTo>
                  <a:cubicBezTo>
                    <a:pt x="6780551" y="298883"/>
                    <a:pt x="6814681" y="255908"/>
                    <a:pt x="6787377" y="234781"/>
                  </a:cubicBezTo>
                  <a:cubicBezTo>
                    <a:pt x="6762023" y="215024"/>
                    <a:pt x="6687423" y="246246"/>
                    <a:pt x="6653779" y="251943"/>
                  </a:cubicBezTo>
                  <a:cubicBezTo>
                    <a:pt x="6610872" y="259514"/>
                    <a:pt x="6585518" y="252519"/>
                    <a:pt x="6545536" y="243146"/>
                  </a:cubicBezTo>
                  <a:cubicBezTo>
                    <a:pt x="6515306" y="236151"/>
                    <a:pt x="6489951" y="227066"/>
                    <a:pt x="6461185" y="223461"/>
                  </a:cubicBezTo>
                  <a:cubicBezTo>
                    <a:pt x="6430467" y="219711"/>
                    <a:pt x="6353429" y="214664"/>
                    <a:pt x="6327587" y="226489"/>
                  </a:cubicBezTo>
                  <a:cubicBezTo>
                    <a:pt x="6326124" y="235430"/>
                    <a:pt x="6324661" y="244083"/>
                    <a:pt x="6322223" y="252880"/>
                  </a:cubicBezTo>
                  <a:cubicBezTo>
                    <a:pt x="6282729" y="263768"/>
                    <a:pt x="6231533" y="254971"/>
                    <a:pt x="6190089" y="255548"/>
                  </a:cubicBezTo>
                  <a:cubicBezTo>
                    <a:pt x="6148644" y="256053"/>
                    <a:pt x="6136455" y="238531"/>
                    <a:pt x="6101349" y="227427"/>
                  </a:cubicBezTo>
                  <a:cubicBezTo>
                    <a:pt x="6065755" y="216106"/>
                    <a:pt x="6045277" y="213799"/>
                    <a:pt x="6016022" y="192599"/>
                  </a:cubicBezTo>
                  <a:cubicBezTo>
                    <a:pt x="5978966" y="165704"/>
                    <a:pt x="5951661" y="152869"/>
                    <a:pt x="5909241" y="135276"/>
                  </a:cubicBezTo>
                  <a:cubicBezTo>
                    <a:pt x="5861946" y="115879"/>
                    <a:pt x="5825377" y="100521"/>
                    <a:pt x="5779057" y="124532"/>
                  </a:cubicBezTo>
                  <a:cubicBezTo>
                    <a:pt x="5765404" y="131526"/>
                    <a:pt x="5766867" y="139602"/>
                    <a:pt x="5750289" y="145515"/>
                  </a:cubicBezTo>
                  <a:cubicBezTo>
                    <a:pt x="5735662" y="150850"/>
                    <a:pt x="5683491" y="147966"/>
                    <a:pt x="5668863" y="145515"/>
                  </a:cubicBezTo>
                  <a:cubicBezTo>
                    <a:pt x="5642534" y="140972"/>
                    <a:pt x="5624493" y="129868"/>
                    <a:pt x="5597189" y="128425"/>
                  </a:cubicBezTo>
                  <a:cubicBezTo>
                    <a:pt x="5580611" y="127560"/>
                    <a:pt x="5563545" y="129002"/>
                    <a:pt x="5546480" y="128786"/>
                  </a:cubicBezTo>
                  <a:cubicBezTo>
                    <a:pt x="5520150" y="128642"/>
                    <a:pt x="5512349" y="129868"/>
                    <a:pt x="5491383" y="140323"/>
                  </a:cubicBezTo>
                  <a:cubicBezTo>
                    <a:pt x="5474318" y="148543"/>
                    <a:pt x="5472367" y="162315"/>
                    <a:pt x="5448476" y="163253"/>
                  </a:cubicBezTo>
                  <a:cubicBezTo>
                    <a:pt x="5447988" y="218413"/>
                    <a:pt x="5367537" y="217548"/>
                    <a:pt x="5321704" y="224326"/>
                  </a:cubicBezTo>
                  <a:cubicBezTo>
                    <a:pt x="5275384" y="231320"/>
                    <a:pt x="5241741" y="239612"/>
                    <a:pt x="5191520" y="239757"/>
                  </a:cubicBezTo>
                  <a:cubicBezTo>
                    <a:pt x="5168604" y="239757"/>
                    <a:pt x="5145687" y="242785"/>
                    <a:pt x="5123746" y="236512"/>
                  </a:cubicBezTo>
                  <a:cubicBezTo>
                    <a:pt x="5099367" y="229734"/>
                    <a:pt x="5081814" y="211275"/>
                    <a:pt x="5055972" y="207309"/>
                  </a:cubicBezTo>
                  <a:cubicBezTo>
                    <a:pt x="5028180" y="203055"/>
                    <a:pt x="4953580" y="198728"/>
                    <a:pt x="4928225" y="208968"/>
                  </a:cubicBezTo>
                  <a:cubicBezTo>
                    <a:pt x="4908722" y="216683"/>
                    <a:pt x="4906772" y="234926"/>
                    <a:pt x="4887268" y="241055"/>
                  </a:cubicBezTo>
                  <a:cubicBezTo>
                    <a:pt x="4864840" y="248049"/>
                    <a:pt x="4838510" y="236368"/>
                    <a:pt x="4819007" y="228508"/>
                  </a:cubicBezTo>
                  <a:cubicBezTo>
                    <a:pt x="4797553" y="219711"/>
                    <a:pt x="4761472" y="193681"/>
                    <a:pt x="4736605" y="210193"/>
                  </a:cubicBezTo>
                  <a:cubicBezTo>
                    <a:pt x="4722953" y="219495"/>
                    <a:pt x="4718565" y="247328"/>
                    <a:pt x="4704913" y="260018"/>
                  </a:cubicBezTo>
                  <a:cubicBezTo>
                    <a:pt x="4675170" y="288500"/>
                    <a:pt x="4640064" y="303570"/>
                    <a:pt x="4599107" y="303210"/>
                  </a:cubicBezTo>
                  <a:cubicBezTo>
                    <a:pt x="4557175" y="302849"/>
                    <a:pt x="4485988" y="290519"/>
                    <a:pt x="4449419" y="305733"/>
                  </a:cubicBezTo>
                  <a:cubicBezTo>
                    <a:pt x="4443568" y="344598"/>
                    <a:pt x="4433329" y="371854"/>
                    <a:pt x="4388959" y="365437"/>
                  </a:cubicBezTo>
                  <a:cubicBezTo>
                    <a:pt x="4373844" y="363130"/>
                    <a:pt x="4365555" y="352530"/>
                    <a:pt x="4346540" y="350367"/>
                  </a:cubicBezTo>
                  <a:cubicBezTo>
                    <a:pt x="4321185" y="347483"/>
                    <a:pt x="4294368" y="353251"/>
                    <a:pt x="4269014" y="351232"/>
                  </a:cubicBezTo>
                  <a:cubicBezTo>
                    <a:pt x="4193439" y="345175"/>
                    <a:pt x="4161746" y="282948"/>
                    <a:pt x="4092021" y="271483"/>
                  </a:cubicBezTo>
                  <a:cubicBezTo>
                    <a:pt x="4053502" y="265210"/>
                    <a:pt x="4005232" y="248193"/>
                    <a:pt x="3964275" y="255043"/>
                  </a:cubicBezTo>
                  <a:cubicBezTo>
                    <a:pt x="3938433" y="259514"/>
                    <a:pt x="3928194" y="276531"/>
                    <a:pt x="3905278" y="284751"/>
                  </a:cubicBezTo>
                  <a:cubicBezTo>
                    <a:pt x="3886750" y="291384"/>
                    <a:pt x="3865297" y="287635"/>
                    <a:pt x="3845792" y="287491"/>
                  </a:cubicBezTo>
                  <a:cubicBezTo>
                    <a:pt x="3783870" y="286770"/>
                    <a:pt x="3681965" y="305733"/>
                    <a:pt x="3630281" y="276170"/>
                  </a:cubicBezTo>
                  <a:cubicBezTo>
                    <a:pt x="3592737" y="254827"/>
                    <a:pt x="3570796" y="174717"/>
                    <a:pt x="3515211" y="190869"/>
                  </a:cubicBezTo>
                  <a:cubicBezTo>
                    <a:pt x="3485469" y="199449"/>
                    <a:pt x="3464990" y="239757"/>
                    <a:pt x="3431835" y="252159"/>
                  </a:cubicBezTo>
                  <a:cubicBezTo>
                    <a:pt x="3400142" y="263768"/>
                    <a:pt x="3354797" y="279198"/>
                    <a:pt x="3320667" y="272060"/>
                  </a:cubicBezTo>
                  <a:cubicBezTo>
                    <a:pt x="3285560" y="264849"/>
                    <a:pt x="3261181" y="247328"/>
                    <a:pt x="3219249" y="255043"/>
                  </a:cubicBezTo>
                  <a:cubicBezTo>
                    <a:pt x="3172929" y="263407"/>
                    <a:pt x="3159764" y="315612"/>
                    <a:pt x="3109543" y="319722"/>
                  </a:cubicBezTo>
                  <a:cubicBezTo>
                    <a:pt x="3059322" y="323832"/>
                    <a:pt x="3023728" y="323688"/>
                    <a:pt x="2994473" y="283309"/>
                  </a:cubicBezTo>
                  <a:cubicBezTo>
                    <a:pt x="2966193" y="243218"/>
                    <a:pt x="2937914" y="221298"/>
                    <a:pt x="2879404" y="223317"/>
                  </a:cubicBezTo>
                  <a:cubicBezTo>
                    <a:pt x="2854537" y="224182"/>
                    <a:pt x="2836009" y="234781"/>
                    <a:pt x="2812605" y="238531"/>
                  </a:cubicBezTo>
                  <a:cubicBezTo>
                    <a:pt x="2790664" y="242136"/>
                    <a:pt x="2767747" y="236368"/>
                    <a:pt x="2745806" y="239252"/>
                  </a:cubicBezTo>
                  <a:cubicBezTo>
                    <a:pt x="2726790" y="241559"/>
                    <a:pt x="2712652" y="250500"/>
                    <a:pt x="2694122" y="254322"/>
                  </a:cubicBezTo>
                  <a:cubicBezTo>
                    <a:pt x="2660479" y="261316"/>
                    <a:pt x="2625373" y="249996"/>
                    <a:pt x="2591243" y="259153"/>
                  </a:cubicBezTo>
                  <a:cubicBezTo>
                    <a:pt x="2553699" y="269176"/>
                    <a:pt x="2552236" y="294629"/>
                    <a:pt x="2526883" y="318496"/>
                  </a:cubicBezTo>
                  <a:cubicBezTo>
                    <a:pt x="2471785" y="370629"/>
                    <a:pt x="2382070" y="381228"/>
                    <a:pt x="2305519" y="365221"/>
                  </a:cubicBezTo>
                  <a:cubicBezTo>
                    <a:pt x="2260174" y="355775"/>
                    <a:pt x="2238234" y="311862"/>
                    <a:pt x="2195813" y="301984"/>
                  </a:cubicBezTo>
                  <a:cubicBezTo>
                    <a:pt x="2146080" y="290519"/>
                    <a:pt x="2076355" y="303065"/>
                    <a:pt x="2025159" y="303065"/>
                  </a:cubicBezTo>
                  <a:cubicBezTo>
                    <a:pt x="1983227" y="303065"/>
                    <a:pt x="1921792" y="314674"/>
                    <a:pt x="1881322" y="303787"/>
                  </a:cubicBezTo>
                  <a:cubicBezTo>
                    <a:pt x="1858894" y="297658"/>
                    <a:pt x="1860844" y="286193"/>
                    <a:pt x="1841341" y="274367"/>
                  </a:cubicBezTo>
                  <a:cubicBezTo>
                    <a:pt x="1825251" y="264345"/>
                    <a:pt x="1800872" y="266292"/>
                    <a:pt x="1782831" y="255548"/>
                  </a:cubicBezTo>
                  <a:cubicBezTo>
                    <a:pt x="1757964" y="240838"/>
                    <a:pt x="1728709" y="218269"/>
                    <a:pt x="1701405" y="211491"/>
                  </a:cubicBezTo>
                  <a:cubicBezTo>
                    <a:pt x="1682877" y="206804"/>
                    <a:pt x="1662398" y="213077"/>
                    <a:pt x="1645333" y="208607"/>
                  </a:cubicBezTo>
                  <a:cubicBezTo>
                    <a:pt x="1620466" y="202334"/>
                    <a:pt x="1625342" y="190292"/>
                    <a:pt x="1604376" y="178827"/>
                  </a:cubicBezTo>
                  <a:cubicBezTo>
                    <a:pt x="1580484" y="165776"/>
                    <a:pt x="1520512" y="175943"/>
                    <a:pt x="1492232" y="176304"/>
                  </a:cubicBezTo>
                  <a:cubicBezTo>
                    <a:pt x="1444936" y="176880"/>
                    <a:pt x="1386426" y="147101"/>
                    <a:pt x="1341081" y="161089"/>
                  </a:cubicBezTo>
                  <a:cubicBezTo>
                    <a:pt x="1312802" y="169670"/>
                    <a:pt x="1274770" y="193537"/>
                    <a:pt x="1247953" y="207886"/>
                  </a:cubicBezTo>
                  <a:cubicBezTo>
                    <a:pt x="1215773" y="224903"/>
                    <a:pt x="1183104" y="243001"/>
                    <a:pt x="1146048" y="251798"/>
                  </a:cubicBezTo>
                  <a:cubicBezTo>
                    <a:pt x="1102654" y="262037"/>
                    <a:pt x="1068523" y="252303"/>
                    <a:pt x="1027566" y="243001"/>
                  </a:cubicBezTo>
                  <a:cubicBezTo>
                    <a:pt x="1010500" y="239036"/>
                    <a:pt x="993922" y="239973"/>
                    <a:pt x="976857" y="236007"/>
                  </a:cubicBezTo>
                  <a:cubicBezTo>
                    <a:pt x="967593" y="233844"/>
                    <a:pt x="961254" y="226850"/>
                    <a:pt x="951503" y="224903"/>
                  </a:cubicBezTo>
                  <a:cubicBezTo>
                    <a:pt x="939801" y="222596"/>
                    <a:pt x="916885" y="228292"/>
                    <a:pt x="908108" y="224687"/>
                  </a:cubicBezTo>
                  <a:cubicBezTo>
                    <a:pt x="859350" y="205362"/>
                    <a:pt x="928586" y="166858"/>
                    <a:pt x="900307" y="145154"/>
                  </a:cubicBezTo>
                  <a:cubicBezTo>
                    <a:pt x="890555" y="137799"/>
                    <a:pt x="853986" y="144072"/>
                    <a:pt x="841309" y="144217"/>
                  </a:cubicBezTo>
                  <a:cubicBezTo>
                    <a:pt x="814980" y="144577"/>
                    <a:pt x="796452" y="133112"/>
                    <a:pt x="774023" y="131165"/>
                  </a:cubicBezTo>
                  <a:cubicBezTo>
                    <a:pt x="745256" y="128642"/>
                    <a:pt x="736967" y="142053"/>
                    <a:pt x="723314" y="159287"/>
                  </a:cubicBezTo>
                  <a:cubicBezTo>
                    <a:pt x="704786" y="183298"/>
                    <a:pt x="704786" y="198007"/>
                    <a:pt x="665292" y="206804"/>
                  </a:cubicBezTo>
                  <a:lnTo>
                    <a:pt x="618695" y="216785"/>
                  </a:lnTo>
                  <a:lnTo>
                    <a:pt x="641615" y="108172"/>
                  </a:lnTo>
                  <a:lnTo>
                    <a:pt x="669680" y="101746"/>
                  </a:lnTo>
                  <a:cubicBezTo>
                    <a:pt x="709174" y="92228"/>
                    <a:pt x="709174" y="76654"/>
                    <a:pt x="728190" y="50695"/>
                  </a:cubicBezTo>
                  <a:cubicBezTo>
                    <a:pt x="741355" y="32381"/>
                    <a:pt x="749644" y="17887"/>
                    <a:pt x="778899" y="20555"/>
                  </a:cubicBezTo>
                  <a:cubicBezTo>
                    <a:pt x="801327" y="22718"/>
                    <a:pt x="819856" y="35049"/>
                    <a:pt x="846673" y="34544"/>
                  </a:cubicBezTo>
                  <a:cubicBezTo>
                    <a:pt x="858862" y="34328"/>
                    <a:pt x="895919" y="27550"/>
                    <a:pt x="905670" y="35409"/>
                  </a:cubicBezTo>
                  <a:cubicBezTo>
                    <a:pt x="933950" y="58699"/>
                    <a:pt x="864713" y="99944"/>
                    <a:pt x="913472" y="120926"/>
                  </a:cubicBezTo>
                  <a:cubicBezTo>
                    <a:pt x="922736" y="124892"/>
                    <a:pt x="945652" y="118619"/>
                    <a:pt x="957354" y="121071"/>
                  </a:cubicBezTo>
                  <a:cubicBezTo>
                    <a:pt x="967106" y="123090"/>
                    <a:pt x="973444" y="130589"/>
                    <a:pt x="982708" y="132968"/>
                  </a:cubicBezTo>
                  <a:cubicBezTo>
                    <a:pt x="1000261" y="137222"/>
                    <a:pt x="1016351" y="136141"/>
                    <a:pt x="1033904" y="140467"/>
                  </a:cubicBezTo>
                  <a:cubicBezTo>
                    <a:pt x="1074861" y="150490"/>
                    <a:pt x="1108992" y="160873"/>
                    <a:pt x="1152875" y="149985"/>
                  </a:cubicBezTo>
                  <a:cubicBezTo>
                    <a:pt x="1189931" y="140611"/>
                    <a:pt x="1223086" y="121143"/>
                    <a:pt x="1254779" y="102828"/>
                  </a:cubicBezTo>
                  <a:cubicBezTo>
                    <a:pt x="1281596" y="87397"/>
                    <a:pt x="1320115" y="61800"/>
                    <a:pt x="1348395" y="52642"/>
                  </a:cubicBezTo>
                  <a:cubicBezTo>
                    <a:pt x="1394228" y="37788"/>
                    <a:pt x="1452738" y="69515"/>
                    <a:pt x="1500033" y="68938"/>
                  </a:cubicBezTo>
                  <a:cubicBezTo>
                    <a:pt x="1528801" y="68578"/>
                    <a:pt x="1588773" y="57473"/>
                    <a:pt x="1612665" y="71606"/>
                  </a:cubicBezTo>
                  <a:cubicBezTo>
                    <a:pt x="1634118" y="83792"/>
                    <a:pt x="1629243" y="96699"/>
                    <a:pt x="1654109" y="103549"/>
                  </a:cubicBezTo>
                  <a:cubicBezTo>
                    <a:pt x="1671662" y="108380"/>
                    <a:pt x="1692141" y="101746"/>
                    <a:pt x="1710181" y="106577"/>
                  </a:cubicBezTo>
                  <a:cubicBezTo>
                    <a:pt x="1737974" y="113788"/>
                    <a:pt x="1767228" y="138160"/>
                    <a:pt x="1792095" y="153879"/>
                  </a:cubicBezTo>
                  <a:cubicBezTo>
                    <a:pt x="1810136" y="165416"/>
                    <a:pt x="1835002" y="163397"/>
                    <a:pt x="1851093" y="173996"/>
                  </a:cubicBezTo>
                  <a:cubicBezTo>
                    <a:pt x="1870597" y="186687"/>
                    <a:pt x="1868645" y="198873"/>
                    <a:pt x="1891562" y="205506"/>
                  </a:cubicBezTo>
                  <a:cubicBezTo>
                    <a:pt x="1931545" y="217332"/>
                    <a:pt x="1993955" y="204785"/>
                    <a:pt x="2035887" y="204785"/>
                  </a:cubicBezTo>
                  <a:cubicBezTo>
                    <a:pt x="2087083" y="204785"/>
                    <a:pt x="2157294" y="191374"/>
                    <a:pt x="2207515" y="203560"/>
                  </a:cubicBezTo>
                  <a:cubicBezTo>
                    <a:pt x="2249935" y="214159"/>
                    <a:pt x="2272364" y="261316"/>
                    <a:pt x="2317709" y="271483"/>
                  </a:cubicBezTo>
                  <a:cubicBezTo>
                    <a:pt x="2394259" y="288716"/>
                    <a:pt x="2484950" y="277252"/>
                    <a:pt x="2540534" y="221298"/>
                  </a:cubicBezTo>
                  <a:cubicBezTo>
                    <a:pt x="2565888" y="195700"/>
                    <a:pt x="2567351" y="168588"/>
                    <a:pt x="2604895" y="157700"/>
                  </a:cubicBezTo>
                  <a:cubicBezTo>
                    <a:pt x="2639027" y="147822"/>
                    <a:pt x="2674619" y="160008"/>
                    <a:pt x="2708263" y="152509"/>
                  </a:cubicBezTo>
                  <a:cubicBezTo>
                    <a:pt x="2726790" y="148543"/>
                    <a:pt x="2740930" y="139025"/>
                    <a:pt x="2759947" y="136357"/>
                  </a:cubicBezTo>
                  <a:cubicBezTo>
                    <a:pt x="2782376" y="133329"/>
                    <a:pt x="2805292" y="139241"/>
                    <a:pt x="2827232" y="135420"/>
                  </a:cubicBezTo>
                  <a:cubicBezTo>
                    <a:pt x="2851124" y="131310"/>
                    <a:pt x="2869652" y="120061"/>
                    <a:pt x="2894520" y="119124"/>
                  </a:cubicBezTo>
                  <a:cubicBezTo>
                    <a:pt x="2953029" y="116961"/>
                    <a:pt x="2981309" y="140611"/>
                    <a:pt x="3010076" y="183658"/>
                  </a:cubicBezTo>
                  <a:cubicBezTo>
                    <a:pt x="3039331" y="227066"/>
                    <a:pt x="3075414" y="227066"/>
                    <a:pt x="3125633" y="222740"/>
                  </a:cubicBezTo>
                  <a:cubicBezTo>
                    <a:pt x="3176341" y="218269"/>
                    <a:pt x="3189019" y="162315"/>
                    <a:pt x="3235827" y="153158"/>
                  </a:cubicBezTo>
                  <a:cubicBezTo>
                    <a:pt x="3277759" y="144938"/>
                    <a:pt x="3302625" y="163613"/>
                    <a:pt x="3337731" y="171473"/>
                  </a:cubicBezTo>
                  <a:cubicBezTo>
                    <a:pt x="3371862" y="179188"/>
                    <a:pt x="3417695" y="162676"/>
                    <a:pt x="3448900" y="150129"/>
                  </a:cubicBezTo>
                  <a:cubicBezTo>
                    <a:pt x="3482543" y="136862"/>
                    <a:pt x="3503023" y="93526"/>
                    <a:pt x="3532764" y="84369"/>
                  </a:cubicBezTo>
                  <a:cubicBezTo>
                    <a:pt x="3589325" y="67135"/>
                    <a:pt x="3611266" y="153013"/>
                    <a:pt x="3648809" y="175943"/>
                  </a:cubicBezTo>
                  <a:cubicBezTo>
                    <a:pt x="3700493" y="207670"/>
                    <a:pt x="3802885" y="187264"/>
                    <a:pt x="3865297" y="187985"/>
                  </a:cubicBezTo>
                  <a:cubicBezTo>
                    <a:pt x="3884799" y="188129"/>
                    <a:pt x="3906740" y="192239"/>
                    <a:pt x="3924781" y="185100"/>
                  </a:cubicBezTo>
                  <a:cubicBezTo>
                    <a:pt x="3948186" y="176159"/>
                    <a:pt x="3957936" y="158061"/>
                    <a:pt x="3984266" y="153158"/>
                  </a:cubicBezTo>
                  <a:cubicBezTo>
                    <a:pt x="4025223" y="145875"/>
                    <a:pt x="4073981" y="164118"/>
                    <a:pt x="4112988" y="170968"/>
                  </a:cubicBezTo>
                  <a:cubicBezTo>
                    <a:pt x="4182712" y="183298"/>
                    <a:pt x="4214892" y="249996"/>
                    <a:pt x="4290468" y="256629"/>
                  </a:cubicBezTo>
                  <a:cubicBezTo>
                    <a:pt x="4316309" y="258793"/>
                    <a:pt x="4343126" y="252519"/>
                    <a:pt x="4368481" y="255548"/>
                  </a:cubicBezTo>
                  <a:cubicBezTo>
                    <a:pt x="4387984" y="257855"/>
                    <a:pt x="4396273" y="269320"/>
                    <a:pt x="4411388" y="271699"/>
                  </a:cubicBezTo>
                  <a:cubicBezTo>
                    <a:pt x="4455758" y="278477"/>
                    <a:pt x="4465997" y="249419"/>
                    <a:pt x="4471848" y="207525"/>
                  </a:cubicBezTo>
                  <a:cubicBezTo>
                    <a:pt x="4508904" y="191013"/>
                    <a:pt x="4580092" y="204281"/>
                    <a:pt x="4622024" y="204785"/>
                  </a:cubicBezTo>
                  <a:cubicBezTo>
                    <a:pt x="4662981" y="205146"/>
                    <a:pt x="4698574" y="189066"/>
                    <a:pt x="4728804" y="158421"/>
                  </a:cubicBezTo>
                  <a:cubicBezTo>
                    <a:pt x="4741969" y="144793"/>
                    <a:pt x="4746845" y="114870"/>
                    <a:pt x="4760497" y="104991"/>
                  </a:cubicBezTo>
                  <a:cubicBezTo>
                    <a:pt x="4785364" y="87253"/>
                    <a:pt x="4821932" y="115158"/>
                    <a:pt x="4843874" y="124532"/>
                  </a:cubicBezTo>
                  <a:cubicBezTo>
                    <a:pt x="4863377" y="132968"/>
                    <a:pt x="4889706" y="145659"/>
                    <a:pt x="4912135" y="138160"/>
                  </a:cubicBezTo>
                  <a:cubicBezTo>
                    <a:pt x="4931638" y="131670"/>
                    <a:pt x="4933589" y="111985"/>
                    <a:pt x="4953092" y="103693"/>
                  </a:cubicBezTo>
                  <a:cubicBezTo>
                    <a:pt x="4978446" y="92805"/>
                    <a:pt x="5053534" y="97420"/>
                    <a:pt x="5081326" y="102107"/>
                  </a:cubicBezTo>
                  <a:cubicBezTo>
                    <a:pt x="5107656" y="106433"/>
                    <a:pt x="5125209" y="126118"/>
                    <a:pt x="5149588" y="133473"/>
                  </a:cubicBezTo>
                  <a:cubicBezTo>
                    <a:pt x="5171529" y="140106"/>
                    <a:pt x="5194445" y="137078"/>
                    <a:pt x="5217362" y="136862"/>
                  </a:cubicBezTo>
                  <a:cubicBezTo>
                    <a:pt x="5268070" y="136718"/>
                    <a:pt x="5302201" y="127704"/>
                    <a:pt x="5348521" y="120422"/>
                  </a:cubicBezTo>
                  <a:cubicBezTo>
                    <a:pt x="5394842" y="113067"/>
                    <a:pt x="5475293" y="114149"/>
                    <a:pt x="5475780" y="54806"/>
                  </a:cubicBezTo>
                  <a:cubicBezTo>
                    <a:pt x="5499672" y="53724"/>
                    <a:pt x="5501622" y="39159"/>
                    <a:pt x="5518688" y="30217"/>
                  </a:cubicBezTo>
                  <a:cubicBezTo>
                    <a:pt x="5540141" y="18969"/>
                    <a:pt x="5547943" y="17527"/>
                    <a:pt x="5574760" y="17887"/>
                  </a:cubicBezTo>
                  <a:cubicBezTo>
                    <a:pt x="5591338" y="18032"/>
                    <a:pt x="5608890" y="16445"/>
                    <a:pt x="5625468" y="17311"/>
                  </a:cubicBezTo>
                  <a:cubicBezTo>
                    <a:pt x="5652773" y="18753"/>
                    <a:pt x="5670813" y="30794"/>
                    <a:pt x="5697143" y="35625"/>
                  </a:cubicBezTo>
                  <a:cubicBezTo>
                    <a:pt x="5711770" y="38293"/>
                    <a:pt x="5764429" y="41538"/>
                    <a:pt x="5779057" y="35625"/>
                  </a:cubicBezTo>
                  <a:cubicBezTo>
                    <a:pt x="5795635" y="29352"/>
                    <a:pt x="5794172" y="20699"/>
                    <a:pt x="5807824" y="13200"/>
                  </a:cubicBezTo>
                  <a:cubicBezTo>
                    <a:pt x="5819526" y="6747"/>
                    <a:pt x="5830619" y="2939"/>
                    <a:pt x="5841406" y="1181"/>
                  </a:cubicBezTo>
                  <a:close/>
                </a:path>
              </a:pathLst>
            </a:custGeom>
            <a:solidFill>
              <a:schemeClr val="bg1"/>
            </a:solidFill>
            <a:ln w="12700">
              <a:miter lim="400000"/>
            </a:ln>
          </p:spPr>
          <p:txBody>
            <a:bodyPr wrap="square" lIns="24437" tIns="24437" rIns="24437" bIns="24437" anchor="ctr">
              <a:noAutofit/>
            </a:bodyPr>
            <a:lstStyle/>
            <a:p>
              <a:pPr fontAlgn="auto">
                <a:defRPr sz="3000">
                  <a:solidFill>
                    <a:srgbClr val="FFFFFF"/>
                  </a:solidFill>
                </a:defRPr>
              </a:pPr>
              <a:endParaRPr sz="1925" strike="noStrike" noProof="1"/>
            </a:p>
          </p:txBody>
        </p:sp>
      </p:grpSp>
      <p:sp>
        <p:nvSpPr>
          <p:cNvPr id="16" name="Triangle"/>
          <p:cNvSpPr/>
          <p:nvPr/>
        </p:nvSpPr>
        <p:spPr>
          <a:xfrm flipH="1">
            <a:off x="7783513" y="3638550"/>
            <a:ext cx="3175" cy="1047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BEBEB"/>
          </a:solidFill>
          <a:ln w="12700">
            <a:miter lim="400000"/>
          </a:ln>
        </p:spPr>
        <p:txBody>
          <a:bodyPr lIns="24437" tIns="24437" rIns="24437" bIns="24437" anchor="ctr"/>
          <a:lstStyle/>
          <a:p>
            <a:pPr fontAlgn="auto">
              <a:defRPr sz="3000">
                <a:solidFill>
                  <a:srgbClr val="FFFFFF"/>
                </a:solidFill>
              </a:defRPr>
            </a:pPr>
            <a:endParaRPr sz="1925" strike="noStrike" noProof="1"/>
          </a:p>
        </p:txBody>
      </p:sp>
      <p:sp>
        <p:nvSpPr>
          <p:cNvPr id="17" name="Shape"/>
          <p:cNvSpPr/>
          <p:nvPr/>
        </p:nvSpPr>
        <p:spPr>
          <a:xfrm flipH="1">
            <a:off x="8043863" y="3649663"/>
            <a:ext cx="747713" cy="746125"/>
          </a:xfrm>
          <a:custGeom>
            <a:avLst/>
            <a:gdLst/>
            <a:ahLst/>
            <a:cxnLst>
              <a:cxn ang="0">
                <a:pos x="wd2" y="hd2"/>
              </a:cxn>
              <a:cxn ang="5400000">
                <a:pos x="wd2" y="hd2"/>
              </a:cxn>
              <a:cxn ang="10800000">
                <a:pos x="wd2" y="hd2"/>
              </a:cxn>
              <a:cxn ang="16200000">
                <a:pos x="wd2" y="hd2"/>
              </a:cxn>
            </a:cxnLst>
            <a:rect l="0" t="0" r="r" b="b"/>
            <a:pathLst>
              <a:path w="21022" h="21559" extrusionOk="0">
                <a:moveTo>
                  <a:pt x="20517" y="1352"/>
                </a:moveTo>
                <a:cubicBezTo>
                  <a:pt x="20391" y="2353"/>
                  <a:pt x="19689" y="2256"/>
                  <a:pt x="19375" y="3030"/>
                </a:cubicBezTo>
                <a:cubicBezTo>
                  <a:pt x="19106" y="3688"/>
                  <a:pt x="19354" y="4245"/>
                  <a:pt x="19395" y="4888"/>
                </a:cubicBezTo>
                <a:cubicBezTo>
                  <a:pt x="19470" y="6097"/>
                  <a:pt x="19447" y="7428"/>
                  <a:pt x="19491" y="8661"/>
                </a:cubicBezTo>
                <a:cubicBezTo>
                  <a:pt x="19528" y="9701"/>
                  <a:pt x="19453" y="10742"/>
                  <a:pt x="19296" y="11753"/>
                </a:cubicBezTo>
                <a:cubicBezTo>
                  <a:pt x="18976" y="13852"/>
                  <a:pt x="19801" y="13020"/>
                  <a:pt x="20739" y="13393"/>
                </a:cubicBezTo>
                <a:cubicBezTo>
                  <a:pt x="20787" y="13296"/>
                  <a:pt x="20834" y="13199"/>
                  <a:pt x="20882" y="13097"/>
                </a:cubicBezTo>
                <a:cubicBezTo>
                  <a:pt x="20920" y="13025"/>
                  <a:pt x="20995" y="13891"/>
                  <a:pt x="21022" y="13804"/>
                </a:cubicBezTo>
                <a:cubicBezTo>
                  <a:pt x="20954" y="14254"/>
                  <a:pt x="20555" y="14515"/>
                  <a:pt x="20381" y="14883"/>
                </a:cubicBezTo>
                <a:cubicBezTo>
                  <a:pt x="20043" y="15594"/>
                  <a:pt x="20241" y="16092"/>
                  <a:pt x="19637" y="16474"/>
                </a:cubicBezTo>
                <a:cubicBezTo>
                  <a:pt x="19368" y="16643"/>
                  <a:pt x="18867" y="16426"/>
                  <a:pt x="18679" y="16585"/>
                </a:cubicBezTo>
                <a:cubicBezTo>
                  <a:pt x="18232" y="16963"/>
                  <a:pt x="18454" y="17867"/>
                  <a:pt x="18406" y="18303"/>
                </a:cubicBezTo>
                <a:cubicBezTo>
                  <a:pt x="18348" y="18816"/>
                  <a:pt x="18243" y="19667"/>
                  <a:pt x="18007" y="20083"/>
                </a:cubicBezTo>
                <a:cubicBezTo>
                  <a:pt x="17694" y="20639"/>
                  <a:pt x="17629" y="20485"/>
                  <a:pt x="17111" y="20596"/>
                </a:cubicBezTo>
                <a:cubicBezTo>
                  <a:pt x="16790" y="20664"/>
                  <a:pt x="16599" y="20809"/>
                  <a:pt x="16241" y="20823"/>
                </a:cubicBezTo>
                <a:cubicBezTo>
                  <a:pt x="15893" y="20833"/>
                  <a:pt x="15419" y="20659"/>
                  <a:pt x="15078" y="20857"/>
                </a:cubicBezTo>
                <a:cubicBezTo>
                  <a:pt x="14723" y="21065"/>
                  <a:pt x="14751" y="21534"/>
                  <a:pt x="14355" y="21558"/>
                </a:cubicBezTo>
                <a:cubicBezTo>
                  <a:pt x="14157" y="21573"/>
                  <a:pt x="13847" y="21210"/>
                  <a:pt x="13625" y="21157"/>
                </a:cubicBezTo>
                <a:cubicBezTo>
                  <a:pt x="13400" y="21104"/>
                  <a:pt x="13192" y="21205"/>
                  <a:pt x="12967" y="21172"/>
                </a:cubicBezTo>
                <a:cubicBezTo>
                  <a:pt x="12183" y="21055"/>
                  <a:pt x="11538" y="21239"/>
                  <a:pt x="10754" y="21268"/>
                </a:cubicBezTo>
                <a:cubicBezTo>
                  <a:pt x="8759" y="21346"/>
                  <a:pt x="6860" y="21084"/>
                  <a:pt x="4974" y="20044"/>
                </a:cubicBezTo>
                <a:cubicBezTo>
                  <a:pt x="4176" y="19604"/>
                  <a:pt x="3344" y="19217"/>
                  <a:pt x="2563" y="18719"/>
                </a:cubicBezTo>
                <a:cubicBezTo>
                  <a:pt x="2092" y="18419"/>
                  <a:pt x="2007" y="18298"/>
                  <a:pt x="1686" y="17771"/>
                </a:cubicBezTo>
                <a:cubicBezTo>
                  <a:pt x="1356" y="17224"/>
                  <a:pt x="1069" y="17147"/>
                  <a:pt x="684" y="16677"/>
                </a:cubicBezTo>
                <a:cubicBezTo>
                  <a:pt x="-578" y="15139"/>
                  <a:pt x="138" y="11438"/>
                  <a:pt x="970" y="9789"/>
                </a:cubicBezTo>
                <a:cubicBezTo>
                  <a:pt x="1414" y="8913"/>
                  <a:pt x="2113" y="8091"/>
                  <a:pt x="2566" y="7162"/>
                </a:cubicBezTo>
                <a:cubicBezTo>
                  <a:pt x="3105" y="6068"/>
                  <a:pt x="3692" y="4907"/>
                  <a:pt x="4316" y="3964"/>
                </a:cubicBezTo>
                <a:cubicBezTo>
                  <a:pt x="4599" y="3538"/>
                  <a:pt x="5079" y="3156"/>
                  <a:pt x="5438" y="2861"/>
                </a:cubicBezTo>
                <a:cubicBezTo>
                  <a:pt x="5813" y="2551"/>
                  <a:pt x="6259" y="2029"/>
                  <a:pt x="6675" y="1879"/>
                </a:cubicBezTo>
                <a:cubicBezTo>
                  <a:pt x="7187" y="1690"/>
                  <a:pt x="7432" y="1927"/>
                  <a:pt x="7941" y="1632"/>
                </a:cubicBezTo>
                <a:cubicBezTo>
                  <a:pt x="8442" y="1342"/>
                  <a:pt x="8837" y="1081"/>
                  <a:pt x="9380" y="974"/>
                </a:cubicBezTo>
                <a:cubicBezTo>
                  <a:pt x="10338" y="786"/>
                  <a:pt x="11272" y="394"/>
                  <a:pt x="12152" y="365"/>
                </a:cubicBezTo>
                <a:cubicBezTo>
                  <a:pt x="13076" y="336"/>
                  <a:pt x="13960" y="229"/>
                  <a:pt x="14867" y="133"/>
                </a:cubicBezTo>
                <a:cubicBezTo>
                  <a:pt x="15330" y="84"/>
                  <a:pt x="15613" y="181"/>
                  <a:pt x="16070" y="229"/>
                </a:cubicBezTo>
                <a:cubicBezTo>
                  <a:pt x="16411" y="263"/>
                  <a:pt x="16828" y="-27"/>
                  <a:pt x="17172" y="2"/>
                </a:cubicBezTo>
                <a:cubicBezTo>
                  <a:pt x="17595" y="41"/>
                  <a:pt x="17987" y="99"/>
                  <a:pt x="18393" y="157"/>
                </a:cubicBezTo>
                <a:cubicBezTo>
                  <a:pt x="18577" y="181"/>
                  <a:pt x="18765" y="384"/>
                  <a:pt x="18949" y="437"/>
                </a:cubicBezTo>
                <a:cubicBezTo>
                  <a:pt x="19283" y="549"/>
                  <a:pt x="20129" y="931"/>
                  <a:pt x="20517" y="1352"/>
                </a:cubicBezTo>
                <a:close/>
              </a:path>
            </a:pathLst>
          </a:custGeom>
          <a:gradFill flip="none" rotWithShape="1">
            <a:gsLst>
              <a:gs pos="71000">
                <a:schemeClr val="bg1">
                  <a:lumMod val="85000"/>
                </a:schemeClr>
              </a:gs>
              <a:gs pos="38000">
                <a:schemeClr val="tx1">
                  <a:lumMod val="65000"/>
                  <a:lumOff val="35000"/>
                </a:schemeClr>
              </a:gs>
            </a:gsLst>
            <a:lin ang="6000000" scaled="0"/>
            <a:tileRect/>
          </a:gradFill>
          <a:ln w="12700">
            <a:miter lim="400000"/>
          </a:ln>
        </p:spPr>
        <p:txBody>
          <a:bodyPr lIns="24437" tIns="24437" rIns="24437" bIns="24437" anchor="ctr"/>
          <a:lstStyle/>
          <a:p>
            <a:pPr fontAlgn="auto">
              <a:defRPr sz="3000">
                <a:solidFill>
                  <a:srgbClr val="FFFFFF"/>
                </a:solidFill>
              </a:defRPr>
            </a:pPr>
            <a:endParaRPr sz="1925" strike="noStrike" noProof="1"/>
          </a:p>
        </p:txBody>
      </p:sp>
      <p:sp>
        <p:nvSpPr>
          <p:cNvPr id="18" name="Freeform: Shape 81"/>
          <p:cNvSpPr/>
          <p:nvPr/>
        </p:nvSpPr>
        <p:spPr>
          <a:xfrm flipH="1">
            <a:off x="7346950" y="709613"/>
            <a:ext cx="1435100" cy="3348038"/>
          </a:xfrm>
          <a:custGeom>
            <a:avLst/>
            <a:gdLst>
              <a:gd name="connsiteX0" fmla="*/ 927916 w 1984083"/>
              <a:gd name="connsiteY0" fmla="*/ 363 h 3355997"/>
              <a:gd name="connsiteX1" fmla="*/ 1010724 w 1984083"/>
              <a:gd name="connsiteY1" fmla="*/ 31148 h 3355997"/>
              <a:gd name="connsiteX2" fmla="*/ 1188554 w 1984083"/>
              <a:gd name="connsiteY2" fmla="*/ 90076 h 3355997"/>
              <a:gd name="connsiteX3" fmla="*/ 1220567 w 1984083"/>
              <a:gd name="connsiteY3" fmla="*/ 164553 h 3355997"/>
              <a:gd name="connsiteX4" fmla="*/ 1225748 w 1984083"/>
              <a:gd name="connsiteY4" fmla="*/ 197204 h 3355997"/>
              <a:gd name="connsiteX5" fmla="*/ 1262665 w 1984083"/>
              <a:gd name="connsiteY5" fmla="*/ 186942 h 3355997"/>
              <a:gd name="connsiteX6" fmla="*/ 1339460 w 1984083"/>
              <a:gd name="connsiteY6" fmla="*/ 176680 h 3355997"/>
              <a:gd name="connsiteX7" fmla="*/ 1382298 w 1984083"/>
              <a:gd name="connsiteY7" fmla="*/ 129725 h 3355997"/>
              <a:gd name="connsiteX8" fmla="*/ 1482778 w 1984083"/>
              <a:gd name="connsiteY8" fmla="*/ 159111 h 3355997"/>
              <a:gd name="connsiteX9" fmla="*/ 1545324 w 1984083"/>
              <a:gd name="connsiteY9" fmla="*/ 126148 h 3355997"/>
              <a:gd name="connsiteX10" fmla="*/ 1618787 w 1984083"/>
              <a:gd name="connsiteY10" fmla="*/ 95052 h 3355997"/>
              <a:gd name="connsiteX11" fmla="*/ 1683831 w 1984083"/>
              <a:gd name="connsiteY11" fmla="*/ 68153 h 3355997"/>
              <a:gd name="connsiteX12" fmla="*/ 1744897 w 1984083"/>
              <a:gd name="connsiteY12" fmla="*/ 59602 h 3355997"/>
              <a:gd name="connsiteX13" fmla="*/ 1807442 w 1984083"/>
              <a:gd name="connsiteY13" fmla="*/ 84168 h 3355997"/>
              <a:gd name="connsiteX14" fmla="*/ 1942526 w 1984083"/>
              <a:gd name="connsiteY14" fmla="*/ 123350 h 3355997"/>
              <a:gd name="connsiteX15" fmla="*/ 1942619 w 1984083"/>
              <a:gd name="connsiteY15" fmla="*/ 168129 h 3355997"/>
              <a:gd name="connsiteX16" fmla="*/ 1976667 w 1984083"/>
              <a:gd name="connsiteY16" fmla="*/ 222703 h 3355997"/>
              <a:gd name="connsiteX17" fmla="*/ 1952889 w 1984083"/>
              <a:gd name="connsiteY17" fmla="*/ 348800 h 3355997"/>
              <a:gd name="connsiteX18" fmla="*/ 1378782 w 1984083"/>
              <a:gd name="connsiteY18" fmla="*/ 3106602 h 3355997"/>
              <a:gd name="connsiteX19" fmla="*/ 1312443 w 1984083"/>
              <a:gd name="connsiteY19" fmla="*/ 3158534 h 3355997"/>
              <a:gd name="connsiteX20" fmla="*/ 1198639 w 1984083"/>
              <a:gd name="connsiteY20" fmla="*/ 3116864 h 3355997"/>
              <a:gd name="connsiteX21" fmla="*/ 1135168 w 1984083"/>
              <a:gd name="connsiteY21" fmla="*/ 3156046 h 3355997"/>
              <a:gd name="connsiteX22" fmla="*/ 1078636 w 1984083"/>
              <a:gd name="connsiteY22" fmla="*/ 3200203 h 3355997"/>
              <a:gd name="connsiteX23" fmla="*/ 988426 w 1984083"/>
              <a:gd name="connsiteY23" fmla="*/ 3193984 h 3355997"/>
              <a:gd name="connsiteX24" fmla="*/ 897013 w 1984083"/>
              <a:gd name="connsiteY24" fmla="*/ 3257110 h 3355997"/>
              <a:gd name="connsiteX25" fmla="*/ 788483 w 1984083"/>
              <a:gd name="connsiteY25" fmla="*/ 3232855 h 3355997"/>
              <a:gd name="connsiteX26" fmla="*/ 687818 w 1984083"/>
              <a:gd name="connsiteY26" fmla="*/ 3241406 h 3355997"/>
              <a:gd name="connsiteX27" fmla="*/ 519796 w 1984083"/>
              <a:gd name="connsiteY27" fmla="*/ 3306087 h 3355997"/>
              <a:gd name="connsiteX28" fmla="*/ 437635 w 1984083"/>
              <a:gd name="connsiteY28" fmla="*/ 3301578 h 3355997"/>
              <a:gd name="connsiteX29" fmla="*/ 332899 w 1984083"/>
              <a:gd name="connsiteY29" fmla="*/ 3260375 h 3355997"/>
              <a:gd name="connsiteX30" fmla="*/ 226312 w 1984083"/>
              <a:gd name="connsiteY30" fmla="*/ 3251668 h 3355997"/>
              <a:gd name="connsiteX31" fmla="*/ 139248 w 1984083"/>
              <a:gd name="connsiteY31" fmla="*/ 3265972 h 3355997"/>
              <a:gd name="connsiteX32" fmla="*/ 0 w 1984083"/>
              <a:gd name="connsiteY32" fmla="*/ 3355997 h 3355997"/>
              <a:gd name="connsiteX33" fmla="*/ 554029 w 1984083"/>
              <a:gd name="connsiteY33" fmla="*/ 158955 h 3355997"/>
              <a:gd name="connsiteX34" fmla="*/ 574585 w 1984083"/>
              <a:gd name="connsiteY34" fmla="*/ 72669 h 3355997"/>
              <a:gd name="connsiteX35" fmla="*/ 582736 w 1984083"/>
              <a:gd name="connsiteY35" fmla="*/ 46751 h 3355997"/>
              <a:gd name="connsiteX36" fmla="*/ 771689 w 1984083"/>
              <a:gd name="connsiteY36" fmla="*/ 46751 h 3355997"/>
              <a:gd name="connsiteX37" fmla="*/ 771689 w 1984083"/>
              <a:gd name="connsiteY37" fmla="*/ 30964 h 3355997"/>
              <a:gd name="connsiteX38" fmla="*/ 814482 w 1984083"/>
              <a:gd name="connsiteY38" fmla="*/ 22752 h 3355997"/>
              <a:gd name="connsiteX39" fmla="*/ 855748 w 1984083"/>
              <a:gd name="connsiteY39" fmla="*/ 17621 h 3355997"/>
              <a:gd name="connsiteX40" fmla="*/ 927916 w 1984083"/>
              <a:gd name="connsiteY40" fmla="*/ 363 h 3355997"/>
              <a:gd name="connsiteX0-1" fmla="*/ 927916 w 1984083"/>
              <a:gd name="connsiteY0-2" fmla="*/ 363 h 3355997"/>
              <a:gd name="connsiteX1-3" fmla="*/ 1010724 w 1984083"/>
              <a:gd name="connsiteY1-4" fmla="*/ 31148 h 3355997"/>
              <a:gd name="connsiteX2-5" fmla="*/ 1188554 w 1984083"/>
              <a:gd name="connsiteY2-6" fmla="*/ 90076 h 3355997"/>
              <a:gd name="connsiteX3-7" fmla="*/ 1220567 w 1984083"/>
              <a:gd name="connsiteY3-8" fmla="*/ 164553 h 3355997"/>
              <a:gd name="connsiteX4-9" fmla="*/ 1225748 w 1984083"/>
              <a:gd name="connsiteY4-10" fmla="*/ 197204 h 3355997"/>
              <a:gd name="connsiteX5-11" fmla="*/ 1262665 w 1984083"/>
              <a:gd name="connsiteY5-12" fmla="*/ 186942 h 3355997"/>
              <a:gd name="connsiteX6-13" fmla="*/ 1339460 w 1984083"/>
              <a:gd name="connsiteY6-14" fmla="*/ 176680 h 3355997"/>
              <a:gd name="connsiteX7-15" fmla="*/ 1382298 w 1984083"/>
              <a:gd name="connsiteY7-16" fmla="*/ 129725 h 3355997"/>
              <a:gd name="connsiteX8-17" fmla="*/ 1482778 w 1984083"/>
              <a:gd name="connsiteY8-18" fmla="*/ 159111 h 3355997"/>
              <a:gd name="connsiteX9-19" fmla="*/ 1545324 w 1984083"/>
              <a:gd name="connsiteY9-20" fmla="*/ 126148 h 3355997"/>
              <a:gd name="connsiteX10-21" fmla="*/ 1618787 w 1984083"/>
              <a:gd name="connsiteY10-22" fmla="*/ 95052 h 3355997"/>
              <a:gd name="connsiteX11-23" fmla="*/ 1683831 w 1984083"/>
              <a:gd name="connsiteY11-24" fmla="*/ 68153 h 3355997"/>
              <a:gd name="connsiteX12-25" fmla="*/ 1744897 w 1984083"/>
              <a:gd name="connsiteY12-26" fmla="*/ 59602 h 3355997"/>
              <a:gd name="connsiteX13-27" fmla="*/ 1807442 w 1984083"/>
              <a:gd name="connsiteY13-28" fmla="*/ 84168 h 3355997"/>
              <a:gd name="connsiteX14-29" fmla="*/ 1942526 w 1984083"/>
              <a:gd name="connsiteY14-30" fmla="*/ 123350 h 3355997"/>
              <a:gd name="connsiteX15-31" fmla="*/ 1942619 w 1984083"/>
              <a:gd name="connsiteY15-32" fmla="*/ 168129 h 3355997"/>
              <a:gd name="connsiteX16-33" fmla="*/ 1976667 w 1984083"/>
              <a:gd name="connsiteY16-34" fmla="*/ 222703 h 3355997"/>
              <a:gd name="connsiteX17-35" fmla="*/ 1952889 w 1984083"/>
              <a:gd name="connsiteY17-36" fmla="*/ 348800 h 3355997"/>
              <a:gd name="connsiteX18-37" fmla="*/ 1378782 w 1984083"/>
              <a:gd name="connsiteY18-38" fmla="*/ 3106602 h 3355997"/>
              <a:gd name="connsiteX19-39" fmla="*/ 1312443 w 1984083"/>
              <a:gd name="connsiteY19-40" fmla="*/ 3158534 h 3355997"/>
              <a:gd name="connsiteX20-41" fmla="*/ 1198639 w 1984083"/>
              <a:gd name="connsiteY20-42" fmla="*/ 3116864 h 3355997"/>
              <a:gd name="connsiteX21-43" fmla="*/ 1135168 w 1984083"/>
              <a:gd name="connsiteY21-44" fmla="*/ 3156046 h 3355997"/>
              <a:gd name="connsiteX22-45" fmla="*/ 1078636 w 1984083"/>
              <a:gd name="connsiteY22-46" fmla="*/ 3200203 h 3355997"/>
              <a:gd name="connsiteX23-47" fmla="*/ 988426 w 1984083"/>
              <a:gd name="connsiteY23-48" fmla="*/ 3193984 h 3355997"/>
              <a:gd name="connsiteX24-49" fmla="*/ 897013 w 1984083"/>
              <a:gd name="connsiteY24-50" fmla="*/ 3257110 h 3355997"/>
              <a:gd name="connsiteX25-51" fmla="*/ 788483 w 1984083"/>
              <a:gd name="connsiteY25-52" fmla="*/ 3232855 h 3355997"/>
              <a:gd name="connsiteX26-53" fmla="*/ 687818 w 1984083"/>
              <a:gd name="connsiteY26-54" fmla="*/ 3241406 h 3355997"/>
              <a:gd name="connsiteX27-55" fmla="*/ 519796 w 1984083"/>
              <a:gd name="connsiteY27-56" fmla="*/ 3306087 h 3355997"/>
              <a:gd name="connsiteX28-57" fmla="*/ 437635 w 1984083"/>
              <a:gd name="connsiteY28-58" fmla="*/ 3301578 h 3355997"/>
              <a:gd name="connsiteX29-59" fmla="*/ 332899 w 1984083"/>
              <a:gd name="connsiteY29-60" fmla="*/ 3260375 h 3355997"/>
              <a:gd name="connsiteX30-61" fmla="*/ 226312 w 1984083"/>
              <a:gd name="connsiteY30-62" fmla="*/ 3251668 h 3355997"/>
              <a:gd name="connsiteX31-63" fmla="*/ 139248 w 1984083"/>
              <a:gd name="connsiteY31-64" fmla="*/ 3265972 h 3355997"/>
              <a:gd name="connsiteX32-65" fmla="*/ 0 w 1984083"/>
              <a:gd name="connsiteY32-66" fmla="*/ 3355997 h 3355997"/>
              <a:gd name="connsiteX33-67" fmla="*/ 554029 w 1984083"/>
              <a:gd name="connsiteY33-68" fmla="*/ 158955 h 3355997"/>
              <a:gd name="connsiteX34-69" fmla="*/ 574585 w 1984083"/>
              <a:gd name="connsiteY34-70" fmla="*/ 72669 h 3355997"/>
              <a:gd name="connsiteX35-71" fmla="*/ 582736 w 1984083"/>
              <a:gd name="connsiteY35-72" fmla="*/ 46751 h 3355997"/>
              <a:gd name="connsiteX36-73" fmla="*/ 771689 w 1984083"/>
              <a:gd name="connsiteY36-74" fmla="*/ 30964 h 3355997"/>
              <a:gd name="connsiteX37-75" fmla="*/ 814482 w 1984083"/>
              <a:gd name="connsiteY37-76" fmla="*/ 22752 h 3355997"/>
              <a:gd name="connsiteX38-77" fmla="*/ 855748 w 1984083"/>
              <a:gd name="connsiteY38-78" fmla="*/ 17621 h 3355997"/>
              <a:gd name="connsiteX39-79" fmla="*/ 927916 w 1984083"/>
              <a:gd name="connsiteY39-80" fmla="*/ 363 h 3355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984083" h="3355997">
                <a:moveTo>
                  <a:pt x="927916" y="363"/>
                </a:moveTo>
                <a:cubicBezTo>
                  <a:pt x="954193" y="3472"/>
                  <a:pt x="985743" y="21353"/>
                  <a:pt x="1010724" y="31148"/>
                </a:cubicBezTo>
                <a:cubicBezTo>
                  <a:pt x="1047641" y="45608"/>
                  <a:pt x="1155523" y="106402"/>
                  <a:pt x="1188554" y="90076"/>
                </a:cubicBezTo>
                <a:cubicBezTo>
                  <a:pt x="1187721" y="121950"/>
                  <a:pt x="1209372" y="138431"/>
                  <a:pt x="1220567" y="164553"/>
                </a:cubicBezTo>
                <a:cubicBezTo>
                  <a:pt x="1227321" y="180257"/>
                  <a:pt x="1205116" y="184921"/>
                  <a:pt x="1225748" y="197204"/>
                </a:cubicBezTo>
                <a:cubicBezTo>
                  <a:pt x="1239905" y="205445"/>
                  <a:pt x="1251562" y="190518"/>
                  <a:pt x="1262665" y="186942"/>
                </a:cubicBezTo>
                <a:cubicBezTo>
                  <a:pt x="1288017" y="178857"/>
                  <a:pt x="1312813" y="180101"/>
                  <a:pt x="1339460" y="176680"/>
                </a:cubicBezTo>
                <a:cubicBezTo>
                  <a:pt x="1377857" y="171860"/>
                  <a:pt x="1359445" y="162065"/>
                  <a:pt x="1382298" y="129725"/>
                </a:cubicBezTo>
                <a:cubicBezTo>
                  <a:pt x="1417272" y="132523"/>
                  <a:pt x="1446694" y="156001"/>
                  <a:pt x="1482778" y="159111"/>
                </a:cubicBezTo>
                <a:cubicBezTo>
                  <a:pt x="1529872" y="163153"/>
                  <a:pt x="1518770" y="150715"/>
                  <a:pt x="1545324" y="126148"/>
                </a:cubicBezTo>
                <a:cubicBezTo>
                  <a:pt x="1561608" y="111066"/>
                  <a:pt x="1598155" y="105314"/>
                  <a:pt x="1618787" y="95052"/>
                </a:cubicBezTo>
                <a:cubicBezTo>
                  <a:pt x="1639605" y="84790"/>
                  <a:pt x="1662366" y="77638"/>
                  <a:pt x="1683831" y="68153"/>
                </a:cubicBezTo>
                <a:cubicBezTo>
                  <a:pt x="1710385" y="56647"/>
                  <a:pt x="1714826" y="49495"/>
                  <a:pt x="1744897" y="59602"/>
                </a:cubicBezTo>
                <a:cubicBezTo>
                  <a:pt x="1765992" y="66598"/>
                  <a:pt x="1786810" y="75927"/>
                  <a:pt x="1807442" y="84168"/>
                </a:cubicBezTo>
                <a:cubicBezTo>
                  <a:pt x="1853426" y="102515"/>
                  <a:pt x="1898855" y="89143"/>
                  <a:pt x="1942526" y="123350"/>
                </a:cubicBezTo>
                <a:cubicBezTo>
                  <a:pt x="1936975" y="138276"/>
                  <a:pt x="1941508" y="153513"/>
                  <a:pt x="1942619" y="168129"/>
                </a:cubicBezTo>
                <a:cubicBezTo>
                  <a:pt x="1945857" y="205445"/>
                  <a:pt x="1959273" y="192851"/>
                  <a:pt x="1976667" y="222703"/>
                </a:cubicBezTo>
                <a:cubicBezTo>
                  <a:pt x="1998503" y="260175"/>
                  <a:pt x="1966490" y="313661"/>
                  <a:pt x="1952889" y="348800"/>
                </a:cubicBezTo>
                <a:lnTo>
                  <a:pt x="1378782" y="3106602"/>
                </a:lnTo>
                <a:cubicBezTo>
                  <a:pt x="1334463" y="3099295"/>
                  <a:pt x="1345844" y="3149205"/>
                  <a:pt x="1312443" y="3158534"/>
                </a:cubicBezTo>
                <a:cubicBezTo>
                  <a:pt x="1290145" y="3164753"/>
                  <a:pt x="1222048" y="3126349"/>
                  <a:pt x="1198639" y="3116864"/>
                </a:cubicBezTo>
                <a:cubicBezTo>
                  <a:pt x="1150990" y="3097429"/>
                  <a:pt x="1152470" y="3109401"/>
                  <a:pt x="1135168" y="3156046"/>
                </a:cubicBezTo>
                <a:cubicBezTo>
                  <a:pt x="1121937" y="3192118"/>
                  <a:pt x="1115368" y="3197715"/>
                  <a:pt x="1078636" y="3200203"/>
                </a:cubicBezTo>
                <a:cubicBezTo>
                  <a:pt x="1043292" y="3202535"/>
                  <a:pt x="1018774" y="3183877"/>
                  <a:pt x="988426" y="3193984"/>
                </a:cubicBezTo>
                <a:cubicBezTo>
                  <a:pt x="953360" y="3205645"/>
                  <a:pt x="929766" y="3244516"/>
                  <a:pt x="897013" y="3257110"/>
                </a:cubicBezTo>
                <a:cubicBezTo>
                  <a:pt x="857228" y="3272347"/>
                  <a:pt x="826233" y="3233943"/>
                  <a:pt x="788483" y="3232855"/>
                </a:cubicBezTo>
                <a:cubicBezTo>
                  <a:pt x="756100" y="3232077"/>
                  <a:pt x="724272" y="3250735"/>
                  <a:pt x="687818" y="3241406"/>
                </a:cubicBezTo>
                <a:cubicBezTo>
                  <a:pt x="655342" y="3305154"/>
                  <a:pt x="585857" y="3297536"/>
                  <a:pt x="519796" y="3306087"/>
                </a:cubicBezTo>
                <a:cubicBezTo>
                  <a:pt x="487968" y="3309974"/>
                  <a:pt x="469278" y="3314328"/>
                  <a:pt x="437635" y="3301578"/>
                </a:cubicBezTo>
                <a:cubicBezTo>
                  <a:pt x="406732" y="3289139"/>
                  <a:pt x="365837" y="3264729"/>
                  <a:pt x="332899" y="3260375"/>
                </a:cubicBezTo>
                <a:cubicBezTo>
                  <a:pt x="300053" y="3256022"/>
                  <a:pt x="262489" y="3251979"/>
                  <a:pt x="226312" y="3251668"/>
                </a:cubicBezTo>
                <a:cubicBezTo>
                  <a:pt x="191708" y="3251357"/>
                  <a:pt x="170243" y="3251824"/>
                  <a:pt x="139248" y="3265972"/>
                </a:cubicBezTo>
                <a:cubicBezTo>
                  <a:pt x="88545" y="3288828"/>
                  <a:pt x="19430" y="3302511"/>
                  <a:pt x="0" y="3355997"/>
                </a:cubicBezTo>
                <a:cubicBezTo>
                  <a:pt x="69115" y="2838239"/>
                  <a:pt x="492594" y="441779"/>
                  <a:pt x="554029" y="158955"/>
                </a:cubicBezTo>
                <a:cubicBezTo>
                  <a:pt x="561709" y="123602"/>
                  <a:pt x="568505" y="95253"/>
                  <a:pt x="574585" y="72669"/>
                </a:cubicBezTo>
                <a:lnTo>
                  <a:pt x="582736" y="46751"/>
                </a:lnTo>
                <a:lnTo>
                  <a:pt x="771689" y="30964"/>
                </a:lnTo>
                <a:lnTo>
                  <a:pt x="814482" y="22752"/>
                </a:lnTo>
                <a:cubicBezTo>
                  <a:pt x="828083" y="19331"/>
                  <a:pt x="843997" y="20886"/>
                  <a:pt x="855748" y="17621"/>
                </a:cubicBezTo>
                <a:cubicBezTo>
                  <a:pt x="877768" y="11713"/>
                  <a:pt x="903027" y="-2436"/>
                  <a:pt x="927916" y="363"/>
                </a:cubicBezTo>
                <a:close/>
              </a:path>
            </a:pathLst>
          </a:custGeom>
          <a:gradFill>
            <a:gsLst>
              <a:gs pos="20000">
                <a:schemeClr val="bg1">
                  <a:lumMod val="50000"/>
                </a:schemeClr>
              </a:gs>
              <a:gs pos="44000">
                <a:schemeClr val="bg1">
                  <a:lumMod val="95000"/>
                </a:schemeClr>
              </a:gs>
              <a:gs pos="34000">
                <a:schemeClr val="bg1">
                  <a:lumMod val="85000"/>
                </a:schemeClr>
              </a:gs>
              <a:gs pos="61000">
                <a:schemeClr val="bg1">
                  <a:lumMod val="95000"/>
                </a:schemeClr>
              </a:gs>
              <a:gs pos="82000">
                <a:schemeClr val="bg1">
                  <a:lumMod val="65000"/>
                </a:schemeClr>
              </a:gs>
            </a:gsLst>
            <a:lin ang="600000" scaled="0"/>
          </a:gradFill>
          <a:ln w="12700">
            <a:miter lim="400000"/>
          </a:ln>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9" name="Freeform: Shape 88"/>
          <p:cNvSpPr/>
          <p:nvPr/>
        </p:nvSpPr>
        <p:spPr>
          <a:xfrm flipH="1">
            <a:off x="7777163" y="3738563"/>
            <a:ext cx="1014413" cy="657225"/>
          </a:xfrm>
          <a:custGeom>
            <a:avLst/>
            <a:gdLst>
              <a:gd name="connsiteX0" fmla="*/ 3467 w 1402601"/>
              <a:gd name="connsiteY0" fmla="*/ 362998 h 658884"/>
              <a:gd name="connsiteX1" fmla="*/ 33322 w 1402601"/>
              <a:gd name="connsiteY1" fmla="*/ 415675 h 658884"/>
              <a:gd name="connsiteX2" fmla="*/ 82647 w 1402601"/>
              <a:gd name="connsiteY2" fmla="*/ 453580 h 658884"/>
              <a:gd name="connsiteX3" fmla="*/ 125721 w 1402601"/>
              <a:gd name="connsiteY3" fmla="*/ 486446 h 658884"/>
              <a:gd name="connsiteX4" fmla="*/ 244322 w 1402601"/>
              <a:gd name="connsiteY4" fmla="*/ 532410 h 658884"/>
              <a:gd name="connsiteX5" fmla="*/ 528636 w 1402601"/>
              <a:gd name="connsiteY5" fmla="*/ 574845 h 658884"/>
              <a:gd name="connsiteX6" fmla="*/ 637477 w 1402601"/>
              <a:gd name="connsiteY6" fmla="*/ 571482 h 658884"/>
              <a:gd name="connsiteX7" fmla="*/ 669880 w 1402601"/>
              <a:gd name="connsiteY7" fmla="*/ 570987 h 658884"/>
              <a:gd name="connsiteX8" fmla="*/ 705743 w 1402601"/>
              <a:gd name="connsiteY8" fmla="*/ 584908 h 658884"/>
              <a:gd name="connsiteX9" fmla="*/ 741319 w 1402601"/>
              <a:gd name="connsiteY9" fmla="*/ 560581 h 658884"/>
              <a:gd name="connsiteX10" fmla="*/ 798528 w 1402601"/>
              <a:gd name="connsiteY10" fmla="*/ 559414 h 658884"/>
              <a:gd name="connsiteX11" fmla="*/ 841266 w 1402601"/>
              <a:gd name="connsiteY11" fmla="*/ 551534 h 658884"/>
              <a:gd name="connsiteX12" fmla="*/ 885399 w 1402601"/>
              <a:gd name="connsiteY12" fmla="*/ 533755 h 658884"/>
              <a:gd name="connsiteX13" fmla="*/ 905013 w 1402601"/>
              <a:gd name="connsiteY13" fmla="*/ 472031 h 658884"/>
              <a:gd name="connsiteX14" fmla="*/ 918426 w 1402601"/>
              <a:gd name="connsiteY14" fmla="*/ 412476 h 658884"/>
              <a:gd name="connsiteX15" fmla="*/ 965539 w 1402601"/>
              <a:gd name="connsiteY15" fmla="*/ 408619 h 658884"/>
              <a:gd name="connsiteX16" fmla="*/ 993230 w 1402601"/>
              <a:gd name="connsiteY16" fmla="*/ 371730 h 658884"/>
              <a:gd name="connsiteX17" fmla="*/ 1019719 w 1402601"/>
              <a:gd name="connsiteY17" fmla="*/ 375423 h 658884"/>
              <a:gd name="connsiteX18" fmla="*/ 1026786 w 1402601"/>
              <a:gd name="connsiteY18" fmla="*/ 365181 h 658884"/>
              <a:gd name="connsiteX19" fmla="*/ 1033661 w 1402601"/>
              <a:gd name="connsiteY19" fmla="*/ 390003 h 658884"/>
              <a:gd name="connsiteX20" fmla="*/ 1002124 w 1402601"/>
              <a:gd name="connsiteY20" fmla="*/ 427413 h 658884"/>
              <a:gd name="connsiteX21" fmla="*/ 965539 w 1402601"/>
              <a:gd name="connsiteY21" fmla="*/ 482589 h 658884"/>
              <a:gd name="connsiteX22" fmla="*/ 918426 w 1402601"/>
              <a:gd name="connsiteY22" fmla="*/ 486446 h 658884"/>
              <a:gd name="connsiteX23" fmla="*/ 905013 w 1402601"/>
              <a:gd name="connsiteY23" fmla="*/ 545988 h 658884"/>
              <a:gd name="connsiteX24" fmla="*/ 885399 w 1402601"/>
              <a:gd name="connsiteY24" fmla="*/ 607712 h 658884"/>
              <a:gd name="connsiteX25" fmla="*/ 841266 w 1402601"/>
              <a:gd name="connsiteY25" fmla="*/ 625490 h 658884"/>
              <a:gd name="connsiteX26" fmla="*/ 798528 w 1402601"/>
              <a:gd name="connsiteY26" fmla="*/ 633384 h 658884"/>
              <a:gd name="connsiteX27" fmla="*/ 741319 w 1402601"/>
              <a:gd name="connsiteY27" fmla="*/ 634551 h 658884"/>
              <a:gd name="connsiteX28" fmla="*/ 705743 w 1402601"/>
              <a:gd name="connsiteY28" fmla="*/ 658878 h 658884"/>
              <a:gd name="connsiteX29" fmla="*/ 669880 w 1402601"/>
              <a:gd name="connsiteY29" fmla="*/ 644957 h 658884"/>
              <a:gd name="connsiteX30" fmla="*/ 637477 w 1402601"/>
              <a:gd name="connsiteY30" fmla="*/ 645452 h 658884"/>
              <a:gd name="connsiteX31" fmla="*/ 528636 w 1402601"/>
              <a:gd name="connsiteY31" fmla="*/ 648815 h 658884"/>
              <a:gd name="connsiteX32" fmla="*/ 244322 w 1402601"/>
              <a:gd name="connsiteY32" fmla="*/ 606380 h 658884"/>
              <a:gd name="connsiteX33" fmla="*/ 125721 w 1402601"/>
              <a:gd name="connsiteY33" fmla="*/ 560416 h 658884"/>
              <a:gd name="connsiteX34" fmla="*/ 82647 w 1402601"/>
              <a:gd name="connsiteY34" fmla="*/ 527550 h 658884"/>
              <a:gd name="connsiteX35" fmla="*/ 33322 w 1402601"/>
              <a:gd name="connsiteY35" fmla="*/ 489631 h 658884"/>
              <a:gd name="connsiteX36" fmla="*/ 3467 w 1402601"/>
              <a:gd name="connsiteY36" fmla="*/ 362998 h 658884"/>
              <a:gd name="connsiteX37" fmla="*/ 881175 w 1402601"/>
              <a:gd name="connsiteY37" fmla="*/ 50319 h 658884"/>
              <a:gd name="connsiteX38" fmla="*/ 931493 w 1402601"/>
              <a:gd name="connsiteY38" fmla="*/ 73802 h 658884"/>
              <a:gd name="connsiteX39" fmla="*/ 922640 w 1402601"/>
              <a:gd name="connsiteY39" fmla="*/ 93460 h 658884"/>
              <a:gd name="connsiteX40" fmla="*/ 920298 w 1402601"/>
              <a:gd name="connsiteY40" fmla="*/ 95370 h 658884"/>
              <a:gd name="connsiteX41" fmla="*/ 938308 w 1402601"/>
              <a:gd name="connsiteY41" fmla="*/ 100116 h 658884"/>
              <a:gd name="connsiteX42" fmla="*/ 1029060 w 1402601"/>
              <a:gd name="connsiteY42" fmla="*/ 122946 h 658884"/>
              <a:gd name="connsiteX43" fmla="*/ 1124842 w 1402601"/>
              <a:gd name="connsiteY43" fmla="*/ 71122 h 658884"/>
              <a:gd name="connsiteX44" fmla="*/ 1178193 w 1402601"/>
              <a:gd name="connsiteY44" fmla="*/ 76153 h 658884"/>
              <a:gd name="connsiteX45" fmla="*/ 1145815 w 1402601"/>
              <a:gd name="connsiteY45" fmla="*/ 123956 h 658884"/>
              <a:gd name="connsiteX46" fmla="*/ 1089275 w 1402601"/>
              <a:gd name="connsiteY46" fmla="*/ 168068 h 658884"/>
              <a:gd name="connsiteX47" fmla="*/ 999060 w 1402601"/>
              <a:gd name="connsiteY47" fmla="*/ 161854 h 658884"/>
              <a:gd name="connsiteX48" fmla="*/ 907655 w 1402601"/>
              <a:gd name="connsiteY48" fmla="*/ 224923 h 658884"/>
              <a:gd name="connsiteX49" fmla="*/ 799116 w 1402601"/>
              <a:gd name="connsiteY49" fmla="*/ 200777 h 658884"/>
              <a:gd name="connsiteX50" fmla="*/ 698469 w 1402601"/>
              <a:gd name="connsiteY50" fmla="*/ 209325 h 658884"/>
              <a:gd name="connsiteX51" fmla="*/ 530416 w 1402601"/>
              <a:gd name="connsiteY51" fmla="*/ 273908 h 658884"/>
              <a:gd name="connsiteX52" fmla="*/ 448255 w 1402601"/>
              <a:gd name="connsiteY52" fmla="*/ 269540 h 658884"/>
              <a:gd name="connsiteX53" fmla="*/ 343553 w 1402601"/>
              <a:gd name="connsiteY53" fmla="*/ 228282 h 658884"/>
              <a:gd name="connsiteX54" fmla="*/ 236906 w 1402601"/>
              <a:gd name="connsiteY54" fmla="*/ 219561 h 658884"/>
              <a:gd name="connsiteX55" fmla="*/ 149826 w 1402601"/>
              <a:gd name="connsiteY55" fmla="*/ 233818 h 658884"/>
              <a:gd name="connsiteX56" fmla="*/ 10638 w 1402601"/>
              <a:gd name="connsiteY56" fmla="*/ 323887 h 658884"/>
              <a:gd name="connsiteX57" fmla="*/ 39719 w 1402601"/>
              <a:gd name="connsiteY57" fmla="*/ 143433 h 658884"/>
              <a:gd name="connsiteX58" fmla="*/ 195447 w 1402601"/>
              <a:gd name="connsiteY58" fmla="*/ 73125 h 658884"/>
              <a:gd name="connsiteX59" fmla="*/ 290257 w 1402601"/>
              <a:gd name="connsiteY59" fmla="*/ 66596 h 658884"/>
              <a:gd name="connsiteX60" fmla="*/ 408472 w 1402601"/>
              <a:gd name="connsiteY60" fmla="*/ 83029 h 658884"/>
              <a:gd name="connsiteX61" fmla="*/ 526903 w 1402601"/>
              <a:gd name="connsiteY61" fmla="*/ 129491 h 658884"/>
              <a:gd name="connsiteX62" fmla="*/ 617659 w 1402601"/>
              <a:gd name="connsiteY62" fmla="*/ 139727 h 658884"/>
              <a:gd name="connsiteX63" fmla="*/ 797603 w 1402601"/>
              <a:gd name="connsiteY63" fmla="*/ 92255 h 658884"/>
              <a:gd name="connsiteX64" fmla="*/ 854656 w 1402601"/>
              <a:gd name="connsiteY64" fmla="*/ 95250 h 658884"/>
              <a:gd name="connsiteX65" fmla="*/ 870794 w 1402601"/>
              <a:gd name="connsiteY65" fmla="*/ 94288 h 658884"/>
              <a:gd name="connsiteX66" fmla="*/ 870083 w 1402601"/>
              <a:gd name="connsiteY66" fmla="*/ 90617 h 658884"/>
              <a:gd name="connsiteX67" fmla="*/ 875304 w 1402601"/>
              <a:gd name="connsiteY67" fmla="*/ 58201 h 658884"/>
              <a:gd name="connsiteX68" fmla="*/ 881175 w 1402601"/>
              <a:gd name="connsiteY68" fmla="*/ 50319 h 658884"/>
              <a:gd name="connsiteX69" fmla="*/ 1324400 w 1402601"/>
              <a:gd name="connsiteY69" fmla="*/ 658 h 658884"/>
              <a:gd name="connsiteX70" fmla="*/ 1355467 w 1402601"/>
              <a:gd name="connsiteY70" fmla="*/ 10820 h 658884"/>
              <a:gd name="connsiteX71" fmla="*/ 1402601 w 1402601"/>
              <a:gd name="connsiteY71" fmla="*/ 32121 h 658884"/>
              <a:gd name="connsiteX72" fmla="*/ 1394721 w 1402601"/>
              <a:gd name="connsiteY72" fmla="*/ 70199 h 658884"/>
              <a:gd name="connsiteX73" fmla="*/ 1328464 w 1402601"/>
              <a:gd name="connsiteY73" fmla="*/ 122190 h 658884"/>
              <a:gd name="connsiteX74" fmla="*/ 1214577 w 1402601"/>
              <a:gd name="connsiteY74" fmla="*/ 80427 h 658884"/>
              <a:gd name="connsiteX75" fmla="*/ 1204681 w 1402601"/>
              <a:gd name="connsiteY75" fmla="*/ 76736 h 658884"/>
              <a:gd name="connsiteX76" fmla="*/ 1229843 w 1402601"/>
              <a:gd name="connsiteY76" fmla="*/ 79588 h 658884"/>
              <a:gd name="connsiteX77" fmla="*/ 1288715 w 1402601"/>
              <a:gd name="connsiteY77" fmla="*/ 42691 h 658884"/>
              <a:gd name="connsiteX78" fmla="*/ 1324400 w 1402601"/>
              <a:gd name="connsiteY78" fmla="*/ 658 h 65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02601" h="658884">
                <a:moveTo>
                  <a:pt x="3467" y="362998"/>
                </a:moveTo>
                <a:cubicBezTo>
                  <a:pt x="8179" y="383797"/>
                  <a:pt x="17553" y="402084"/>
                  <a:pt x="33322" y="415675"/>
                </a:cubicBezTo>
                <a:cubicBezTo>
                  <a:pt x="52263" y="431944"/>
                  <a:pt x="66349" y="434621"/>
                  <a:pt x="82647" y="453580"/>
                </a:cubicBezTo>
                <a:cubicBezTo>
                  <a:pt x="98415" y="471853"/>
                  <a:pt x="102598" y="476054"/>
                  <a:pt x="125721" y="486446"/>
                </a:cubicBezTo>
                <a:cubicBezTo>
                  <a:pt x="164133" y="503731"/>
                  <a:pt x="205093" y="517144"/>
                  <a:pt x="244322" y="532410"/>
                </a:cubicBezTo>
                <a:cubicBezTo>
                  <a:pt x="337058" y="568461"/>
                  <a:pt x="430515" y="577522"/>
                  <a:pt x="528636" y="574845"/>
                </a:cubicBezTo>
                <a:cubicBezTo>
                  <a:pt x="567192" y="573843"/>
                  <a:pt x="598921" y="567459"/>
                  <a:pt x="637477" y="571482"/>
                </a:cubicBezTo>
                <a:cubicBezTo>
                  <a:pt x="648534" y="572662"/>
                  <a:pt x="658774" y="569134"/>
                  <a:pt x="669880" y="570987"/>
                </a:cubicBezTo>
                <a:cubicBezTo>
                  <a:pt x="680744" y="572827"/>
                  <a:pt x="696032" y="585402"/>
                  <a:pt x="705743" y="584908"/>
                </a:cubicBezTo>
                <a:cubicBezTo>
                  <a:pt x="725214" y="584071"/>
                  <a:pt x="723867" y="567802"/>
                  <a:pt x="741319" y="560581"/>
                </a:cubicBezTo>
                <a:cubicBezTo>
                  <a:pt x="758097" y="553717"/>
                  <a:pt x="781413" y="559744"/>
                  <a:pt x="798528" y="559414"/>
                </a:cubicBezTo>
                <a:cubicBezTo>
                  <a:pt x="816123" y="558906"/>
                  <a:pt x="825497" y="553881"/>
                  <a:pt x="841266" y="551534"/>
                </a:cubicBezTo>
                <a:cubicBezTo>
                  <a:pt x="866794" y="547676"/>
                  <a:pt x="869967" y="553044"/>
                  <a:pt x="885399" y="533755"/>
                </a:cubicBezTo>
                <a:cubicBezTo>
                  <a:pt x="896985" y="519326"/>
                  <a:pt x="902177" y="489810"/>
                  <a:pt x="905013" y="472031"/>
                </a:cubicBezTo>
                <a:cubicBezTo>
                  <a:pt x="907369" y="456930"/>
                  <a:pt x="896456" y="425560"/>
                  <a:pt x="918426" y="412476"/>
                </a:cubicBezTo>
                <a:cubicBezTo>
                  <a:pt x="927656" y="406944"/>
                  <a:pt x="952319" y="414494"/>
                  <a:pt x="965539" y="408619"/>
                </a:cubicBezTo>
                <a:cubicBezTo>
                  <a:pt x="987365" y="398899"/>
                  <a:pt x="988038" y="386996"/>
                  <a:pt x="993230" y="371730"/>
                </a:cubicBezTo>
                <a:cubicBezTo>
                  <a:pt x="1001643" y="372059"/>
                  <a:pt x="1010537" y="372732"/>
                  <a:pt x="1019719" y="375423"/>
                </a:cubicBezTo>
                <a:cubicBezTo>
                  <a:pt x="1022075" y="371894"/>
                  <a:pt x="1024431" y="368545"/>
                  <a:pt x="1026786" y="365181"/>
                </a:cubicBezTo>
                <a:cubicBezTo>
                  <a:pt x="1028613" y="362669"/>
                  <a:pt x="1032315" y="392693"/>
                  <a:pt x="1033661" y="390003"/>
                </a:cubicBezTo>
                <a:cubicBezTo>
                  <a:pt x="1030296" y="405612"/>
                  <a:pt x="1010681" y="414659"/>
                  <a:pt x="1002124" y="427413"/>
                </a:cubicBezTo>
                <a:cubicBezTo>
                  <a:pt x="985538" y="451905"/>
                  <a:pt x="995249" y="469340"/>
                  <a:pt x="965539" y="482589"/>
                </a:cubicBezTo>
                <a:cubicBezTo>
                  <a:pt x="952126" y="488629"/>
                  <a:pt x="927464" y="480914"/>
                  <a:pt x="918426" y="486446"/>
                </a:cubicBezTo>
                <a:cubicBezTo>
                  <a:pt x="896648" y="499530"/>
                  <a:pt x="907369" y="530900"/>
                  <a:pt x="905013" y="545988"/>
                </a:cubicBezTo>
                <a:cubicBezTo>
                  <a:pt x="902177" y="563945"/>
                  <a:pt x="896985" y="593296"/>
                  <a:pt x="885399" y="607712"/>
                </a:cubicBezTo>
                <a:cubicBezTo>
                  <a:pt x="869967" y="627179"/>
                  <a:pt x="866794" y="621646"/>
                  <a:pt x="841266" y="625490"/>
                </a:cubicBezTo>
                <a:cubicBezTo>
                  <a:pt x="825497" y="628016"/>
                  <a:pt x="815931" y="633041"/>
                  <a:pt x="798528" y="633384"/>
                </a:cubicBezTo>
                <a:cubicBezTo>
                  <a:pt x="781413" y="633878"/>
                  <a:pt x="758097" y="627673"/>
                  <a:pt x="741319" y="634551"/>
                </a:cubicBezTo>
                <a:cubicBezTo>
                  <a:pt x="723867" y="641759"/>
                  <a:pt x="725214" y="658027"/>
                  <a:pt x="705743" y="658878"/>
                </a:cubicBezTo>
                <a:cubicBezTo>
                  <a:pt x="696032" y="659208"/>
                  <a:pt x="680744" y="646632"/>
                  <a:pt x="669880" y="644957"/>
                </a:cubicBezTo>
                <a:cubicBezTo>
                  <a:pt x="658967" y="643104"/>
                  <a:pt x="648534" y="646632"/>
                  <a:pt x="637477" y="645452"/>
                </a:cubicBezTo>
                <a:cubicBezTo>
                  <a:pt x="598921" y="641429"/>
                  <a:pt x="567192" y="647799"/>
                  <a:pt x="528636" y="648815"/>
                </a:cubicBezTo>
                <a:cubicBezTo>
                  <a:pt x="430515" y="651327"/>
                  <a:pt x="337058" y="642431"/>
                  <a:pt x="244322" y="606380"/>
                </a:cubicBezTo>
                <a:cubicBezTo>
                  <a:pt x="205093" y="591114"/>
                  <a:pt x="164133" y="577687"/>
                  <a:pt x="125721" y="560416"/>
                </a:cubicBezTo>
                <a:cubicBezTo>
                  <a:pt x="102598" y="550024"/>
                  <a:pt x="98415" y="545988"/>
                  <a:pt x="82647" y="527550"/>
                </a:cubicBezTo>
                <a:cubicBezTo>
                  <a:pt x="66349" y="508591"/>
                  <a:pt x="52263" y="505900"/>
                  <a:pt x="33322" y="489631"/>
                </a:cubicBezTo>
                <a:cubicBezTo>
                  <a:pt x="294" y="461295"/>
                  <a:pt x="-4753" y="411817"/>
                  <a:pt x="3467" y="362998"/>
                </a:cubicBezTo>
                <a:close/>
                <a:moveTo>
                  <a:pt x="881175" y="50319"/>
                </a:moveTo>
                <a:cubicBezTo>
                  <a:pt x="899123" y="56356"/>
                  <a:pt x="919418" y="64743"/>
                  <a:pt x="931493" y="73802"/>
                </a:cubicBezTo>
                <a:cubicBezTo>
                  <a:pt x="929984" y="82272"/>
                  <a:pt x="926807" y="88499"/>
                  <a:pt x="922640" y="93460"/>
                </a:cubicBezTo>
                <a:lnTo>
                  <a:pt x="920298" y="95370"/>
                </a:lnTo>
                <a:lnTo>
                  <a:pt x="938308" y="100116"/>
                </a:lnTo>
                <a:cubicBezTo>
                  <a:pt x="968270" y="111975"/>
                  <a:pt x="997114" y="131380"/>
                  <a:pt x="1029060" y="122946"/>
                </a:cubicBezTo>
                <a:cubicBezTo>
                  <a:pt x="1064140" y="113720"/>
                  <a:pt x="1087113" y="79339"/>
                  <a:pt x="1124842" y="71122"/>
                </a:cubicBezTo>
                <a:cubicBezTo>
                  <a:pt x="1143112" y="67100"/>
                  <a:pt x="1160247" y="71453"/>
                  <a:pt x="1178193" y="76153"/>
                </a:cubicBezTo>
                <a:cubicBezTo>
                  <a:pt x="1161058" y="75822"/>
                  <a:pt x="1157923" y="91246"/>
                  <a:pt x="1145815" y="123956"/>
                </a:cubicBezTo>
                <a:cubicBezTo>
                  <a:pt x="1132572" y="160009"/>
                  <a:pt x="1126031" y="165544"/>
                  <a:pt x="1089275" y="168068"/>
                </a:cubicBezTo>
                <a:cubicBezTo>
                  <a:pt x="1053924" y="170418"/>
                  <a:pt x="1029438" y="151792"/>
                  <a:pt x="999060" y="161854"/>
                </a:cubicBezTo>
                <a:cubicBezTo>
                  <a:pt x="963979" y="173603"/>
                  <a:pt x="940358" y="212353"/>
                  <a:pt x="907655" y="224923"/>
                </a:cubicBezTo>
                <a:cubicBezTo>
                  <a:pt x="867872" y="240189"/>
                  <a:pt x="836845" y="201787"/>
                  <a:pt x="799116" y="200777"/>
                </a:cubicBezTo>
                <a:cubicBezTo>
                  <a:pt x="766738" y="199941"/>
                  <a:pt x="734901" y="218551"/>
                  <a:pt x="698469" y="209325"/>
                </a:cubicBezTo>
                <a:cubicBezTo>
                  <a:pt x="665928" y="273072"/>
                  <a:pt x="596524" y="265344"/>
                  <a:pt x="530416" y="273908"/>
                </a:cubicBezTo>
                <a:cubicBezTo>
                  <a:pt x="498579" y="277930"/>
                  <a:pt x="479930" y="282299"/>
                  <a:pt x="448255" y="269540"/>
                </a:cubicBezTo>
                <a:cubicBezTo>
                  <a:pt x="417390" y="256970"/>
                  <a:pt x="376472" y="232651"/>
                  <a:pt x="343553" y="228282"/>
                </a:cubicBezTo>
                <a:cubicBezTo>
                  <a:pt x="310689" y="224087"/>
                  <a:pt x="273122" y="219892"/>
                  <a:pt x="236906" y="219561"/>
                </a:cubicBezTo>
                <a:cubicBezTo>
                  <a:pt x="202366" y="219229"/>
                  <a:pt x="180907" y="219734"/>
                  <a:pt x="149826" y="233818"/>
                </a:cubicBezTo>
                <a:cubicBezTo>
                  <a:pt x="99178" y="256796"/>
                  <a:pt x="30097" y="270376"/>
                  <a:pt x="10638" y="323887"/>
                </a:cubicBezTo>
                <a:cubicBezTo>
                  <a:pt x="20314" y="263736"/>
                  <a:pt x="30043" y="203584"/>
                  <a:pt x="39719" y="143433"/>
                </a:cubicBezTo>
                <a:cubicBezTo>
                  <a:pt x="56962" y="95126"/>
                  <a:pt x="153718" y="85931"/>
                  <a:pt x="195447" y="73125"/>
                </a:cubicBezTo>
                <a:cubicBezTo>
                  <a:pt x="237230" y="60318"/>
                  <a:pt x="252149" y="63567"/>
                  <a:pt x="290257" y="66596"/>
                </a:cubicBezTo>
                <a:cubicBezTo>
                  <a:pt x="330148" y="69781"/>
                  <a:pt x="371931" y="76484"/>
                  <a:pt x="408472" y="83029"/>
                </a:cubicBezTo>
                <a:cubicBezTo>
                  <a:pt x="444904" y="89574"/>
                  <a:pt x="491822" y="115392"/>
                  <a:pt x="526903" y="129491"/>
                </a:cubicBezTo>
                <a:cubicBezTo>
                  <a:pt x="562794" y="143748"/>
                  <a:pt x="582902" y="141067"/>
                  <a:pt x="617659" y="139727"/>
                </a:cubicBezTo>
                <a:cubicBezTo>
                  <a:pt x="689766" y="136872"/>
                  <a:pt x="766738" y="149284"/>
                  <a:pt x="797603" y="92255"/>
                </a:cubicBezTo>
                <a:cubicBezTo>
                  <a:pt x="818062" y="97957"/>
                  <a:pt x="836683" y="97117"/>
                  <a:pt x="854656" y="95250"/>
                </a:cubicBezTo>
                <a:lnTo>
                  <a:pt x="870794" y="94288"/>
                </a:lnTo>
                <a:lnTo>
                  <a:pt x="870083" y="90617"/>
                </a:lnTo>
                <a:cubicBezTo>
                  <a:pt x="868427" y="80134"/>
                  <a:pt x="868679" y="69608"/>
                  <a:pt x="875304" y="58201"/>
                </a:cubicBezTo>
                <a:cubicBezTo>
                  <a:pt x="876982" y="55182"/>
                  <a:pt x="878995" y="52667"/>
                  <a:pt x="881175" y="50319"/>
                </a:cubicBezTo>
                <a:close/>
                <a:moveTo>
                  <a:pt x="1324400" y="658"/>
                </a:moveTo>
                <a:cubicBezTo>
                  <a:pt x="1331997" y="1994"/>
                  <a:pt x="1341965" y="5369"/>
                  <a:pt x="1355467" y="10820"/>
                </a:cubicBezTo>
                <a:cubicBezTo>
                  <a:pt x="1365702" y="14847"/>
                  <a:pt x="1383313" y="23403"/>
                  <a:pt x="1402601" y="32121"/>
                </a:cubicBezTo>
                <a:lnTo>
                  <a:pt x="1394721" y="70199"/>
                </a:lnTo>
                <a:cubicBezTo>
                  <a:pt x="1350436" y="62985"/>
                  <a:pt x="1361844" y="112801"/>
                  <a:pt x="1328464" y="122190"/>
                </a:cubicBezTo>
                <a:cubicBezTo>
                  <a:pt x="1306161" y="128397"/>
                  <a:pt x="1238062" y="89990"/>
                  <a:pt x="1214577" y="80427"/>
                </a:cubicBezTo>
                <a:cubicBezTo>
                  <a:pt x="1210884" y="78917"/>
                  <a:pt x="1207870" y="77911"/>
                  <a:pt x="1204681" y="76736"/>
                </a:cubicBezTo>
                <a:cubicBezTo>
                  <a:pt x="1212561" y="78414"/>
                  <a:pt x="1220954" y="79420"/>
                  <a:pt x="1229843" y="79588"/>
                </a:cubicBezTo>
                <a:cubicBezTo>
                  <a:pt x="1270096" y="79924"/>
                  <a:pt x="1276803" y="75394"/>
                  <a:pt x="1288715" y="42691"/>
                </a:cubicBezTo>
                <a:cubicBezTo>
                  <a:pt x="1300164" y="10991"/>
                  <a:pt x="1301609" y="-3351"/>
                  <a:pt x="1324400" y="658"/>
                </a:cubicBezTo>
                <a:close/>
              </a:path>
            </a:pathLst>
          </a:custGeom>
          <a:solidFill>
            <a:schemeClr val="bg1"/>
          </a:solidFill>
          <a:ln w="12700">
            <a:miter lim="400000"/>
          </a:ln>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21" name="Shape"/>
          <p:cNvSpPr/>
          <p:nvPr/>
        </p:nvSpPr>
        <p:spPr>
          <a:xfrm flipH="1">
            <a:off x="7354888" y="709613"/>
            <a:ext cx="1027113" cy="379413"/>
          </a:xfrm>
          <a:custGeom>
            <a:avLst/>
            <a:gdLst>
              <a:gd name="connsiteX0" fmla="*/ 141 w 21214"/>
              <a:gd name="connsiteY0" fmla="*/ 7471 h 21460"/>
              <a:gd name="connsiteX1" fmla="*/ 813 w 21214"/>
              <a:gd name="connsiteY1" fmla="*/ 7661 h 21460"/>
              <a:gd name="connsiteX2" fmla="*/ 1733 w 21214"/>
              <a:gd name="connsiteY2" fmla="*/ 7338 h 21460"/>
              <a:gd name="connsiteX3" fmla="*/ 2405 w 21214"/>
              <a:gd name="connsiteY3" fmla="*/ 7253 h 21460"/>
              <a:gd name="connsiteX4" fmla="*/ 3573 w 21214"/>
              <a:gd name="connsiteY4" fmla="*/ 6655 h 21460"/>
              <a:gd name="connsiteX5" fmla="*/ 4970 w 21214"/>
              <a:gd name="connsiteY5" fmla="*/ 8638 h 21460"/>
              <a:gd name="connsiteX6" fmla="*/ 7961 w 21214"/>
              <a:gd name="connsiteY6" fmla="*/ 12520 h 21460"/>
              <a:gd name="connsiteX7" fmla="*/ 8573 w 21214"/>
              <a:gd name="connsiteY7" fmla="*/ 16591 h 21460"/>
              <a:gd name="connsiteX8" fmla="*/ 8696 w 21214"/>
              <a:gd name="connsiteY8" fmla="*/ 18338 h 21460"/>
              <a:gd name="connsiteX9" fmla="*/ 9290 w 21214"/>
              <a:gd name="connsiteY9" fmla="*/ 17958 h 21460"/>
              <a:gd name="connsiteX10" fmla="*/ 10541 w 21214"/>
              <a:gd name="connsiteY10" fmla="*/ 17749 h 21460"/>
              <a:gd name="connsiteX11" fmla="*/ 11190 w 21214"/>
              <a:gd name="connsiteY11" fmla="*/ 15453 h 21460"/>
              <a:gd name="connsiteX12" fmla="*/ 12875 w 21214"/>
              <a:gd name="connsiteY12" fmla="*/ 17436 h 21460"/>
              <a:gd name="connsiteX13" fmla="*/ 13868 w 21214"/>
              <a:gd name="connsiteY13" fmla="*/ 15965 h 21460"/>
              <a:gd name="connsiteX14" fmla="*/ 15042 w 21214"/>
              <a:gd name="connsiteY14" fmla="*/ 14636 h 21460"/>
              <a:gd name="connsiteX15" fmla="*/ 16080 w 21214"/>
              <a:gd name="connsiteY15" fmla="*/ 13497 h 21460"/>
              <a:gd name="connsiteX16" fmla="*/ 17072 w 21214"/>
              <a:gd name="connsiteY16" fmla="*/ 13308 h 21460"/>
              <a:gd name="connsiteX17" fmla="*/ 18128 w 21214"/>
              <a:gd name="connsiteY17" fmla="*/ 14874 h 21460"/>
              <a:gd name="connsiteX18" fmla="*/ 20395 w 21214"/>
              <a:gd name="connsiteY18" fmla="*/ 17531 h 21460"/>
              <a:gd name="connsiteX19" fmla="*/ 20450 w 21214"/>
              <a:gd name="connsiteY19" fmla="*/ 19904 h 21460"/>
              <a:gd name="connsiteX20" fmla="*/ 20653 w 21214"/>
              <a:gd name="connsiteY20" fmla="*/ 21460 h 21460"/>
              <a:gd name="connsiteX21" fmla="*/ 20748 w 21214"/>
              <a:gd name="connsiteY21" fmla="*/ 19733 h 21460"/>
              <a:gd name="connsiteX22" fmla="*/ 21104 w 21214"/>
              <a:gd name="connsiteY22" fmla="*/ 12596 h 21460"/>
              <a:gd name="connsiteX23" fmla="*/ 20595 w 21214"/>
              <a:gd name="connsiteY23" fmla="*/ 9512 h 21460"/>
              <a:gd name="connsiteX24" fmla="*/ 20593 w 21214"/>
              <a:gd name="connsiteY24" fmla="*/ 6978 h 21460"/>
              <a:gd name="connsiteX25" fmla="*/ 18574 w 21214"/>
              <a:gd name="connsiteY25" fmla="*/ 4757 h 21460"/>
              <a:gd name="connsiteX26" fmla="*/ 17639 w 21214"/>
              <a:gd name="connsiteY26" fmla="*/ 3371 h 21460"/>
              <a:gd name="connsiteX27" fmla="*/ 16726 w 21214"/>
              <a:gd name="connsiteY27" fmla="*/ 3855 h 21460"/>
              <a:gd name="connsiteX28" fmla="*/ 15754 w 21214"/>
              <a:gd name="connsiteY28" fmla="*/ 5374 h 21460"/>
              <a:gd name="connsiteX29" fmla="*/ 14655 w 21214"/>
              <a:gd name="connsiteY29" fmla="*/ 7139 h 21460"/>
              <a:gd name="connsiteX30" fmla="*/ 13720 w 21214"/>
              <a:gd name="connsiteY30" fmla="*/ 8999 h 21460"/>
              <a:gd name="connsiteX31" fmla="*/ 12218 w 21214"/>
              <a:gd name="connsiteY31" fmla="*/ 7338 h 21460"/>
              <a:gd name="connsiteX32" fmla="*/ 11579 w 21214"/>
              <a:gd name="connsiteY32" fmla="*/ 9996 h 21460"/>
              <a:gd name="connsiteX33" fmla="*/ 10431 w 21214"/>
              <a:gd name="connsiteY33" fmla="*/ 10575 h 21460"/>
              <a:gd name="connsiteX34" fmla="*/ 9879 w 21214"/>
              <a:gd name="connsiteY34" fmla="*/ 11153 h 21460"/>
              <a:gd name="connsiteX35" fmla="*/ 9801 w 21214"/>
              <a:gd name="connsiteY35" fmla="*/ 9312 h 21460"/>
              <a:gd name="connsiteX36" fmla="*/ 9322 w 21214"/>
              <a:gd name="connsiteY36" fmla="*/ 5099 h 21460"/>
              <a:gd name="connsiteX37" fmla="*/ 6665 w 21214"/>
              <a:gd name="connsiteY37" fmla="*/ 1758 h 21460"/>
              <a:gd name="connsiteX38" fmla="*/ 5426 w 21214"/>
              <a:gd name="connsiteY38" fmla="*/ 21 h 21460"/>
              <a:gd name="connsiteX39" fmla="*/ 4348 w 21214"/>
              <a:gd name="connsiteY39" fmla="*/ 999 h 21460"/>
              <a:gd name="connsiteX40" fmla="*/ 3731 w 21214"/>
              <a:gd name="connsiteY40" fmla="*/ 1284 h 21460"/>
              <a:gd name="connsiteX41" fmla="*/ 2884 w 21214"/>
              <a:gd name="connsiteY41" fmla="*/ 1901 h 21460"/>
              <a:gd name="connsiteX42" fmla="*/ 1337 w 21214"/>
              <a:gd name="connsiteY42" fmla="*/ 631 h 21460"/>
              <a:gd name="connsiteX43" fmla="*/ 259 w 21214"/>
              <a:gd name="connsiteY43" fmla="*/ 2309 h 21460"/>
              <a:gd name="connsiteX44" fmla="*/ 226 w 21214"/>
              <a:gd name="connsiteY44" fmla="*/ 7063 h 21460"/>
              <a:gd name="connsiteX45" fmla="*/ 141 w 21214"/>
              <a:gd name="connsiteY45" fmla="*/ 7471 h 21460"/>
              <a:gd name="connsiteX0-1" fmla="*/ 141 w 21214"/>
              <a:gd name="connsiteY0-2" fmla="*/ 7471 h 21460"/>
              <a:gd name="connsiteX1-3" fmla="*/ 813 w 21214"/>
              <a:gd name="connsiteY1-4" fmla="*/ 7661 h 21460"/>
              <a:gd name="connsiteX2-5" fmla="*/ 1733 w 21214"/>
              <a:gd name="connsiteY2-6" fmla="*/ 7338 h 21460"/>
              <a:gd name="connsiteX3-7" fmla="*/ 2405 w 21214"/>
              <a:gd name="connsiteY3-8" fmla="*/ 7253 h 21460"/>
              <a:gd name="connsiteX4-9" fmla="*/ 3573 w 21214"/>
              <a:gd name="connsiteY4-10" fmla="*/ 6655 h 21460"/>
              <a:gd name="connsiteX5-11" fmla="*/ 4970 w 21214"/>
              <a:gd name="connsiteY5-12" fmla="*/ 8638 h 21460"/>
              <a:gd name="connsiteX6-13" fmla="*/ 7961 w 21214"/>
              <a:gd name="connsiteY6-14" fmla="*/ 12520 h 21460"/>
              <a:gd name="connsiteX7-15" fmla="*/ 8573 w 21214"/>
              <a:gd name="connsiteY7-16" fmla="*/ 16591 h 21460"/>
              <a:gd name="connsiteX8-17" fmla="*/ 8696 w 21214"/>
              <a:gd name="connsiteY8-18" fmla="*/ 18338 h 21460"/>
              <a:gd name="connsiteX9-19" fmla="*/ 9290 w 21214"/>
              <a:gd name="connsiteY9-20" fmla="*/ 17958 h 21460"/>
              <a:gd name="connsiteX10-21" fmla="*/ 10541 w 21214"/>
              <a:gd name="connsiteY10-22" fmla="*/ 17749 h 21460"/>
              <a:gd name="connsiteX11-23" fmla="*/ 11190 w 21214"/>
              <a:gd name="connsiteY11-24" fmla="*/ 15453 h 21460"/>
              <a:gd name="connsiteX12-25" fmla="*/ 12875 w 21214"/>
              <a:gd name="connsiteY12-26" fmla="*/ 17436 h 21460"/>
              <a:gd name="connsiteX13-27" fmla="*/ 13868 w 21214"/>
              <a:gd name="connsiteY13-28" fmla="*/ 15965 h 21460"/>
              <a:gd name="connsiteX14-29" fmla="*/ 15042 w 21214"/>
              <a:gd name="connsiteY14-30" fmla="*/ 14636 h 21460"/>
              <a:gd name="connsiteX15-31" fmla="*/ 16080 w 21214"/>
              <a:gd name="connsiteY15-32" fmla="*/ 13497 h 21460"/>
              <a:gd name="connsiteX16-33" fmla="*/ 17072 w 21214"/>
              <a:gd name="connsiteY16-34" fmla="*/ 13308 h 21460"/>
              <a:gd name="connsiteX17-35" fmla="*/ 18128 w 21214"/>
              <a:gd name="connsiteY17-36" fmla="*/ 14874 h 21460"/>
              <a:gd name="connsiteX18-37" fmla="*/ 20395 w 21214"/>
              <a:gd name="connsiteY18-38" fmla="*/ 17531 h 21460"/>
              <a:gd name="connsiteX19-39" fmla="*/ 20450 w 21214"/>
              <a:gd name="connsiteY19-40" fmla="*/ 19904 h 21460"/>
              <a:gd name="connsiteX20-41" fmla="*/ 20653 w 21214"/>
              <a:gd name="connsiteY20-42" fmla="*/ 21460 h 21460"/>
              <a:gd name="connsiteX21-43" fmla="*/ 20748 w 21214"/>
              <a:gd name="connsiteY21-44" fmla="*/ 19733 h 21460"/>
              <a:gd name="connsiteX22-45" fmla="*/ 21104 w 21214"/>
              <a:gd name="connsiteY22-46" fmla="*/ 12596 h 21460"/>
              <a:gd name="connsiteX23-47" fmla="*/ 20595 w 21214"/>
              <a:gd name="connsiteY23-48" fmla="*/ 9512 h 21460"/>
              <a:gd name="connsiteX24-49" fmla="*/ 20593 w 21214"/>
              <a:gd name="connsiteY24-50" fmla="*/ 6978 h 21460"/>
              <a:gd name="connsiteX25-51" fmla="*/ 18574 w 21214"/>
              <a:gd name="connsiteY25-52" fmla="*/ 4757 h 21460"/>
              <a:gd name="connsiteX26-53" fmla="*/ 17639 w 21214"/>
              <a:gd name="connsiteY26-54" fmla="*/ 3371 h 21460"/>
              <a:gd name="connsiteX27-55" fmla="*/ 16726 w 21214"/>
              <a:gd name="connsiteY27-56" fmla="*/ 3855 h 21460"/>
              <a:gd name="connsiteX28-57" fmla="*/ 15754 w 21214"/>
              <a:gd name="connsiteY28-58" fmla="*/ 5374 h 21460"/>
              <a:gd name="connsiteX29-59" fmla="*/ 14655 w 21214"/>
              <a:gd name="connsiteY29-60" fmla="*/ 7139 h 21460"/>
              <a:gd name="connsiteX30-61" fmla="*/ 13720 w 21214"/>
              <a:gd name="connsiteY30-62" fmla="*/ 8999 h 21460"/>
              <a:gd name="connsiteX31-63" fmla="*/ 12218 w 21214"/>
              <a:gd name="connsiteY31-64" fmla="*/ 7338 h 21460"/>
              <a:gd name="connsiteX32-65" fmla="*/ 11579 w 21214"/>
              <a:gd name="connsiteY32-66" fmla="*/ 9996 h 21460"/>
              <a:gd name="connsiteX33-67" fmla="*/ 10431 w 21214"/>
              <a:gd name="connsiteY33-68" fmla="*/ 10575 h 21460"/>
              <a:gd name="connsiteX34-69" fmla="*/ 9879 w 21214"/>
              <a:gd name="connsiteY34-70" fmla="*/ 11153 h 21460"/>
              <a:gd name="connsiteX35-71" fmla="*/ 9801 w 21214"/>
              <a:gd name="connsiteY35-72" fmla="*/ 9312 h 21460"/>
              <a:gd name="connsiteX36-73" fmla="*/ 9322 w 21214"/>
              <a:gd name="connsiteY36-74" fmla="*/ 5099 h 21460"/>
              <a:gd name="connsiteX37-75" fmla="*/ 6665 w 21214"/>
              <a:gd name="connsiteY37-76" fmla="*/ 1758 h 21460"/>
              <a:gd name="connsiteX38-77" fmla="*/ 5426 w 21214"/>
              <a:gd name="connsiteY38-78" fmla="*/ 21 h 21460"/>
              <a:gd name="connsiteX39-79" fmla="*/ 4348 w 21214"/>
              <a:gd name="connsiteY39-80" fmla="*/ 999 h 21460"/>
              <a:gd name="connsiteX40-81" fmla="*/ 3731 w 21214"/>
              <a:gd name="connsiteY40-82" fmla="*/ 1284 h 21460"/>
              <a:gd name="connsiteX41-83" fmla="*/ 2884 w 21214"/>
              <a:gd name="connsiteY41-84" fmla="*/ 1901 h 21460"/>
              <a:gd name="connsiteX42-85" fmla="*/ 1337 w 21214"/>
              <a:gd name="connsiteY42-86" fmla="*/ 631 h 21460"/>
              <a:gd name="connsiteX43-87" fmla="*/ 259 w 21214"/>
              <a:gd name="connsiteY43-88" fmla="*/ 2309 h 21460"/>
              <a:gd name="connsiteX44-89" fmla="*/ 226 w 21214"/>
              <a:gd name="connsiteY44-90" fmla="*/ 7063 h 21460"/>
              <a:gd name="connsiteX45-91" fmla="*/ 141 w 21214"/>
              <a:gd name="connsiteY45-92" fmla="*/ 7471 h 21460"/>
              <a:gd name="connsiteX0-93" fmla="*/ 141 w 21214"/>
              <a:gd name="connsiteY0-94" fmla="*/ 7605 h 21594"/>
              <a:gd name="connsiteX1-95" fmla="*/ 813 w 21214"/>
              <a:gd name="connsiteY1-96" fmla="*/ 7795 h 21594"/>
              <a:gd name="connsiteX2-97" fmla="*/ 1733 w 21214"/>
              <a:gd name="connsiteY2-98" fmla="*/ 7472 h 21594"/>
              <a:gd name="connsiteX3-99" fmla="*/ 2405 w 21214"/>
              <a:gd name="connsiteY3-100" fmla="*/ 7387 h 21594"/>
              <a:gd name="connsiteX4-101" fmla="*/ 3573 w 21214"/>
              <a:gd name="connsiteY4-102" fmla="*/ 6789 h 21594"/>
              <a:gd name="connsiteX5-103" fmla="*/ 4970 w 21214"/>
              <a:gd name="connsiteY5-104" fmla="*/ 8772 h 21594"/>
              <a:gd name="connsiteX6-105" fmla="*/ 7961 w 21214"/>
              <a:gd name="connsiteY6-106" fmla="*/ 12654 h 21594"/>
              <a:gd name="connsiteX7-107" fmla="*/ 8573 w 21214"/>
              <a:gd name="connsiteY7-108" fmla="*/ 16725 h 21594"/>
              <a:gd name="connsiteX8-109" fmla="*/ 8696 w 21214"/>
              <a:gd name="connsiteY8-110" fmla="*/ 18472 h 21594"/>
              <a:gd name="connsiteX9-111" fmla="*/ 9290 w 21214"/>
              <a:gd name="connsiteY9-112" fmla="*/ 18092 h 21594"/>
              <a:gd name="connsiteX10-113" fmla="*/ 10541 w 21214"/>
              <a:gd name="connsiteY10-114" fmla="*/ 17883 h 21594"/>
              <a:gd name="connsiteX11-115" fmla="*/ 11190 w 21214"/>
              <a:gd name="connsiteY11-116" fmla="*/ 15587 h 21594"/>
              <a:gd name="connsiteX12-117" fmla="*/ 12875 w 21214"/>
              <a:gd name="connsiteY12-118" fmla="*/ 17570 h 21594"/>
              <a:gd name="connsiteX13-119" fmla="*/ 13868 w 21214"/>
              <a:gd name="connsiteY13-120" fmla="*/ 16099 h 21594"/>
              <a:gd name="connsiteX14-121" fmla="*/ 15042 w 21214"/>
              <a:gd name="connsiteY14-122" fmla="*/ 14770 h 21594"/>
              <a:gd name="connsiteX15-123" fmla="*/ 16080 w 21214"/>
              <a:gd name="connsiteY15-124" fmla="*/ 13631 h 21594"/>
              <a:gd name="connsiteX16-125" fmla="*/ 17072 w 21214"/>
              <a:gd name="connsiteY16-126" fmla="*/ 13442 h 21594"/>
              <a:gd name="connsiteX17-127" fmla="*/ 18128 w 21214"/>
              <a:gd name="connsiteY17-128" fmla="*/ 15008 h 21594"/>
              <a:gd name="connsiteX18-129" fmla="*/ 20395 w 21214"/>
              <a:gd name="connsiteY18-130" fmla="*/ 17665 h 21594"/>
              <a:gd name="connsiteX19-131" fmla="*/ 20450 w 21214"/>
              <a:gd name="connsiteY19-132" fmla="*/ 20038 h 21594"/>
              <a:gd name="connsiteX20-133" fmla="*/ 20653 w 21214"/>
              <a:gd name="connsiteY20-134" fmla="*/ 21594 h 21594"/>
              <a:gd name="connsiteX21-135" fmla="*/ 20748 w 21214"/>
              <a:gd name="connsiteY21-136" fmla="*/ 19867 h 21594"/>
              <a:gd name="connsiteX22-137" fmla="*/ 21104 w 21214"/>
              <a:gd name="connsiteY22-138" fmla="*/ 12730 h 21594"/>
              <a:gd name="connsiteX23-139" fmla="*/ 20595 w 21214"/>
              <a:gd name="connsiteY23-140" fmla="*/ 9646 h 21594"/>
              <a:gd name="connsiteX24-141" fmla="*/ 20593 w 21214"/>
              <a:gd name="connsiteY24-142" fmla="*/ 7112 h 21594"/>
              <a:gd name="connsiteX25-143" fmla="*/ 18574 w 21214"/>
              <a:gd name="connsiteY25-144" fmla="*/ 4891 h 21594"/>
              <a:gd name="connsiteX26-145" fmla="*/ 17639 w 21214"/>
              <a:gd name="connsiteY26-146" fmla="*/ 3505 h 21594"/>
              <a:gd name="connsiteX27-147" fmla="*/ 16726 w 21214"/>
              <a:gd name="connsiteY27-148" fmla="*/ 3989 h 21594"/>
              <a:gd name="connsiteX28-149" fmla="*/ 15754 w 21214"/>
              <a:gd name="connsiteY28-150" fmla="*/ 5508 h 21594"/>
              <a:gd name="connsiteX29-151" fmla="*/ 14655 w 21214"/>
              <a:gd name="connsiteY29-152" fmla="*/ 7273 h 21594"/>
              <a:gd name="connsiteX30-153" fmla="*/ 13720 w 21214"/>
              <a:gd name="connsiteY30-154" fmla="*/ 9133 h 21594"/>
              <a:gd name="connsiteX31-155" fmla="*/ 12218 w 21214"/>
              <a:gd name="connsiteY31-156" fmla="*/ 7472 h 21594"/>
              <a:gd name="connsiteX32-157" fmla="*/ 11579 w 21214"/>
              <a:gd name="connsiteY32-158" fmla="*/ 10130 h 21594"/>
              <a:gd name="connsiteX33-159" fmla="*/ 10431 w 21214"/>
              <a:gd name="connsiteY33-160" fmla="*/ 10709 h 21594"/>
              <a:gd name="connsiteX34-161" fmla="*/ 9879 w 21214"/>
              <a:gd name="connsiteY34-162" fmla="*/ 11287 h 21594"/>
              <a:gd name="connsiteX35-163" fmla="*/ 9801 w 21214"/>
              <a:gd name="connsiteY35-164" fmla="*/ 9446 h 21594"/>
              <a:gd name="connsiteX36-165" fmla="*/ 9322 w 21214"/>
              <a:gd name="connsiteY36-166" fmla="*/ 5233 h 21594"/>
              <a:gd name="connsiteX37-167" fmla="*/ 6665 w 21214"/>
              <a:gd name="connsiteY37-168" fmla="*/ 1892 h 21594"/>
              <a:gd name="connsiteX38-169" fmla="*/ 5426 w 21214"/>
              <a:gd name="connsiteY38-170" fmla="*/ 155 h 21594"/>
              <a:gd name="connsiteX39-171" fmla="*/ 4348 w 21214"/>
              <a:gd name="connsiteY39-172" fmla="*/ 1133 h 21594"/>
              <a:gd name="connsiteX40-173" fmla="*/ 3731 w 21214"/>
              <a:gd name="connsiteY40-174" fmla="*/ 1418 h 21594"/>
              <a:gd name="connsiteX41-175" fmla="*/ 2884 w 21214"/>
              <a:gd name="connsiteY41-176" fmla="*/ 2035 h 21594"/>
              <a:gd name="connsiteX42-177" fmla="*/ 1337 w 21214"/>
              <a:gd name="connsiteY42-178" fmla="*/ 765 h 21594"/>
              <a:gd name="connsiteX43-179" fmla="*/ 259 w 21214"/>
              <a:gd name="connsiteY43-180" fmla="*/ 2443 h 21594"/>
              <a:gd name="connsiteX44-181" fmla="*/ 226 w 21214"/>
              <a:gd name="connsiteY44-182" fmla="*/ 7197 h 21594"/>
              <a:gd name="connsiteX45-183" fmla="*/ 141 w 21214"/>
              <a:gd name="connsiteY45-184" fmla="*/ 7605 h 21594"/>
              <a:gd name="connsiteX0-185" fmla="*/ 141 w 21214"/>
              <a:gd name="connsiteY0-186" fmla="*/ 7472 h 21461"/>
              <a:gd name="connsiteX1-187" fmla="*/ 813 w 21214"/>
              <a:gd name="connsiteY1-188" fmla="*/ 7662 h 21461"/>
              <a:gd name="connsiteX2-189" fmla="*/ 1733 w 21214"/>
              <a:gd name="connsiteY2-190" fmla="*/ 7339 h 21461"/>
              <a:gd name="connsiteX3-191" fmla="*/ 2405 w 21214"/>
              <a:gd name="connsiteY3-192" fmla="*/ 7254 h 21461"/>
              <a:gd name="connsiteX4-193" fmla="*/ 3573 w 21214"/>
              <a:gd name="connsiteY4-194" fmla="*/ 6656 h 21461"/>
              <a:gd name="connsiteX5-195" fmla="*/ 4970 w 21214"/>
              <a:gd name="connsiteY5-196" fmla="*/ 8639 h 21461"/>
              <a:gd name="connsiteX6-197" fmla="*/ 7961 w 21214"/>
              <a:gd name="connsiteY6-198" fmla="*/ 12521 h 21461"/>
              <a:gd name="connsiteX7-199" fmla="*/ 8573 w 21214"/>
              <a:gd name="connsiteY7-200" fmla="*/ 16592 h 21461"/>
              <a:gd name="connsiteX8-201" fmla="*/ 8696 w 21214"/>
              <a:gd name="connsiteY8-202" fmla="*/ 18339 h 21461"/>
              <a:gd name="connsiteX9-203" fmla="*/ 9290 w 21214"/>
              <a:gd name="connsiteY9-204" fmla="*/ 17959 h 21461"/>
              <a:gd name="connsiteX10-205" fmla="*/ 10541 w 21214"/>
              <a:gd name="connsiteY10-206" fmla="*/ 17750 h 21461"/>
              <a:gd name="connsiteX11-207" fmla="*/ 11190 w 21214"/>
              <a:gd name="connsiteY11-208" fmla="*/ 15454 h 21461"/>
              <a:gd name="connsiteX12-209" fmla="*/ 12875 w 21214"/>
              <a:gd name="connsiteY12-210" fmla="*/ 17437 h 21461"/>
              <a:gd name="connsiteX13-211" fmla="*/ 13868 w 21214"/>
              <a:gd name="connsiteY13-212" fmla="*/ 15966 h 21461"/>
              <a:gd name="connsiteX14-213" fmla="*/ 15042 w 21214"/>
              <a:gd name="connsiteY14-214" fmla="*/ 14637 h 21461"/>
              <a:gd name="connsiteX15-215" fmla="*/ 16080 w 21214"/>
              <a:gd name="connsiteY15-216" fmla="*/ 13498 h 21461"/>
              <a:gd name="connsiteX16-217" fmla="*/ 17072 w 21214"/>
              <a:gd name="connsiteY16-218" fmla="*/ 13309 h 21461"/>
              <a:gd name="connsiteX17-219" fmla="*/ 18128 w 21214"/>
              <a:gd name="connsiteY17-220" fmla="*/ 14875 h 21461"/>
              <a:gd name="connsiteX18-221" fmla="*/ 20395 w 21214"/>
              <a:gd name="connsiteY18-222" fmla="*/ 17532 h 21461"/>
              <a:gd name="connsiteX19-223" fmla="*/ 20450 w 21214"/>
              <a:gd name="connsiteY19-224" fmla="*/ 19905 h 21461"/>
              <a:gd name="connsiteX20-225" fmla="*/ 20653 w 21214"/>
              <a:gd name="connsiteY20-226" fmla="*/ 21461 h 21461"/>
              <a:gd name="connsiteX21-227" fmla="*/ 20748 w 21214"/>
              <a:gd name="connsiteY21-228" fmla="*/ 19734 h 21461"/>
              <a:gd name="connsiteX22-229" fmla="*/ 21104 w 21214"/>
              <a:gd name="connsiteY22-230" fmla="*/ 12597 h 21461"/>
              <a:gd name="connsiteX23-231" fmla="*/ 20595 w 21214"/>
              <a:gd name="connsiteY23-232" fmla="*/ 9513 h 21461"/>
              <a:gd name="connsiteX24-233" fmla="*/ 20593 w 21214"/>
              <a:gd name="connsiteY24-234" fmla="*/ 6979 h 21461"/>
              <a:gd name="connsiteX25-235" fmla="*/ 18574 w 21214"/>
              <a:gd name="connsiteY25-236" fmla="*/ 4758 h 21461"/>
              <a:gd name="connsiteX26-237" fmla="*/ 17639 w 21214"/>
              <a:gd name="connsiteY26-238" fmla="*/ 3372 h 21461"/>
              <a:gd name="connsiteX27-239" fmla="*/ 16726 w 21214"/>
              <a:gd name="connsiteY27-240" fmla="*/ 3856 h 21461"/>
              <a:gd name="connsiteX28-241" fmla="*/ 15754 w 21214"/>
              <a:gd name="connsiteY28-242" fmla="*/ 5375 h 21461"/>
              <a:gd name="connsiteX29-243" fmla="*/ 14655 w 21214"/>
              <a:gd name="connsiteY29-244" fmla="*/ 7140 h 21461"/>
              <a:gd name="connsiteX30-245" fmla="*/ 13720 w 21214"/>
              <a:gd name="connsiteY30-246" fmla="*/ 9000 h 21461"/>
              <a:gd name="connsiteX31-247" fmla="*/ 12218 w 21214"/>
              <a:gd name="connsiteY31-248" fmla="*/ 7339 h 21461"/>
              <a:gd name="connsiteX32-249" fmla="*/ 11579 w 21214"/>
              <a:gd name="connsiteY32-250" fmla="*/ 9997 h 21461"/>
              <a:gd name="connsiteX33-251" fmla="*/ 10431 w 21214"/>
              <a:gd name="connsiteY33-252" fmla="*/ 10576 h 21461"/>
              <a:gd name="connsiteX34-253" fmla="*/ 9879 w 21214"/>
              <a:gd name="connsiteY34-254" fmla="*/ 11154 h 21461"/>
              <a:gd name="connsiteX35-255" fmla="*/ 9801 w 21214"/>
              <a:gd name="connsiteY35-256" fmla="*/ 9313 h 21461"/>
              <a:gd name="connsiteX36-257" fmla="*/ 9322 w 21214"/>
              <a:gd name="connsiteY36-258" fmla="*/ 5100 h 21461"/>
              <a:gd name="connsiteX37-259" fmla="*/ 6665 w 21214"/>
              <a:gd name="connsiteY37-260" fmla="*/ 1759 h 21461"/>
              <a:gd name="connsiteX38-261" fmla="*/ 5426 w 21214"/>
              <a:gd name="connsiteY38-262" fmla="*/ 22 h 21461"/>
              <a:gd name="connsiteX39-263" fmla="*/ 4348 w 21214"/>
              <a:gd name="connsiteY39-264" fmla="*/ 1000 h 21461"/>
              <a:gd name="connsiteX40-265" fmla="*/ 3731 w 21214"/>
              <a:gd name="connsiteY40-266" fmla="*/ 1285 h 21461"/>
              <a:gd name="connsiteX41-267" fmla="*/ 2884 w 21214"/>
              <a:gd name="connsiteY41-268" fmla="*/ 1902 h 21461"/>
              <a:gd name="connsiteX42-269" fmla="*/ 1337 w 21214"/>
              <a:gd name="connsiteY42-270" fmla="*/ 632 h 21461"/>
              <a:gd name="connsiteX43-271" fmla="*/ 259 w 21214"/>
              <a:gd name="connsiteY43-272" fmla="*/ 2310 h 21461"/>
              <a:gd name="connsiteX44-273" fmla="*/ 226 w 21214"/>
              <a:gd name="connsiteY44-274" fmla="*/ 7064 h 21461"/>
              <a:gd name="connsiteX45-275" fmla="*/ 141 w 21214"/>
              <a:gd name="connsiteY45-276" fmla="*/ 7472 h 21461"/>
              <a:gd name="connsiteX0-277" fmla="*/ 141 w 21214"/>
              <a:gd name="connsiteY0-278" fmla="*/ 7472 h 21461"/>
              <a:gd name="connsiteX1-279" fmla="*/ 813 w 21214"/>
              <a:gd name="connsiteY1-280" fmla="*/ 7662 h 21461"/>
              <a:gd name="connsiteX2-281" fmla="*/ 1733 w 21214"/>
              <a:gd name="connsiteY2-282" fmla="*/ 7339 h 21461"/>
              <a:gd name="connsiteX3-283" fmla="*/ 2405 w 21214"/>
              <a:gd name="connsiteY3-284" fmla="*/ 7254 h 21461"/>
              <a:gd name="connsiteX4-285" fmla="*/ 3573 w 21214"/>
              <a:gd name="connsiteY4-286" fmla="*/ 6656 h 21461"/>
              <a:gd name="connsiteX5-287" fmla="*/ 4970 w 21214"/>
              <a:gd name="connsiteY5-288" fmla="*/ 8639 h 21461"/>
              <a:gd name="connsiteX6-289" fmla="*/ 7961 w 21214"/>
              <a:gd name="connsiteY6-290" fmla="*/ 12521 h 21461"/>
              <a:gd name="connsiteX7-291" fmla="*/ 8573 w 21214"/>
              <a:gd name="connsiteY7-292" fmla="*/ 16592 h 21461"/>
              <a:gd name="connsiteX8-293" fmla="*/ 8696 w 21214"/>
              <a:gd name="connsiteY8-294" fmla="*/ 18339 h 21461"/>
              <a:gd name="connsiteX9-295" fmla="*/ 9290 w 21214"/>
              <a:gd name="connsiteY9-296" fmla="*/ 17959 h 21461"/>
              <a:gd name="connsiteX10-297" fmla="*/ 10541 w 21214"/>
              <a:gd name="connsiteY10-298" fmla="*/ 17750 h 21461"/>
              <a:gd name="connsiteX11-299" fmla="*/ 11190 w 21214"/>
              <a:gd name="connsiteY11-300" fmla="*/ 15454 h 21461"/>
              <a:gd name="connsiteX12-301" fmla="*/ 12875 w 21214"/>
              <a:gd name="connsiteY12-302" fmla="*/ 17437 h 21461"/>
              <a:gd name="connsiteX13-303" fmla="*/ 13868 w 21214"/>
              <a:gd name="connsiteY13-304" fmla="*/ 15966 h 21461"/>
              <a:gd name="connsiteX14-305" fmla="*/ 15042 w 21214"/>
              <a:gd name="connsiteY14-306" fmla="*/ 14637 h 21461"/>
              <a:gd name="connsiteX15-307" fmla="*/ 16080 w 21214"/>
              <a:gd name="connsiteY15-308" fmla="*/ 13498 h 21461"/>
              <a:gd name="connsiteX16-309" fmla="*/ 17072 w 21214"/>
              <a:gd name="connsiteY16-310" fmla="*/ 13309 h 21461"/>
              <a:gd name="connsiteX17-311" fmla="*/ 18128 w 21214"/>
              <a:gd name="connsiteY17-312" fmla="*/ 14875 h 21461"/>
              <a:gd name="connsiteX18-313" fmla="*/ 20395 w 21214"/>
              <a:gd name="connsiteY18-314" fmla="*/ 17532 h 21461"/>
              <a:gd name="connsiteX19-315" fmla="*/ 20450 w 21214"/>
              <a:gd name="connsiteY19-316" fmla="*/ 19905 h 21461"/>
              <a:gd name="connsiteX20-317" fmla="*/ 20653 w 21214"/>
              <a:gd name="connsiteY20-318" fmla="*/ 21461 h 21461"/>
              <a:gd name="connsiteX21-319" fmla="*/ 20748 w 21214"/>
              <a:gd name="connsiteY21-320" fmla="*/ 19734 h 21461"/>
              <a:gd name="connsiteX22-321" fmla="*/ 21104 w 21214"/>
              <a:gd name="connsiteY22-322" fmla="*/ 12597 h 21461"/>
              <a:gd name="connsiteX23-323" fmla="*/ 20595 w 21214"/>
              <a:gd name="connsiteY23-324" fmla="*/ 9513 h 21461"/>
              <a:gd name="connsiteX24-325" fmla="*/ 20593 w 21214"/>
              <a:gd name="connsiteY24-326" fmla="*/ 6979 h 21461"/>
              <a:gd name="connsiteX25-327" fmla="*/ 18574 w 21214"/>
              <a:gd name="connsiteY25-328" fmla="*/ 4758 h 21461"/>
              <a:gd name="connsiteX26-329" fmla="*/ 17639 w 21214"/>
              <a:gd name="connsiteY26-330" fmla="*/ 3372 h 21461"/>
              <a:gd name="connsiteX27-331" fmla="*/ 16726 w 21214"/>
              <a:gd name="connsiteY27-332" fmla="*/ 3856 h 21461"/>
              <a:gd name="connsiteX28-333" fmla="*/ 15754 w 21214"/>
              <a:gd name="connsiteY28-334" fmla="*/ 5375 h 21461"/>
              <a:gd name="connsiteX29-335" fmla="*/ 14655 w 21214"/>
              <a:gd name="connsiteY29-336" fmla="*/ 7140 h 21461"/>
              <a:gd name="connsiteX30-337" fmla="*/ 13720 w 21214"/>
              <a:gd name="connsiteY30-338" fmla="*/ 9000 h 21461"/>
              <a:gd name="connsiteX31-339" fmla="*/ 12218 w 21214"/>
              <a:gd name="connsiteY31-340" fmla="*/ 7339 h 21461"/>
              <a:gd name="connsiteX32-341" fmla="*/ 11579 w 21214"/>
              <a:gd name="connsiteY32-342" fmla="*/ 9997 h 21461"/>
              <a:gd name="connsiteX33-343" fmla="*/ 10431 w 21214"/>
              <a:gd name="connsiteY33-344" fmla="*/ 10576 h 21461"/>
              <a:gd name="connsiteX34-345" fmla="*/ 9879 w 21214"/>
              <a:gd name="connsiteY34-346" fmla="*/ 11154 h 21461"/>
              <a:gd name="connsiteX35-347" fmla="*/ 9801 w 21214"/>
              <a:gd name="connsiteY35-348" fmla="*/ 9313 h 21461"/>
              <a:gd name="connsiteX36-349" fmla="*/ 9322 w 21214"/>
              <a:gd name="connsiteY36-350" fmla="*/ 5100 h 21461"/>
              <a:gd name="connsiteX37-351" fmla="*/ 6665 w 21214"/>
              <a:gd name="connsiteY37-352" fmla="*/ 1759 h 21461"/>
              <a:gd name="connsiteX38-353" fmla="*/ 5426 w 21214"/>
              <a:gd name="connsiteY38-354" fmla="*/ 22 h 21461"/>
              <a:gd name="connsiteX39-355" fmla="*/ 4348 w 21214"/>
              <a:gd name="connsiteY39-356" fmla="*/ 1000 h 21461"/>
              <a:gd name="connsiteX40-357" fmla="*/ 3731 w 21214"/>
              <a:gd name="connsiteY40-358" fmla="*/ 1285 h 21461"/>
              <a:gd name="connsiteX41-359" fmla="*/ 2884 w 21214"/>
              <a:gd name="connsiteY41-360" fmla="*/ 1902 h 21461"/>
              <a:gd name="connsiteX42-361" fmla="*/ 1337 w 21214"/>
              <a:gd name="connsiteY42-362" fmla="*/ 632 h 21461"/>
              <a:gd name="connsiteX43-363" fmla="*/ 259 w 21214"/>
              <a:gd name="connsiteY43-364" fmla="*/ 2310 h 21461"/>
              <a:gd name="connsiteX44-365" fmla="*/ 226 w 21214"/>
              <a:gd name="connsiteY44-366" fmla="*/ 7064 h 21461"/>
              <a:gd name="connsiteX45-367" fmla="*/ 141 w 21214"/>
              <a:gd name="connsiteY45-368" fmla="*/ 7472 h 214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21214" h="21461" extrusionOk="0">
                <a:moveTo>
                  <a:pt x="141" y="7472"/>
                </a:moveTo>
                <a:cubicBezTo>
                  <a:pt x="354" y="7577"/>
                  <a:pt x="572" y="7643"/>
                  <a:pt x="813" y="7662"/>
                </a:cubicBezTo>
                <a:cubicBezTo>
                  <a:pt x="1154" y="7690"/>
                  <a:pt x="1410" y="7501"/>
                  <a:pt x="1733" y="7339"/>
                </a:cubicBezTo>
                <a:cubicBezTo>
                  <a:pt x="1951" y="7225"/>
                  <a:pt x="2217" y="7377"/>
                  <a:pt x="2405" y="7254"/>
                </a:cubicBezTo>
                <a:cubicBezTo>
                  <a:pt x="2761" y="7026"/>
                  <a:pt x="3162" y="6390"/>
                  <a:pt x="3573" y="6656"/>
                </a:cubicBezTo>
                <a:cubicBezTo>
                  <a:pt x="4010" y="6931"/>
                  <a:pt x="4549" y="8013"/>
                  <a:pt x="4970" y="8639"/>
                </a:cubicBezTo>
                <a:cubicBezTo>
                  <a:pt x="5592" y="9551"/>
                  <a:pt x="7435" y="13242"/>
                  <a:pt x="7961" y="12521"/>
                </a:cubicBezTo>
                <a:cubicBezTo>
                  <a:pt x="7984" y="14201"/>
                  <a:pt x="8360" y="15159"/>
                  <a:pt x="8573" y="16592"/>
                </a:cubicBezTo>
                <a:cubicBezTo>
                  <a:pt x="8701" y="17447"/>
                  <a:pt x="8342" y="17608"/>
                  <a:pt x="8696" y="18339"/>
                </a:cubicBezTo>
                <a:cubicBezTo>
                  <a:pt x="8936" y="18832"/>
                  <a:pt x="9112" y="18101"/>
                  <a:pt x="9290" y="17959"/>
                </a:cubicBezTo>
                <a:cubicBezTo>
                  <a:pt x="9696" y="17646"/>
                  <a:pt x="10107" y="17817"/>
                  <a:pt x="10541" y="17750"/>
                </a:cubicBezTo>
                <a:cubicBezTo>
                  <a:pt x="11168" y="17655"/>
                  <a:pt x="10854" y="17067"/>
                  <a:pt x="11190" y="15454"/>
                </a:cubicBezTo>
                <a:cubicBezTo>
                  <a:pt x="11770" y="15748"/>
                  <a:pt x="12279" y="17114"/>
                  <a:pt x="12875" y="17437"/>
                </a:cubicBezTo>
                <a:cubicBezTo>
                  <a:pt x="13658" y="17854"/>
                  <a:pt x="13459" y="17152"/>
                  <a:pt x="13868" y="15966"/>
                </a:cubicBezTo>
                <a:cubicBezTo>
                  <a:pt x="14119" y="15235"/>
                  <a:pt x="14713" y="15093"/>
                  <a:pt x="15042" y="14637"/>
                </a:cubicBezTo>
                <a:cubicBezTo>
                  <a:pt x="15370" y="14191"/>
                  <a:pt x="15739" y="13897"/>
                  <a:pt x="16080" y="13498"/>
                </a:cubicBezTo>
                <a:cubicBezTo>
                  <a:pt x="16501" y="13005"/>
                  <a:pt x="16568" y="12654"/>
                  <a:pt x="17072" y="13309"/>
                </a:cubicBezTo>
                <a:cubicBezTo>
                  <a:pt x="17426" y="13774"/>
                  <a:pt x="17782" y="14353"/>
                  <a:pt x="18128" y="14875"/>
                </a:cubicBezTo>
                <a:cubicBezTo>
                  <a:pt x="18905" y="16042"/>
                  <a:pt x="19637" y="15539"/>
                  <a:pt x="20395" y="17532"/>
                </a:cubicBezTo>
                <a:cubicBezTo>
                  <a:pt x="20322" y="18301"/>
                  <a:pt x="20412" y="19126"/>
                  <a:pt x="20450" y="19905"/>
                </a:cubicBezTo>
                <a:cubicBezTo>
                  <a:pt x="20492" y="20816"/>
                  <a:pt x="20562" y="21176"/>
                  <a:pt x="20653" y="21461"/>
                </a:cubicBezTo>
                <a:cubicBezTo>
                  <a:pt x="20685" y="20885"/>
                  <a:pt x="20716" y="20310"/>
                  <a:pt x="20748" y="19734"/>
                </a:cubicBezTo>
                <a:cubicBezTo>
                  <a:pt x="20951" y="17750"/>
                  <a:pt x="21430" y="14723"/>
                  <a:pt x="21104" y="12597"/>
                </a:cubicBezTo>
                <a:cubicBezTo>
                  <a:pt x="20843" y="10908"/>
                  <a:pt x="20643" y="11619"/>
                  <a:pt x="20595" y="9513"/>
                </a:cubicBezTo>
                <a:cubicBezTo>
                  <a:pt x="20578" y="8687"/>
                  <a:pt x="20510" y="7823"/>
                  <a:pt x="20593" y="6979"/>
                </a:cubicBezTo>
                <a:cubicBezTo>
                  <a:pt x="19941" y="5043"/>
                  <a:pt x="19261" y="5802"/>
                  <a:pt x="18574" y="4758"/>
                </a:cubicBezTo>
                <a:cubicBezTo>
                  <a:pt x="18266" y="4293"/>
                  <a:pt x="17955" y="3771"/>
                  <a:pt x="17639" y="3372"/>
                </a:cubicBezTo>
                <a:cubicBezTo>
                  <a:pt x="17190" y="2803"/>
                  <a:pt x="17123" y="3202"/>
                  <a:pt x="16726" y="3856"/>
                </a:cubicBezTo>
                <a:cubicBezTo>
                  <a:pt x="16405" y="4388"/>
                  <a:pt x="16064" y="4796"/>
                  <a:pt x="15754" y="5375"/>
                </a:cubicBezTo>
                <a:cubicBezTo>
                  <a:pt x="15445" y="5954"/>
                  <a:pt x="14899" y="6286"/>
                  <a:pt x="14655" y="7140"/>
                </a:cubicBezTo>
                <a:cubicBezTo>
                  <a:pt x="14259" y="8526"/>
                  <a:pt x="14425" y="9228"/>
                  <a:pt x="13720" y="9000"/>
                </a:cubicBezTo>
                <a:cubicBezTo>
                  <a:pt x="13181" y="8829"/>
                  <a:pt x="12742" y="7501"/>
                  <a:pt x="12218" y="7339"/>
                </a:cubicBezTo>
                <a:cubicBezTo>
                  <a:pt x="11877" y="9171"/>
                  <a:pt x="12153" y="9721"/>
                  <a:pt x="11579" y="9997"/>
                </a:cubicBezTo>
                <a:cubicBezTo>
                  <a:pt x="11180" y="10186"/>
                  <a:pt x="10809" y="10120"/>
                  <a:pt x="10431" y="10576"/>
                </a:cubicBezTo>
                <a:cubicBezTo>
                  <a:pt x="10265" y="10775"/>
                  <a:pt x="10090" y="11619"/>
                  <a:pt x="9879" y="11154"/>
                </a:cubicBezTo>
                <a:cubicBezTo>
                  <a:pt x="9571" y="10462"/>
                  <a:pt x="9902" y="10196"/>
                  <a:pt x="9801" y="9313"/>
                </a:cubicBezTo>
                <a:cubicBezTo>
                  <a:pt x="9633" y="7833"/>
                  <a:pt x="9310" y="6903"/>
                  <a:pt x="9322" y="5100"/>
                </a:cubicBezTo>
                <a:cubicBezTo>
                  <a:pt x="8829" y="6020"/>
                  <a:pt x="7216" y="2575"/>
                  <a:pt x="6665" y="1759"/>
                </a:cubicBezTo>
                <a:cubicBezTo>
                  <a:pt x="6291" y="1209"/>
                  <a:pt x="5820" y="193"/>
                  <a:pt x="5426" y="22"/>
                </a:cubicBezTo>
                <a:cubicBezTo>
                  <a:pt x="5055" y="-139"/>
                  <a:pt x="4677" y="658"/>
                  <a:pt x="4348" y="1000"/>
                </a:cubicBezTo>
                <a:cubicBezTo>
                  <a:pt x="4173" y="1180"/>
                  <a:pt x="3934" y="1095"/>
                  <a:pt x="3731" y="1285"/>
                </a:cubicBezTo>
                <a:cubicBezTo>
                  <a:pt x="3433" y="1550"/>
                  <a:pt x="3195" y="1826"/>
                  <a:pt x="2884" y="1902"/>
                </a:cubicBezTo>
                <a:cubicBezTo>
                  <a:pt x="2310" y="2025"/>
                  <a:pt x="1845" y="739"/>
                  <a:pt x="1337" y="632"/>
                </a:cubicBezTo>
                <a:cubicBezTo>
                  <a:pt x="712" y="500"/>
                  <a:pt x="514" y="488"/>
                  <a:pt x="259" y="2310"/>
                </a:cubicBezTo>
                <a:cubicBezTo>
                  <a:pt x="28" y="3951"/>
                  <a:pt x="-170" y="5593"/>
                  <a:pt x="226" y="7064"/>
                </a:cubicBezTo>
                <a:cubicBezTo>
                  <a:pt x="211" y="7131"/>
                  <a:pt x="176" y="7282"/>
                  <a:pt x="141" y="7472"/>
                </a:cubicBezTo>
                <a:close/>
              </a:path>
            </a:pathLst>
          </a:custGeom>
          <a:solidFill>
            <a:schemeClr val="bg1"/>
          </a:solidFill>
          <a:ln w="12700">
            <a:miter lim="400000"/>
          </a:ln>
        </p:spPr>
        <p:txBody>
          <a:bodyPr lIns="24437" tIns="24437" rIns="24437" bIns="24437" anchor="ctr"/>
          <a:lstStyle/>
          <a:p>
            <a:pPr fontAlgn="auto">
              <a:defRPr sz="3000">
                <a:solidFill>
                  <a:srgbClr val="FFFFFF"/>
                </a:solidFill>
              </a:defRPr>
            </a:pPr>
            <a:endParaRPr sz="1925" strike="noStrike" noProof="1"/>
          </a:p>
        </p:txBody>
      </p:sp>
      <p:sp>
        <p:nvSpPr>
          <p:cNvPr id="15374" name="TextBox 132"/>
          <p:cNvSpPr txBox="1"/>
          <p:nvPr/>
        </p:nvSpPr>
        <p:spPr>
          <a:xfrm>
            <a:off x="811213" y="2205038"/>
            <a:ext cx="5708650" cy="1825625"/>
          </a:xfrm>
          <a:prstGeom prst="rect">
            <a:avLst/>
          </a:prstGeom>
          <a:noFill/>
          <a:ln w="9525">
            <a:noFill/>
          </a:ln>
        </p:spPr>
        <p:txBody>
          <a:bodyPr wrap="square" lIns="0" rIns="0" anchor="t">
            <a:spAutoFit/>
          </a:bodyPr>
          <a:p>
            <a:pPr>
              <a:lnSpc>
                <a:spcPct val="110000"/>
              </a:lnSpc>
            </a:pPr>
            <a:r>
              <a:rPr lang="id-ID" altLang="en-US" sz="1710" noProof="1">
                <a:latin typeface="Calibri" panose="020F0502020204030204"/>
                <a:ea typeface="+mn-ea"/>
                <a:cs typeface="+mn-cs"/>
              </a:rPr>
              <a:t>Tujuan adalah maksud atau arah yang akan dituju. Di dalam teks ceramah ada dua macam tujuan yaitu tujuan umum dan tujuan khusus. Tujuan umum ceramah yaitu memberitahukan (informatif), memengaruhi (persuasif), dan menghibur (rekreatif). Tujuan khusus ceramah merupakan rincian dari tujuan umum. </a:t>
            </a:r>
            <a:endParaRPr lang="id-ID" altLang="en-US" sz="1710" noProof="1">
              <a:latin typeface="Calibri" panose="020F0502020204030204"/>
            </a:endParaRPr>
          </a:p>
        </p:txBody>
      </p:sp>
      <p:sp>
        <p:nvSpPr>
          <p:cNvPr id="2" name="Left Arrow 1">
            <a:hlinkClick r:id="rId1" action="ppaction://hlinksldjump"/>
          </p:cNvPr>
          <p:cNvSpPr/>
          <p:nvPr/>
        </p:nvSpPr>
        <p:spPr>
          <a:xfrm>
            <a:off x="598488"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z="1700" strike="noStrike" noProof="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3249" name="Group 4"/>
          <p:cNvGrpSpPr/>
          <p:nvPr/>
        </p:nvGrpSpPr>
        <p:grpSpPr>
          <a:xfrm>
            <a:off x="598488" y="1397000"/>
            <a:ext cx="7781925" cy="3160713"/>
            <a:chOff x="1102" y="2210"/>
            <a:chExt cx="14330" cy="6588"/>
          </a:xfrm>
        </p:grpSpPr>
        <p:sp>
          <p:nvSpPr>
            <p:cNvPr id="124" name="Freeform: Shape 123"/>
            <p:cNvSpPr/>
            <p:nvPr/>
          </p:nvSpPr>
          <p:spPr>
            <a:xfrm>
              <a:off x="2728" y="2628"/>
              <a:ext cx="12694" cy="5755"/>
            </a:xfrm>
            <a:custGeom>
              <a:avLst/>
              <a:gdLst>
                <a:gd name="connsiteX0" fmla="*/ 2720555 w 10018568"/>
                <a:gd name="connsiteY0" fmla="*/ 2927706 h 3076162"/>
                <a:gd name="connsiteX1" fmla="*/ 2720737 w 10018568"/>
                <a:gd name="connsiteY1" fmla="*/ 2927758 h 3076162"/>
                <a:gd name="connsiteX2" fmla="*/ 2720555 w 10018568"/>
                <a:gd name="connsiteY2" fmla="*/ 2932011 h 3076162"/>
                <a:gd name="connsiteX3" fmla="*/ 5797194 w 10018568"/>
                <a:gd name="connsiteY3" fmla="*/ 1090 h 3076162"/>
                <a:gd name="connsiteX4" fmla="*/ 5894160 w 10018568"/>
                <a:gd name="connsiteY4" fmla="*/ 23003 h 3076162"/>
                <a:gd name="connsiteX5" fmla="*/ 6001223 w 10018568"/>
                <a:gd name="connsiteY5" fmla="*/ 80397 h 3076162"/>
                <a:gd name="connsiteX6" fmla="*/ 6086186 w 10018568"/>
                <a:gd name="connsiteY6" fmla="*/ 115120 h 3076162"/>
                <a:gd name="connsiteX7" fmla="*/ 6174588 w 10018568"/>
                <a:gd name="connsiteY7" fmla="*/ 143386 h 3076162"/>
                <a:gd name="connsiteX8" fmla="*/ 6307190 w 10018568"/>
                <a:gd name="connsiteY8" fmla="*/ 140660 h 3076162"/>
                <a:gd name="connsiteX9" fmla="*/ 6312592 w 10018568"/>
                <a:gd name="connsiteY9" fmla="*/ 114259 h 3076162"/>
                <a:gd name="connsiteX10" fmla="*/ 6446176 w 10018568"/>
                <a:gd name="connsiteY10" fmla="*/ 111246 h 3076162"/>
                <a:gd name="connsiteX11" fmla="*/ 6530157 w 10018568"/>
                <a:gd name="connsiteY11" fmla="*/ 130903 h 3076162"/>
                <a:gd name="connsiteX12" fmla="*/ 6638694 w 10018568"/>
                <a:gd name="connsiteY12" fmla="*/ 139799 h 3076162"/>
                <a:gd name="connsiteX13" fmla="*/ 6772278 w 10018568"/>
                <a:gd name="connsiteY13" fmla="*/ 122581 h 3076162"/>
                <a:gd name="connsiteX14" fmla="*/ 6786520 w 10018568"/>
                <a:gd name="connsiteY14" fmla="*/ 204511 h 3076162"/>
                <a:gd name="connsiteX15" fmla="*/ 6835142 w 10018568"/>
                <a:gd name="connsiteY15" fmla="*/ 206376 h 3076162"/>
                <a:gd name="connsiteX16" fmla="*/ 6872466 w 10018568"/>
                <a:gd name="connsiteY16" fmla="*/ 218716 h 3076162"/>
                <a:gd name="connsiteX17" fmla="*/ 6927962 w 10018568"/>
                <a:gd name="connsiteY17" fmla="*/ 236364 h 3076162"/>
                <a:gd name="connsiteX18" fmla="*/ 6978548 w 10018568"/>
                <a:gd name="connsiteY18" fmla="*/ 207524 h 3076162"/>
                <a:gd name="connsiteX19" fmla="*/ 7080700 w 10018568"/>
                <a:gd name="connsiteY19" fmla="*/ 191597 h 3076162"/>
                <a:gd name="connsiteX20" fmla="*/ 7120972 w 10018568"/>
                <a:gd name="connsiteY20" fmla="*/ 158022 h 3076162"/>
                <a:gd name="connsiteX21" fmla="*/ 7190711 w 10018568"/>
                <a:gd name="connsiteY21" fmla="*/ 159313 h 3076162"/>
                <a:gd name="connsiteX22" fmla="*/ 7309562 w 10018568"/>
                <a:gd name="connsiteY22" fmla="*/ 148121 h 3076162"/>
                <a:gd name="connsiteX23" fmla="*/ 7376354 w 10018568"/>
                <a:gd name="connsiteY23" fmla="*/ 92449 h 3076162"/>
                <a:gd name="connsiteX24" fmla="*/ 7443636 w 10018568"/>
                <a:gd name="connsiteY24" fmla="*/ 30894 h 3076162"/>
                <a:gd name="connsiteX25" fmla="*/ 7546280 w 10018568"/>
                <a:gd name="connsiteY25" fmla="*/ 48686 h 3076162"/>
                <a:gd name="connsiteX26" fmla="*/ 7630262 w 10018568"/>
                <a:gd name="connsiteY26" fmla="*/ 40364 h 3076162"/>
                <a:gd name="connsiteX27" fmla="*/ 7816395 w 10018568"/>
                <a:gd name="connsiteY27" fmla="*/ 89580 h 3076162"/>
                <a:gd name="connsiteX28" fmla="*/ 7866489 w 10018568"/>
                <a:gd name="connsiteY28" fmla="*/ 46678 h 3076162"/>
                <a:gd name="connsiteX29" fmla="*/ 7921985 w 10018568"/>
                <a:gd name="connsiteY29" fmla="*/ 92162 h 3076162"/>
                <a:gd name="connsiteX30" fmla="*/ 8039363 w 10018568"/>
                <a:gd name="connsiteY30" fmla="*/ 188441 h 3076162"/>
                <a:gd name="connsiteX31" fmla="*/ 8086510 w 10018568"/>
                <a:gd name="connsiteY31" fmla="*/ 189588 h 3076162"/>
                <a:gd name="connsiteX32" fmla="*/ 8152811 w 10018568"/>
                <a:gd name="connsiteY32" fmla="*/ 217137 h 3076162"/>
                <a:gd name="connsiteX33" fmla="*/ 8157722 w 10018568"/>
                <a:gd name="connsiteY33" fmla="*/ 193893 h 3076162"/>
                <a:gd name="connsiteX34" fmla="*/ 8266259 w 10018568"/>
                <a:gd name="connsiteY34" fmla="*/ 190880 h 3076162"/>
                <a:gd name="connsiteX35" fmla="*/ 8383145 w 10018568"/>
                <a:gd name="connsiteY35" fmla="*/ 190880 h 3076162"/>
                <a:gd name="connsiteX36" fmla="*/ 8540303 w 10018568"/>
                <a:gd name="connsiteY36" fmla="*/ 187436 h 3076162"/>
                <a:gd name="connsiteX37" fmla="*/ 8629686 w 10018568"/>
                <a:gd name="connsiteY37" fmla="*/ 184423 h 3076162"/>
                <a:gd name="connsiteX38" fmla="*/ 8684692 w 10018568"/>
                <a:gd name="connsiteY38" fmla="*/ 206807 h 3076162"/>
                <a:gd name="connsiteX39" fmla="*/ 8701881 w 10018568"/>
                <a:gd name="connsiteY39" fmla="*/ 206807 h 3076162"/>
                <a:gd name="connsiteX40" fmla="*/ 8735277 w 10018568"/>
                <a:gd name="connsiteY40" fmla="*/ 194467 h 3076162"/>
                <a:gd name="connsiteX41" fmla="*/ 8782915 w 10018568"/>
                <a:gd name="connsiteY41" fmla="*/ 188297 h 3076162"/>
                <a:gd name="connsiteX42" fmla="*/ 8812382 w 10018568"/>
                <a:gd name="connsiteY42" fmla="*/ 160318 h 3076162"/>
                <a:gd name="connsiteX43" fmla="*/ 8817293 w 10018568"/>
                <a:gd name="connsiteY43" fmla="*/ 190162 h 3076162"/>
                <a:gd name="connsiteX44" fmla="*/ 8865914 w 10018568"/>
                <a:gd name="connsiteY44" fmla="*/ 216420 h 3076162"/>
                <a:gd name="connsiteX45" fmla="*/ 8917482 w 10018568"/>
                <a:gd name="connsiteY45" fmla="*/ 207667 h 3076162"/>
                <a:gd name="connsiteX46" fmla="*/ 8949404 w 10018568"/>
                <a:gd name="connsiteY46" fmla="*/ 187723 h 3076162"/>
                <a:gd name="connsiteX47" fmla="*/ 9052048 w 10018568"/>
                <a:gd name="connsiteY47" fmla="*/ 143530 h 3076162"/>
                <a:gd name="connsiteX48" fmla="*/ 9162058 w 10018568"/>
                <a:gd name="connsiteY48" fmla="*/ 157878 h 3076162"/>
                <a:gd name="connsiteX49" fmla="*/ 9213626 w 10018568"/>
                <a:gd name="connsiteY49" fmla="*/ 166631 h 3076162"/>
                <a:gd name="connsiteX50" fmla="*/ 9250460 w 10018568"/>
                <a:gd name="connsiteY50" fmla="*/ 189445 h 3076162"/>
                <a:gd name="connsiteX51" fmla="*/ 9303991 w 10018568"/>
                <a:gd name="connsiteY51" fmla="*/ 148121 h 3076162"/>
                <a:gd name="connsiteX52" fmla="*/ 9322654 w 10018568"/>
                <a:gd name="connsiteY52" fmla="*/ 139943 h 3076162"/>
                <a:gd name="connsiteX53" fmla="*/ 9502894 w 10018568"/>
                <a:gd name="connsiteY53" fmla="*/ 95032 h 3076162"/>
                <a:gd name="connsiteX54" fmla="*/ 9561337 w 10018568"/>
                <a:gd name="connsiteY54" fmla="*/ 47538 h 3076162"/>
                <a:gd name="connsiteX55" fmla="*/ 9611431 w 10018568"/>
                <a:gd name="connsiteY55" fmla="*/ 19416 h 3076162"/>
                <a:gd name="connsiteX56" fmla="*/ 9679205 w 10018568"/>
                <a:gd name="connsiteY56" fmla="*/ 32616 h 3076162"/>
                <a:gd name="connsiteX57" fmla="*/ 9737649 w 10018568"/>
                <a:gd name="connsiteY57" fmla="*/ 33477 h 3076162"/>
                <a:gd name="connsiteX58" fmla="*/ 9745506 w 10018568"/>
                <a:gd name="connsiteY58" fmla="*/ 112968 h 3076162"/>
                <a:gd name="connsiteX59" fmla="*/ 9789216 w 10018568"/>
                <a:gd name="connsiteY59" fmla="*/ 113254 h 3076162"/>
                <a:gd name="connsiteX60" fmla="*/ 9814754 w 10018568"/>
                <a:gd name="connsiteY60" fmla="*/ 124303 h 3076162"/>
                <a:gd name="connsiteX61" fmla="*/ 9865339 w 10018568"/>
                <a:gd name="connsiteY61" fmla="*/ 131334 h 3076162"/>
                <a:gd name="connsiteX62" fmla="*/ 9983699 w 10018568"/>
                <a:gd name="connsiteY62" fmla="*/ 140086 h 3076162"/>
                <a:gd name="connsiteX63" fmla="*/ 10018568 w 10018568"/>
                <a:gd name="connsiteY63" fmla="*/ 128607 h 3076162"/>
                <a:gd name="connsiteX64" fmla="*/ 10018568 w 10018568"/>
                <a:gd name="connsiteY64" fmla="*/ 2975056 h 3076162"/>
                <a:gd name="connsiteX65" fmla="*/ 10007763 w 10018568"/>
                <a:gd name="connsiteY65" fmla="*/ 2970895 h 3076162"/>
                <a:gd name="connsiteX66" fmla="*/ 9880564 w 10018568"/>
                <a:gd name="connsiteY66" fmla="*/ 2981083 h 3076162"/>
                <a:gd name="connsiteX67" fmla="*/ 9797565 w 10018568"/>
                <a:gd name="connsiteY67" fmla="*/ 2980652 h 3076162"/>
                <a:gd name="connsiteX68" fmla="*/ 9703761 w 10018568"/>
                <a:gd name="connsiteY68" fmla="*/ 2973335 h 3076162"/>
                <a:gd name="connsiteX69" fmla="*/ 9675277 w 10018568"/>
                <a:gd name="connsiteY69" fmla="*/ 2952242 h 3076162"/>
                <a:gd name="connsiteX70" fmla="*/ 9587366 w 10018568"/>
                <a:gd name="connsiteY70" fmla="*/ 2949229 h 3076162"/>
                <a:gd name="connsiteX71" fmla="*/ 9533343 w 10018568"/>
                <a:gd name="connsiteY71" fmla="*/ 2945355 h 3076162"/>
                <a:gd name="connsiteX72" fmla="*/ 9441504 w 10018568"/>
                <a:gd name="connsiteY72" fmla="*/ 3040629 h 3076162"/>
                <a:gd name="connsiteX73" fmla="*/ 9414984 w 10018568"/>
                <a:gd name="connsiteY73" fmla="*/ 3043212 h 3076162"/>
                <a:gd name="connsiteX74" fmla="*/ 9408108 w 10018568"/>
                <a:gd name="connsiteY74" fmla="*/ 3045938 h 3076162"/>
                <a:gd name="connsiteX75" fmla="*/ 9322654 w 10018568"/>
                <a:gd name="connsiteY75" fmla="*/ 3032450 h 3076162"/>
                <a:gd name="connsiteX76" fmla="*/ 9303500 w 10018568"/>
                <a:gd name="connsiteY76" fmla="*/ 3015806 h 3076162"/>
                <a:gd name="connsiteX77" fmla="*/ 9232779 w 10018568"/>
                <a:gd name="connsiteY77" fmla="*/ 2984526 h 3076162"/>
                <a:gd name="connsiteX78" fmla="*/ 9226886 w 10018568"/>
                <a:gd name="connsiteY78" fmla="*/ 2971613 h 3076162"/>
                <a:gd name="connsiteX79" fmla="*/ 9163532 w 10018568"/>
                <a:gd name="connsiteY79" fmla="*/ 2961425 h 3076162"/>
                <a:gd name="connsiteX80" fmla="*/ 9039279 w 10018568"/>
                <a:gd name="connsiteY80" fmla="*/ 2948081 h 3076162"/>
                <a:gd name="connsiteX81" fmla="*/ 9035350 w 10018568"/>
                <a:gd name="connsiteY81" fmla="*/ 2949516 h 3076162"/>
                <a:gd name="connsiteX82" fmla="*/ 9016196 w 10018568"/>
                <a:gd name="connsiteY82" fmla="*/ 2955686 h 3076162"/>
                <a:gd name="connsiteX83" fmla="*/ 8949895 w 10018568"/>
                <a:gd name="connsiteY83" fmla="*/ 2993422 h 3076162"/>
                <a:gd name="connsiteX84" fmla="*/ 8848234 w 10018568"/>
                <a:gd name="connsiteY84" fmla="*/ 2996866 h 3076162"/>
                <a:gd name="connsiteX85" fmla="*/ 8763762 w 10018568"/>
                <a:gd name="connsiteY85" fmla="*/ 2963721 h 3076162"/>
                <a:gd name="connsiteX86" fmla="*/ 8702863 w 10018568"/>
                <a:gd name="connsiteY86" fmla="*/ 2964582 h 3076162"/>
                <a:gd name="connsiteX87" fmla="*/ 8655716 w 10018568"/>
                <a:gd name="connsiteY87" fmla="*/ 2979504 h 3076162"/>
                <a:gd name="connsiteX88" fmla="*/ 8501996 w 10018568"/>
                <a:gd name="connsiteY88" fmla="*/ 2981370 h 3076162"/>
                <a:gd name="connsiteX89" fmla="*/ 8441097 w 10018568"/>
                <a:gd name="connsiteY89" fmla="*/ 2919815 h 3076162"/>
                <a:gd name="connsiteX90" fmla="*/ 8256928 w 10018568"/>
                <a:gd name="connsiteY90" fmla="*/ 2965012 h 3076162"/>
                <a:gd name="connsiteX91" fmla="*/ 8260857 w 10018568"/>
                <a:gd name="connsiteY91" fmla="*/ 2897575 h 3076162"/>
                <a:gd name="connsiteX92" fmla="*/ 8243177 w 10018568"/>
                <a:gd name="connsiteY92" fmla="*/ 2905466 h 3076162"/>
                <a:gd name="connsiteX93" fmla="*/ 8155758 w 10018568"/>
                <a:gd name="connsiteY93" fmla="*/ 2906184 h 3076162"/>
                <a:gd name="connsiteX94" fmla="*/ 8035434 w 10018568"/>
                <a:gd name="connsiteY94" fmla="*/ 2852234 h 3076162"/>
                <a:gd name="connsiteX95" fmla="*/ 7967659 w 10018568"/>
                <a:gd name="connsiteY95" fmla="*/ 2914219 h 3076162"/>
                <a:gd name="connsiteX96" fmla="*/ 7722100 w 10018568"/>
                <a:gd name="connsiteY96" fmla="*/ 2980652 h 3076162"/>
                <a:gd name="connsiteX97" fmla="*/ 7629770 w 10018568"/>
                <a:gd name="connsiteY97" fmla="*/ 2991844 h 3076162"/>
                <a:gd name="connsiteX98" fmla="*/ 7545298 w 10018568"/>
                <a:gd name="connsiteY98" fmla="*/ 3028576 h 3076162"/>
                <a:gd name="connsiteX99" fmla="*/ 7478506 w 10018568"/>
                <a:gd name="connsiteY99" fmla="*/ 3048090 h 3076162"/>
                <a:gd name="connsiteX100" fmla="*/ 7367022 w 10018568"/>
                <a:gd name="connsiteY100" fmla="*/ 3068608 h 3076162"/>
                <a:gd name="connsiteX101" fmla="*/ 7337555 w 10018568"/>
                <a:gd name="connsiteY101" fmla="*/ 3044646 h 3076162"/>
                <a:gd name="connsiteX102" fmla="*/ 7260450 w 10018568"/>
                <a:gd name="connsiteY102" fmla="*/ 2968026 h 3076162"/>
                <a:gd name="connsiteX103" fmla="*/ 7172048 w 10018568"/>
                <a:gd name="connsiteY103" fmla="*/ 2905466 h 3076162"/>
                <a:gd name="connsiteX104" fmla="*/ 6972654 w 10018568"/>
                <a:gd name="connsiteY104" fmla="*/ 2817941 h 3076162"/>
                <a:gd name="connsiteX105" fmla="*/ 6880816 w 10018568"/>
                <a:gd name="connsiteY105" fmla="*/ 2834872 h 3076162"/>
                <a:gd name="connsiteX106" fmla="*/ 6753124 w 10018568"/>
                <a:gd name="connsiteY106" fmla="*/ 2840755 h 3076162"/>
                <a:gd name="connsiteX107" fmla="*/ 6681422 w 10018568"/>
                <a:gd name="connsiteY107" fmla="*/ 2871174 h 3076162"/>
                <a:gd name="connsiteX108" fmla="*/ 6597440 w 10018568"/>
                <a:gd name="connsiteY108" fmla="*/ 2853955 h 3076162"/>
                <a:gd name="connsiteX109" fmla="*/ 6476626 w 10018568"/>
                <a:gd name="connsiteY109" fmla="*/ 2882796 h 3076162"/>
                <a:gd name="connsiteX110" fmla="*/ 6381840 w 10018568"/>
                <a:gd name="connsiteY110" fmla="*/ 2885522 h 3076162"/>
                <a:gd name="connsiteX111" fmla="*/ 6276249 w 10018568"/>
                <a:gd name="connsiteY111" fmla="*/ 2883370 h 3076162"/>
                <a:gd name="connsiteX112" fmla="*/ 6250220 w 10018568"/>
                <a:gd name="connsiteY112" fmla="*/ 2830137 h 3076162"/>
                <a:gd name="connsiteX113" fmla="*/ 6172623 w 10018568"/>
                <a:gd name="connsiteY113" fmla="*/ 2798427 h 3076162"/>
                <a:gd name="connsiteX114" fmla="*/ 6069980 w 10018568"/>
                <a:gd name="connsiteY114" fmla="*/ 2787809 h 3076162"/>
                <a:gd name="connsiteX115" fmla="*/ 5939342 w 10018568"/>
                <a:gd name="connsiteY115" fmla="*/ 2744620 h 3076162"/>
                <a:gd name="connsiteX116" fmla="*/ 5947200 w 10018568"/>
                <a:gd name="connsiteY116" fmla="*/ 2822963 h 3076162"/>
                <a:gd name="connsiteX117" fmla="*/ 5915278 w 10018568"/>
                <a:gd name="connsiteY117" fmla="*/ 2849507 h 3076162"/>
                <a:gd name="connsiteX118" fmla="*/ 5901526 w 10018568"/>
                <a:gd name="connsiteY118" fmla="*/ 2875622 h 3076162"/>
                <a:gd name="connsiteX119" fmla="*/ 5772362 w 10018568"/>
                <a:gd name="connsiteY119" fmla="*/ 2963147 h 3076162"/>
                <a:gd name="connsiteX120" fmla="*/ 5648109 w 10018568"/>
                <a:gd name="connsiteY120" fmla="*/ 2868160 h 3076162"/>
                <a:gd name="connsiteX121" fmla="*/ 5530241 w 10018568"/>
                <a:gd name="connsiteY121" fmla="*/ 2876913 h 3076162"/>
                <a:gd name="connsiteX122" fmla="*/ 5469343 w 10018568"/>
                <a:gd name="connsiteY122" fmla="*/ 2919241 h 3076162"/>
                <a:gd name="connsiteX123" fmla="*/ 5383397 w 10018568"/>
                <a:gd name="connsiteY123" fmla="*/ 2924406 h 3076162"/>
                <a:gd name="connsiteX124" fmla="*/ 5276824 w 10018568"/>
                <a:gd name="connsiteY124" fmla="*/ 2900444 h 3076162"/>
                <a:gd name="connsiteX125" fmla="*/ 5141767 w 10018568"/>
                <a:gd name="connsiteY125" fmla="*/ 2936316 h 3076162"/>
                <a:gd name="connsiteX126" fmla="*/ 5091673 w 10018568"/>
                <a:gd name="connsiteY126" fmla="*/ 2966017 h 3076162"/>
                <a:gd name="connsiteX127" fmla="*/ 5013585 w 10018568"/>
                <a:gd name="connsiteY127" fmla="*/ 2964008 h 3076162"/>
                <a:gd name="connsiteX128" fmla="*/ 4914379 w 10018568"/>
                <a:gd name="connsiteY128" fmla="*/ 3014371 h 3076162"/>
                <a:gd name="connsiteX129" fmla="*/ 4837274 w 10018568"/>
                <a:gd name="connsiteY129" fmla="*/ 3044646 h 3076162"/>
                <a:gd name="connsiteX130" fmla="*/ 4748873 w 10018568"/>
                <a:gd name="connsiteY130" fmla="*/ 2997440 h 3076162"/>
                <a:gd name="connsiteX131" fmla="*/ 4632478 w 10018568"/>
                <a:gd name="connsiteY131" fmla="*/ 2892840 h 3076162"/>
                <a:gd name="connsiteX132" fmla="*/ 4486616 w 10018568"/>
                <a:gd name="connsiteY132" fmla="*/ 2869739 h 3076162"/>
                <a:gd name="connsiteX133" fmla="*/ 4396250 w 10018568"/>
                <a:gd name="connsiteY133" fmla="*/ 2866295 h 3076162"/>
                <a:gd name="connsiteX134" fmla="*/ 4322582 w 10018568"/>
                <a:gd name="connsiteY134" fmla="*/ 2853238 h 3076162"/>
                <a:gd name="connsiteX135" fmla="*/ 4279364 w 10018568"/>
                <a:gd name="connsiteY135" fmla="*/ 2815071 h 3076162"/>
                <a:gd name="connsiteX136" fmla="*/ 4219447 w 10018568"/>
                <a:gd name="connsiteY136" fmla="*/ 2806318 h 3076162"/>
                <a:gd name="connsiteX137" fmla="*/ 4110419 w 10018568"/>
                <a:gd name="connsiteY137" fmla="*/ 2806462 h 3076162"/>
                <a:gd name="connsiteX138" fmla="*/ 3974871 w 10018568"/>
                <a:gd name="connsiteY138" fmla="*/ 2807610 h 3076162"/>
                <a:gd name="connsiteX139" fmla="*/ 3878611 w 10018568"/>
                <a:gd name="connsiteY139" fmla="*/ 2727115 h 3076162"/>
                <a:gd name="connsiteX140" fmla="*/ 3694933 w 10018568"/>
                <a:gd name="connsiteY140" fmla="*/ 2829133 h 3076162"/>
                <a:gd name="connsiteX141" fmla="*/ 3574609 w 10018568"/>
                <a:gd name="connsiteY141" fmla="*/ 2838746 h 3076162"/>
                <a:gd name="connsiteX142" fmla="*/ 3465582 w 10018568"/>
                <a:gd name="connsiteY142" fmla="*/ 2927276 h 3076162"/>
                <a:gd name="connsiteX143" fmla="*/ 3213638 w 10018568"/>
                <a:gd name="connsiteY143" fmla="*/ 2920102 h 3076162"/>
                <a:gd name="connsiteX144" fmla="*/ 2986741 w 10018568"/>
                <a:gd name="connsiteY144" fmla="*/ 2937176 h 3076162"/>
                <a:gd name="connsiteX145" fmla="*/ 2924370 w 10018568"/>
                <a:gd name="connsiteY145" fmla="*/ 2900731 h 3076162"/>
                <a:gd name="connsiteX146" fmla="*/ 2791767 w 10018568"/>
                <a:gd name="connsiteY146" fmla="*/ 2904749 h 3076162"/>
                <a:gd name="connsiteX147" fmla="*/ 2739694 w 10018568"/>
                <a:gd name="connsiteY147" fmla="*/ 2933199 h 3076162"/>
                <a:gd name="connsiteX148" fmla="*/ 2720737 w 10018568"/>
                <a:gd name="connsiteY148" fmla="*/ 2927758 h 3076162"/>
                <a:gd name="connsiteX149" fmla="*/ 2722274 w 10018568"/>
                <a:gd name="connsiteY149" fmla="*/ 2891728 h 3076162"/>
                <a:gd name="connsiteX150" fmla="*/ 2704840 w 10018568"/>
                <a:gd name="connsiteY150" fmla="*/ 2862851 h 3076162"/>
                <a:gd name="connsiteX151" fmla="*/ 2703857 w 10018568"/>
                <a:gd name="connsiteY151" fmla="*/ 2862421 h 3076162"/>
                <a:gd name="connsiteX152" fmla="*/ 2705331 w 10018568"/>
                <a:gd name="connsiteY152" fmla="*/ 2837311 h 3076162"/>
                <a:gd name="connsiteX153" fmla="*/ 2689615 w 10018568"/>
                <a:gd name="connsiteY153" fmla="*/ 2772743 h 3076162"/>
                <a:gd name="connsiteX154" fmla="*/ 2551611 w 10018568"/>
                <a:gd name="connsiteY154" fmla="*/ 2773891 h 3076162"/>
                <a:gd name="connsiteX155" fmla="*/ 2480890 w 10018568"/>
                <a:gd name="connsiteY155" fmla="*/ 2785944 h 3076162"/>
                <a:gd name="connsiteX156" fmla="*/ 2452405 w 10018568"/>
                <a:gd name="connsiteY156" fmla="*/ 2838459 h 3076162"/>
                <a:gd name="connsiteX157" fmla="*/ 2365969 w 10018568"/>
                <a:gd name="connsiteY157" fmla="*/ 2853094 h 3076162"/>
                <a:gd name="connsiteX158" fmla="*/ 2310963 w 10018568"/>
                <a:gd name="connsiteY158" fmla="*/ 2854242 h 3076162"/>
                <a:gd name="connsiteX159" fmla="*/ 2282478 w 10018568"/>
                <a:gd name="connsiteY159" fmla="*/ 2820667 h 3076162"/>
                <a:gd name="connsiteX160" fmla="*/ 2232384 w 10018568"/>
                <a:gd name="connsiteY160" fmla="*/ 2825832 h 3076162"/>
                <a:gd name="connsiteX161" fmla="*/ 2138580 w 10018568"/>
                <a:gd name="connsiteY161" fmla="*/ 2837168 h 3076162"/>
                <a:gd name="connsiteX162" fmla="*/ 2091433 w 10018568"/>
                <a:gd name="connsiteY162" fmla="*/ 2840037 h 3076162"/>
                <a:gd name="connsiteX163" fmla="*/ 2046250 w 10018568"/>
                <a:gd name="connsiteY163" fmla="*/ 2870169 h 3076162"/>
                <a:gd name="connsiteX164" fmla="*/ 1934276 w 10018568"/>
                <a:gd name="connsiteY164" fmla="*/ 2869595 h 3076162"/>
                <a:gd name="connsiteX165" fmla="*/ 1906773 w 10018568"/>
                <a:gd name="connsiteY165" fmla="*/ 2856682 h 3076162"/>
                <a:gd name="connsiteX166" fmla="*/ 1829667 w 10018568"/>
                <a:gd name="connsiteY166" fmla="*/ 2852951 h 3076162"/>
                <a:gd name="connsiteX167" fmla="*/ 1758946 w 10018568"/>
                <a:gd name="connsiteY167" fmla="*/ 2855390 h 3076162"/>
                <a:gd name="connsiteX168" fmla="*/ 1721130 w 10018568"/>
                <a:gd name="connsiteY168" fmla="*/ 2898292 h 3076162"/>
                <a:gd name="connsiteX169" fmla="*/ 1572813 w 10018568"/>
                <a:gd name="connsiteY169" fmla="*/ 2904175 h 3076162"/>
                <a:gd name="connsiteX170" fmla="*/ 1504547 w 10018568"/>
                <a:gd name="connsiteY170" fmla="*/ 2960851 h 3076162"/>
                <a:gd name="connsiteX171" fmla="*/ 1461820 w 10018568"/>
                <a:gd name="connsiteY171" fmla="*/ 2979074 h 3076162"/>
                <a:gd name="connsiteX172" fmla="*/ 1452980 w 10018568"/>
                <a:gd name="connsiteY172" fmla="*/ 3011071 h 3076162"/>
                <a:gd name="connsiteX173" fmla="*/ 1398466 w 10018568"/>
                <a:gd name="connsiteY173" fmla="*/ 3059282 h 3076162"/>
                <a:gd name="connsiteX174" fmla="*/ 1300242 w 10018568"/>
                <a:gd name="connsiteY174" fmla="*/ 3056125 h 3076162"/>
                <a:gd name="connsiteX175" fmla="*/ 1154871 w 10018568"/>
                <a:gd name="connsiteY175" fmla="*/ 2969747 h 3076162"/>
                <a:gd name="connsiteX176" fmla="*/ 1027672 w 10018568"/>
                <a:gd name="connsiteY176" fmla="*/ 2980078 h 3076162"/>
                <a:gd name="connsiteX177" fmla="*/ 945164 w 10018568"/>
                <a:gd name="connsiteY177" fmla="*/ 2979648 h 3076162"/>
                <a:gd name="connsiteX178" fmla="*/ 851360 w 10018568"/>
                <a:gd name="connsiteY178" fmla="*/ 2972330 h 3076162"/>
                <a:gd name="connsiteX179" fmla="*/ 822876 w 10018568"/>
                <a:gd name="connsiteY179" fmla="*/ 2951094 h 3076162"/>
                <a:gd name="connsiteX180" fmla="*/ 734474 w 10018568"/>
                <a:gd name="connsiteY180" fmla="*/ 2948081 h 3076162"/>
                <a:gd name="connsiteX181" fmla="*/ 626920 w 10018568"/>
                <a:gd name="connsiteY181" fmla="*/ 2949660 h 3076162"/>
                <a:gd name="connsiteX182" fmla="*/ 555216 w 10018568"/>
                <a:gd name="connsiteY182" fmla="*/ 3045077 h 3076162"/>
                <a:gd name="connsiteX183" fmla="*/ 469762 w 10018568"/>
                <a:gd name="connsiteY183" fmla="*/ 3031589 h 3076162"/>
                <a:gd name="connsiteX184" fmla="*/ 450608 w 10018568"/>
                <a:gd name="connsiteY184" fmla="*/ 3014945 h 3076162"/>
                <a:gd name="connsiteX185" fmla="*/ 380378 w 10018568"/>
                <a:gd name="connsiteY185" fmla="*/ 2983666 h 3076162"/>
                <a:gd name="connsiteX186" fmla="*/ 371047 w 10018568"/>
                <a:gd name="connsiteY186" fmla="*/ 2964439 h 3076162"/>
                <a:gd name="connsiteX187" fmla="*/ 269385 w 10018568"/>
                <a:gd name="connsiteY187" fmla="*/ 2918954 h 3076162"/>
                <a:gd name="connsiteX188" fmla="*/ 182949 w 10018568"/>
                <a:gd name="connsiteY188" fmla="*/ 2948655 h 3076162"/>
                <a:gd name="connsiteX189" fmla="*/ 102406 w 10018568"/>
                <a:gd name="connsiteY189" fmla="*/ 2960421 h 3076162"/>
                <a:gd name="connsiteX190" fmla="*/ 82761 w 10018568"/>
                <a:gd name="connsiteY190" fmla="*/ 2947364 h 3076162"/>
                <a:gd name="connsiteX191" fmla="*/ 14495 w 10018568"/>
                <a:gd name="connsiteY191" fmla="*/ 2948225 h 3076162"/>
                <a:gd name="connsiteX192" fmla="*/ 0 w 10018568"/>
                <a:gd name="connsiteY192" fmla="*/ 2947251 h 3076162"/>
                <a:gd name="connsiteX193" fmla="*/ 599705 w 10018568"/>
                <a:gd name="connsiteY193" fmla="*/ 105422 h 3076162"/>
                <a:gd name="connsiteX194" fmla="*/ 650493 w 10018568"/>
                <a:gd name="connsiteY194" fmla="*/ 94602 h 3076162"/>
                <a:gd name="connsiteX195" fmla="*/ 708445 w 10018568"/>
                <a:gd name="connsiteY195" fmla="*/ 47108 h 3076162"/>
                <a:gd name="connsiteX196" fmla="*/ 758539 w 10018568"/>
                <a:gd name="connsiteY196" fmla="*/ 18985 h 3076162"/>
                <a:gd name="connsiteX197" fmla="*/ 826313 w 10018568"/>
                <a:gd name="connsiteY197" fmla="*/ 32042 h 3076162"/>
                <a:gd name="connsiteX198" fmla="*/ 885248 w 10018568"/>
                <a:gd name="connsiteY198" fmla="*/ 32903 h 3076162"/>
                <a:gd name="connsiteX199" fmla="*/ 892614 w 10018568"/>
                <a:gd name="connsiteY199" fmla="*/ 112537 h 3076162"/>
                <a:gd name="connsiteX200" fmla="*/ 936324 w 10018568"/>
                <a:gd name="connsiteY200" fmla="*/ 112681 h 3076162"/>
                <a:gd name="connsiteX201" fmla="*/ 961862 w 10018568"/>
                <a:gd name="connsiteY201" fmla="*/ 123729 h 3076162"/>
                <a:gd name="connsiteX202" fmla="*/ 1012447 w 10018568"/>
                <a:gd name="connsiteY202" fmla="*/ 130760 h 3076162"/>
                <a:gd name="connsiteX203" fmla="*/ 1130807 w 10018568"/>
                <a:gd name="connsiteY203" fmla="*/ 139512 h 3076162"/>
                <a:gd name="connsiteX204" fmla="*/ 1232468 w 10018568"/>
                <a:gd name="connsiteY204" fmla="*/ 95606 h 3076162"/>
                <a:gd name="connsiteX205" fmla="*/ 1325780 w 10018568"/>
                <a:gd name="connsiteY205" fmla="*/ 48830 h 3076162"/>
                <a:gd name="connsiteX206" fmla="*/ 1477045 w 10018568"/>
                <a:gd name="connsiteY206" fmla="*/ 64039 h 3076162"/>
                <a:gd name="connsiteX207" fmla="*/ 1589020 w 10018568"/>
                <a:gd name="connsiteY207" fmla="*/ 66622 h 3076162"/>
                <a:gd name="connsiteX208" fmla="*/ 1629782 w 10018568"/>
                <a:gd name="connsiteY208" fmla="*/ 96323 h 3076162"/>
                <a:gd name="connsiteX209" fmla="*/ 1686261 w 10018568"/>
                <a:gd name="connsiteY209" fmla="*/ 99193 h 3076162"/>
                <a:gd name="connsiteX210" fmla="*/ 1767295 w 10018568"/>
                <a:gd name="connsiteY210" fmla="*/ 143386 h 3076162"/>
                <a:gd name="connsiteX211" fmla="*/ 1826230 w 10018568"/>
                <a:gd name="connsiteY211" fmla="*/ 162183 h 3076162"/>
                <a:gd name="connsiteX212" fmla="*/ 1866501 w 10018568"/>
                <a:gd name="connsiteY212" fmla="*/ 191597 h 3076162"/>
                <a:gd name="connsiteX213" fmla="*/ 2009908 w 10018568"/>
                <a:gd name="connsiteY213" fmla="*/ 190880 h 3076162"/>
                <a:gd name="connsiteX214" fmla="*/ 2180325 w 10018568"/>
                <a:gd name="connsiteY214" fmla="*/ 189732 h 3076162"/>
                <a:gd name="connsiteX215" fmla="*/ 2290336 w 10018568"/>
                <a:gd name="connsiteY215" fmla="*/ 253009 h 3076162"/>
                <a:gd name="connsiteX216" fmla="*/ 2511830 w 10018568"/>
                <a:gd name="connsiteY216" fmla="*/ 206233 h 3076162"/>
                <a:gd name="connsiteX217" fmla="*/ 2576167 w 10018568"/>
                <a:gd name="connsiteY217" fmla="*/ 146973 h 3076162"/>
                <a:gd name="connsiteX218" fmla="*/ 2679301 w 10018568"/>
                <a:gd name="connsiteY218" fmla="*/ 142095 h 3076162"/>
                <a:gd name="connsiteX219" fmla="*/ 2730378 w 10018568"/>
                <a:gd name="connsiteY219" fmla="*/ 127029 h 3076162"/>
                <a:gd name="connsiteX220" fmla="*/ 2797661 w 10018568"/>
                <a:gd name="connsiteY220" fmla="*/ 126312 h 3076162"/>
                <a:gd name="connsiteX221" fmla="*/ 2864453 w 10018568"/>
                <a:gd name="connsiteY221" fmla="*/ 111102 h 3076162"/>
                <a:gd name="connsiteX222" fmla="*/ 2979374 w 10018568"/>
                <a:gd name="connsiteY222" fmla="*/ 171079 h 3076162"/>
                <a:gd name="connsiteX223" fmla="*/ 3094296 w 10018568"/>
                <a:gd name="connsiteY223" fmla="*/ 207524 h 3076162"/>
                <a:gd name="connsiteX224" fmla="*/ 3203815 w 10018568"/>
                <a:gd name="connsiteY224" fmla="*/ 142812 h 3076162"/>
                <a:gd name="connsiteX225" fmla="*/ 3305477 w 10018568"/>
                <a:gd name="connsiteY225" fmla="*/ 159887 h 3076162"/>
                <a:gd name="connsiteX226" fmla="*/ 3416470 w 10018568"/>
                <a:gd name="connsiteY226" fmla="*/ 139943 h 3076162"/>
                <a:gd name="connsiteX227" fmla="*/ 3499959 w 10018568"/>
                <a:gd name="connsiteY227" fmla="*/ 78675 h 3076162"/>
                <a:gd name="connsiteX228" fmla="*/ 3614881 w 10018568"/>
                <a:gd name="connsiteY228" fmla="*/ 163905 h 3076162"/>
                <a:gd name="connsiteX229" fmla="*/ 3830974 w 10018568"/>
                <a:gd name="connsiteY229" fmla="*/ 175240 h 3076162"/>
                <a:gd name="connsiteX230" fmla="*/ 3889907 w 10018568"/>
                <a:gd name="connsiteY230" fmla="*/ 172514 h 3076162"/>
                <a:gd name="connsiteX231" fmla="*/ 3949332 w 10018568"/>
                <a:gd name="connsiteY231" fmla="*/ 142812 h 3076162"/>
                <a:gd name="connsiteX232" fmla="*/ 4077023 w 10018568"/>
                <a:gd name="connsiteY232" fmla="*/ 159313 h 3076162"/>
                <a:gd name="connsiteX233" fmla="*/ 4253826 w 10018568"/>
                <a:gd name="connsiteY233" fmla="*/ 239091 h 3076162"/>
                <a:gd name="connsiteX234" fmla="*/ 4331422 w 10018568"/>
                <a:gd name="connsiteY234" fmla="*/ 238086 h 3076162"/>
                <a:gd name="connsiteX235" fmla="*/ 4374150 w 10018568"/>
                <a:gd name="connsiteY235" fmla="*/ 253152 h 3076162"/>
                <a:gd name="connsiteX236" fmla="*/ 4434066 w 10018568"/>
                <a:gd name="connsiteY236" fmla="*/ 193462 h 3076162"/>
                <a:gd name="connsiteX237" fmla="*/ 4583857 w 10018568"/>
                <a:gd name="connsiteY237" fmla="*/ 191023 h 3076162"/>
                <a:gd name="connsiteX238" fmla="*/ 4689938 w 10018568"/>
                <a:gd name="connsiteY238" fmla="*/ 147834 h 3076162"/>
                <a:gd name="connsiteX239" fmla="*/ 4721861 w 10018568"/>
                <a:gd name="connsiteY239" fmla="*/ 98045 h 3076162"/>
                <a:gd name="connsiteX240" fmla="*/ 4803878 w 10018568"/>
                <a:gd name="connsiteY240" fmla="*/ 116268 h 3076162"/>
                <a:gd name="connsiteX241" fmla="*/ 4872143 w 10018568"/>
                <a:gd name="connsiteY241" fmla="*/ 128751 h 3076162"/>
                <a:gd name="connsiteX242" fmla="*/ 4912906 w 10018568"/>
                <a:gd name="connsiteY242" fmla="*/ 96754 h 3076162"/>
                <a:gd name="connsiteX243" fmla="*/ 5040597 w 10018568"/>
                <a:gd name="connsiteY243" fmla="*/ 95176 h 3076162"/>
                <a:gd name="connsiteX244" fmla="*/ 5108371 w 10018568"/>
                <a:gd name="connsiteY244" fmla="*/ 124303 h 3076162"/>
                <a:gd name="connsiteX245" fmla="*/ 5176145 w 10018568"/>
                <a:gd name="connsiteY245" fmla="*/ 127603 h 3076162"/>
                <a:gd name="connsiteX246" fmla="*/ 5306783 w 10018568"/>
                <a:gd name="connsiteY246" fmla="*/ 112107 h 3076162"/>
                <a:gd name="connsiteX247" fmla="*/ 5433491 w 10018568"/>
                <a:gd name="connsiteY247" fmla="*/ 50982 h 3076162"/>
                <a:gd name="connsiteX248" fmla="*/ 5476218 w 10018568"/>
                <a:gd name="connsiteY248" fmla="*/ 28025 h 3076162"/>
                <a:gd name="connsiteX249" fmla="*/ 5531715 w 10018568"/>
                <a:gd name="connsiteY249" fmla="*/ 16546 h 3076162"/>
                <a:gd name="connsiteX250" fmla="*/ 5582300 w 10018568"/>
                <a:gd name="connsiteY250" fmla="*/ 16259 h 3076162"/>
                <a:gd name="connsiteX251" fmla="*/ 5653512 w 10018568"/>
                <a:gd name="connsiteY251" fmla="*/ 33334 h 3076162"/>
                <a:gd name="connsiteX252" fmla="*/ 5735528 w 10018568"/>
                <a:gd name="connsiteY252" fmla="*/ 33334 h 3076162"/>
                <a:gd name="connsiteX253" fmla="*/ 5764013 w 10018568"/>
                <a:gd name="connsiteY253" fmla="*/ 12241 h 3076162"/>
                <a:gd name="connsiteX254" fmla="*/ 5797194 w 10018568"/>
                <a:gd name="connsiteY254" fmla="*/ 1090 h 307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0018568" h="3076162">
                  <a:moveTo>
                    <a:pt x="2720555" y="2927706"/>
                  </a:moveTo>
                  <a:lnTo>
                    <a:pt x="2720737" y="2927758"/>
                  </a:lnTo>
                  <a:lnTo>
                    <a:pt x="2720555" y="2932011"/>
                  </a:lnTo>
                  <a:close/>
                  <a:moveTo>
                    <a:pt x="5797194" y="1090"/>
                  </a:moveTo>
                  <a:cubicBezTo>
                    <a:pt x="5829240" y="-3793"/>
                    <a:pt x="5858799" y="8475"/>
                    <a:pt x="5894160" y="23003"/>
                  </a:cubicBezTo>
                  <a:cubicBezTo>
                    <a:pt x="5936396" y="40651"/>
                    <a:pt x="5963898" y="53278"/>
                    <a:pt x="6001223" y="80397"/>
                  </a:cubicBezTo>
                  <a:cubicBezTo>
                    <a:pt x="6030199" y="101489"/>
                    <a:pt x="6050335" y="103928"/>
                    <a:pt x="6086186" y="115120"/>
                  </a:cubicBezTo>
                  <a:cubicBezTo>
                    <a:pt x="6121547" y="126312"/>
                    <a:pt x="6133825" y="143817"/>
                    <a:pt x="6174588" y="143386"/>
                  </a:cubicBezTo>
                  <a:cubicBezTo>
                    <a:pt x="6216332" y="142812"/>
                    <a:pt x="6267900" y="151421"/>
                    <a:pt x="6307190" y="140660"/>
                  </a:cubicBezTo>
                  <a:cubicBezTo>
                    <a:pt x="6309645" y="131907"/>
                    <a:pt x="6311118" y="123011"/>
                    <a:pt x="6312592" y="114259"/>
                  </a:cubicBezTo>
                  <a:cubicBezTo>
                    <a:pt x="6338621" y="102493"/>
                    <a:pt x="6415236" y="107515"/>
                    <a:pt x="6446176" y="111246"/>
                  </a:cubicBezTo>
                  <a:cubicBezTo>
                    <a:pt x="6474661" y="114833"/>
                    <a:pt x="6500199" y="124016"/>
                    <a:pt x="6530157" y="130903"/>
                  </a:cubicBezTo>
                  <a:cubicBezTo>
                    <a:pt x="6570429" y="140230"/>
                    <a:pt x="6595476" y="147260"/>
                    <a:pt x="6638694" y="139799"/>
                  </a:cubicBezTo>
                  <a:cubicBezTo>
                    <a:pt x="6672582" y="134060"/>
                    <a:pt x="6746740" y="102924"/>
                    <a:pt x="6772278" y="122581"/>
                  </a:cubicBezTo>
                  <a:cubicBezTo>
                    <a:pt x="6799290" y="143673"/>
                    <a:pt x="6765402" y="186719"/>
                    <a:pt x="6786520" y="204511"/>
                  </a:cubicBezTo>
                  <a:cubicBezTo>
                    <a:pt x="6798308" y="214268"/>
                    <a:pt x="6821390" y="205228"/>
                    <a:pt x="6835142" y="206376"/>
                  </a:cubicBezTo>
                  <a:cubicBezTo>
                    <a:pt x="6855277" y="208241"/>
                    <a:pt x="6857733" y="213981"/>
                    <a:pt x="6872466" y="218716"/>
                  </a:cubicBezTo>
                  <a:cubicBezTo>
                    <a:pt x="6887691" y="223738"/>
                    <a:pt x="6913229" y="237799"/>
                    <a:pt x="6927962" y="236364"/>
                  </a:cubicBezTo>
                  <a:cubicBezTo>
                    <a:pt x="6949080" y="234356"/>
                    <a:pt x="6957921" y="213263"/>
                    <a:pt x="6978548" y="207524"/>
                  </a:cubicBezTo>
                  <a:cubicBezTo>
                    <a:pt x="7015873" y="197337"/>
                    <a:pt x="7044848" y="215416"/>
                    <a:pt x="7080700" y="191597"/>
                  </a:cubicBezTo>
                  <a:cubicBezTo>
                    <a:pt x="7096907" y="180979"/>
                    <a:pt x="7103783" y="164479"/>
                    <a:pt x="7120972" y="158022"/>
                  </a:cubicBezTo>
                  <a:cubicBezTo>
                    <a:pt x="7138161" y="151708"/>
                    <a:pt x="7172540" y="159313"/>
                    <a:pt x="7190711" y="159313"/>
                  </a:cubicBezTo>
                  <a:cubicBezTo>
                    <a:pt x="7229018" y="159457"/>
                    <a:pt x="7275674" y="168066"/>
                    <a:pt x="7309562" y="148121"/>
                  </a:cubicBezTo>
                  <a:cubicBezTo>
                    <a:pt x="7332152" y="135064"/>
                    <a:pt x="7356708" y="109954"/>
                    <a:pt x="7376354" y="92449"/>
                  </a:cubicBezTo>
                  <a:cubicBezTo>
                    <a:pt x="7398945" y="72505"/>
                    <a:pt x="7411714" y="36347"/>
                    <a:pt x="7443636" y="30894"/>
                  </a:cubicBezTo>
                  <a:cubicBezTo>
                    <a:pt x="7478015" y="25155"/>
                    <a:pt x="7508955" y="53135"/>
                    <a:pt x="7546280" y="48686"/>
                  </a:cubicBezTo>
                  <a:cubicBezTo>
                    <a:pt x="7583114" y="44238"/>
                    <a:pt x="7592446" y="31181"/>
                    <a:pt x="7630262" y="40364"/>
                  </a:cubicBezTo>
                  <a:cubicBezTo>
                    <a:pt x="7677900" y="52274"/>
                    <a:pt x="7787419" y="39503"/>
                    <a:pt x="7816395" y="89580"/>
                  </a:cubicBezTo>
                  <a:cubicBezTo>
                    <a:pt x="7828673" y="76236"/>
                    <a:pt x="7847335" y="49547"/>
                    <a:pt x="7866489" y="46678"/>
                  </a:cubicBezTo>
                  <a:cubicBezTo>
                    <a:pt x="7904796" y="41082"/>
                    <a:pt x="7907743" y="74514"/>
                    <a:pt x="7921985" y="92162"/>
                  </a:cubicBezTo>
                  <a:cubicBezTo>
                    <a:pt x="7954399" y="134777"/>
                    <a:pt x="8039363" y="122581"/>
                    <a:pt x="8039363" y="188441"/>
                  </a:cubicBezTo>
                  <a:cubicBezTo>
                    <a:pt x="8056061" y="194036"/>
                    <a:pt x="8069812" y="187723"/>
                    <a:pt x="8086510" y="189588"/>
                  </a:cubicBezTo>
                  <a:cubicBezTo>
                    <a:pt x="8111066" y="192315"/>
                    <a:pt x="8131693" y="205659"/>
                    <a:pt x="8152811" y="217137"/>
                  </a:cubicBezTo>
                  <a:cubicBezTo>
                    <a:pt x="8155266" y="209389"/>
                    <a:pt x="8156740" y="201785"/>
                    <a:pt x="8157722" y="193893"/>
                  </a:cubicBezTo>
                  <a:cubicBezTo>
                    <a:pt x="8185716" y="183132"/>
                    <a:pt x="8236301" y="190880"/>
                    <a:pt x="8266259" y="190880"/>
                  </a:cubicBezTo>
                  <a:cubicBezTo>
                    <a:pt x="8305549" y="190880"/>
                    <a:pt x="8344347" y="190880"/>
                    <a:pt x="8383145" y="190880"/>
                  </a:cubicBezTo>
                  <a:cubicBezTo>
                    <a:pt x="8430784" y="190880"/>
                    <a:pt x="8489718" y="183706"/>
                    <a:pt x="8540303" y="187436"/>
                  </a:cubicBezTo>
                  <a:cubicBezTo>
                    <a:pt x="8571243" y="179544"/>
                    <a:pt x="8590888" y="167922"/>
                    <a:pt x="8629686" y="184423"/>
                  </a:cubicBezTo>
                  <a:cubicBezTo>
                    <a:pt x="8650804" y="193319"/>
                    <a:pt x="8664065" y="204367"/>
                    <a:pt x="8684692" y="206807"/>
                  </a:cubicBezTo>
                  <a:cubicBezTo>
                    <a:pt x="8690585" y="206807"/>
                    <a:pt x="8695987" y="206807"/>
                    <a:pt x="8701881" y="206807"/>
                  </a:cubicBezTo>
                  <a:cubicBezTo>
                    <a:pt x="8716123" y="204511"/>
                    <a:pt x="8722999" y="198054"/>
                    <a:pt x="8735277" y="194467"/>
                  </a:cubicBezTo>
                  <a:cubicBezTo>
                    <a:pt x="8750993" y="189732"/>
                    <a:pt x="8768673" y="195902"/>
                    <a:pt x="8782915" y="188297"/>
                  </a:cubicBezTo>
                  <a:cubicBezTo>
                    <a:pt x="8798140" y="180549"/>
                    <a:pt x="8795684" y="163905"/>
                    <a:pt x="8812382" y="160318"/>
                  </a:cubicBezTo>
                  <a:cubicBezTo>
                    <a:pt x="8816311" y="169070"/>
                    <a:pt x="8816802" y="179688"/>
                    <a:pt x="8817293" y="190162"/>
                  </a:cubicBezTo>
                  <a:cubicBezTo>
                    <a:pt x="8840376" y="188154"/>
                    <a:pt x="8860021" y="192602"/>
                    <a:pt x="8865914" y="216420"/>
                  </a:cubicBezTo>
                  <a:cubicBezTo>
                    <a:pt x="8879665" y="198054"/>
                    <a:pt x="8898328" y="212259"/>
                    <a:pt x="8917482" y="207667"/>
                  </a:cubicBezTo>
                  <a:cubicBezTo>
                    <a:pt x="8930742" y="204511"/>
                    <a:pt x="8938600" y="195328"/>
                    <a:pt x="8949404" y="187723"/>
                  </a:cubicBezTo>
                  <a:cubicBezTo>
                    <a:pt x="8988203" y="160031"/>
                    <a:pt x="9001954" y="142669"/>
                    <a:pt x="9052048" y="143530"/>
                  </a:cubicBezTo>
                  <a:cubicBezTo>
                    <a:pt x="9094284" y="144247"/>
                    <a:pt x="9121787" y="148695"/>
                    <a:pt x="9162058" y="157878"/>
                  </a:cubicBezTo>
                  <a:cubicBezTo>
                    <a:pt x="9180230" y="161896"/>
                    <a:pt x="9195454" y="158739"/>
                    <a:pt x="9213626" y="166631"/>
                  </a:cubicBezTo>
                  <a:cubicBezTo>
                    <a:pt x="9227868" y="173088"/>
                    <a:pt x="9236708" y="185140"/>
                    <a:pt x="9250460" y="189445"/>
                  </a:cubicBezTo>
                  <a:cubicBezTo>
                    <a:pt x="9269613" y="155726"/>
                    <a:pt x="9282873" y="145682"/>
                    <a:pt x="9303991" y="148121"/>
                  </a:cubicBezTo>
                  <a:cubicBezTo>
                    <a:pt x="9309394" y="145539"/>
                    <a:pt x="9314796" y="142669"/>
                    <a:pt x="9322654" y="139943"/>
                  </a:cubicBezTo>
                  <a:cubicBezTo>
                    <a:pt x="9381588" y="118420"/>
                    <a:pt x="9442978" y="108520"/>
                    <a:pt x="9502894" y="95032"/>
                  </a:cubicBezTo>
                  <a:cubicBezTo>
                    <a:pt x="9542184" y="86279"/>
                    <a:pt x="9542184" y="71788"/>
                    <a:pt x="9561337" y="47538"/>
                  </a:cubicBezTo>
                  <a:cubicBezTo>
                    <a:pt x="9574597" y="30464"/>
                    <a:pt x="9582455" y="16976"/>
                    <a:pt x="9611431" y="19416"/>
                  </a:cubicBezTo>
                  <a:cubicBezTo>
                    <a:pt x="9634023" y="21424"/>
                    <a:pt x="9652685" y="33047"/>
                    <a:pt x="9679205" y="32616"/>
                  </a:cubicBezTo>
                  <a:cubicBezTo>
                    <a:pt x="9691483" y="32329"/>
                    <a:pt x="9728317" y="26159"/>
                    <a:pt x="9737649" y="33477"/>
                  </a:cubicBezTo>
                  <a:cubicBezTo>
                    <a:pt x="9766133" y="55000"/>
                    <a:pt x="9696886" y="93454"/>
                    <a:pt x="9745506" y="112968"/>
                  </a:cubicBezTo>
                  <a:cubicBezTo>
                    <a:pt x="9754838" y="116842"/>
                    <a:pt x="9777429" y="110815"/>
                    <a:pt x="9789216" y="113254"/>
                  </a:cubicBezTo>
                  <a:cubicBezTo>
                    <a:pt x="9799038" y="115120"/>
                    <a:pt x="9805423" y="122151"/>
                    <a:pt x="9814754" y="124303"/>
                  </a:cubicBezTo>
                  <a:cubicBezTo>
                    <a:pt x="9831943" y="128464"/>
                    <a:pt x="9848150" y="127316"/>
                    <a:pt x="9865339" y="131334"/>
                  </a:cubicBezTo>
                  <a:cubicBezTo>
                    <a:pt x="9905611" y="140660"/>
                    <a:pt x="9940480" y="150274"/>
                    <a:pt x="9983699" y="140086"/>
                  </a:cubicBezTo>
                  <a:cubicBezTo>
                    <a:pt x="9995977" y="137217"/>
                    <a:pt x="10007272" y="133055"/>
                    <a:pt x="10018568" y="128607"/>
                  </a:cubicBezTo>
                  <a:lnTo>
                    <a:pt x="10018568" y="2975056"/>
                  </a:lnTo>
                  <a:cubicBezTo>
                    <a:pt x="10015130" y="2973622"/>
                    <a:pt x="10011201" y="2971900"/>
                    <a:pt x="10007763" y="2970895"/>
                  </a:cubicBezTo>
                  <a:cubicBezTo>
                    <a:pt x="9967001" y="2959273"/>
                    <a:pt x="9924764" y="2980222"/>
                    <a:pt x="9880564" y="2981083"/>
                  </a:cubicBezTo>
                  <a:cubicBezTo>
                    <a:pt x="9853061" y="2981657"/>
                    <a:pt x="9825068" y="2980652"/>
                    <a:pt x="9797565" y="2980652"/>
                  </a:cubicBezTo>
                  <a:cubicBezTo>
                    <a:pt x="9766624" y="2980652"/>
                    <a:pt x="9732246" y="2986392"/>
                    <a:pt x="9703761" y="2973335"/>
                  </a:cubicBezTo>
                  <a:cubicBezTo>
                    <a:pt x="9692957" y="2968600"/>
                    <a:pt x="9684608" y="2956116"/>
                    <a:pt x="9675277" y="2952242"/>
                  </a:cubicBezTo>
                  <a:cubicBezTo>
                    <a:pt x="9650230" y="2941624"/>
                    <a:pt x="9614378" y="2949229"/>
                    <a:pt x="9587366" y="2949229"/>
                  </a:cubicBezTo>
                  <a:cubicBezTo>
                    <a:pt x="9576071" y="2949229"/>
                    <a:pt x="9554462" y="2946646"/>
                    <a:pt x="9533343" y="2945355"/>
                  </a:cubicBezTo>
                  <a:cubicBezTo>
                    <a:pt x="9516645" y="2988401"/>
                    <a:pt x="9497983" y="3026998"/>
                    <a:pt x="9441504" y="3040629"/>
                  </a:cubicBezTo>
                  <a:cubicBezTo>
                    <a:pt x="9431682" y="3042925"/>
                    <a:pt x="9423333" y="3043499"/>
                    <a:pt x="9414984" y="3043212"/>
                  </a:cubicBezTo>
                  <a:cubicBezTo>
                    <a:pt x="9413020" y="3044216"/>
                    <a:pt x="9411055" y="3045364"/>
                    <a:pt x="9408108" y="3045938"/>
                  </a:cubicBezTo>
                  <a:cubicBezTo>
                    <a:pt x="9382570" y="3051534"/>
                    <a:pt x="9345245" y="3043212"/>
                    <a:pt x="9322654" y="3032450"/>
                  </a:cubicBezTo>
                  <a:cubicBezTo>
                    <a:pt x="9316760" y="3029868"/>
                    <a:pt x="9309394" y="3018245"/>
                    <a:pt x="9303500" y="3015806"/>
                  </a:cubicBezTo>
                  <a:cubicBezTo>
                    <a:pt x="9276489" y="3005045"/>
                    <a:pt x="9253406" y="3008919"/>
                    <a:pt x="9232779" y="2984526"/>
                  </a:cubicBezTo>
                  <a:cubicBezTo>
                    <a:pt x="9229833" y="2980652"/>
                    <a:pt x="9228359" y="2975917"/>
                    <a:pt x="9226886" y="2971613"/>
                  </a:cubicBezTo>
                  <a:cubicBezTo>
                    <a:pt x="9206750" y="2964726"/>
                    <a:pt x="9186614" y="2964726"/>
                    <a:pt x="9163532" y="2961425"/>
                  </a:cubicBezTo>
                  <a:cubicBezTo>
                    <a:pt x="9125716" y="2955829"/>
                    <a:pt x="9079550" y="2941624"/>
                    <a:pt x="9039279" y="2948081"/>
                  </a:cubicBezTo>
                  <a:cubicBezTo>
                    <a:pt x="9037805" y="2948655"/>
                    <a:pt x="9036823" y="2949229"/>
                    <a:pt x="9035350" y="2949516"/>
                  </a:cubicBezTo>
                  <a:cubicBezTo>
                    <a:pt x="9028965" y="2951668"/>
                    <a:pt x="9022581" y="2953821"/>
                    <a:pt x="9016196" y="2955686"/>
                  </a:cubicBezTo>
                  <a:cubicBezTo>
                    <a:pt x="8994587" y="2966160"/>
                    <a:pt x="8973960" y="2986822"/>
                    <a:pt x="8949895" y="2993422"/>
                  </a:cubicBezTo>
                  <a:cubicBezTo>
                    <a:pt x="8919446" y="3001888"/>
                    <a:pt x="8880157" y="2998157"/>
                    <a:pt x="8848234" y="2996866"/>
                  </a:cubicBezTo>
                  <a:cubicBezTo>
                    <a:pt x="8809436" y="2995431"/>
                    <a:pt x="8799613" y="2970752"/>
                    <a:pt x="8763762" y="2963721"/>
                  </a:cubicBezTo>
                  <a:cubicBezTo>
                    <a:pt x="8745590" y="2960134"/>
                    <a:pt x="8723490" y="2963004"/>
                    <a:pt x="8702863" y="2964582"/>
                  </a:cubicBezTo>
                  <a:cubicBezTo>
                    <a:pt x="8687638" y="2970465"/>
                    <a:pt x="8672414" y="2976061"/>
                    <a:pt x="8655716" y="2979504"/>
                  </a:cubicBezTo>
                  <a:cubicBezTo>
                    <a:pt x="8612497" y="2988544"/>
                    <a:pt x="8547179" y="2987396"/>
                    <a:pt x="8501996" y="2981370"/>
                  </a:cubicBezTo>
                  <a:cubicBezTo>
                    <a:pt x="8452884" y="2974913"/>
                    <a:pt x="8444535" y="2963004"/>
                    <a:pt x="8441097" y="2919815"/>
                  </a:cubicBezTo>
                  <a:cubicBezTo>
                    <a:pt x="8411139" y="2910345"/>
                    <a:pt x="8267241" y="2930289"/>
                    <a:pt x="8256928" y="2965012"/>
                  </a:cubicBezTo>
                  <a:lnTo>
                    <a:pt x="8260857" y="2897575"/>
                  </a:lnTo>
                  <a:cubicBezTo>
                    <a:pt x="8254963" y="2899870"/>
                    <a:pt x="8249070" y="2902023"/>
                    <a:pt x="8243177" y="2905466"/>
                  </a:cubicBezTo>
                  <a:cubicBezTo>
                    <a:pt x="8203887" y="2927993"/>
                    <a:pt x="8197011" y="2925267"/>
                    <a:pt x="8155758" y="2906184"/>
                  </a:cubicBezTo>
                  <a:cubicBezTo>
                    <a:pt x="8122362" y="2890687"/>
                    <a:pt x="8071776" y="2846064"/>
                    <a:pt x="8035434" y="2852234"/>
                  </a:cubicBezTo>
                  <a:cubicBezTo>
                    <a:pt x="8004002" y="2857399"/>
                    <a:pt x="7992215" y="2895996"/>
                    <a:pt x="7967659" y="2914219"/>
                  </a:cubicBezTo>
                  <a:cubicBezTo>
                    <a:pt x="7902341" y="2962573"/>
                    <a:pt x="7801662" y="2980939"/>
                    <a:pt x="7722100" y="2980652"/>
                  </a:cubicBezTo>
                  <a:cubicBezTo>
                    <a:pt x="7688704" y="2980509"/>
                    <a:pt x="7660220" y="2977496"/>
                    <a:pt x="7629770" y="2991844"/>
                  </a:cubicBezTo>
                  <a:cubicBezTo>
                    <a:pt x="7595392" y="3007771"/>
                    <a:pt x="7584588" y="3027285"/>
                    <a:pt x="7545298" y="3028576"/>
                  </a:cubicBezTo>
                  <a:cubicBezTo>
                    <a:pt x="7510428" y="3029581"/>
                    <a:pt x="7506008" y="3032881"/>
                    <a:pt x="7478506" y="3048090"/>
                  </a:cubicBezTo>
                  <a:cubicBezTo>
                    <a:pt x="7443636" y="3067174"/>
                    <a:pt x="7406312" y="3087548"/>
                    <a:pt x="7367022" y="3068608"/>
                  </a:cubicBezTo>
                  <a:cubicBezTo>
                    <a:pt x="7352288" y="3061434"/>
                    <a:pt x="7347868" y="3056412"/>
                    <a:pt x="7337555" y="3044646"/>
                  </a:cubicBezTo>
                  <a:cubicBezTo>
                    <a:pt x="7312999" y="3015806"/>
                    <a:pt x="7292372" y="2994140"/>
                    <a:pt x="7260450" y="2968026"/>
                  </a:cubicBezTo>
                  <a:cubicBezTo>
                    <a:pt x="7231474" y="2944207"/>
                    <a:pt x="7204953" y="2923832"/>
                    <a:pt x="7172048" y="2905466"/>
                  </a:cubicBezTo>
                  <a:cubicBezTo>
                    <a:pt x="7108694" y="2869595"/>
                    <a:pt x="7045831" y="2841759"/>
                    <a:pt x="6972654" y="2817941"/>
                  </a:cubicBezTo>
                  <a:cubicBezTo>
                    <a:pt x="6918140" y="2800005"/>
                    <a:pt x="6924525" y="2817654"/>
                    <a:pt x="6880816" y="2834872"/>
                  </a:cubicBezTo>
                  <a:cubicBezTo>
                    <a:pt x="6843000" y="2850081"/>
                    <a:pt x="6793888" y="2830137"/>
                    <a:pt x="6753124" y="2840755"/>
                  </a:cubicBezTo>
                  <a:cubicBezTo>
                    <a:pt x="6727096" y="2847499"/>
                    <a:pt x="6709906" y="2868304"/>
                    <a:pt x="6681422" y="2871174"/>
                  </a:cubicBezTo>
                  <a:cubicBezTo>
                    <a:pt x="6653428" y="2874043"/>
                    <a:pt x="6623960" y="2861847"/>
                    <a:pt x="6597440" y="2853955"/>
                  </a:cubicBezTo>
                  <a:cubicBezTo>
                    <a:pt x="6557168" y="2842046"/>
                    <a:pt x="6476626" y="2816506"/>
                    <a:pt x="6476626" y="2882796"/>
                  </a:cubicBezTo>
                  <a:cubicBezTo>
                    <a:pt x="6448632" y="2891118"/>
                    <a:pt x="6409833" y="2885522"/>
                    <a:pt x="6381840" y="2885522"/>
                  </a:cubicBezTo>
                  <a:cubicBezTo>
                    <a:pt x="6351390" y="2885522"/>
                    <a:pt x="6304243" y="2894848"/>
                    <a:pt x="6276249" y="2883370"/>
                  </a:cubicBezTo>
                  <a:cubicBezTo>
                    <a:pt x="6273794" y="2847786"/>
                    <a:pt x="6276249" y="2850655"/>
                    <a:pt x="6250220" y="2830137"/>
                  </a:cubicBezTo>
                  <a:cubicBezTo>
                    <a:pt x="6225664" y="2811197"/>
                    <a:pt x="6204055" y="2804884"/>
                    <a:pt x="6172623" y="2798427"/>
                  </a:cubicBezTo>
                  <a:cubicBezTo>
                    <a:pt x="6138245" y="2791253"/>
                    <a:pt x="6103866" y="2794840"/>
                    <a:pt x="6069980" y="2787809"/>
                  </a:cubicBezTo>
                  <a:cubicBezTo>
                    <a:pt x="6026761" y="2778769"/>
                    <a:pt x="5984525" y="2744620"/>
                    <a:pt x="5939342" y="2744620"/>
                  </a:cubicBezTo>
                  <a:cubicBezTo>
                    <a:pt x="5932958" y="2770878"/>
                    <a:pt x="5952603" y="2801440"/>
                    <a:pt x="5947200" y="2822963"/>
                  </a:cubicBezTo>
                  <a:cubicBezTo>
                    <a:pt x="5943271" y="2838746"/>
                    <a:pt x="5924118" y="2838172"/>
                    <a:pt x="5915278" y="2849507"/>
                  </a:cubicBezTo>
                  <a:cubicBezTo>
                    <a:pt x="5908402" y="2857686"/>
                    <a:pt x="5907420" y="2867443"/>
                    <a:pt x="5901526" y="2875622"/>
                  </a:cubicBezTo>
                  <a:cubicBezTo>
                    <a:pt x="5865675" y="2925985"/>
                    <a:pt x="5822947" y="2935598"/>
                    <a:pt x="5772362" y="2963147"/>
                  </a:cubicBezTo>
                  <a:cubicBezTo>
                    <a:pt x="5746824" y="2920245"/>
                    <a:pt x="5701641" y="2875478"/>
                    <a:pt x="5648109" y="2868160"/>
                  </a:cubicBezTo>
                  <a:cubicBezTo>
                    <a:pt x="5616678" y="2863856"/>
                    <a:pt x="5555779" y="2862564"/>
                    <a:pt x="5530241" y="2876913"/>
                  </a:cubicBezTo>
                  <a:cubicBezTo>
                    <a:pt x="5504703" y="2891405"/>
                    <a:pt x="5499301" y="2909053"/>
                    <a:pt x="5469343" y="2919241"/>
                  </a:cubicBezTo>
                  <a:cubicBezTo>
                    <a:pt x="5439384" y="2929572"/>
                    <a:pt x="5412373" y="2933015"/>
                    <a:pt x="5383397" y="2924406"/>
                  </a:cubicBezTo>
                  <a:cubicBezTo>
                    <a:pt x="5347054" y="2913502"/>
                    <a:pt x="5317096" y="2896427"/>
                    <a:pt x="5276824" y="2900444"/>
                  </a:cubicBezTo>
                  <a:cubicBezTo>
                    <a:pt x="5238026" y="2904175"/>
                    <a:pt x="5176636" y="2919384"/>
                    <a:pt x="5141767" y="2936316"/>
                  </a:cubicBezTo>
                  <a:cubicBezTo>
                    <a:pt x="5122613" y="2945355"/>
                    <a:pt x="5114264" y="2961425"/>
                    <a:pt x="5091673" y="2966017"/>
                  </a:cubicBezTo>
                  <a:cubicBezTo>
                    <a:pt x="5067608" y="2971039"/>
                    <a:pt x="5038141" y="2958556"/>
                    <a:pt x="5013585" y="2964008"/>
                  </a:cubicBezTo>
                  <a:cubicBezTo>
                    <a:pt x="4979698" y="2971900"/>
                    <a:pt x="4949249" y="3000597"/>
                    <a:pt x="4914379" y="3014371"/>
                  </a:cubicBezTo>
                  <a:cubicBezTo>
                    <a:pt x="4886877" y="3025133"/>
                    <a:pt x="4868705" y="3042781"/>
                    <a:pt x="4837274" y="3044646"/>
                  </a:cubicBezTo>
                  <a:cubicBezTo>
                    <a:pt x="4798967" y="3047229"/>
                    <a:pt x="4772937" y="3021115"/>
                    <a:pt x="4748873" y="2997440"/>
                  </a:cubicBezTo>
                  <a:cubicBezTo>
                    <a:pt x="4711548" y="2961425"/>
                    <a:pt x="4679625" y="2919241"/>
                    <a:pt x="4632478" y="2892840"/>
                  </a:cubicBezTo>
                  <a:cubicBezTo>
                    <a:pt x="4583857" y="2865434"/>
                    <a:pt x="4541130" y="2869452"/>
                    <a:pt x="4486616" y="2869739"/>
                  </a:cubicBezTo>
                  <a:cubicBezTo>
                    <a:pt x="4456166" y="2869882"/>
                    <a:pt x="4426208" y="2872034"/>
                    <a:pt x="4396250" y="2866295"/>
                  </a:cubicBezTo>
                  <a:cubicBezTo>
                    <a:pt x="4380043" y="2863138"/>
                    <a:pt x="4336333" y="2860412"/>
                    <a:pt x="4322582" y="2853238"/>
                  </a:cubicBezTo>
                  <a:cubicBezTo>
                    <a:pt x="4306375" y="2844629"/>
                    <a:pt x="4298517" y="2824541"/>
                    <a:pt x="4279364" y="2815071"/>
                  </a:cubicBezTo>
                  <a:cubicBezTo>
                    <a:pt x="4258737" y="2805027"/>
                    <a:pt x="4241548" y="2806462"/>
                    <a:pt x="4219447" y="2806318"/>
                  </a:cubicBezTo>
                  <a:cubicBezTo>
                    <a:pt x="4183105" y="2805888"/>
                    <a:pt x="4146762" y="2806462"/>
                    <a:pt x="4110419" y="2806462"/>
                  </a:cubicBezTo>
                  <a:cubicBezTo>
                    <a:pt x="4067201" y="2806462"/>
                    <a:pt x="4018089" y="2812919"/>
                    <a:pt x="3974871" y="2807610"/>
                  </a:cubicBezTo>
                  <a:cubicBezTo>
                    <a:pt x="3916919" y="2800292"/>
                    <a:pt x="3910043" y="2762412"/>
                    <a:pt x="3878611" y="2727115"/>
                  </a:cubicBezTo>
                  <a:cubicBezTo>
                    <a:pt x="3789719" y="2626532"/>
                    <a:pt x="3764181" y="2796418"/>
                    <a:pt x="3694933" y="2829133"/>
                  </a:cubicBezTo>
                  <a:cubicBezTo>
                    <a:pt x="3656626" y="2847068"/>
                    <a:pt x="3615863" y="2830998"/>
                    <a:pt x="3574609" y="2838746"/>
                  </a:cubicBezTo>
                  <a:cubicBezTo>
                    <a:pt x="3521569" y="2848503"/>
                    <a:pt x="3490137" y="2888966"/>
                    <a:pt x="3465582" y="2927276"/>
                  </a:cubicBezTo>
                  <a:cubicBezTo>
                    <a:pt x="3400262" y="2911780"/>
                    <a:pt x="3280921" y="2902166"/>
                    <a:pt x="3213638" y="2920102"/>
                  </a:cubicBezTo>
                  <a:cubicBezTo>
                    <a:pt x="3210200" y="3002892"/>
                    <a:pt x="3036835" y="2970895"/>
                    <a:pt x="2986741" y="2937176"/>
                  </a:cubicBezTo>
                  <a:cubicBezTo>
                    <a:pt x="2964641" y="2922254"/>
                    <a:pt x="2954327" y="2906184"/>
                    <a:pt x="2924370" y="2900731"/>
                  </a:cubicBezTo>
                  <a:cubicBezTo>
                    <a:pt x="2889992" y="2894705"/>
                    <a:pt x="2822217" y="2894848"/>
                    <a:pt x="2791767" y="2904749"/>
                  </a:cubicBezTo>
                  <a:cubicBezTo>
                    <a:pt x="2771509" y="2911206"/>
                    <a:pt x="2757328" y="2931383"/>
                    <a:pt x="2739694" y="2933199"/>
                  </a:cubicBezTo>
                  <a:lnTo>
                    <a:pt x="2720737" y="2927758"/>
                  </a:lnTo>
                  <a:lnTo>
                    <a:pt x="2722274" y="2891728"/>
                  </a:lnTo>
                  <a:cubicBezTo>
                    <a:pt x="2721415" y="2879639"/>
                    <a:pt x="2717363" y="2869452"/>
                    <a:pt x="2704840" y="2862851"/>
                  </a:cubicBezTo>
                  <a:cubicBezTo>
                    <a:pt x="2704840" y="2862564"/>
                    <a:pt x="2704348" y="2862564"/>
                    <a:pt x="2703857" y="2862421"/>
                  </a:cubicBezTo>
                  <a:cubicBezTo>
                    <a:pt x="2704348" y="2852951"/>
                    <a:pt x="2705331" y="2844198"/>
                    <a:pt x="2705331" y="2837311"/>
                  </a:cubicBezTo>
                  <a:cubicBezTo>
                    <a:pt x="2705822" y="2811053"/>
                    <a:pt x="2714662" y="2785226"/>
                    <a:pt x="2689615" y="2772743"/>
                  </a:cubicBezTo>
                  <a:cubicBezTo>
                    <a:pt x="2663095" y="2759542"/>
                    <a:pt x="2579604" y="2774034"/>
                    <a:pt x="2551611" y="2773891"/>
                  </a:cubicBezTo>
                  <a:cubicBezTo>
                    <a:pt x="2519198" y="2773747"/>
                    <a:pt x="2507411" y="2773747"/>
                    <a:pt x="2480890" y="2785944"/>
                  </a:cubicBezTo>
                  <a:cubicBezTo>
                    <a:pt x="2435707" y="2806749"/>
                    <a:pt x="2468121" y="2802588"/>
                    <a:pt x="2452405" y="2838459"/>
                  </a:cubicBezTo>
                  <a:cubicBezTo>
                    <a:pt x="2440618" y="2866008"/>
                    <a:pt x="2395435" y="2852951"/>
                    <a:pt x="2365969" y="2853094"/>
                  </a:cubicBezTo>
                  <a:cubicBezTo>
                    <a:pt x="2350252" y="2853094"/>
                    <a:pt x="2325696" y="2857399"/>
                    <a:pt x="2310963" y="2854242"/>
                  </a:cubicBezTo>
                  <a:cubicBezTo>
                    <a:pt x="2262342" y="2843624"/>
                    <a:pt x="2301140" y="2848216"/>
                    <a:pt x="2282478" y="2820667"/>
                  </a:cubicBezTo>
                  <a:cubicBezTo>
                    <a:pt x="2262833" y="2790535"/>
                    <a:pt x="2257922" y="2813349"/>
                    <a:pt x="2232384" y="2825832"/>
                  </a:cubicBezTo>
                  <a:cubicBezTo>
                    <a:pt x="2200952" y="2841329"/>
                    <a:pt x="2172959" y="2836450"/>
                    <a:pt x="2138580" y="2837168"/>
                  </a:cubicBezTo>
                  <a:cubicBezTo>
                    <a:pt x="2121883" y="2837455"/>
                    <a:pt x="2108131" y="2834154"/>
                    <a:pt x="2091433" y="2840037"/>
                  </a:cubicBezTo>
                  <a:cubicBezTo>
                    <a:pt x="2071297" y="2847212"/>
                    <a:pt x="2065896" y="2865434"/>
                    <a:pt x="2046250" y="2870169"/>
                  </a:cubicBezTo>
                  <a:cubicBezTo>
                    <a:pt x="2019239" y="2876626"/>
                    <a:pt x="1961778" y="2875191"/>
                    <a:pt x="1934276" y="2869595"/>
                  </a:cubicBezTo>
                  <a:cubicBezTo>
                    <a:pt x="1923962" y="2867443"/>
                    <a:pt x="1913157" y="2858116"/>
                    <a:pt x="1906773" y="2856682"/>
                  </a:cubicBezTo>
                  <a:cubicBezTo>
                    <a:pt x="1881235" y="2850942"/>
                    <a:pt x="1857170" y="2853238"/>
                    <a:pt x="1829667" y="2852951"/>
                  </a:cubicBezTo>
                  <a:cubicBezTo>
                    <a:pt x="1809532" y="2852521"/>
                    <a:pt x="1777609" y="2847355"/>
                    <a:pt x="1758946" y="2855390"/>
                  </a:cubicBezTo>
                  <a:cubicBezTo>
                    <a:pt x="1733899" y="2866439"/>
                    <a:pt x="1738320" y="2886670"/>
                    <a:pt x="1721130" y="2898292"/>
                  </a:cubicBezTo>
                  <a:cubicBezTo>
                    <a:pt x="1687734" y="2920102"/>
                    <a:pt x="1611611" y="2894848"/>
                    <a:pt x="1572813" y="2904175"/>
                  </a:cubicBezTo>
                  <a:cubicBezTo>
                    <a:pt x="1538926" y="2912210"/>
                    <a:pt x="1529594" y="2940477"/>
                    <a:pt x="1504547" y="2960851"/>
                  </a:cubicBezTo>
                  <a:cubicBezTo>
                    <a:pt x="1493251" y="2969604"/>
                    <a:pt x="1470660" y="2968169"/>
                    <a:pt x="1461820" y="2979074"/>
                  </a:cubicBezTo>
                  <a:cubicBezTo>
                    <a:pt x="1450524" y="2992705"/>
                    <a:pt x="1458382" y="2994570"/>
                    <a:pt x="1452980" y="3011071"/>
                  </a:cubicBezTo>
                  <a:cubicBezTo>
                    <a:pt x="1440702" y="3048521"/>
                    <a:pt x="1440211" y="3057417"/>
                    <a:pt x="1398466" y="3059282"/>
                  </a:cubicBezTo>
                  <a:cubicBezTo>
                    <a:pt x="1370472" y="3060430"/>
                    <a:pt x="1327254" y="3065882"/>
                    <a:pt x="1300242" y="3056125"/>
                  </a:cubicBezTo>
                  <a:cubicBezTo>
                    <a:pt x="1249166" y="3037903"/>
                    <a:pt x="1210368" y="2985531"/>
                    <a:pt x="1154871" y="2969747"/>
                  </a:cubicBezTo>
                  <a:cubicBezTo>
                    <a:pt x="1114109" y="2958125"/>
                    <a:pt x="1072363" y="2979074"/>
                    <a:pt x="1027672" y="2980078"/>
                  </a:cubicBezTo>
                  <a:cubicBezTo>
                    <a:pt x="1000169" y="2980509"/>
                    <a:pt x="972667" y="2979648"/>
                    <a:pt x="945164" y="2979648"/>
                  </a:cubicBezTo>
                  <a:cubicBezTo>
                    <a:pt x="914224" y="2979648"/>
                    <a:pt x="879354" y="2985387"/>
                    <a:pt x="851360" y="2972330"/>
                  </a:cubicBezTo>
                  <a:cubicBezTo>
                    <a:pt x="840556" y="2967452"/>
                    <a:pt x="832207" y="2955112"/>
                    <a:pt x="822876" y="2951094"/>
                  </a:cubicBezTo>
                  <a:cubicBezTo>
                    <a:pt x="797829" y="2940620"/>
                    <a:pt x="761977" y="2948081"/>
                    <a:pt x="734474" y="2948081"/>
                  </a:cubicBezTo>
                  <a:cubicBezTo>
                    <a:pt x="711392" y="2948081"/>
                    <a:pt x="647055" y="2937176"/>
                    <a:pt x="626920" y="2949660"/>
                  </a:cubicBezTo>
                  <a:cubicBezTo>
                    <a:pt x="590577" y="2972330"/>
                    <a:pt x="607275" y="3033598"/>
                    <a:pt x="555216" y="3045077"/>
                  </a:cubicBezTo>
                  <a:cubicBezTo>
                    <a:pt x="529678" y="3050673"/>
                    <a:pt x="492353" y="3042351"/>
                    <a:pt x="469762" y="3031589"/>
                  </a:cubicBezTo>
                  <a:cubicBezTo>
                    <a:pt x="464359" y="3029007"/>
                    <a:pt x="456502" y="3017241"/>
                    <a:pt x="450608" y="3014945"/>
                  </a:cubicBezTo>
                  <a:cubicBezTo>
                    <a:pt x="424088" y="3004184"/>
                    <a:pt x="400514" y="3007914"/>
                    <a:pt x="380378" y="2983666"/>
                  </a:cubicBezTo>
                  <a:cubicBezTo>
                    <a:pt x="375467" y="2977926"/>
                    <a:pt x="374976" y="2968887"/>
                    <a:pt x="371047" y="2964439"/>
                  </a:cubicBezTo>
                  <a:cubicBezTo>
                    <a:pt x="350420" y="2941624"/>
                    <a:pt x="308184" y="2914219"/>
                    <a:pt x="269385" y="2918954"/>
                  </a:cubicBezTo>
                  <a:cubicBezTo>
                    <a:pt x="242865" y="2922111"/>
                    <a:pt x="210943" y="2939329"/>
                    <a:pt x="182949" y="2948655"/>
                  </a:cubicBezTo>
                  <a:cubicBezTo>
                    <a:pt x="156429" y="2957408"/>
                    <a:pt x="131382" y="2965156"/>
                    <a:pt x="102406" y="2960421"/>
                  </a:cubicBezTo>
                  <a:cubicBezTo>
                    <a:pt x="97985" y="2959704"/>
                    <a:pt x="89636" y="2948942"/>
                    <a:pt x="82761" y="2947364"/>
                  </a:cubicBezTo>
                  <a:cubicBezTo>
                    <a:pt x="63607" y="2943059"/>
                    <a:pt x="34631" y="2948081"/>
                    <a:pt x="14495" y="2948225"/>
                  </a:cubicBezTo>
                  <a:lnTo>
                    <a:pt x="0" y="2947251"/>
                  </a:lnTo>
                  <a:lnTo>
                    <a:pt x="599705" y="105422"/>
                  </a:lnTo>
                  <a:lnTo>
                    <a:pt x="650493" y="94602"/>
                  </a:lnTo>
                  <a:cubicBezTo>
                    <a:pt x="689291" y="85849"/>
                    <a:pt x="689291" y="71213"/>
                    <a:pt x="708445" y="47108"/>
                  </a:cubicBezTo>
                  <a:cubicBezTo>
                    <a:pt x="721705" y="29890"/>
                    <a:pt x="730054" y="16402"/>
                    <a:pt x="758539" y="18985"/>
                  </a:cubicBezTo>
                  <a:cubicBezTo>
                    <a:pt x="781131" y="20850"/>
                    <a:pt x="799793" y="32616"/>
                    <a:pt x="826313" y="32042"/>
                  </a:cubicBezTo>
                  <a:cubicBezTo>
                    <a:pt x="838591" y="31899"/>
                    <a:pt x="875425" y="25585"/>
                    <a:pt x="885248" y="32903"/>
                  </a:cubicBezTo>
                  <a:cubicBezTo>
                    <a:pt x="913241" y="54426"/>
                    <a:pt x="843994" y="93023"/>
                    <a:pt x="892614" y="112537"/>
                  </a:cubicBezTo>
                  <a:cubicBezTo>
                    <a:pt x="901946" y="116268"/>
                    <a:pt x="925028" y="110385"/>
                    <a:pt x="936324" y="112681"/>
                  </a:cubicBezTo>
                  <a:cubicBezTo>
                    <a:pt x="946146" y="114689"/>
                    <a:pt x="952531" y="121577"/>
                    <a:pt x="961862" y="123729"/>
                  </a:cubicBezTo>
                  <a:cubicBezTo>
                    <a:pt x="979051" y="127890"/>
                    <a:pt x="995258" y="126886"/>
                    <a:pt x="1012447" y="130760"/>
                  </a:cubicBezTo>
                  <a:cubicBezTo>
                    <a:pt x="1053210" y="140086"/>
                    <a:pt x="1087588" y="149843"/>
                    <a:pt x="1130807" y="139512"/>
                  </a:cubicBezTo>
                  <a:cubicBezTo>
                    <a:pt x="1168132" y="130760"/>
                    <a:pt x="1201036" y="112681"/>
                    <a:pt x="1232468" y="95606"/>
                  </a:cubicBezTo>
                  <a:cubicBezTo>
                    <a:pt x="1259479" y="81258"/>
                    <a:pt x="1297787" y="57439"/>
                    <a:pt x="1325780" y="48830"/>
                  </a:cubicBezTo>
                  <a:cubicBezTo>
                    <a:pt x="1371454" y="35055"/>
                    <a:pt x="1429897" y="64613"/>
                    <a:pt x="1477045" y="64039"/>
                  </a:cubicBezTo>
                  <a:cubicBezTo>
                    <a:pt x="1505038" y="63752"/>
                    <a:pt x="1564955" y="53565"/>
                    <a:pt x="1589020" y="66622"/>
                  </a:cubicBezTo>
                  <a:cubicBezTo>
                    <a:pt x="1610137" y="78101"/>
                    <a:pt x="1605227" y="90154"/>
                    <a:pt x="1629782" y="96323"/>
                  </a:cubicBezTo>
                  <a:cubicBezTo>
                    <a:pt x="1647463" y="100915"/>
                    <a:pt x="1667599" y="94745"/>
                    <a:pt x="1686261" y="99193"/>
                  </a:cubicBezTo>
                  <a:cubicBezTo>
                    <a:pt x="1713764" y="106080"/>
                    <a:pt x="1742740" y="128607"/>
                    <a:pt x="1767295" y="143386"/>
                  </a:cubicBezTo>
                  <a:cubicBezTo>
                    <a:pt x="1785467" y="154148"/>
                    <a:pt x="1810023" y="152282"/>
                    <a:pt x="1826230" y="162183"/>
                  </a:cubicBezTo>
                  <a:cubicBezTo>
                    <a:pt x="1845383" y="173949"/>
                    <a:pt x="1843910" y="185427"/>
                    <a:pt x="1866501" y="191597"/>
                  </a:cubicBezTo>
                  <a:cubicBezTo>
                    <a:pt x="1906282" y="202502"/>
                    <a:pt x="1968162" y="190880"/>
                    <a:pt x="2009908" y="190880"/>
                  </a:cubicBezTo>
                  <a:cubicBezTo>
                    <a:pt x="2060984" y="190880"/>
                    <a:pt x="2130723" y="178253"/>
                    <a:pt x="2180325" y="189732"/>
                  </a:cubicBezTo>
                  <a:cubicBezTo>
                    <a:pt x="2223053" y="199632"/>
                    <a:pt x="2245153" y="243539"/>
                    <a:pt x="2290336" y="253009"/>
                  </a:cubicBezTo>
                  <a:cubicBezTo>
                    <a:pt x="2366950" y="268935"/>
                    <a:pt x="2456334" y="258461"/>
                    <a:pt x="2511830" y="206233"/>
                  </a:cubicBezTo>
                  <a:cubicBezTo>
                    <a:pt x="2537368" y="182414"/>
                    <a:pt x="2538842" y="157161"/>
                    <a:pt x="2576167" y="146973"/>
                  </a:cubicBezTo>
                  <a:cubicBezTo>
                    <a:pt x="2610054" y="137790"/>
                    <a:pt x="2645414" y="149126"/>
                    <a:pt x="2679301" y="142095"/>
                  </a:cubicBezTo>
                  <a:cubicBezTo>
                    <a:pt x="2697473" y="138364"/>
                    <a:pt x="2711224" y="129468"/>
                    <a:pt x="2730378" y="127029"/>
                  </a:cubicBezTo>
                  <a:cubicBezTo>
                    <a:pt x="2752478" y="124303"/>
                    <a:pt x="2775561" y="129899"/>
                    <a:pt x="2797661" y="126312"/>
                  </a:cubicBezTo>
                  <a:cubicBezTo>
                    <a:pt x="2821234" y="122581"/>
                    <a:pt x="2839406" y="111963"/>
                    <a:pt x="2864453" y="111102"/>
                  </a:cubicBezTo>
                  <a:cubicBezTo>
                    <a:pt x="2922896" y="109094"/>
                    <a:pt x="2950890" y="130903"/>
                    <a:pt x="2979374" y="171079"/>
                  </a:cubicBezTo>
                  <a:cubicBezTo>
                    <a:pt x="3008350" y="211398"/>
                    <a:pt x="3044202" y="211685"/>
                    <a:pt x="3094296" y="207524"/>
                  </a:cubicBezTo>
                  <a:cubicBezTo>
                    <a:pt x="3144881" y="203506"/>
                    <a:pt x="3157650" y="151421"/>
                    <a:pt x="3203815" y="142812"/>
                  </a:cubicBezTo>
                  <a:cubicBezTo>
                    <a:pt x="3246052" y="135064"/>
                    <a:pt x="3270608" y="152426"/>
                    <a:pt x="3305477" y="159887"/>
                  </a:cubicBezTo>
                  <a:cubicBezTo>
                    <a:pt x="3339855" y="167061"/>
                    <a:pt x="3385039" y="151708"/>
                    <a:pt x="3416470" y="139943"/>
                  </a:cubicBezTo>
                  <a:cubicBezTo>
                    <a:pt x="3449865" y="127603"/>
                    <a:pt x="3470492" y="87284"/>
                    <a:pt x="3499959" y="78675"/>
                  </a:cubicBezTo>
                  <a:cubicBezTo>
                    <a:pt x="3555947" y="62461"/>
                    <a:pt x="3577556" y="142669"/>
                    <a:pt x="3614881" y="163905"/>
                  </a:cubicBezTo>
                  <a:cubicBezTo>
                    <a:pt x="3666940" y="193749"/>
                    <a:pt x="3768601" y="174523"/>
                    <a:pt x="3830974" y="175240"/>
                  </a:cubicBezTo>
                  <a:cubicBezTo>
                    <a:pt x="3850127" y="175383"/>
                    <a:pt x="3871736" y="179114"/>
                    <a:pt x="3889907" y="172514"/>
                  </a:cubicBezTo>
                  <a:cubicBezTo>
                    <a:pt x="3912990" y="164048"/>
                    <a:pt x="3923303" y="147260"/>
                    <a:pt x="3949332" y="142812"/>
                  </a:cubicBezTo>
                  <a:cubicBezTo>
                    <a:pt x="3989604" y="135782"/>
                    <a:pt x="4038225" y="153000"/>
                    <a:pt x="4077023" y="159313"/>
                  </a:cubicBezTo>
                  <a:cubicBezTo>
                    <a:pt x="4146271" y="170792"/>
                    <a:pt x="4178193" y="232921"/>
                    <a:pt x="4253826" y="239091"/>
                  </a:cubicBezTo>
                  <a:cubicBezTo>
                    <a:pt x="4279364" y="241243"/>
                    <a:pt x="4305884" y="235217"/>
                    <a:pt x="4331422" y="238086"/>
                  </a:cubicBezTo>
                  <a:cubicBezTo>
                    <a:pt x="4350576" y="240525"/>
                    <a:pt x="4358925" y="251000"/>
                    <a:pt x="4374150" y="253152"/>
                  </a:cubicBezTo>
                  <a:cubicBezTo>
                    <a:pt x="4418350" y="259609"/>
                    <a:pt x="4428664" y="232634"/>
                    <a:pt x="4434066" y="193462"/>
                  </a:cubicBezTo>
                  <a:cubicBezTo>
                    <a:pt x="4470900" y="178110"/>
                    <a:pt x="4542112" y="190449"/>
                    <a:pt x="4583857" y="191023"/>
                  </a:cubicBezTo>
                  <a:cubicBezTo>
                    <a:pt x="4624620" y="191597"/>
                    <a:pt x="4659980" y="176244"/>
                    <a:pt x="4689938" y="147834"/>
                  </a:cubicBezTo>
                  <a:cubicBezTo>
                    <a:pt x="4703199" y="135064"/>
                    <a:pt x="4707619" y="107228"/>
                    <a:pt x="4721861" y="98045"/>
                  </a:cubicBezTo>
                  <a:cubicBezTo>
                    <a:pt x="4746417" y="81544"/>
                    <a:pt x="4782760" y="107515"/>
                    <a:pt x="4803878" y="116268"/>
                  </a:cubicBezTo>
                  <a:cubicBezTo>
                    <a:pt x="4823522" y="124016"/>
                    <a:pt x="4850043" y="135782"/>
                    <a:pt x="4872143" y="128751"/>
                  </a:cubicBezTo>
                  <a:cubicBezTo>
                    <a:pt x="4891788" y="122725"/>
                    <a:pt x="4893752" y="104358"/>
                    <a:pt x="4912906" y="96754"/>
                  </a:cubicBezTo>
                  <a:cubicBezTo>
                    <a:pt x="4938444" y="86566"/>
                    <a:pt x="5013094" y="90871"/>
                    <a:pt x="5040597" y="95176"/>
                  </a:cubicBezTo>
                  <a:cubicBezTo>
                    <a:pt x="5066626" y="99050"/>
                    <a:pt x="5084306" y="117559"/>
                    <a:pt x="5108371" y="124303"/>
                  </a:cubicBezTo>
                  <a:cubicBezTo>
                    <a:pt x="5130471" y="130616"/>
                    <a:pt x="5153554" y="127747"/>
                    <a:pt x="5176145" y="127603"/>
                  </a:cubicBezTo>
                  <a:cubicBezTo>
                    <a:pt x="5226239" y="127316"/>
                    <a:pt x="5260126" y="118994"/>
                    <a:pt x="5306783" y="112107"/>
                  </a:cubicBezTo>
                  <a:cubicBezTo>
                    <a:pt x="5352456" y="105363"/>
                    <a:pt x="5432509" y="106224"/>
                    <a:pt x="5433491" y="50982"/>
                  </a:cubicBezTo>
                  <a:cubicBezTo>
                    <a:pt x="5457065" y="49978"/>
                    <a:pt x="5459029" y="36347"/>
                    <a:pt x="5476218" y="28025"/>
                  </a:cubicBezTo>
                  <a:cubicBezTo>
                    <a:pt x="5497336" y="17694"/>
                    <a:pt x="5504703" y="16259"/>
                    <a:pt x="5531715" y="16546"/>
                  </a:cubicBezTo>
                  <a:cubicBezTo>
                    <a:pt x="5548413" y="16833"/>
                    <a:pt x="5565602" y="15398"/>
                    <a:pt x="5582300" y="16259"/>
                  </a:cubicBezTo>
                  <a:cubicBezTo>
                    <a:pt x="5609311" y="17694"/>
                    <a:pt x="5626991" y="28742"/>
                    <a:pt x="5653512" y="33334"/>
                  </a:cubicBezTo>
                  <a:cubicBezTo>
                    <a:pt x="5668245" y="35773"/>
                    <a:pt x="5720795" y="38642"/>
                    <a:pt x="5735528" y="33334"/>
                  </a:cubicBezTo>
                  <a:cubicBezTo>
                    <a:pt x="5751735" y="27307"/>
                    <a:pt x="5750262" y="19272"/>
                    <a:pt x="5764013" y="12241"/>
                  </a:cubicBezTo>
                  <a:cubicBezTo>
                    <a:pt x="5775554" y="6251"/>
                    <a:pt x="5786513" y="2718"/>
                    <a:pt x="5797194" y="1090"/>
                  </a:cubicBezTo>
                  <a:close/>
                </a:path>
              </a:pathLst>
            </a:custGeom>
            <a:solidFill>
              <a:schemeClr val="accent6">
                <a:lumMod val="60000"/>
                <a:lumOff val="40000"/>
              </a:schemeClr>
            </a:solidFill>
            <a:ln w="12700">
              <a:miter lim="400000"/>
            </a:ln>
            <a:effectLst>
              <a:innerShdw blurRad="279400">
                <a:prstClr val="black"/>
              </a:innerShdw>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22" name="Freeform: Shape 121"/>
            <p:cNvSpPr/>
            <p:nvPr/>
          </p:nvSpPr>
          <p:spPr>
            <a:xfrm>
              <a:off x="2728" y="2657"/>
              <a:ext cx="12694" cy="5755"/>
            </a:xfrm>
            <a:custGeom>
              <a:avLst/>
              <a:gdLst>
                <a:gd name="connsiteX0" fmla="*/ 2720555 w 10018568"/>
                <a:gd name="connsiteY0" fmla="*/ 2927706 h 3076162"/>
                <a:gd name="connsiteX1" fmla="*/ 2720737 w 10018568"/>
                <a:gd name="connsiteY1" fmla="*/ 2927758 h 3076162"/>
                <a:gd name="connsiteX2" fmla="*/ 2720555 w 10018568"/>
                <a:gd name="connsiteY2" fmla="*/ 2932011 h 3076162"/>
                <a:gd name="connsiteX3" fmla="*/ 5797194 w 10018568"/>
                <a:gd name="connsiteY3" fmla="*/ 1090 h 3076162"/>
                <a:gd name="connsiteX4" fmla="*/ 5894160 w 10018568"/>
                <a:gd name="connsiteY4" fmla="*/ 23003 h 3076162"/>
                <a:gd name="connsiteX5" fmla="*/ 6001223 w 10018568"/>
                <a:gd name="connsiteY5" fmla="*/ 80397 h 3076162"/>
                <a:gd name="connsiteX6" fmla="*/ 6086186 w 10018568"/>
                <a:gd name="connsiteY6" fmla="*/ 115120 h 3076162"/>
                <a:gd name="connsiteX7" fmla="*/ 6174588 w 10018568"/>
                <a:gd name="connsiteY7" fmla="*/ 143386 h 3076162"/>
                <a:gd name="connsiteX8" fmla="*/ 6307190 w 10018568"/>
                <a:gd name="connsiteY8" fmla="*/ 140660 h 3076162"/>
                <a:gd name="connsiteX9" fmla="*/ 6312592 w 10018568"/>
                <a:gd name="connsiteY9" fmla="*/ 114259 h 3076162"/>
                <a:gd name="connsiteX10" fmla="*/ 6446176 w 10018568"/>
                <a:gd name="connsiteY10" fmla="*/ 111246 h 3076162"/>
                <a:gd name="connsiteX11" fmla="*/ 6530157 w 10018568"/>
                <a:gd name="connsiteY11" fmla="*/ 130903 h 3076162"/>
                <a:gd name="connsiteX12" fmla="*/ 6638694 w 10018568"/>
                <a:gd name="connsiteY12" fmla="*/ 139799 h 3076162"/>
                <a:gd name="connsiteX13" fmla="*/ 6772278 w 10018568"/>
                <a:gd name="connsiteY13" fmla="*/ 122581 h 3076162"/>
                <a:gd name="connsiteX14" fmla="*/ 6786520 w 10018568"/>
                <a:gd name="connsiteY14" fmla="*/ 204511 h 3076162"/>
                <a:gd name="connsiteX15" fmla="*/ 6835142 w 10018568"/>
                <a:gd name="connsiteY15" fmla="*/ 206376 h 3076162"/>
                <a:gd name="connsiteX16" fmla="*/ 6872466 w 10018568"/>
                <a:gd name="connsiteY16" fmla="*/ 218716 h 3076162"/>
                <a:gd name="connsiteX17" fmla="*/ 6927962 w 10018568"/>
                <a:gd name="connsiteY17" fmla="*/ 236364 h 3076162"/>
                <a:gd name="connsiteX18" fmla="*/ 6978548 w 10018568"/>
                <a:gd name="connsiteY18" fmla="*/ 207524 h 3076162"/>
                <a:gd name="connsiteX19" fmla="*/ 7080700 w 10018568"/>
                <a:gd name="connsiteY19" fmla="*/ 191597 h 3076162"/>
                <a:gd name="connsiteX20" fmla="*/ 7120972 w 10018568"/>
                <a:gd name="connsiteY20" fmla="*/ 158022 h 3076162"/>
                <a:gd name="connsiteX21" fmla="*/ 7190711 w 10018568"/>
                <a:gd name="connsiteY21" fmla="*/ 159313 h 3076162"/>
                <a:gd name="connsiteX22" fmla="*/ 7309562 w 10018568"/>
                <a:gd name="connsiteY22" fmla="*/ 148121 h 3076162"/>
                <a:gd name="connsiteX23" fmla="*/ 7376354 w 10018568"/>
                <a:gd name="connsiteY23" fmla="*/ 92449 h 3076162"/>
                <a:gd name="connsiteX24" fmla="*/ 7443636 w 10018568"/>
                <a:gd name="connsiteY24" fmla="*/ 30894 h 3076162"/>
                <a:gd name="connsiteX25" fmla="*/ 7546280 w 10018568"/>
                <a:gd name="connsiteY25" fmla="*/ 48686 h 3076162"/>
                <a:gd name="connsiteX26" fmla="*/ 7630262 w 10018568"/>
                <a:gd name="connsiteY26" fmla="*/ 40364 h 3076162"/>
                <a:gd name="connsiteX27" fmla="*/ 7816395 w 10018568"/>
                <a:gd name="connsiteY27" fmla="*/ 89580 h 3076162"/>
                <a:gd name="connsiteX28" fmla="*/ 7866489 w 10018568"/>
                <a:gd name="connsiteY28" fmla="*/ 46678 h 3076162"/>
                <a:gd name="connsiteX29" fmla="*/ 7921985 w 10018568"/>
                <a:gd name="connsiteY29" fmla="*/ 92162 h 3076162"/>
                <a:gd name="connsiteX30" fmla="*/ 8039363 w 10018568"/>
                <a:gd name="connsiteY30" fmla="*/ 188441 h 3076162"/>
                <a:gd name="connsiteX31" fmla="*/ 8086510 w 10018568"/>
                <a:gd name="connsiteY31" fmla="*/ 189588 h 3076162"/>
                <a:gd name="connsiteX32" fmla="*/ 8152811 w 10018568"/>
                <a:gd name="connsiteY32" fmla="*/ 217137 h 3076162"/>
                <a:gd name="connsiteX33" fmla="*/ 8157722 w 10018568"/>
                <a:gd name="connsiteY33" fmla="*/ 193893 h 3076162"/>
                <a:gd name="connsiteX34" fmla="*/ 8266259 w 10018568"/>
                <a:gd name="connsiteY34" fmla="*/ 190880 h 3076162"/>
                <a:gd name="connsiteX35" fmla="*/ 8383145 w 10018568"/>
                <a:gd name="connsiteY35" fmla="*/ 190880 h 3076162"/>
                <a:gd name="connsiteX36" fmla="*/ 8540303 w 10018568"/>
                <a:gd name="connsiteY36" fmla="*/ 187436 h 3076162"/>
                <a:gd name="connsiteX37" fmla="*/ 8629686 w 10018568"/>
                <a:gd name="connsiteY37" fmla="*/ 184423 h 3076162"/>
                <a:gd name="connsiteX38" fmla="*/ 8684692 w 10018568"/>
                <a:gd name="connsiteY38" fmla="*/ 206807 h 3076162"/>
                <a:gd name="connsiteX39" fmla="*/ 8701881 w 10018568"/>
                <a:gd name="connsiteY39" fmla="*/ 206807 h 3076162"/>
                <a:gd name="connsiteX40" fmla="*/ 8735277 w 10018568"/>
                <a:gd name="connsiteY40" fmla="*/ 194467 h 3076162"/>
                <a:gd name="connsiteX41" fmla="*/ 8782915 w 10018568"/>
                <a:gd name="connsiteY41" fmla="*/ 188297 h 3076162"/>
                <a:gd name="connsiteX42" fmla="*/ 8812382 w 10018568"/>
                <a:gd name="connsiteY42" fmla="*/ 160318 h 3076162"/>
                <a:gd name="connsiteX43" fmla="*/ 8817293 w 10018568"/>
                <a:gd name="connsiteY43" fmla="*/ 190162 h 3076162"/>
                <a:gd name="connsiteX44" fmla="*/ 8865914 w 10018568"/>
                <a:gd name="connsiteY44" fmla="*/ 216420 h 3076162"/>
                <a:gd name="connsiteX45" fmla="*/ 8917482 w 10018568"/>
                <a:gd name="connsiteY45" fmla="*/ 207667 h 3076162"/>
                <a:gd name="connsiteX46" fmla="*/ 8949404 w 10018568"/>
                <a:gd name="connsiteY46" fmla="*/ 187723 h 3076162"/>
                <a:gd name="connsiteX47" fmla="*/ 9052048 w 10018568"/>
                <a:gd name="connsiteY47" fmla="*/ 143530 h 3076162"/>
                <a:gd name="connsiteX48" fmla="*/ 9162058 w 10018568"/>
                <a:gd name="connsiteY48" fmla="*/ 157878 h 3076162"/>
                <a:gd name="connsiteX49" fmla="*/ 9213626 w 10018568"/>
                <a:gd name="connsiteY49" fmla="*/ 166631 h 3076162"/>
                <a:gd name="connsiteX50" fmla="*/ 9250460 w 10018568"/>
                <a:gd name="connsiteY50" fmla="*/ 189445 h 3076162"/>
                <a:gd name="connsiteX51" fmla="*/ 9303991 w 10018568"/>
                <a:gd name="connsiteY51" fmla="*/ 148121 h 3076162"/>
                <a:gd name="connsiteX52" fmla="*/ 9322654 w 10018568"/>
                <a:gd name="connsiteY52" fmla="*/ 139943 h 3076162"/>
                <a:gd name="connsiteX53" fmla="*/ 9502894 w 10018568"/>
                <a:gd name="connsiteY53" fmla="*/ 95032 h 3076162"/>
                <a:gd name="connsiteX54" fmla="*/ 9561337 w 10018568"/>
                <a:gd name="connsiteY54" fmla="*/ 47538 h 3076162"/>
                <a:gd name="connsiteX55" fmla="*/ 9611431 w 10018568"/>
                <a:gd name="connsiteY55" fmla="*/ 19416 h 3076162"/>
                <a:gd name="connsiteX56" fmla="*/ 9679205 w 10018568"/>
                <a:gd name="connsiteY56" fmla="*/ 32616 h 3076162"/>
                <a:gd name="connsiteX57" fmla="*/ 9737649 w 10018568"/>
                <a:gd name="connsiteY57" fmla="*/ 33477 h 3076162"/>
                <a:gd name="connsiteX58" fmla="*/ 9745506 w 10018568"/>
                <a:gd name="connsiteY58" fmla="*/ 112968 h 3076162"/>
                <a:gd name="connsiteX59" fmla="*/ 9789216 w 10018568"/>
                <a:gd name="connsiteY59" fmla="*/ 113254 h 3076162"/>
                <a:gd name="connsiteX60" fmla="*/ 9814754 w 10018568"/>
                <a:gd name="connsiteY60" fmla="*/ 124303 h 3076162"/>
                <a:gd name="connsiteX61" fmla="*/ 9865339 w 10018568"/>
                <a:gd name="connsiteY61" fmla="*/ 131334 h 3076162"/>
                <a:gd name="connsiteX62" fmla="*/ 9983699 w 10018568"/>
                <a:gd name="connsiteY62" fmla="*/ 140086 h 3076162"/>
                <a:gd name="connsiteX63" fmla="*/ 10018568 w 10018568"/>
                <a:gd name="connsiteY63" fmla="*/ 128607 h 3076162"/>
                <a:gd name="connsiteX64" fmla="*/ 10018568 w 10018568"/>
                <a:gd name="connsiteY64" fmla="*/ 2975056 h 3076162"/>
                <a:gd name="connsiteX65" fmla="*/ 10007763 w 10018568"/>
                <a:gd name="connsiteY65" fmla="*/ 2970895 h 3076162"/>
                <a:gd name="connsiteX66" fmla="*/ 9880564 w 10018568"/>
                <a:gd name="connsiteY66" fmla="*/ 2981083 h 3076162"/>
                <a:gd name="connsiteX67" fmla="*/ 9797565 w 10018568"/>
                <a:gd name="connsiteY67" fmla="*/ 2980652 h 3076162"/>
                <a:gd name="connsiteX68" fmla="*/ 9703761 w 10018568"/>
                <a:gd name="connsiteY68" fmla="*/ 2973335 h 3076162"/>
                <a:gd name="connsiteX69" fmla="*/ 9675277 w 10018568"/>
                <a:gd name="connsiteY69" fmla="*/ 2952242 h 3076162"/>
                <a:gd name="connsiteX70" fmla="*/ 9587366 w 10018568"/>
                <a:gd name="connsiteY70" fmla="*/ 2949229 h 3076162"/>
                <a:gd name="connsiteX71" fmla="*/ 9533343 w 10018568"/>
                <a:gd name="connsiteY71" fmla="*/ 2945355 h 3076162"/>
                <a:gd name="connsiteX72" fmla="*/ 9441504 w 10018568"/>
                <a:gd name="connsiteY72" fmla="*/ 3040629 h 3076162"/>
                <a:gd name="connsiteX73" fmla="*/ 9414984 w 10018568"/>
                <a:gd name="connsiteY73" fmla="*/ 3043212 h 3076162"/>
                <a:gd name="connsiteX74" fmla="*/ 9408108 w 10018568"/>
                <a:gd name="connsiteY74" fmla="*/ 3045938 h 3076162"/>
                <a:gd name="connsiteX75" fmla="*/ 9322654 w 10018568"/>
                <a:gd name="connsiteY75" fmla="*/ 3032450 h 3076162"/>
                <a:gd name="connsiteX76" fmla="*/ 9303500 w 10018568"/>
                <a:gd name="connsiteY76" fmla="*/ 3015806 h 3076162"/>
                <a:gd name="connsiteX77" fmla="*/ 9232779 w 10018568"/>
                <a:gd name="connsiteY77" fmla="*/ 2984526 h 3076162"/>
                <a:gd name="connsiteX78" fmla="*/ 9226886 w 10018568"/>
                <a:gd name="connsiteY78" fmla="*/ 2971613 h 3076162"/>
                <a:gd name="connsiteX79" fmla="*/ 9163532 w 10018568"/>
                <a:gd name="connsiteY79" fmla="*/ 2961425 h 3076162"/>
                <a:gd name="connsiteX80" fmla="*/ 9039279 w 10018568"/>
                <a:gd name="connsiteY80" fmla="*/ 2948081 h 3076162"/>
                <a:gd name="connsiteX81" fmla="*/ 9035350 w 10018568"/>
                <a:gd name="connsiteY81" fmla="*/ 2949516 h 3076162"/>
                <a:gd name="connsiteX82" fmla="*/ 9016196 w 10018568"/>
                <a:gd name="connsiteY82" fmla="*/ 2955686 h 3076162"/>
                <a:gd name="connsiteX83" fmla="*/ 8949895 w 10018568"/>
                <a:gd name="connsiteY83" fmla="*/ 2993422 h 3076162"/>
                <a:gd name="connsiteX84" fmla="*/ 8848234 w 10018568"/>
                <a:gd name="connsiteY84" fmla="*/ 2996866 h 3076162"/>
                <a:gd name="connsiteX85" fmla="*/ 8763762 w 10018568"/>
                <a:gd name="connsiteY85" fmla="*/ 2963721 h 3076162"/>
                <a:gd name="connsiteX86" fmla="*/ 8702863 w 10018568"/>
                <a:gd name="connsiteY86" fmla="*/ 2964582 h 3076162"/>
                <a:gd name="connsiteX87" fmla="*/ 8655716 w 10018568"/>
                <a:gd name="connsiteY87" fmla="*/ 2979504 h 3076162"/>
                <a:gd name="connsiteX88" fmla="*/ 8501996 w 10018568"/>
                <a:gd name="connsiteY88" fmla="*/ 2981370 h 3076162"/>
                <a:gd name="connsiteX89" fmla="*/ 8441097 w 10018568"/>
                <a:gd name="connsiteY89" fmla="*/ 2919815 h 3076162"/>
                <a:gd name="connsiteX90" fmla="*/ 8256928 w 10018568"/>
                <a:gd name="connsiteY90" fmla="*/ 2965012 h 3076162"/>
                <a:gd name="connsiteX91" fmla="*/ 8260857 w 10018568"/>
                <a:gd name="connsiteY91" fmla="*/ 2897575 h 3076162"/>
                <a:gd name="connsiteX92" fmla="*/ 8243177 w 10018568"/>
                <a:gd name="connsiteY92" fmla="*/ 2905466 h 3076162"/>
                <a:gd name="connsiteX93" fmla="*/ 8155758 w 10018568"/>
                <a:gd name="connsiteY93" fmla="*/ 2906184 h 3076162"/>
                <a:gd name="connsiteX94" fmla="*/ 8035434 w 10018568"/>
                <a:gd name="connsiteY94" fmla="*/ 2852234 h 3076162"/>
                <a:gd name="connsiteX95" fmla="*/ 7967659 w 10018568"/>
                <a:gd name="connsiteY95" fmla="*/ 2914219 h 3076162"/>
                <a:gd name="connsiteX96" fmla="*/ 7722100 w 10018568"/>
                <a:gd name="connsiteY96" fmla="*/ 2980652 h 3076162"/>
                <a:gd name="connsiteX97" fmla="*/ 7629770 w 10018568"/>
                <a:gd name="connsiteY97" fmla="*/ 2991844 h 3076162"/>
                <a:gd name="connsiteX98" fmla="*/ 7545298 w 10018568"/>
                <a:gd name="connsiteY98" fmla="*/ 3028576 h 3076162"/>
                <a:gd name="connsiteX99" fmla="*/ 7478506 w 10018568"/>
                <a:gd name="connsiteY99" fmla="*/ 3048090 h 3076162"/>
                <a:gd name="connsiteX100" fmla="*/ 7367022 w 10018568"/>
                <a:gd name="connsiteY100" fmla="*/ 3068608 h 3076162"/>
                <a:gd name="connsiteX101" fmla="*/ 7337555 w 10018568"/>
                <a:gd name="connsiteY101" fmla="*/ 3044646 h 3076162"/>
                <a:gd name="connsiteX102" fmla="*/ 7260450 w 10018568"/>
                <a:gd name="connsiteY102" fmla="*/ 2968026 h 3076162"/>
                <a:gd name="connsiteX103" fmla="*/ 7172048 w 10018568"/>
                <a:gd name="connsiteY103" fmla="*/ 2905466 h 3076162"/>
                <a:gd name="connsiteX104" fmla="*/ 6972654 w 10018568"/>
                <a:gd name="connsiteY104" fmla="*/ 2817941 h 3076162"/>
                <a:gd name="connsiteX105" fmla="*/ 6880816 w 10018568"/>
                <a:gd name="connsiteY105" fmla="*/ 2834872 h 3076162"/>
                <a:gd name="connsiteX106" fmla="*/ 6753124 w 10018568"/>
                <a:gd name="connsiteY106" fmla="*/ 2840755 h 3076162"/>
                <a:gd name="connsiteX107" fmla="*/ 6681422 w 10018568"/>
                <a:gd name="connsiteY107" fmla="*/ 2871174 h 3076162"/>
                <a:gd name="connsiteX108" fmla="*/ 6597440 w 10018568"/>
                <a:gd name="connsiteY108" fmla="*/ 2853955 h 3076162"/>
                <a:gd name="connsiteX109" fmla="*/ 6476626 w 10018568"/>
                <a:gd name="connsiteY109" fmla="*/ 2882796 h 3076162"/>
                <a:gd name="connsiteX110" fmla="*/ 6381840 w 10018568"/>
                <a:gd name="connsiteY110" fmla="*/ 2885522 h 3076162"/>
                <a:gd name="connsiteX111" fmla="*/ 6276249 w 10018568"/>
                <a:gd name="connsiteY111" fmla="*/ 2883370 h 3076162"/>
                <a:gd name="connsiteX112" fmla="*/ 6250220 w 10018568"/>
                <a:gd name="connsiteY112" fmla="*/ 2830137 h 3076162"/>
                <a:gd name="connsiteX113" fmla="*/ 6172623 w 10018568"/>
                <a:gd name="connsiteY113" fmla="*/ 2798427 h 3076162"/>
                <a:gd name="connsiteX114" fmla="*/ 6069980 w 10018568"/>
                <a:gd name="connsiteY114" fmla="*/ 2787809 h 3076162"/>
                <a:gd name="connsiteX115" fmla="*/ 5939342 w 10018568"/>
                <a:gd name="connsiteY115" fmla="*/ 2744620 h 3076162"/>
                <a:gd name="connsiteX116" fmla="*/ 5947200 w 10018568"/>
                <a:gd name="connsiteY116" fmla="*/ 2822963 h 3076162"/>
                <a:gd name="connsiteX117" fmla="*/ 5915278 w 10018568"/>
                <a:gd name="connsiteY117" fmla="*/ 2849507 h 3076162"/>
                <a:gd name="connsiteX118" fmla="*/ 5901526 w 10018568"/>
                <a:gd name="connsiteY118" fmla="*/ 2875622 h 3076162"/>
                <a:gd name="connsiteX119" fmla="*/ 5772362 w 10018568"/>
                <a:gd name="connsiteY119" fmla="*/ 2963147 h 3076162"/>
                <a:gd name="connsiteX120" fmla="*/ 5648109 w 10018568"/>
                <a:gd name="connsiteY120" fmla="*/ 2868160 h 3076162"/>
                <a:gd name="connsiteX121" fmla="*/ 5530241 w 10018568"/>
                <a:gd name="connsiteY121" fmla="*/ 2876913 h 3076162"/>
                <a:gd name="connsiteX122" fmla="*/ 5469343 w 10018568"/>
                <a:gd name="connsiteY122" fmla="*/ 2919241 h 3076162"/>
                <a:gd name="connsiteX123" fmla="*/ 5383397 w 10018568"/>
                <a:gd name="connsiteY123" fmla="*/ 2924406 h 3076162"/>
                <a:gd name="connsiteX124" fmla="*/ 5276824 w 10018568"/>
                <a:gd name="connsiteY124" fmla="*/ 2900444 h 3076162"/>
                <a:gd name="connsiteX125" fmla="*/ 5141767 w 10018568"/>
                <a:gd name="connsiteY125" fmla="*/ 2936316 h 3076162"/>
                <a:gd name="connsiteX126" fmla="*/ 5091673 w 10018568"/>
                <a:gd name="connsiteY126" fmla="*/ 2966017 h 3076162"/>
                <a:gd name="connsiteX127" fmla="*/ 5013585 w 10018568"/>
                <a:gd name="connsiteY127" fmla="*/ 2964008 h 3076162"/>
                <a:gd name="connsiteX128" fmla="*/ 4914379 w 10018568"/>
                <a:gd name="connsiteY128" fmla="*/ 3014371 h 3076162"/>
                <a:gd name="connsiteX129" fmla="*/ 4837274 w 10018568"/>
                <a:gd name="connsiteY129" fmla="*/ 3044646 h 3076162"/>
                <a:gd name="connsiteX130" fmla="*/ 4748873 w 10018568"/>
                <a:gd name="connsiteY130" fmla="*/ 2997440 h 3076162"/>
                <a:gd name="connsiteX131" fmla="*/ 4632478 w 10018568"/>
                <a:gd name="connsiteY131" fmla="*/ 2892840 h 3076162"/>
                <a:gd name="connsiteX132" fmla="*/ 4486616 w 10018568"/>
                <a:gd name="connsiteY132" fmla="*/ 2869739 h 3076162"/>
                <a:gd name="connsiteX133" fmla="*/ 4396250 w 10018568"/>
                <a:gd name="connsiteY133" fmla="*/ 2866295 h 3076162"/>
                <a:gd name="connsiteX134" fmla="*/ 4322582 w 10018568"/>
                <a:gd name="connsiteY134" fmla="*/ 2853238 h 3076162"/>
                <a:gd name="connsiteX135" fmla="*/ 4279364 w 10018568"/>
                <a:gd name="connsiteY135" fmla="*/ 2815071 h 3076162"/>
                <a:gd name="connsiteX136" fmla="*/ 4219447 w 10018568"/>
                <a:gd name="connsiteY136" fmla="*/ 2806318 h 3076162"/>
                <a:gd name="connsiteX137" fmla="*/ 4110419 w 10018568"/>
                <a:gd name="connsiteY137" fmla="*/ 2806462 h 3076162"/>
                <a:gd name="connsiteX138" fmla="*/ 3974871 w 10018568"/>
                <a:gd name="connsiteY138" fmla="*/ 2807610 h 3076162"/>
                <a:gd name="connsiteX139" fmla="*/ 3878611 w 10018568"/>
                <a:gd name="connsiteY139" fmla="*/ 2727115 h 3076162"/>
                <a:gd name="connsiteX140" fmla="*/ 3694933 w 10018568"/>
                <a:gd name="connsiteY140" fmla="*/ 2829133 h 3076162"/>
                <a:gd name="connsiteX141" fmla="*/ 3574609 w 10018568"/>
                <a:gd name="connsiteY141" fmla="*/ 2838746 h 3076162"/>
                <a:gd name="connsiteX142" fmla="*/ 3465582 w 10018568"/>
                <a:gd name="connsiteY142" fmla="*/ 2927276 h 3076162"/>
                <a:gd name="connsiteX143" fmla="*/ 3213638 w 10018568"/>
                <a:gd name="connsiteY143" fmla="*/ 2920102 h 3076162"/>
                <a:gd name="connsiteX144" fmla="*/ 2986741 w 10018568"/>
                <a:gd name="connsiteY144" fmla="*/ 2937176 h 3076162"/>
                <a:gd name="connsiteX145" fmla="*/ 2924370 w 10018568"/>
                <a:gd name="connsiteY145" fmla="*/ 2900731 h 3076162"/>
                <a:gd name="connsiteX146" fmla="*/ 2791767 w 10018568"/>
                <a:gd name="connsiteY146" fmla="*/ 2904749 h 3076162"/>
                <a:gd name="connsiteX147" fmla="*/ 2739694 w 10018568"/>
                <a:gd name="connsiteY147" fmla="*/ 2933199 h 3076162"/>
                <a:gd name="connsiteX148" fmla="*/ 2720737 w 10018568"/>
                <a:gd name="connsiteY148" fmla="*/ 2927758 h 3076162"/>
                <a:gd name="connsiteX149" fmla="*/ 2722274 w 10018568"/>
                <a:gd name="connsiteY149" fmla="*/ 2891728 h 3076162"/>
                <a:gd name="connsiteX150" fmla="*/ 2704840 w 10018568"/>
                <a:gd name="connsiteY150" fmla="*/ 2862851 h 3076162"/>
                <a:gd name="connsiteX151" fmla="*/ 2703857 w 10018568"/>
                <a:gd name="connsiteY151" fmla="*/ 2862421 h 3076162"/>
                <a:gd name="connsiteX152" fmla="*/ 2705331 w 10018568"/>
                <a:gd name="connsiteY152" fmla="*/ 2837311 h 3076162"/>
                <a:gd name="connsiteX153" fmla="*/ 2689615 w 10018568"/>
                <a:gd name="connsiteY153" fmla="*/ 2772743 h 3076162"/>
                <a:gd name="connsiteX154" fmla="*/ 2551611 w 10018568"/>
                <a:gd name="connsiteY154" fmla="*/ 2773891 h 3076162"/>
                <a:gd name="connsiteX155" fmla="*/ 2480890 w 10018568"/>
                <a:gd name="connsiteY155" fmla="*/ 2785944 h 3076162"/>
                <a:gd name="connsiteX156" fmla="*/ 2452405 w 10018568"/>
                <a:gd name="connsiteY156" fmla="*/ 2838459 h 3076162"/>
                <a:gd name="connsiteX157" fmla="*/ 2365969 w 10018568"/>
                <a:gd name="connsiteY157" fmla="*/ 2853094 h 3076162"/>
                <a:gd name="connsiteX158" fmla="*/ 2310963 w 10018568"/>
                <a:gd name="connsiteY158" fmla="*/ 2854242 h 3076162"/>
                <a:gd name="connsiteX159" fmla="*/ 2282478 w 10018568"/>
                <a:gd name="connsiteY159" fmla="*/ 2820667 h 3076162"/>
                <a:gd name="connsiteX160" fmla="*/ 2232384 w 10018568"/>
                <a:gd name="connsiteY160" fmla="*/ 2825832 h 3076162"/>
                <a:gd name="connsiteX161" fmla="*/ 2138580 w 10018568"/>
                <a:gd name="connsiteY161" fmla="*/ 2837168 h 3076162"/>
                <a:gd name="connsiteX162" fmla="*/ 2091433 w 10018568"/>
                <a:gd name="connsiteY162" fmla="*/ 2840037 h 3076162"/>
                <a:gd name="connsiteX163" fmla="*/ 2046250 w 10018568"/>
                <a:gd name="connsiteY163" fmla="*/ 2870169 h 3076162"/>
                <a:gd name="connsiteX164" fmla="*/ 1934276 w 10018568"/>
                <a:gd name="connsiteY164" fmla="*/ 2869595 h 3076162"/>
                <a:gd name="connsiteX165" fmla="*/ 1906773 w 10018568"/>
                <a:gd name="connsiteY165" fmla="*/ 2856682 h 3076162"/>
                <a:gd name="connsiteX166" fmla="*/ 1829667 w 10018568"/>
                <a:gd name="connsiteY166" fmla="*/ 2852951 h 3076162"/>
                <a:gd name="connsiteX167" fmla="*/ 1758946 w 10018568"/>
                <a:gd name="connsiteY167" fmla="*/ 2855390 h 3076162"/>
                <a:gd name="connsiteX168" fmla="*/ 1721130 w 10018568"/>
                <a:gd name="connsiteY168" fmla="*/ 2898292 h 3076162"/>
                <a:gd name="connsiteX169" fmla="*/ 1572813 w 10018568"/>
                <a:gd name="connsiteY169" fmla="*/ 2904175 h 3076162"/>
                <a:gd name="connsiteX170" fmla="*/ 1504547 w 10018568"/>
                <a:gd name="connsiteY170" fmla="*/ 2960851 h 3076162"/>
                <a:gd name="connsiteX171" fmla="*/ 1461820 w 10018568"/>
                <a:gd name="connsiteY171" fmla="*/ 2979074 h 3076162"/>
                <a:gd name="connsiteX172" fmla="*/ 1452980 w 10018568"/>
                <a:gd name="connsiteY172" fmla="*/ 3011071 h 3076162"/>
                <a:gd name="connsiteX173" fmla="*/ 1398466 w 10018568"/>
                <a:gd name="connsiteY173" fmla="*/ 3059282 h 3076162"/>
                <a:gd name="connsiteX174" fmla="*/ 1300242 w 10018568"/>
                <a:gd name="connsiteY174" fmla="*/ 3056125 h 3076162"/>
                <a:gd name="connsiteX175" fmla="*/ 1154871 w 10018568"/>
                <a:gd name="connsiteY175" fmla="*/ 2969747 h 3076162"/>
                <a:gd name="connsiteX176" fmla="*/ 1027672 w 10018568"/>
                <a:gd name="connsiteY176" fmla="*/ 2980078 h 3076162"/>
                <a:gd name="connsiteX177" fmla="*/ 945164 w 10018568"/>
                <a:gd name="connsiteY177" fmla="*/ 2979648 h 3076162"/>
                <a:gd name="connsiteX178" fmla="*/ 851360 w 10018568"/>
                <a:gd name="connsiteY178" fmla="*/ 2972330 h 3076162"/>
                <a:gd name="connsiteX179" fmla="*/ 822876 w 10018568"/>
                <a:gd name="connsiteY179" fmla="*/ 2951094 h 3076162"/>
                <a:gd name="connsiteX180" fmla="*/ 734474 w 10018568"/>
                <a:gd name="connsiteY180" fmla="*/ 2948081 h 3076162"/>
                <a:gd name="connsiteX181" fmla="*/ 626920 w 10018568"/>
                <a:gd name="connsiteY181" fmla="*/ 2949660 h 3076162"/>
                <a:gd name="connsiteX182" fmla="*/ 555216 w 10018568"/>
                <a:gd name="connsiteY182" fmla="*/ 3045077 h 3076162"/>
                <a:gd name="connsiteX183" fmla="*/ 469762 w 10018568"/>
                <a:gd name="connsiteY183" fmla="*/ 3031589 h 3076162"/>
                <a:gd name="connsiteX184" fmla="*/ 450608 w 10018568"/>
                <a:gd name="connsiteY184" fmla="*/ 3014945 h 3076162"/>
                <a:gd name="connsiteX185" fmla="*/ 380378 w 10018568"/>
                <a:gd name="connsiteY185" fmla="*/ 2983666 h 3076162"/>
                <a:gd name="connsiteX186" fmla="*/ 371047 w 10018568"/>
                <a:gd name="connsiteY186" fmla="*/ 2964439 h 3076162"/>
                <a:gd name="connsiteX187" fmla="*/ 269385 w 10018568"/>
                <a:gd name="connsiteY187" fmla="*/ 2918954 h 3076162"/>
                <a:gd name="connsiteX188" fmla="*/ 182949 w 10018568"/>
                <a:gd name="connsiteY188" fmla="*/ 2948655 h 3076162"/>
                <a:gd name="connsiteX189" fmla="*/ 102406 w 10018568"/>
                <a:gd name="connsiteY189" fmla="*/ 2960421 h 3076162"/>
                <a:gd name="connsiteX190" fmla="*/ 82761 w 10018568"/>
                <a:gd name="connsiteY190" fmla="*/ 2947364 h 3076162"/>
                <a:gd name="connsiteX191" fmla="*/ 14495 w 10018568"/>
                <a:gd name="connsiteY191" fmla="*/ 2948225 h 3076162"/>
                <a:gd name="connsiteX192" fmla="*/ 0 w 10018568"/>
                <a:gd name="connsiteY192" fmla="*/ 2947251 h 3076162"/>
                <a:gd name="connsiteX193" fmla="*/ 599705 w 10018568"/>
                <a:gd name="connsiteY193" fmla="*/ 105422 h 3076162"/>
                <a:gd name="connsiteX194" fmla="*/ 650493 w 10018568"/>
                <a:gd name="connsiteY194" fmla="*/ 94602 h 3076162"/>
                <a:gd name="connsiteX195" fmla="*/ 708445 w 10018568"/>
                <a:gd name="connsiteY195" fmla="*/ 47108 h 3076162"/>
                <a:gd name="connsiteX196" fmla="*/ 758539 w 10018568"/>
                <a:gd name="connsiteY196" fmla="*/ 18985 h 3076162"/>
                <a:gd name="connsiteX197" fmla="*/ 826313 w 10018568"/>
                <a:gd name="connsiteY197" fmla="*/ 32042 h 3076162"/>
                <a:gd name="connsiteX198" fmla="*/ 885248 w 10018568"/>
                <a:gd name="connsiteY198" fmla="*/ 32903 h 3076162"/>
                <a:gd name="connsiteX199" fmla="*/ 892614 w 10018568"/>
                <a:gd name="connsiteY199" fmla="*/ 112537 h 3076162"/>
                <a:gd name="connsiteX200" fmla="*/ 936324 w 10018568"/>
                <a:gd name="connsiteY200" fmla="*/ 112681 h 3076162"/>
                <a:gd name="connsiteX201" fmla="*/ 961862 w 10018568"/>
                <a:gd name="connsiteY201" fmla="*/ 123729 h 3076162"/>
                <a:gd name="connsiteX202" fmla="*/ 1012447 w 10018568"/>
                <a:gd name="connsiteY202" fmla="*/ 130760 h 3076162"/>
                <a:gd name="connsiteX203" fmla="*/ 1130807 w 10018568"/>
                <a:gd name="connsiteY203" fmla="*/ 139512 h 3076162"/>
                <a:gd name="connsiteX204" fmla="*/ 1232468 w 10018568"/>
                <a:gd name="connsiteY204" fmla="*/ 95606 h 3076162"/>
                <a:gd name="connsiteX205" fmla="*/ 1325780 w 10018568"/>
                <a:gd name="connsiteY205" fmla="*/ 48830 h 3076162"/>
                <a:gd name="connsiteX206" fmla="*/ 1477045 w 10018568"/>
                <a:gd name="connsiteY206" fmla="*/ 64039 h 3076162"/>
                <a:gd name="connsiteX207" fmla="*/ 1589020 w 10018568"/>
                <a:gd name="connsiteY207" fmla="*/ 66622 h 3076162"/>
                <a:gd name="connsiteX208" fmla="*/ 1629782 w 10018568"/>
                <a:gd name="connsiteY208" fmla="*/ 96323 h 3076162"/>
                <a:gd name="connsiteX209" fmla="*/ 1686261 w 10018568"/>
                <a:gd name="connsiteY209" fmla="*/ 99193 h 3076162"/>
                <a:gd name="connsiteX210" fmla="*/ 1767295 w 10018568"/>
                <a:gd name="connsiteY210" fmla="*/ 143386 h 3076162"/>
                <a:gd name="connsiteX211" fmla="*/ 1826230 w 10018568"/>
                <a:gd name="connsiteY211" fmla="*/ 162183 h 3076162"/>
                <a:gd name="connsiteX212" fmla="*/ 1866501 w 10018568"/>
                <a:gd name="connsiteY212" fmla="*/ 191597 h 3076162"/>
                <a:gd name="connsiteX213" fmla="*/ 2009908 w 10018568"/>
                <a:gd name="connsiteY213" fmla="*/ 190880 h 3076162"/>
                <a:gd name="connsiteX214" fmla="*/ 2180325 w 10018568"/>
                <a:gd name="connsiteY214" fmla="*/ 189732 h 3076162"/>
                <a:gd name="connsiteX215" fmla="*/ 2290336 w 10018568"/>
                <a:gd name="connsiteY215" fmla="*/ 253009 h 3076162"/>
                <a:gd name="connsiteX216" fmla="*/ 2511830 w 10018568"/>
                <a:gd name="connsiteY216" fmla="*/ 206233 h 3076162"/>
                <a:gd name="connsiteX217" fmla="*/ 2576167 w 10018568"/>
                <a:gd name="connsiteY217" fmla="*/ 146973 h 3076162"/>
                <a:gd name="connsiteX218" fmla="*/ 2679301 w 10018568"/>
                <a:gd name="connsiteY218" fmla="*/ 142095 h 3076162"/>
                <a:gd name="connsiteX219" fmla="*/ 2730378 w 10018568"/>
                <a:gd name="connsiteY219" fmla="*/ 127029 h 3076162"/>
                <a:gd name="connsiteX220" fmla="*/ 2797661 w 10018568"/>
                <a:gd name="connsiteY220" fmla="*/ 126312 h 3076162"/>
                <a:gd name="connsiteX221" fmla="*/ 2864453 w 10018568"/>
                <a:gd name="connsiteY221" fmla="*/ 111102 h 3076162"/>
                <a:gd name="connsiteX222" fmla="*/ 2979374 w 10018568"/>
                <a:gd name="connsiteY222" fmla="*/ 171079 h 3076162"/>
                <a:gd name="connsiteX223" fmla="*/ 3094296 w 10018568"/>
                <a:gd name="connsiteY223" fmla="*/ 207524 h 3076162"/>
                <a:gd name="connsiteX224" fmla="*/ 3203815 w 10018568"/>
                <a:gd name="connsiteY224" fmla="*/ 142812 h 3076162"/>
                <a:gd name="connsiteX225" fmla="*/ 3305477 w 10018568"/>
                <a:gd name="connsiteY225" fmla="*/ 159887 h 3076162"/>
                <a:gd name="connsiteX226" fmla="*/ 3416470 w 10018568"/>
                <a:gd name="connsiteY226" fmla="*/ 139943 h 3076162"/>
                <a:gd name="connsiteX227" fmla="*/ 3499959 w 10018568"/>
                <a:gd name="connsiteY227" fmla="*/ 78675 h 3076162"/>
                <a:gd name="connsiteX228" fmla="*/ 3614881 w 10018568"/>
                <a:gd name="connsiteY228" fmla="*/ 163905 h 3076162"/>
                <a:gd name="connsiteX229" fmla="*/ 3830974 w 10018568"/>
                <a:gd name="connsiteY229" fmla="*/ 175240 h 3076162"/>
                <a:gd name="connsiteX230" fmla="*/ 3889907 w 10018568"/>
                <a:gd name="connsiteY230" fmla="*/ 172514 h 3076162"/>
                <a:gd name="connsiteX231" fmla="*/ 3949332 w 10018568"/>
                <a:gd name="connsiteY231" fmla="*/ 142812 h 3076162"/>
                <a:gd name="connsiteX232" fmla="*/ 4077023 w 10018568"/>
                <a:gd name="connsiteY232" fmla="*/ 159313 h 3076162"/>
                <a:gd name="connsiteX233" fmla="*/ 4253826 w 10018568"/>
                <a:gd name="connsiteY233" fmla="*/ 239091 h 3076162"/>
                <a:gd name="connsiteX234" fmla="*/ 4331422 w 10018568"/>
                <a:gd name="connsiteY234" fmla="*/ 238086 h 3076162"/>
                <a:gd name="connsiteX235" fmla="*/ 4374150 w 10018568"/>
                <a:gd name="connsiteY235" fmla="*/ 253152 h 3076162"/>
                <a:gd name="connsiteX236" fmla="*/ 4434066 w 10018568"/>
                <a:gd name="connsiteY236" fmla="*/ 193462 h 3076162"/>
                <a:gd name="connsiteX237" fmla="*/ 4583857 w 10018568"/>
                <a:gd name="connsiteY237" fmla="*/ 191023 h 3076162"/>
                <a:gd name="connsiteX238" fmla="*/ 4689938 w 10018568"/>
                <a:gd name="connsiteY238" fmla="*/ 147834 h 3076162"/>
                <a:gd name="connsiteX239" fmla="*/ 4721861 w 10018568"/>
                <a:gd name="connsiteY239" fmla="*/ 98045 h 3076162"/>
                <a:gd name="connsiteX240" fmla="*/ 4803878 w 10018568"/>
                <a:gd name="connsiteY240" fmla="*/ 116268 h 3076162"/>
                <a:gd name="connsiteX241" fmla="*/ 4872143 w 10018568"/>
                <a:gd name="connsiteY241" fmla="*/ 128751 h 3076162"/>
                <a:gd name="connsiteX242" fmla="*/ 4912906 w 10018568"/>
                <a:gd name="connsiteY242" fmla="*/ 96754 h 3076162"/>
                <a:gd name="connsiteX243" fmla="*/ 5040597 w 10018568"/>
                <a:gd name="connsiteY243" fmla="*/ 95176 h 3076162"/>
                <a:gd name="connsiteX244" fmla="*/ 5108371 w 10018568"/>
                <a:gd name="connsiteY244" fmla="*/ 124303 h 3076162"/>
                <a:gd name="connsiteX245" fmla="*/ 5176145 w 10018568"/>
                <a:gd name="connsiteY245" fmla="*/ 127603 h 3076162"/>
                <a:gd name="connsiteX246" fmla="*/ 5306783 w 10018568"/>
                <a:gd name="connsiteY246" fmla="*/ 112107 h 3076162"/>
                <a:gd name="connsiteX247" fmla="*/ 5433491 w 10018568"/>
                <a:gd name="connsiteY247" fmla="*/ 50982 h 3076162"/>
                <a:gd name="connsiteX248" fmla="*/ 5476218 w 10018568"/>
                <a:gd name="connsiteY248" fmla="*/ 28025 h 3076162"/>
                <a:gd name="connsiteX249" fmla="*/ 5531715 w 10018568"/>
                <a:gd name="connsiteY249" fmla="*/ 16546 h 3076162"/>
                <a:gd name="connsiteX250" fmla="*/ 5582300 w 10018568"/>
                <a:gd name="connsiteY250" fmla="*/ 16259 h 3076162"/>
                <a:gd name="connsiteX251" fmla="*/ 5653512 w 10018568"/>
                <a:gd name="connsiteY251" fmla="*/ 33334 h 3076162"/>
                <a:gd name="connsiteX252" fmla="*/ 5735528 w 10018568"/>
                <a:gd name="connsiteY252" fmla="*/ 33334 h 3076162"/>
                <a:gd name="connsiteX253" fmla="*/ 5764013 w 10018568"/>
                <a:gd name="connsiteY253" fmla="*/ 12241 h 3076162"/>
                <a:gd name="connsiteX254" fmla="*/ 5797194 w 10018568"/>
                <a:gd name="connsiteY254" fmla="*/ 1090 h 307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0018568" h="3076162">
                  <a:moveTo>
                    <a:pt x="2720555" y="2927706"/>
                  </a:moveTo>
                  <a:lnTo>
                    <a:pt x="2720737" y="2927758"/>
                  </a:lnTo>
                  <a:lnTo>
                    <a:pt x="2720555" y="2932011"/>
                  </a:lnTo>
                  <a:close/>
                  <a:moveTo>
                    <a:pt x="5797194" y="1090"/>
                  </a:moveTo>
                  <a:cubicBezTo>
                    <a:pt x="5829240" y="-3793"/>
                    <a:pt x="5858799" y="8475"/>
                    <a:pt x="5894160" y="23003"/>
                  </a:cubicBezTo>
                  <a:cubicBezTo>
                    <a:pt x="5936396" y="40651"/>
                    <a:pt x="5963898" y="53278"/>
                    <a:pt x="6001223" y="80397"/>
                  </a:cubicBezTo>
                  <a:cubicBezTo>
                    <a:pt x="6030199" y="101489"/>
                    <a:pt x="6050335" y="103928"/>
                    <a:pt x="6086186" y="115120"/>
                  </a:cubicBezTo>
                  <a:cubicBezTo>
                    <a:pt x="6121547" y="126312"/>
                    <a:pt x="6133825" y="143817"/>
                    <a:pt x="6174588" y="143386"/>
                  </a:cubicBezTo>
                  <a:cubicBezTo>
                    <a:pt x="6216332" y="142812"/>
                    <a:pt x="6267900" y="151421"/>
                    <a:pt x="6307190" y="140660"/>
                  </a:cubicBezTo>
                  <a:cubicBezTo>
                    <a:pt x="6309645" y="131907"/>
                    <a:pt x="6311118" y="123011"/>
                    <a:pt x="6312592" y="114259"/>
                  </a:cubicBezTo>
                  <a:cubicBezTo>
                    <a:pt x="6338621" y="102493"/>
                    <a:pt x="6415236" y="107515"/>
                    <a:pt x="6446176" y="111246"/>
                  </a:cubicBezTo>
                  <a:cubicBezTo>
                    <a:pt x="6474661" y="114833"/>
                    <a:pt x="6500199" y="124016"/>
                    <a:pt x="6530157" y="130903"/>
                  </a:cubicBezTo>
                  <a:cubicBezTo>
                    <a:pt x="6570429" y="140230"/>
                    <a:pt x="6595476" y="147260"/>
                    <a:pt x="6638694" y="139799"/>
                  </a:cubicBezTo>
                  <a:cubicBezTo>
                    <a:pt x="6672582" y="134060"/>
                    <a:pt x="6746740" y="102924"/>
                    <a:pt x="6772278" y="122581"/>
                  </a:cubicBezTo>
                  <a:cubicBezTo>
                    <a:pt x="6799290" y="143673"/>
                    <a:pt x="6765402" y="186719"/>
                    <a:pt x="6786520" y="204511"/>
                  </a:cubicBezTo>
                  <a:cubicBezTo>
                    <a:pt x="6798308" y="214268"/>
                    <a:pt x="6821390" y="205228"/>
                    <a:pt x="6835142" y="206376"/>
                  </a:cubicBezTo>
                  <a:cubicBezTo>
                    <a:pt x="6855277" y="208241"/>
                    <a:pt x="6857733" y="213981"/>
                    <a:pt x="6872466" y="218716"/>
                  </a:cubicBezTo>
                  <a:cubicBezTo>
                    <a:pt x="6887691" y="223738"/>
                    <a:pt x="6913229" y="237799"/>
                    <a:pt x="6927962" y="236364"/>
                  </a:cubicBezTo>
                  <a:cubicBezTo>
                    <a:pt x="6949080" y="234356"/>
                    <a:pt x="6957921" y="213263"/>
                    <a:pt x="6978548" y="207524"/>
                  </a:cubicBezTo>
                  <a:cubicBezTo>
                    <a:pt x="7015873" y="197337"/>
                    <a:pt x="7044848" y="215416"/>
                    <a:pt x="7080700" y="191597"/>
                  </a:cubicBezTo>
                  <a:cubicBezTo>
                    <a:pt x="7096907" y="180979"/>
                    <a:pt x="7103783" y="164479"/>
                    <a:pt x="7120972" y="158022"/>
                  </a:cubicBezTo>
                  <a:cubicBezTo>
                    <a:pt x="7138161" y="151708"/>
                    <a:pt x="7172540" y="159313"/>
                    <a:pt x="7190711" y="159313"/>
                  </a:cubicBezTo>
                  <a:cubicBezTo>
                    <a:pt x="7229018" y="159457"/>
                    <a:pt x="7275674" y="168066"/>
                    <a:pt x="7309562" y="148121"/>
                  </a:cubicBezTo>
                  <a:cubicBezTo>
                    <a:pt x="7332152" y="135064"/>
                    <a:pt x="7356708" y="109954"/>
                    <a:pt x="7376354" y="92449"/>
                  </a:cubicBezTo>
                  <a:cubicBezTo>
                    <a:pt x="7398945" y="72505"/>
                    <a:pt x="7411714" y="36347"/>
                    <a:pt x="7443636" y="30894"/>
                  </a:cubicBezTo>
                  <a:cubicBezTo>
                    <a:pt x="7478015" y="25155"/>
                    <a:pt x="7508955" y="53135"/>
                    <a:pt x="7546280" y="48686"/>
                  </a:cubicBezTo>
                  <a:cubicBezTo>
                    <a:pt x="7583114" y="44238"/>
                    <a:pt x="7592446" y="31181"/>
                    <a:pt x="7630262" y="40364"/>
                  </a:cubicBezTo>
                  <a:cubicBezTo>
                    <a:pt x="7677900" y="52274"/>
                    <a:pt x="7787419" y="39503"/>
                    <a:pt x="7816395" y="89580"/>
                  </a:cubicBezTo>
                  <a:cubicBezTo>
                    <a:pt x="7828673" y="76236"/>
                    <a:pt x="7847335" y="49547"/>
                    <a:pt x="7866489" y="46678"/>
                  </a:cubicBezTo>
                  <a:cubicBezTo>
                    <a:pt x="7904796" y="41082"/>
                    <a:pt x="7907743" y="74514"/>
                    <a:pt x="7921985" y="92162"/>
                  </a:cubicBezTo>
                  <a:cubicBezTo>
                    <a:pt x="7954399" y="134777"/>
                    <a:pt x="8039363" y="122581"/>
                    <a:pt x="8039363" y="188441"/>
                  </a:cubicBezTo>
                  <a:cubicBezTo>
                    <a:pt x="8056061" y="194036"/>
                    <a:pt x="8069812" y="187723"/>
                    <a:pt x="8086510" y="189588"/>
                  </a:cubicBezTo>
                  <a:cubicBezTo>
                    <a:pt x="8111066" y="192315"/>
                    <a:pt x="8131693" y="205659"/>
                    <a:pt x="8152811" y="217137"/>
                  </a:cubicBezTo>
                  <a:cubicBezTo>
                    <a:pt x="8155266" y="209389"/>
                    <a:pt x="8156740" y="201785"/>
                    <a:pt x="8157722" y="193893"/>
                  </a:cubicBezTo>
                  <a:cubicBezTo>
                    <a:pt x="8185716" y="183132"/>
                    <a:pt x="8236301" y="190880"/>
                    <a:pt x="8266259" y="190880"/>
                  </a:cubicBezTo>
                  <a:cubicBezTo>
                    <a:pt x="8305549" y="190880"/>
                    <a:pt x="8344347" y="190880"/>
                    <a:pt x="8383145" y="190880"/>
                  </a:cubicBezTo>
                  <a:cubicBezTo>
                    <a:pt x="8430784" y="190880"/>
                    <a:pt x="8489718" y="183706"/>
                    <a:pt x="8540303" y="187436"/>
                  </a:cubicBezTo>
                  <a:cubicBezTo>
                    <a:pt x="8571243" y="179544"/>
                    <a:pt x="8590888" y="167922"/>
                    <a:pt x="8629686" y="184423"/>
                  </a:cubicBezTo>
                  <a:cubicBezTo>
                    <a:pt x="8650804" y="193319"/>
                    <a:pt x="8664065" y="204367"/>
                    <a:pt x="8684692" y="206807"/>
                  </a:cubicBezTo>
                  <a:cubicBezTo>
                    <a:pt x="8690585" y="206807"/>
                    <a:pt x="8695987" y="206807"/>
                    <a:pt x="8701881" y="206807"/>
                  </a:cubicBezTo>
                  <a:cubicBezTo>
                    <a:pt x="8716123" y="204511"/>
                    <a:pt x="8722999" y="198054"/>
                    <a:pt x="8735277" y="194467"/>
                  </a:cubicBezTo>
                  <a:cubicBezTo>
                    <a:pt x="8750993" y="189732"/>
                    <a:pt x="8768673" y="195902"/>
                    <a:pt x="8782915" y="188297"/>
                  </a:cubicBezTo>
                  <a:cubicBezTo>
                    <a:pt x="8798140" y="180549"/>
                    <a:pt x="8795684" y="163905"/>
                    <a:pt x="8812382" y="160318"/>
                  </a:cubicBezTo>
                  <a:cubicBezTo>
                    <a:pt x="8816311" y="169070"/>
                    <a:pt x="8816802" y="179688"/>
                    <a:pt x="8817293" y="190162"/>
                  </a:cubicBezTo>
                  <a:cubicBezTo>
                    <a:pt x="8840376" y="188154"/>
                    <a:pt x="8860021" y="192602"/>
                    <a:pt x="8865914" y="216420"/>
                  </a:cubicBezTo>
                  <a:cubicBezTo>
                    <a:pt x="8879665" y="198054"/>
                    <a:pt x="8898328" y="212259"/>
                    <a:pt x="8917482" y="207667"/>
                  </a:cubicBezTo>
                  <a:cubicBezTo>
                    <a:pt x="8930742" y="204511"/>
                    <a:pt x="8938600" y="195328"/>
                    <a:pt x="8949404" y="187723"/>
                  </a:cubicBezTo>
                  <a:cubicBezTo>
                    <a:pt x="8988203" y="160031"/>
                    <a:pt x="9001954" y="142669"/>
                    <a:pt x="9052048" y="143530"/>
                  </a:cubicBezTo>
                  <a:cubicBezTo>
                    <a:pt x="9094284" y="144247"/>
                    <a:pt x="9121787" y="148695"/>
                    <a:pt x="9162058" y="157878"/>
                  </a:cubicBezTo>
                  <a:cubicBezTo>
                    <a:pt x="9180230" y="161896"/>
                    <a:pt x="9195454" y="158739"/>
                    <a:pt x="9213626" y="166631"/>
                  </a:cubicBezTo>
                  <a:cubicBezTo>
                    <a:pt x="9227868" y="173088"/>
                    <a:pt x="9236708" y="185140"/>
                    <a:pt x="9250460" y="189445"/>
                  </a:cubicBezTo>
                  <a:cubicBezTo>
                    <a:pt x="9269613" y="155726"/>
                    <a:pt x="9282873" y="145682"/>
                    <a:pt x="9303991" y="148121"/>
                  </a:cubicBezTo>
                  <a:cubicBezTo>
                    <a:pt x="9309394" y="145539"/>
                    <a:pt x="9314796" y="142669"/>
                    <a:pt x="9322654" y="139943"/>
                  </a:cubicBezTo>
                  <a:cubicBezTo>
                    <a:pt x="9381588" y="118420"/>
                    <a:pt x="9442978" y="108520"/>
                    <a:pt x="9502894" y="95032"/>
                  </a:cubicBezTo>
                  <a:cubicBezTo>
                    <a:pt x="9542184" y="86279"/>
                    <a:pt x="9542184" y="71788"/>
                    <a:pt x="9561337" y="47538"/>
                  </a:cubicBezTo>
                  <a:cubicBezTo>
                    <a:pt x="9574597" y="30464"/>
                    <a:pt x="9582455" y="16976"/>
                    <a:pt x="9611431" y="19416"/>
                  </a:cubicBezTo>
                  <a:cubicBezTo>
                    <a:pt x="9634023" y="21424"/>
                    <a:pt x="9652685" y="33047"/>
                    <a:pt x="9679205" y="32616"/>
                  </a:cubicBezTo>
                  <a:cubicBezTo>
                    <a:pt x="9691483" y="32329"/>
                    <a:pt x="9728317" y="26159"/>
                    <a:pt x="9737649" y="33477"/>
                  </a:cubicBezTo>
                  <a:cubicBezTo>
                    <a:pt x="9766133" y="55000"/>
                    <a:pt x="9696886" y="93454"/>
                    <a:pt x="9745506" y="112968"/>
                  </a:cubicBezTo>
                  <a:cubicBezTo>
                    <a:pt x="9754838" y="116842"/>
                    <a:pt x="9777429" y="110815"/>
                    <a:pt x="9789216" y="113254"/>
                  </a:cubicBezTo>
                  <a:cubicBezTo>
                    <a:pt x="9799038" y="115120"/>
                    <a:pt x="9805423" y="122151"/>
                    <a:pt x="9814754" y="124303"/>
                  </a:cubicBezTo>
                  <a:cubicBezTo>
                    <a:pt x="9831943" y="128464"/>
                    <a:pt x="9848150" y="127316"/>
                    <a:pt x="9865339" y="131334"/>
                  </a:cubicBezTo>
                  <a:cubicBezTo>
                    <a:pt x="9905611" y="140660"/>
                    <a:pt x="9940480" y="150274"/>
                    <a:pt x="9983699" y="140086"/>
                  </a:cubicBezTo>
                  <a:cubicBezTo>
                    <a:pt x="9995977" y="137217"/>
                    <a:pt x="10007272" y="133055"/>
                    <a:pt x="10018568" y="128607"/>
                  </a:cubicBezTo>
                  <a:lnTo>
                    <a:pt x="10018568" y="2975056"/>
                  </a:lnTo>
                  <a:cubicBezTo>
                    <a:pt x="10015130" y="2973622"/>
                    <a:pt x="10011201" y="2971900"/>
                    <a:pt x="10007763" y="2970895"/>
                  </a:cubicBezTo>
                  <a:cubicBezTo>
                    <a:pt x="9967001" y="2959273"/>
                    <a:pt x="9924764" y="2980222"/>
                    <a:pt x="9880564" y="2981083"/>
                  </a:cubicBezTo>
                  <a:cubicBezTo>
                    <a:pt x="9853061" y="2981657"/>
                    <a:pt x="9825068" y="2980652"/>
                    <a:pt x="9797565" y="2980652"/>
                  </a:cubicBezTo>
                  <a:cubicBezTo>
                    <a:pt x="9766624" y="2980652"/>
                    <a:pt x="9732246" y="2986392"/>
                    <a:pt x="9703761" y="2973335"/>
                  </a:cubicBezTo>
                  <a:cubicBezTo>
                    <a:pt x="9692957" y="2968600"/>
                    <a:pt x="9684608" y="2956116"/>
                    <a:pt x="9675277" y="2952242"/>
                  </a:cubicBezTo>
                  <a:cubicBezTo>
                    <a:pt x="9650230" y="2941624"/>
                    <a:pt x="9614378" y="2949229"/>
                    <a:pt x="9587366" y="2949229"/>
                  </a:cubicBezTo>
                  <a:cubicBezTo>
                    <a:pt x="9576071" y="2949229"/>
                    <a:pt x="9554462" y="2946646"/>
                    <a:pt x="9533343" y="2945355"/>
                  </a:cubicBezTo>
                  <a:cubicBezTo>
                    <a:pt x="9516645" y="2988401"/>
                    <a:pt x="9497983" y="3026998"/>
                    <a:pt x="9441504" y="3040629"/>
                  </a:cubicBezTo>
                  <a:cubicBezTo>
                    <a:pt x="9431682" y="3042925"/>
                    <a:pt x="9423333" y="3043499"/>
                    <a:pt x="9414984" y="3043212"/>
                  </a:cubicBezTo>
                  <a:cubicBezTo>
                    <a:pt x="9413020" y="3044216"/>
                    <a:pt x="9411055" y="3045364"/>
                    <a:pt x="9408108" y="3045938"/>
                  </a:cubicBezTo>
                  <a:cubicBezTo>
                    <a:pt x="9382570" y="3051534"/>
                    <a:pt x="9345245" y="3043212"/>
                    <a:pt x="9322654" y="3032450"/>
                  </a:cubicBezTo>
                  <a:cubicBezTo>
                    <a:pt x="9316760" y="3029868"/>
                    <a:pt x="9309394" y="3018245"/>
                    <a:pt x="9303500" y="3015806"/>
                  </a:cubicBezTo>
                  <a:cubicBezTo>
                    <a:pt x="9276489" y="3005045"/>
                    <a:pt x="9253406" y="3008919"/>
                    <a:pt x="9232779" y="2984526"/>
                  </a:cubicBezTo>
                  <a:cubicBezTo>
                    <a:pt x="9229833" y="2980652"/>
                    <a:pt x="9228359" y="2975917"/>
                    <a:pt x="9226886" y="2971613"/>
                  </a:cubicBezTo>
                  <a:cubicBezTo>
                    <a:pt x="9206750" y="2964726"/>
                    <a:pt x="9186614" y="2964726"/>
                    <a:pt x="9163532" y="2961425"/>
                  </a:cubicBezTo>
                  <a:cubicBezTo>
                    <a:pt x="9125716" y="2955829"/>
                    <a:pt x="9079550" y="2941624"/>
                    <a:pt x="9039279" y="2948081"/>
                  </a:cubicBezTo>
                  <a:cubicBezTo>
                    <a:pt x="9037805" y="2948655"/>
                    <a:pt x="9036823" y="2949229"/>
                    <a:pt x="9035350" y="2949516"/>
                  </a:cubicBezTo>
                  <a:cubicBezTo>
                    <a:pt x="9028965" y="2951668"/>
                    <a:pt x="9022581" y="2953821"/>
                    <a:pt x="9016196" y="2955686"/>
                  </a:cubicBezTo>
                  <a:cubicBezTo>
                    <a:pt x="8994587" y="2966160"/>
                    <a:pt x="8973960" y="2986822"/>
                    <a:pt x="8949895" y="2993422"/>
                  </a:cubicBezTo>
                  <a:cubicBezTo>
                    <a:pt x="8919446" y="3001888"/>
                    <a:pt x="8880157" y="2998157"/>
                    <a:pt x="8848234" y="2996866"/>
                  </a:cubicBezTo>
                  <a:cubicBezTo>
                    <a:pt x="8809436" y="2995431"/>
                    <a:pt x="8799613" y="2970752"/>
                    <a:pt x="8763762" y="2963721"/>
                  </a:cubicBezTo>
                  <a:cubicBezTo>
                    <a:pt x="8745590" y="2960134"/>
                    <a:pt x="8723490" y="2963004"/>
                    <a:pt x="8702863" y="2964582"/>
                  </a:cubicBezTo>
                  <a:cubicBezTo>
                    <a:pt x="8687638" y="2970465"/>
                    <a:pt x="8672414" y="2976061"/>
                    <a:pt x="8655716" y="2979504"/>
                  </a:cubicBezTo>
                  <a:cubicBezTo>
                    <a:pt x="8612497" y="2988544"/>
                    <a:pt x="8547179" y="2987396"/>
                    <a:pt x="8501996" y="2981370"/>
                  </a:cubicBezTo>
                  <a:cubicBezTo>
                    <a:pt x="8452884" y="2974913"/>
                    <a:pt x="8444535" y="2963004"/>
                    <a:pt x="8441097" y="2919815"/>
                  </a:cubicBezTo>
                  <a:cubicBezTo>
                    <a:pt x="8411139" y="2910345"/>
                    <a:pt x="8267241" y="2930289"/>
                    <a:pt x="8256928" y="2965012"/>
                  </a:cubicBezTo>
                  <a:lnTo>
                    <a:pt x="8260857" y="2897575"/>
                  </a:lnTo>
                  <a:cubicBezTo>
                    <a:pt x="8254963" y="2899870"/>
                    <a:pt x="8249070" y="2902023"/>
                    <a:pt x="8243177" y="2905466"/>
                  </a:cubicBezTo>
                  <a:cubicBezTo>
                    <a:pt x="8203887" y="2927993"/>
                    <a:pt x="8197011" y="2925267"/>
                    <a:pt x="8155758" y="2906184"/>
                  </a:cubicBezTo>
                  <a:cubicBezTo>
                    <a:pt x="8122362" y="2890687"/>
                    <a:pt x="8071776" y="2846064"/>
                    <a:pt x="8035434" y="2852234"/>
                  </a:cubicBezTo>
                  <a:cubicBezTo>
                    <a:pt x="8004002" y="2857399"/>
                    <a:pt x="7992215" y="2895996"/>
                    <a:pt x="7967659" y="2914219"/>
                  </a:cubicBezTo>
                  <a:cubicBezTo>
                    <a:pt x="7902341" y="2962573"/>
                    <a:pt x="7801662" y="2980939"/>
                    <a:pt x="7722100" y="2980652"/>
                  </a:cubicBezTo>
                  <a:cubicBezTo>
                    <a:pt x="7688704" y="2980509"/>
                    <a:pt x="7660220" y="2977496"/>
                    <a:pt x="7629770" y="2991844"/>
                  </a:cubicBezTo>
                  <a:cubicBezTo>
                    <a:pt x="7595392" y="3007771"/>
                    <a:pt x="7584588" y="3027285"/>
                    <a:pt x="7545298" y="3028576"/>
                  </a:cubicBezTo>
                  <a:cubicBezTo>
                    <a:pt x="7510428" y="3029581"/>
                    <a:pt x="7506008" y="3032881"/>
                    <a:pt x="7478506" y="3048090"/>
                  </a:cubicBezTo>
                  <a:cubicBezTo>
                    <a:pt x="7443636" y="3067174"/>
                    <a:pt x="7406312" y="3087548"/>
                    <a:pt x="7367022" y="3068608"/>
                  </a:cubicBezTo>
                  <a:cubicBezTo>
                    <a:pt x="7352288" y="3061434"/>
                    <a:pt x="7347868" y="3056412"/>
                    <a:pt x="7337555" y="3044646"/>
                  </a:cubicBezTo>
                  <a:cubicBezTo>
                    <a:pt x="7312999" y="3015806"/>
                    <a:pt x="7292372" y="2994140"/>
                    <a:pt x="7260450" y="2968026"/>
                  </a:cubicBezTo>
                  <a:cubicBezTo>
                    <a:pt x="7231474" y="2944207"/>
                    <a:pt x="7204953" y="2923832"/>
                    <a:pt x="7172048" y="2905466"/>
                  </a:cubicBezTo>
                  <a:cubicBezTo>
                    <a:pt x="7108694" y="2869595"/>
                    <a:pt x="7045831" y="2841759"/>
                    <a:pt x="6972654" y="2817941"/>
                  </a:cubicBezTo>
                  <a:cubicBezTo>
                    <a:pt x="6918140" y="2800005"/>
                    <a:pt x="6924525" y="2817654"/>
                    <a:pt x="6880816" y="2834872"/>
                  </a:cubicBezTo>
                  <a:cubicBezTo>
                    <a:pt x="6843000" y="2850081"/>
                    <a:pt x="6793888" y="2830137"/>
                    <a:pt x="6753124" y="2840755"/>
                  </a:cubicBezTo>
                  <a:cubicBezTo>
                    <a:pt x="6727096" y="2847499"/>
                    <a:pt x="6709906" y="2868304"/>
                    <a:pt x="6681422" y="2871174"/>
                  </a:cubicBezTo>
                  <a:cubicBezTo>
                    <a:pt x="6653428" y="2874043"/>
                    <a:pt x="6623960" y="2861847"/>
                    <a:pt x="6597440" y="2853955"/>
                  </a:cubicBezTo>
                  <a:cubicBezTo>
                    <a:pt x="6557168" y="2842046"/>
                    <a:pt x="6476626" y="2816506"/>
                    <a:pt x="6476626" y="2882796"/>
                  </a:cubicBezTo>
                  <a:cubicBezTo>
                    <a:pt x="6448632" y="2891118"/>
                    <a:pt x="6409833" y="2885522"/>
                    <a:pt x="6381840" y="2885522"/>
                  </a:cubicBezTo>
                  <a:cubicBezTo>
                    <a:pt x="6351390" y="2885522"/>
                    <a:pt x="6304243" y="2894848"/>
                    <a:pt x="6276249" y="2883370"/>
                  </a:cubicBezTo>
                  <a:cubicBezTo>
                    <a:pt x="6273794" y="2847786"/>
                    <a:pt x="6276249" y="2850655"/>
                    <a:pt x="6250220" y="2830137"/>
                  </a:cubicBezTo>
                  <a:cubicBezTo>
                    <a:pt x="6225664" y="2811197"/>
                    <a:pt x="6204055" y="2804884"/>
                    <a:pt x="6172623" y="2798427"/>
                  </a:cubicBezTo>
                  <a:cubicBezTo>
                    <a:pt x="6138245" y="2791253"/>
                    <a:pt x="6103866" y="2794840"/>
                    <a:pt x="6069980" y="2787809"/>
                  </a:cubicBezTo>
                  <a:cubicBezTo>
                    <a:pt x="6026761" y="2778769"/>
                    <a:pt x="5984525" y="2744620"/>
                    <a:pt x="5939342" y="2744620"/>
                  </a:cubicBezTo>
                  <a:cubicBezTo>
                    <a:pt x="5932958" y="2770878"/>
                    <a:pt x="5952603" y="2801440"/>
                    <a:pt x="5947200" y="2822963"/>
                  </a:cubicBezTo>
                  <a:cubicBezTo>
                    <a:pt x="5943271" y="2838746"/>
                    <a:pt x="5924118" y="2838172"/>
                    <a:pt x="5915278" y="2849507"/>
                  </a:cubicBezTo>
                  <a:cubicBezTo>
                    <a:pt x="5908402" y="2857686"/>
                    <a:pt x="5907420" y="2867443"/>
                    <a:pt x="5901526" y="2875622"/>
                  </a:cubicBezTo>
                  <a:cubicBezTo>
                    <a:pt x="5865675" y="2925985"/>
                    <a:pt x="5822947" y="2935598"/>
                    <a:pt x="5772362" y="2963147"/>
                  </a:cubicBezTo>
                  <a:cubicBezTo>
                    <a:pt x="5746824" y="2920245"/>
                    <a:pt x="5701641" y="2875478"/>
                    <a:pt x="5648109" y="2868160"/>
                  </a:cubicBezTo>
                  <a:cubicBezTo>
                    <a:pt x="5616678" y="2863856"/>
                    <a:pt x="5555779" y="2862564"/>
                    <a:pt x="5530241" y="2876913"/>
                  </a:cubicBezTo>
                  <a:cubicBezTo>
                    <a:pt x="5504703" y="2891405"/>
                    <a:pt x="5499301" y="2909053"/>
                    <a:pt x="5469343" y="2919241"/>
                  </a:cubicBezTo>
                  <a:cubicBezTo>
                    <a:pt x="5439384" y="2929572"/>
                    <a:pt x="5412373" y="2933015"/>
                    <a:pt x="5383397" y="2924406"/>
                  </a:cubicBezTo>
                  <a:cubicBezTo>
                    <a:pt x="5347054" y="2913502"/>
                    <a:pt x="5317096" y="2896427"/>
                    <a:pt x="5276824" y="2900444"/>
                  </a:cubicBezTo>
                  <a:cubicBezTo>
                    <a:pt x="5238026" y="2904175"/>
                    <a:pt x="5176636" y="2919384"/>
                    <a:pt x="5141767" y="2936316"/>
                  </a:cubicBezTo>
                  <a:cubicBezTo>
                    <a:pt x="5122613" y="2945355"/>
                    <a:pt x="5114264" y="2961425"/>
                    <a:pt x="5091673" y="2966017"/>
                  </a:cubicBezTo>
                  <a:cubicBezTo>
                    <a:pt x="5067608" y="2971039"/>
                    <a:pt x="5038141" y="2958556"/>
                    <a:pt x="5013585" y="2964008"/>
                  </a:cubicBezTo>
                  <a:cubicBezTo>
                    <a:pt x="4979698" y="2971900"/>
                    <a:pt x="4949249" y="3000597"/>
                    <a:pt x="4914379" y="3014371"/>
                  </a:cubicBezTo>
                  <a:cubicBezTo>
                    <a:pt x="4886877" y="3025133"/>
                    <a:pt x="4868705" y="3042781"/>
                    <a:pt x="4837274" y="3044646"/>
                  </a:cubicBezTo>
                  <a:cubicBezTo>
                    <a:pt x="4798967" y="3047229"/>
                    <a:pt x="4772937" y="3021115"/>
                    <a:pt x="4748873" y="2997440"/>
                  </a:cubicBezTo>
                  <a:cubicBezTo>
                    <a:pt x="4711548" y="2961425"/>
                    <a:pt x="4679625" y="2919241"/>
                    <a:pt x="4632478" y="2892840"/>
                  </a:cubicBezTo>
                  <a:cubicBezTo>
                    <a:pt x="4583857" y="2865434"/>
                    <a:pt x="4541130" y="2869452"/>
                    <a:pt x="4486616" y="2869739"/>
                  </a:cubicBezTo>
                  <a:cubicBezTo>
                    <a:pt x="4456166" y="2869882"/>
                    <a:pt x="4426208" y="2872034"/>
                    <a:pt x="4396250" y="2866295"/>
                  </a:cubicBezTo>
                  <a:cubicBezTo>
                    <a:pt x="4380043" y="2863138"/>
                    <a:pt x="4336333" y="2860412"/>
                    <a:pt x="4322582" y="2853238"/>
                  </a:cubicBezTo>
                  <a:cubicBezTo>
                    <a:pt x="4306375" y="2844629"/>
                    <a:pt x="4298517" y="2824541"/>
                    <a:pt x="4279364" y="2815071"/>
                  </a:cubicBezTo>
                  <a:cubicBezTo>
                    <a:pt x="4258737" y="2805027"/>
                    <a:pt x="4241548" y="2806462"/>
                    <a:pt x="4219447" y="2806318"/>
                  </a:cubicBezTo>
                  <a:cubicBezTo>
                    <a:pt x="4183105" y="2805888"/>
                    <a:pt x="4146762" y="2806462"/>
                    <a:pt x="4110419" y="2806462"/>
                  </a:cubicBezTo>
                  <a:cubicBezTo>
                    <a:pt x="4067201" y="2806462"/>
                    <a:pt x="4018089" y="2812919"/>
                    <a:pt x="3974871" y="2807610"/>
                  </a:cubicBezTo>
                  <a:cubicBezTo>
                    <a:pt x="3916919" y="2800292"/>
                    <a:pt x="3910043" y="2762412"/>
                    <a:pt x="3878611" y="2727115"/>
                  </a:cubicBezTo>
                  <a:cubicBezTo>
                    <a:pt x="3789719" y="2626532"/>
                    <a:pt x="3764181" y="2796418"/>
                    <a:pt x="3694933" y="2829133"/>
                  </a:cubicBezTo>
                  <a:cubicBezTo>
                    <a:pt x="3656626" y="2847068"/>
                    <a:pt x="3615863" y="2830998"/>
                    <a:pt x="3574609" y="2838746"/>
                  </a:cubicBezTo>
                  <a:cubicBezTo>
                    <a:pt x="3521569" y="2848503"/>
                    <a:pt x="3490137" y="2888966"/>
                    <a:pt x="3465582" y="2927276"/>
                  </a:cubicBezTo>
                  <a:cubicBezTo>
                    <a:pt x="3400262" y="2911780"/>
                    <a:pt x="3280921" y="2902166"/>
                    <a:pt x="3213638" y="2920102"/>
                  </a:cubicBezTo>
                  <a:cubicBezTo>
                    <a:pt x="3210200" y="3002892"/>
                    <a:pt x="3036835" y="2970895"/>
                    <a:pt x="2986741" y="2937176"/>
                  </a:cubicBezTo>
                  <a:cubicBezTo>
                    <a:pt x="2964641" y="2922254"/>
                    <a:pt x="2954327" y="2906184"/>
                    <a:pt x="2924370" y="2900731"/>
                  </a:cubicBezTo>
                  <a:cubicBezTo>
                    <a:pt x="2889992" y="2894705"/>
                    <a:pt x="2822217" y="2894848"/>
                    <a:pt x="2791767" y="2904749"/>
                  </a:cubicBezTo>
                  <a:cubicBezTo>
                    <a:pt x="2771509" y="2911206"/>
                    <a:pt x="2757328" y="2931383"/>
                    <a:pt x="2739694" y="2933199"/>
                  </a:cubicBezTo>
                  <a:lnTo>
                    <a:pt x="2720737" y="2927758"/>
                  </a:lnTo>
                  <a:lnTo>
                    <a:pt x="2722274" y="2891728"/>
                  </a:lnTo>
                  <a:cubicBezTo>
                    <a:pt x="2721415" y="2879639"/>
                    <a:pt x="2717363" y="2869452"/>
                    <a:pt x="2704840" y="2862851"/>
                  </a:cubicBezTo>
                  <a:cubicBezTo>
                    <a:pt x="2704840" y="2862564"/>
                    <a:pt x="2704348" y="2862564"/>
                    <a:pt x="2703857" y="2862421"/>
                  </a:cubicBezTo>
                  <a:cubicBezTo>
                    <a:pt x="2704348" y="2852951"/>
                    <a:pt x="2705331" y="2844198"/>
                    <a:pt x="2705331" y="2837311"/>
                  </a:cubicBezTo>
                  <a:cubicBezTo>
                    <a:pt x="2705822" y="2811053"/>
                    <a:pt x="2714662" y="2785226"/>
                    <a:pt x="2689615" y="2772743"/>
                  </a:cubicBezTo>
                  <a:cubicBezTo>
                    <a:pt x="2663095" y="2759542"/>
                    <a:pt x="2579604" y="2774034"/>
                    <a:pt x="2551611" y="2773891"/>
                  </a:cubicBezTo>
                  <a:cubicBezTo>
                    <a:pt x="2519198" y="2773747"/>
                    <a:pt x="2507411" y="2773747"/>
                    <a:pt x="2480890" y="2785944"/>
                  </a:cubicBezTo>
                  <a:cubicBezTo>
                    <a:pt x="2435707" y="2806749"/>
                    <a:pt x="2468121" y="2802588"/>
                    <a:pt x="2452405" y="2838459"/>
                  </a:cubicBezTo>
                  <a:cubicBezTo>
                    <a:pt x="2440618" y="2866008"/>
                    <a:pt x="2395435" y="2852951"/>
                    <a:pt x="2365969" y="2853094"/>
                  </a:cubicBezTo>
                  <a:cubicBezTo>
                    <a:pt x="2350252" y="2853094"/>
                    <a:pt x="2325696" y="2857399"/>
                    <a:pt x="2310963" y="2854242"/>
                  </a:cubicBezTo>
                  <a:cubicBezTo>
                    <a:pt x="2262342" y="2843624"/>
                    <a:pt x="2301140" y="2848216"/>
                    <a:pt x="2282478" y="2820667"/>
                  </a:cubicBezTo>
                  <a:cubicBezTo>
                    <a:pt x="2262833" y="2790535"/>
                    <a:pt x="2257922" y="2813349"/>
                    <a:pt x="2232384" y="2825832"/>
                  </a:cubicBezTo>
                  <a:cubicBezTo>
                    <a:pt x="2200952" y="2841329"/>
                    <a:pt x="2172959" y="2836450"/>
                    <a:pt x="2138580" y="2837168"/>
                  </a:cubicBezTo>
                  <a:cubicBezTo>
                    <a:pt x="2121883" y="2837455"/>
                    <a:pt x="2108131" y="2834154"/>
                    <a:pt x="2091433" y="2840037"/>
                  </a:cubicBezTo>
                  <a:cubicBezTo>
                    <a:pt x="2071297" y="2847212"/>
                    <a:pt x="2065896" y="2865434"/>
                    <a:pt x="2046250" y="2870169"/>
                  </a:cubicBezTo>
                  <a:cubicBezTo>
                    <a:pt x="2019239" y="2876626"/>
                    <a:pt x="1961778" y="2875191"/>
                    <a:pt x="1934276" y="2869595"/>
                  </a:cubicBezTo>
                  <a:cubicBezTo>
                    <a:pt x="1923962" y="2867443"/>
                    <a:pt x="1913157" y="2858116"/>
                    <a:pt x="1906773" y="2856682"/>
                  </a:cubicBezTo>
                  <a:cubicBezTo>
                    <a:pt x="1881235" y="2850942"/>
                    <a:pt x="1857170" y="2853238"/>
                    <a:pt x="1829667" y="2852951"/>
                  </a:cubicBezTo>
                  <a:cubicBezTo>
                    <a:pt x="1809532" y="2852521"/>
                    <a:pt x="1777609" y="2847355"/>
                    <a:pt x="1758946" y="2855390"/>
                  </a:cubicBezTo>
                  <a:cubicBezTo>
                    <a:pt x="1733899" y="2866439"/>
                    <a:pt x="1738320" y="2886670"/>
                    <a:pt x="1721130" y="2898292"/>
                  </a:cubicBezTo>
                  <a:cubicBezTo>
                    <a:pt x="1687734" y="2920102"/>
                    <a:pt x="1611611" y="2894848"/>
                    <a:pt x="1572813" y="2904175"/>
                  </a:cubicBezTo>
                  <a:cubicBezTo>
                    <a:pt x="1538926" y="2912210"/>
                    <a:pt x="1529594" y="2940477"/>
                    <a:pt x="1504547" y="2960851"/>
                  </a:cubicBezTo>
                  <a:cubicBezTo>
                    <a:pt x="1493251" y="2969604"/>
                    <a:pt x="1470660" y="2968169"/>
                    <a:pt x="1461820" y="2979074"/>
                  </a:cubicBezTo>
                  <a:cubicBezTo>
                    <a:pt x="1450524" y="2992705"/>
                    <a:pt x="1458382" y="2994570"/>
                    <a:pt x="1452980" y="3011071"/>
                  </a:cubicBezTo>
                  <a:cubicBezTo>
                    <a:pt x="1440702" y="3048521"/>
                    <a:pt x="1440211" y="3057417"/>
                    <a:pt x="1398466" y="3059282"/>
                  </a:cubicBezTo>
                  <a:cubicBezTo>
                    <a:pt x="1370472" y="3060430"/>
                    <a:pt x="1327254" y="3065882"/>
                    <a:pt x="1300242" y="3056125"/>
                  </a:cubicBezTo>
                  <a:cubicBezTo>
                    <a:pt x="1249166" y="3037903"/>
                    <a:pt x="1210368" y="2985531"/>
                    <a:pt x="1154871" y="2969747"/>
                  </a:cubicBezTo>
                  <a:cubicBezTo>
                    <a:pt x="1114109" y="2958125"/>
                    <a:pt x="1072363" y="2979074"/>
                    <a:pt x="1027672" y="2980078"/>
                  </a:cubicBezTo>
                  <a:cubicBezTo>
                    <a:pt x="1000169" y="2980509"/>
                    <a:pt x="972667" y="2979648"/>
                    <a:pt x="945164" y="2979648"/>
                  </a:cubicBezTo>
                  <a:cubicBezTo>
                    <a:pt x="914224" y="2979648"/>
                    <a:pt x="879354" y="2985387"/>
                    <a:pt x="851360" y="2972330"/>
                  </a:cubicBezTo>
                  <a:cubicBezTo>
                    <a:pt x="840556" y="2967452"/>
                    <a:pt x="832207" y="2955112"/>
                    <a:pt x="822876" y="2951094"/>
                  </a:cubicBezTo>
                  <a:cubicBezTo>
                    <a:pt x="797829" y="2940620"/>
                    <a:pt x="761977" y="2948081"/>
                    <a:pt x="734474" y="2948081"/>
                  </a:cubicBezTo>
                  <a:cubicBezTo>
                    <a:pt x="711392" y="2948081"/>
                    <a:pt x="647055" y="2937176"/>
                    <a:pt x="626920" y="2949660"/>
                  </a:cubicBezTo>
                  <a:cubicBezTo>
                    <a:pt x="590577" y="2972330"/>
                    <a:pt x="607275" y="3033598"/>
                    <a:pt x="555216" y="3045077"/>
                  </a:cubicBezTo>
                  <a:cubicBezTo>
                    <a:pt x="529678" y="3050673"/>
                    <a:pt x="492353" y="3042351"/>
                    <a:pt x="469762" y="3031589"/>
                  </a:cubicBezTo>
                  <a:cubicBezTo>
                    <a:pt x="464359" y="3029007"/>
                    <a:pt x="456502" y="3017241"/>
                    <a:pt x="450608" y="3014945"/>
                  </a:cubicBezTo>
                  <a:cubicBezTo>
                    <a:pt x="424088" y="3004184"/>
                    <a:pt x="400514" y="3007914"/>
                    <a:pt x="380378" y="2983666"/>
                  </a:cubicBezTo>
                  <a:cubicBezTo>
                    <a:pt x="375467" y="2977926"/>
                    <a:pt x="374976" y="2968887"/>
                    <a:pt x="371047" y="2964439"/>
                  </a:cubicBezTo>
                  <a:cubicBezTo>
                    <a:pt x="350420" y="2941624"/>
                    <a:pt x="308184" y="2914219"/>
                    <a:pt x="269385" y="2918954"/>
                  </a:cubicBezTo>
                  <a:cubicBezTo>
                    <a:pt x="242865" y="2922111"/>
                    <a:pt x="210943" y="2939329"/>
                    <a:pt x="182949" y="2948655"/>
                  </a:cubicBezTo>
                  <a:cubicBezTo>
                    <a:pt x="156429" y="2957408"/>
                    <a:pt x="131382" y="2965156"/>
                    <a:pt x="102406" y="2960421"/>
                  </a:cubicBezTo>
                  <a:cubicBezTo>
                    <a:pt x="97985" y="2959704"/>
                    <a:pt x="89636" y="2948942"/>
                    <a:pt x="82761" y="2947364"/>
                  </a:cubicBezTo>
                  <a:cubicBezTo>
                    <a:pt x="63607" y="2943059"/>
                    <a:pt x="34631" y="2948081"/>
                    <a:pt x="14495" y="2948225"/>
                  </a:cubicBezTo>
                  <a:lnTo>
                    <a:pt x="0" y="2947251"/>
                  </a:lnTo>
                  <a:lnTo>
                    <a:pt x="599705" y="105422"/>
                  </a:lnTo>
                  <a:lnTo>
                    <a:pt x="650493" y="94602"/>
                  </a:lnTo>
                  <a:cubicBezTo>
                    <a:pt x="689291" y="85849"/>
                    <a:pt x="689291" y="71213"/>
                    <a:pt x="708445" y="47108"/>
                  </a:cubicBezTo>
                  <a:cubicBezTo>
                    <a:pt x="721705" y="29890"/>
                    <a:pt x="730054" y="16402"/>
                    <a:pt x="758539" y="18985"/>
                  </a:cubicBezTo>
                  <a:cubicBezTo>
                    <a:pt x="781131" y="20850"/>
                    <a:pt x="799793" y="32616"/>
                    <a:pt x="826313" y="32042"/>
                  </a:cubicBezTo>
                  <a:cubicBezTo>
                    <a:pt x="838591" y="31899"/>
                    <a:pt x="875425" y="25585"/>
                    <a:pt x="885248" y="32903"/>
                  </a:cubicBezTo>
                  <a:cubicBezTo>
                    <a:pt x="913241" y="54426"/>
                    <a:pt x="843994" y="93023"/>
                    <a:pt x="892614" y="112537"/>
                  </a:cubicBezTo>
                  <a:cubicBezTo>
                    <a:pt x="901946" y="116268"/>
                    <a:pt x="925028" y="110385"/>
                    <a:pt x="936324" y="112681"/>
                  </a:cubicBezTo>
                  <a:cubicBezTo>
                    <a:pt x="946146" y="114689"/>
                    <a:pt x="952531" y="121577"/>
                    <a:pt x="961862" y="123729"/>
                  </a:cubicBezTo>
                  <a:cubicBezTo>
                    <a:pt x="979051" y="127890"/>
                    <a:pt x="995258" y="126886"/>
                    <a:pt x="1012447" y="130760"/>
                  </a:cubicBezTo>
                  <a:cubicBezTo>
                    <a:pt x="1053210" y="140086"/>
                    <a:pt x="1087588" y="149843"/>
                    <a:pt x="1130807" y="139512"/>
                  </a:cubicBezTo>
                  <a:cubicBezTo>
                    <a:pt x="1168132" y="130760"/>
                    <a:pt x="1201036" y="112681"/>
                    <a:pt x="1232468" y="95606"/>
                  </a:cubicBezTo>
                  <a:cubicBezTo>
                    <a:pt x="1259479" y="81258"/>
                    <a:pt x="1297787" y="57439"/>
                    <a:pt x="1325780" y="48830"/>
                  </a:cubicBezTo>
                  <a:cubicBezTo>
                    <a:pt x="1371454" y="35055"/>
                    <a:pt x="1429897" y="64613"/>
                    <a:pt x="1477045" y="64039"/>
                  </a:cubicBezTo>
                  <a:cubicBezTo>
                    <a:pt x="1505038" y="63752"/>
                    <a:pt x="1564955" y="53565"/>
                    <a:pt x="1589020" y="66622"/>
                  </a:cubicBezTo>
                  <a:cubicBezTo>
                    <a:pt x="1610137" y="78101"/>
                    <a:pt x="1605227" y="90154"/>
                    <a:pt x="1629782" y="96323"/>
                  </a:cubicBezTo>
                  <a:cubicBezTo>
                    <a:pt x="1647463" y="100915"/>
                    <a:pt x="1667599" y="94745"/>
                    <a:pt x="1686261" y="99193"/>
                  </a:cubicBezTo>
                  <a:cubicBezTo>
                    <a:pt x="1713764" y="106080"/>
                    <a:pt x="1742740" y="128607"/>
                    <a:pt x="1767295" y="143386"/>
                  </a:cubicBezTo>
                  <a:cubicBezTo>
                    <a:pt x="1785467" y="154148"/>
                    <a:pt x="1810023" y="152282"/>
                    <a:pt x="1826230" y="162183"/>
                  </a:cubicBezTo>
                  <a:cubicBezTo>
                    <a:pt x="1845383" y="173949"/>
                    <a:pt x="1843910" y="185427"/>
                    <a:pt x="1866501" y="191597"/>
                  </a:cubicBezTo>
                  <a:cubicBezTo>
                    <a:pt x="1906282" y="202502"/>
                    <a:pt x="1968162" y="190880"/>
                    <a:pt x="2009908" y="190880"/>
                  </a:cubicBezTo>
                  <a:cubicBezTo>
                    <a:pt x="2060984" y="190880"/>
                    <a:pt x="2130723" y="178253"/>
                    <a:pt x="2180325" y="189732"/>
                  </a:cubicBezTo>
                  <a:cubicBezTo>
                    <a:pt x="2223053" y="199632"/>
                    <a:pt x="2245153" y="243539"/>
                    <a:pt x="2290336" y="253009"/>
                  </a:cubicBezTo>
                  <a:cubicBezTo>
                    <a:pt x="2366950" y="268935"/>
                    <a:pt x="2456334" y="258461"/>
                    <a:pt x="2511830" y="206233"/>
                  </a:cubicBezTo>
                  <a:cubicBezTo>
                    <a:pt x="2537368" y="182414"/>
                    <a:pt x="2538842" y="157161"/>
                    <a:pt x="2576167" y="146973"/>
                  </a:cubicBezTo>
                  <a:cubicBezTo>
                    <a:pt x="2610054" y="137790"/>
                    <a:pt x="2645414" y="149126"/>
                    <a:pt x="2679301" y="142095"/>
                  </a:cubicBezTo>
                  <a:cubicBezTo>
                    <a:pt x="2697473" y="138364"/>
                    <a:pt x="2711224" y="129468"/>
                    <a:pt x="2730378" y="127029"/>
                  </a:cubicBezTo>
                  <a:cubicBezTo>
                    <a:pt x="2752478" y="124303"/>
                    <a:pt x="2775561" y="129899"/>
                    <a:pt x="2797661" y="126312"/>
                  </a:cubicBezTo>
                  <a:cubicBezTo>
                    <a:pt x="2821234" y="122581"/>
                    <a:pt x="2839406" y="111963"/>
                    <a:pt x="2864453" y="111102"/>
                  </a:cubicBezTo>
                  <a:cubicBezTo>
                    <a:pt x="2922896" y="109094"/>
                    <a:pt x="2950890" y="130903"/>
                    <a:pt x="2979374" y="171079"/>
                  </a:cubicBezTo>
                  <a:cubicBezTo>
                    <a:pt x="3008350" y="211398"/>
                    <a:pt x="3044202" y="211685"/>
                    <a:pt x="3094296" y="207524"/>
                  </a:cubicBezTo>
                  <a:cubicBezTo>
                    <a:pt x="3144881" y="203506"/>
                    <a:pt x="3157650" y="151421"/>
                    <a:pt x="3203815" y="142812"/>
                  </a:cubicBezTo>
                  <a:cubicBezTo>
                    <a:pt x="3246052" y="135064"/>
                    <a:pt x="3270608" y="152426"/>
                    <a:pt x="3305477" y="159887"/>
                  </a:cubicBezTo>
                  <a:cubicBezTo>
                    <a:pt x="3339855" y="167061"/>
                    <a:pt x="3385039" y="151708"/>
                    <a:pt x="3416470" y="139943"/>
                  </a:cubicBezTo>
                  <a:cubicBezTo>
                    <a:pt x="3449865" y="127603"/>
                    <a:pt x="3470492" y="87284"/>
                    <a:pt x="3499959" y="78675"/>
                  </a:cubicBezTo>
                  <a:cubicBezTo>
                    <a:pt x="3555947" y="62461"/>
                    <a:pt x="3577556" y="142669"/>
                    <a:pt x="3614881" y="163905"/>
                  </a:cubicBezTo>
                  <a:cubicBezTo>
                    <a:pt x="3666940" y="193749"/>
                    <a:pt x="3768601" y="174523"/>
                    <a:pt x="3830974" y="175240"/>
                  </a:cubicBezTo>
                  <a:cubicBezTo>
                    <a:pt x="3850127" y="175383"/>
                    <a:pt x="3871736" y="179114"/>
                    <a:pt x="3889907" y="172514"/>
                  </a:cubicBezTo>
                  <a:cubicBezTo>
                    <a:pt x="3912990" y="164048"/>
                    <a:pt x="3923303" y="147260"/>
                    <a:pt x="3949332" y="142812"/>
                  </a:cubicBezTo>
                  <a:cubicBezTo>
                    <a:pt x="3989604" y="135782"/>
                    <a:pt x="4038225" y="153000"/>
                    <a:pt x="4077023" y="159313"/>
                  </a:cubicBezTo>
                  <a:cubicBezTo>
                    <a:pt x="4146271" y="170792"/>
                    <a:pt x="4178193" y="232921"/>
                    <a:pt x="4253826" y="239091"/>
                  </a:cubicBezTo>
                  <a:cubicBezTo>
                    <a:pt x="4279364" y="241243"/>
                    <a:pt x="4305884" y="235217"/>
                    <a:pt x="4331422" y="238086"/>
                  </a:cubicBezTo>
                  <a:cubicBezTo>
                    <a:pt x="4350576" y="240525"/>
                    <a:pt x="4358925" y="251000"/>
                    <a:pt x="4374150" y="253152"/>
                  </a:cubicBezTo>
                  <a:cubicBezTo>
                    <a:pt x="4418350" y="259609"/>
                    <a:pt x="4428664" y="232634"/>
                    <a:pt x="4434066" y="193462"/>
                  </a:cubicBezTo>
                  <a:cubicBezTo>
                    <a:pt x="4470900" y="178110"/>
                    <a:pt x="4542112" y="190449"/>
                    <a:pt x="4583857" y="191023"/>
                  </a:cubicBezTo>
                  <a:cubicBezTo>
                    <a:pt x="4624620" y="191597"/>
                    <a:pt x="4659980" y="176244"/>
                    <a:pt x="4689938" y="147834"/>
                  </a:cubicBezTo>
                  <a:cubicBezTo>
                    <a:pt x="4703199" y="135064"/>
                    <a:pt x="4707619" y="107228"/>
                    <a:pt x="4721861" y="98045"/>
                  </a:cubicBezTo>
                  <a:cubicBezTo>
                    <a:pt x="4746417" y="81544"/>
                    <a:pt x="4782760" y="107515"/>
                    <a:pt x="4803878" y="116268"/>
                  </a:cubicBezTo>
                  <a:cubicBezTo>
                    <a:pt x="4823522" y="124016"/>
                    <a:pt x="4850043" y="135782"/>
                    <a:pt x="4872143" y="128751"/>
                  </a:cubicBezTo>
                  <a:cubicBezTo>
                    <a:pt x="4891788" y="122725"/>
                    <a:pt x="4893752" y="104358"/>
                    <a:pt x="4912906" y="96754"/>
                  </a:cubicBezTo>
                  <a:cubicBezTo>
                    <a:pt x="4938444" y="86566"/>
                    <a:pt x="5013094" y="90871"/>
                    <a:pt x="5040597" y="95176"/>
                  </a:cubicBezTo>
                  <a:cubicBezTo>
                    <a:pt x="5066626" y="99050"/>
                    <a:pt x="5084306" y="117559"/>
                    <a:pt x="5108371" y="124303"/>
                  </a:cubicBezTo>
                  <a:cubicBezTo>
                    <a:pt x="5130471" y="130616"/>
                    <a:pt x="5153554" y="127747"/>
                    <a:pt x="5176145" y="127603"/>
                  </a:cubicBezTo>
                  <a:cubicBezTo>
                    <a:pt x="5226239" y="127316"/>
                    <a:pt x="5260126" y="118994"/>
                    <a:pt x="5306783" y="112107"/>
                  </a:cubicBezTo>
                  <a:cubicBezTo>
                    <a:pt x="5352456" y="105363"/>
                    <a:pt x="5432509" y="106224"/>
                    <a:pt x="5433491" y="50982"/>
                  </a:cubicBezTo>
                  <a:cubicBezTo>
                    <a:pt x="5457065" y="49978"/>
                    <a:pt x="5459029" y="36347"/>
                    <a:pt x="5476218" y="28025"/>
                  </a:cubicBezTo>
                  <a:cubicBezTo>
                    <a:pt x="5497336" y="17694"/>
                    <a:pt x="5504703" y="16259"/>
                    <a:pt x="5531715" y="16546"/>
                  </a:cubicBezTo>
                  <a:cubicBezTo>
                    <a:pt x="5548413" y="16833"/>
                    <a:pt x="5565602" y="15398"/>
                    <a:pt x="5582300" y="16259"/>
                  </a:cubicBezTo>
                  <a:cubicBezTo>
                    <a:pt x="5609311" y="17694"/>
                    <a:pt x="5626991" y="28742"/>
                    <a:pt x="5653512" y="33334"/>
                  </a:cubicBezTo>
                  <a:cubicBezTo>
                    <a:pt x="5668245" y="35773"/>
                    <a:pt x="5720795" y="38642"/>
                    <a:pt x="5735528" y="33334"/>
                  </a:cubicBezTo>
                  <a:cubicBezTo>
                    <a:pt x="5751735" y="27307"/>
                    <a:pt x="5750262" y="19272"/>
                    <a:pt x="5764013" y="12241"/>
                  </a:cubicBezTo>
                  <a:cubicBezTo>
                    <a:pt x="5775554" y="6251"/>
                    <a:pt x="5786513" y="2718"/>
                    <a:pt x="5797194" y="1090"/>
                  </a:cubicBezTo>
                  <a:close/>
                </a:path>
              </a:pathLst>
            </a:custGeom>
            <a:gradFill flip="none" rotWithShape="1">
              <a:gsLst>
                <a:gs pos="50000">
                  <a:schemeClr val="accent1">
                    <a:lumMod val="0"/>
                    <a:lumOff val="100000"/>
                    <a:alpha val="0"/>
                  </a:schemeClr>
                </a:gs>
                <a:gs pos="14000">
                  <a:schemeClr val="accent6">
                    <a:lumMod val="60000"/>
                    <a:lumOff val="40000"/>
                  </a:schemeClr>
                </a:gs>
                <a:gs pos="0">
                  <a:schemeClr val="tx1">
                    <a:alpha val="70000"/>
                  </a:schemeClr>
                </a:gs>
              </a:gsLst>
              <a:lin ang="600000" scaled="0"/>
              <a:tileRect/>
            </a:gradFill>
            <a:ln w="12700">
              <a:miter lim="400000"/>
            </a:ln>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14" name="Freeform: Shape 113"/>
            <p:cNvSpPr/>
            <p:nvPr/>
          </p:nvSpPr>
          <p:spPr>
            <a:xfrm>
              <a:off x="2163" y="2656"/>
              <a:ext cx="1416" cy="5461"/>
            </a:xfrm>
            <a:custGeom>
              <a:avLst/>
              <a:gdLst>
                <a:gd name="connsiteX0" fmla="*/ 610229 w 1117811"/>
                <a:gd name="connsiteY0" fmla="*/ 0 h 2918706"/>
                <a:gd name="connsiteX1" fmla="*/ 1117811 w 1117811"/>
                <a:gd name="connsiteY1" fmla="*/ 66509 h 2918706"/>
                <a:gd name="connsiteX2" fmla="*/ 1112278 w 1117811"/>
                <a:gd name="connsiteY2" fmla="*/ 97218 h 2918706"/>
                <a:gd name="connsiteX3" fmla="*/ 1087100 w 1117811"/>
                <a:gd name="connsiteY3" fmla="*/ 159391 h 2918706"/>
                <a:gd name="connsiteX4" fmla="*/ 521194 w 1117811"/>
                <a:gd name="connsiteY4" fmla="*/ 2877800 h 2918706"/>
                <a:gd name="connsiteX5" fmla="*/ 522998 w 1117811"/>
                <a:gd name="connsiteY5" fmla="*/ 2878630 h 2918706"/>
                <a:gd name="connsiteX6" fmla="*/ 515118 w 1117811"/>
                <a:gd name="connsiteY6" fmla="*/ 2916708 h 2918706"/>
                <a:gd name="connsiteX7" fmla="*/ 513027 w 1117811"/>
                <a:gd name="connsiteY7" fmla="*/ 2917031 h 2918706"/>
                <a:gd name="connsiteX8" fmla="*/ 512993 w 1117811"/>
                <a:gd name="connsiteY8" fmla="*/ 2917193 h 2918706"/>
                <a:gd name="connsiteX9" fmla="*/ 503085 w 1117811"/>
                <a:gd name="connsiteY9" fmla="*/ 2918706 h 2918706"/>
                <a:gd name="connsiteX10" fmla="*/ 0 w 1117811"/>
                <a:gd name="connsiteY10" fmla="*/ 2784085 h 291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811" h="2918706">
                  <a:moveTo>
                    <a:pt x="610229" y="0"/>
                  </a:moveTo>
                  <a:lnTo>
                    <a:pt x="1117811" y="66509"/>
                  </a:lnTo>
                  <a:lnTo>
                    <a:pt x="1112278" y="97218"/>
                  </a:lnTo>
                  <a:cubicBezTo>
                    <a:pt x="1105304" y="119665"/>
                    <a:pt x="1093901" y="141822"/>
                    <a:pt x="1087100" y="159391"/>
                  </a:cubicBezTo>
                  <a:lnTo>
                    <a:pt x="521194" y="2877800"/>
                  </a:lnTo>
                  <a:lnTo>
                    <a:pt x="522998" y="2878630"/>
                  </a:lnTo>
                  <a:lnTo>
                    <a:pt x="515118" y="2916708"/>
                  </a:lnTo>
                  <a:lnTo>
                    <a:pt x="513027" y="2917031"/>
                  </a:lnTo>
                  <a:lnTo>
                    <a:pt x="512993" y="2917193"/>
                  </a:lnTo>
                  <a:lnTo>
                    <a:pt x="503085" y="2918706"/>
                  </a:lnTo>
                  <a:lnTo>
                    <a:pt x="0" y="2784085"/>
                  </a:lnTo>
                  <a:close/>
                </a:path>
              </a:pathLst>
            </a:custGeom>
            <a:solidFill>
              <a:schemeClr val="bg1"/>
            </a:solidFill>
            <a:ln w="12700">
              <a:miter lim="400000"/>
            </a:ln>
            <a:effectLst>
              <a:outerShdw blurRad="254000" dist="203200" dir="5400000" algn="ctr" rotWithShape="0">
                <a:srgbClr val="000000">
                  <a:alpha val="40000"/>
                </a:srgbClr>
              </a:outerShdw>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30" name="Freeform: Shape 129"/>
            <p:cNvSpPr/>
            <p:nvPr/>
          </p:nvSpPr>
          <p:spPr>
            <a:xfrm>
              <a:off x="2703" y="2427"/>
              <a:ext cx="12729" cy="6152"/>
            </a:xfrm>
            <a:custGeom>
              <a:avLst/>
              <a:gdLst>
                <a:gd name="connsiteX0" fmla="*/ 2686186 w 10046571"/>
                <a:gd name="connsiteY0" fmla="*/ 2868123 h 3288871"/>
                <a:gd name="connsiteX1" fmla="*/ 2714993 w 10046571"/>
                <a:gd name="connsiteY1" fmla="*/ 2873497 h 3288871"/>
                <a:gd name="connsiteX2" fmla="*/ 2730622 w 10046571"/>
                <a:gd name="connsiteY2" fmla="*/ 2937865 h 3288871"/>
                <a:gd name="connsiteX3" fmla="*/ 2729244 w 10046571"/>
                <a:gd name="connsiteY3" fmla="*/ 2962965 h 3288871"/>
                <a:gd name="connsiteX4" fmla="*/ 2598385 w 10046571"/>
                <a:gd name="connsiteY4" fmla="*/ 2964397 h 3288871"/>
                <a:gd name="connsiteX5" fmla="*/ 2597619 w 10046571"/>
                <a:gd name="connsiteY5" fmla="*/ 2964397 h 3288871"/>
                <a:gd name="connsiteX6" fmla="*/ 2591796 w 10046571"/>
                <a:gd name="connsiteY6" fmla="*/ 2964571 h 3288871"/>
                <a:gd name="connsiteX7" fmla="*/ 2521005 w 10046571"/>
                <a:gd name="connsiteY7" fmla="*/ 2977480 h 3288871"/>
                <a:gd name="connsiteX8" fmla="*/ 2492198 w 10046571"/>
                <a:gd name="connsiteY8" fmla="*/ 3033931 h 3288871"/>
                <a:gd name="connsiteX9" fmla="*/ 2405163 w 10046571"/>
                <a:gd name="connsiteY9" fmla="*/ 3049704 h 3288871"/>
                <a:gd name="connsiteX10" fmla="*/ 2350154 w 10046571"/>
                <a:gd name="connsiteY10" fmla="*/ 3050962 h 3288871"/>
                <a:gd name="connsiteX11" fmla="*/ 2321654 w 10046571"/>
                <a:gd name="connsiteY11" fmla="*/ 3014927 h 3288871"/>
                <a:gd name="connsiteX12" fmla="*/ 2270936 w 10046571"/>
                <a:gd name="connsiteY12" fmla="*/ 3020501 h 3288871"/>
                <a:gd name="connsiteX13" fmla="*/ 2176546 w 10046571"/>
                <a:gd name="connsiteY13" fmla="*/ 3032693 h 3288871"/>
                <a:gd name="connsiteX14" fmla="*/ 2129351 w 10046571"/>
                <a:gd name="connsiteY14" fmla="*/ 3035731 h 3288871"/>
                <a:gd name="connsiteX15" fmla="*/ 2083689 w 10046571"/>
                <a:gd name="connsiteY15" fmla="*/ 3068186 h 3288871"/>
                <a:gd name="connsiteX16" fmla="*/ 1971525 w 10046571"/>
                <a:gd name="connsiteY16" fmla="*/ 3067470 h 3288871"/>
                <a:gd name="connsiteX17" fmla="*/ 1943791 w 10046571"/>
                <a:gd name="connsiteY17" fmla="*/ 3053652 h 3288871"/>
                <a:gd name="connsiteX18" fmla="*/ 1866410 w 10046571"/>
                <a:gd name="connsiteY18" fmla="*/ 3049530 h 3288871"/>
                <a:gd name="connsiteX19" fmla="*/ 1795312 w 10046571"/>
                <a:gd name="connsiteY19" fmla="*/ 3052413 h 3288871"/>
                <a:gd name="connsiteX20" fmla="*/ 1757005 w 10046571"/>
                <a:gd name="connsiteY20" fmla="*/ 3098473 h 3288871"/>
                <a:gd name="connsiteX21" fmla="*/ 1608219 w 10046571"/>
                <a:gd name="connsiteY21" fmla="*/ 3104743 h 3288871"/>
                <a:gd name="connsiteX22" fmla="*/ 1539419 w 10046571"/>
                <a:gd name="connsiteY22" fmla="*/ 3165511 h 3288871"/>
                <a:gd name="connsiteX23" fmla="*/ 1496515 w 10046571"/>
                <a:gd name="connsiteY23" fmla="*/ 3185231 h 3288871"/>
                <a:gd name="connsiteX24" fmla="*/ 1487934 w 10046571"/>
                <a:gd name="connsiteY24" fmla="*/ 3219466 h 3288871"/>
                <a:gd name="connsiteX25" fmla="*/ 1433078 w 10046571"/>
                <a:gd name="connsiteY25" fmla="*/ 3271273 h 3288871"/>
                <a:gd name="connsiteX26" fmla="*/ 1334399 w 10046571"/>
                <a:gd name="connsiteY26" fmla="*/ 3267867 h 3288871"/>
                <a:gd name="connsiteX27" fmla="*/ 1188372 w 10046571"/>
                <a:gd name="connsiteY27" fmla="*/ 3175187 h 3288871"/>
                <a:gd name="connsiteX28" fmla="*/ 1060579 w 10046571"/>
                <a:gd name="connsiteY28" fmla="*/ 3186121 h 3288871"/>
                <a:gd name="connsiteX29" fmla="*/ 977528 w 10046571"/>
                <a:gd name="connsiteY29" fmla="*/ 3185773 h 3288871"/>
                <a:gd name="connsiteX30" fmla="*/ 883292 w 10046571"/>
                <a:gd name="connsiteY30" fmla="*/ 3177877 h 3288871"/>
                <a:gd name="connsiteX31" fmla="*/ 855098 w 10046571"/>
                <a:gd name="connsiteY31" fmla="*/ 3155118 h 3288871"/>
                <a:gd name="connsiteX32" fmla="*/ 766532 w 10046571"/>
                <a:gd name="connsiteY32" fmla="*/ 3151712 h 3288871"/>
                <a:gd name="connsiteX33" fmla="*/ 658352 w 10046571"/>
                <a:gd name="connsiteY33" fmla="*/ 3153493 h 3288871"/>
                <a:gd name="connsiteX34" fmla="*/ 586488 w 10046571"/>
                <a:gd name="connsiteY34" fmla="*/ 3255675 h 3288871"/>
                <a:gd name="connsiteX35" fmla="*/ 500679 w 10046571"/>
                <a:gd name="connsiteY35" fmla="*/ 3241335 h 3288871"/>
                <a:gd name="connsiteX36" fmla="*/ 481066 w 10046571"/>
                <a:gd name="connsiteY36" fmla="*/ 3223414 h 3288871"/>
                <a:gd name="connsiteX37" fmla="*/ 410581 w 10046571"/>
                <a:gd name="connsiteY37" fmla="*/ 3189702 h 3288871"/>
                <a:gd name="connsiteX38" fmla="*/ 401233 w 10046571"/>
                <a:gd name="connsiteY38" fmla="*/ 3169091 h 3288871"/>
                <a:gd name="connsiteX39" fmla="*/ 299030 w 10046571"/>
                <a:gd name="connsiteY39" fmla="*/ 3120167 h 3288871"/>
                <a:gd name="connsiteX40" fmla="*/ 212149 w 10046571"/>
                <a:gd name="connsiteY40" fmla="*/ 3152060 h 3288871"/>
                <a:gd name="connsiteX41" fmla="*/ 131244 w 10046571"/>
                <a:gd name="connsiteY41" fmla="*/ 3164795 h 3288871"/>
                <a:gd name="connsiteX42" fmla="*/ 111324 w 10046571"/>
                <a:gd name="connsiteY42" fmla="*/ 3150803 h 3288871"/>
                <a:gd name="connsiteX43" fmla="*/ 42831 w 10046571"/>
                <a:gd name="connsiteY43" fmla="*/ 3151712 h 3288871"/>
                <a:gd name="connsiteX44" fmla="*/ 0 w 10046571"/>
                <a:gd name="connsiteY44" fmla="*/ 3148604 h 3288871"/>
                <a:gd name="connsiteX45" fmla="*/ 21288 w 10046571"/>
                <a:gd name="connsiteY45" fmla="*/ 3047727 h 3288871"/>
                <a:gd name="connsiteX46" fmla="*/ 40073 w 10046571"/>
                <a:gd name="connsiteY46" fmla="*/ 3048988 h 3288871"/>
                <a:gd name="connsiteX47" fmla="*/ 108107 w 10046571"/>
                <a:gd name="connsiteY47" fmla="*/ 3048098 h 3288871"/>
                <a:gd name="connsiteX48" fmla="*/ 127873 w 10046571"/>
                <a:gd name="connsiteY48" fmla="*/ 3061180 h 3288871"/>
                <a:gd name="connsiteX49" fmla="*/ 208318 w 10046571"/>
                <a:gd name="connsiteY49" fmla="*/ 3049356 h 3288871"/>
                <a:gd name="connsiteX50" fmla="*/ 294893 w 10046571"/>
                <a:gd name="connsiteY50" fmla="*/ 3019591 h 3288871"/>
                <a:gd name="connsiteX51" fmla="*/ 396484 w 10046571"/>
                <a:gd name="connsiteY51" fmla="*/ 3065128 h 3288871"/>
                <a:gd name="connsiteX52" fmla="*/ 405831 w 10046571"/>
                <a:gd name="connsiteY52" fmla="*/ 3084307 h 3288871"/>
                <a:gd name="connsiteX53" fmla="*/ 476163 w 10046571"/>
                <a:gd name="connsiteY53" fmla="*/ 3115677 h 3288871"/>
                <a:gd name="connsiteX54" fmla="*/ 495470 w 10046571"/>
                <a:gd name="connsiteY54" fmla="*/ 3132340 h 3288871"/>
                <a:gd name="connsiteX55" fmla="*/ 580971 w 10046571"/>
                <a:gd name="connsiteY55" fmla="*/ 3145790 h 3288871"/>
                <a:gd name="connsiteX56" fmla="*/ 652529 w 10046571"/>
                <a:gd name="connsiteY56" fmla="*/ 3050420 h 3288871"/>
                <a:gd name="connsiteX57" fmla="*/ 760250 w 10046571"/>
                <a:gd name="connsiteY57" fmla="*/ 3048814 h 3288871"/>
                <a:gd name="connsiteX58" fmla="*/ 848356 w 10046571"/>
                <a:gd name="connsiteY58" fmla="*/ 3051871 h 3288871"/>
                <a:gd name="connsiteX59" fmla="*/ 876704 w 10046571"/>
                <a:gd name="connsiteY59" fmla="*/ 3073024 h 3288871"/>
                <a:gd name="connsiteX60" fmla="*/ 970480 w 10046571"/>
                <a:gd name="connsiteY60" fmla="*/ 3080359 h 3288871"/>
                <a:gd name="connsiteX61" fmla="*/ 1053224 w 10046571"/>
                <a:gd name="connsiteY61" fmla="*/ 3080726 h 3288871"/>
                <a:gd name="connsiteX62" fmla="*/ 1180557 w 10046571"/>
                <a:gd name="connsiteY62" fmla="*/ 3070508 h 3288871"/>
                <a:gd name="connsiteX63" fmla="*/ 1325664 w 10046571"/>
                <a:gd name="connsiteY63" fmla="*/ 3156899 h 3288871"/>
                <a:gd name="connsiteX64" fmla="*/ 1423885 w 10046571"/>
                <a:gd name="connsiteY64" fmla="*/ 3159956 h 3288871"/>
                <a:gd name="connsiteX65" fmla="*/ 1478587 w 10046571"/>
                <a:gd name="connsiteY65" fmla="*/ 3111729 h 3288871"/>
                <a:gd name="connsiteX66" fmla="*/ 1487168 w 10046571"/>
                <a:gd name="connsiteY66" fmla="*/ 3079836 h 3288871"/>
                <a:gd name="connsiteX67" fmla="*/ 1529919 w 10046571"/>
                <a:gd name="connsiteY67" fmla="*/ 3061548 h 3288871"/>
                <a:gd name="connsiteX68" fmla="*/ 1598412 w 10046571"/>
                <a:gd name="connsiteY68" fmla="*/ 3004902 h 3288871"/>
                <a:gd name="connsiteX69" fmla="*/ 1746432 w 10046571"/>
                <a:gd name="connsiteY69" fmla="*/ 2998980 h 3288871"/>
                <a:gd name="connsiteX70" fmla="*/ 1784586 w 10046571"/>
                <a:gd name="connsiteY70" fmla="*/ 2956153 h 3288871"/>
                <a:gd name="connsiteX71" fmla="*/ 1855224 w 10046571"/>
                <a:gd name="connsiteY71" fmla="*/ 2953637 h 3288871"/>
                <a:gd name="connsiteX72" fmla="*/ 1932298 w 10046571"/>
                <a:gd name="connsiteY72" fmla="*/ 2957392 h 3288871"/>
                <a:gd name="connsiteX73" fmla="*/ 1959880 w 10046571"/>
                <a:gd name="connsiteY73" fmla="*/ 2970300 h 3288871"/>
                <a:gd name="connsiteX74" fmla="*/ 2071584 w 10046571"/>
                <a:gd name="connsiteY74" fmla="*/ 2970842 h 3288871"/>
                <a:gd name="connsiteX75" fmla="*/ 2116939 w 10046571"/>
                <a:gd name="connsiteY75" fmla="*/ 2940729 h 3288871"/>
                <a:gd name="connsiteX76" fmla="*/ 2163981 w 10046571"/>
                <a:gd name="connsiteY76" fmla="*/ 2937865 h 3288871"/>
                <a:gd name="connsiteX77" fmla="*/ 2257757 w 10046571"/>
                <a:gd name="connsiteY77" fmla="*/ 2926563 h 3288871"/>
                <a:gd name="connsiteX78" fmla="*/ 2308169 w 10046571"/>
                <a:gd name="connsiteY78" fmla="*/ 2921376 h 3288871"/>
                <a:gd name="connsiteX79" fmla="*/ 2336517 w 10046571"/>
                <a:gd name="connsiteY79" fmla="*/ 2954895 h 3288871"/>
                <a:gd name="connsiteX80" fmla="*/ 2391374 w 10046571"/>
                <a:gd name="connsiteY80" fmla="*/ 2953811 h 3288871"/>
                <a:gd name="connsiteX81" fmla="*/ 2478100 w 10046571"/>
                <a:gd name="connsiteY81" fmla="*/ 2939123 h 3288871"/>
                <a:gd name="connsiteX82" fmla="*/ 2506601 w 10046571"/>
                <a:gd name="connsiteY82" fmla="*/ 2886599 h 3288871"/>
                <a:gd name="connsiteX83" fmla="*/ 2577240 w 10046571"/>
                <a:gd name="connsiteY83" fmla="*/ 2874581 h 3288871"/>
                <a:gd name="connsiteX84" fmla="*/ 2686186 w 10046571"/>
                <a:gd name="connsiteY84" fmla="*/ 2868123 h 3288871"/>
                <a:gd name="connsiteX85" fmla="*/ 3850611 w 10046571"/>
                <a:gd name="connsiteY85" fmla="*/ 2796620 h 3288871"/>
                <a:gd name="connsiteX86" fmla="*/ 3907109 w 10046571"/>
                <a:gd name="connsiteY86" fmla="*/ 2827770 h 3288871"/>
                <a:gd name="connsiteX87" fmla="*/ 4003196 w 10046571"/>
                <a:gd name="connsiteY87" fmla="*/ 2908255 h 3288871"/>
                <a:gd name="connsiteX88" fmla="*/ 4138869 w 10046571"/>
                <a:gd name="connsiteY88" fmla="*/ 2907165 h 3288871"/>
                <a:gd name="connsiteX89" fmla="*/ 4247475 w 10046571"/>
                <a:gd name="connsiteY89" fmla="*/ 2907006 h 3288871"/>
                <a:gd name="connsiteX90" fmla="*/ 4307699 w 10046571"/>
                <a:gd name="connsiteY90" fmla="*/ 2915777 h 3288871"/>
                <a:gd name="connsiteX91" fmla="*/ 4350668 w 10046571"/>
                <a:gd name="connsiteY91" fmla="*/ 2953947 h 3288871"/>
                <a:gd name="connsiteX92" fmla="*/ 4424764 w 10046571"/>
                <a:gd name="connsiteY92" fmla="*/ 2967051 h 3288871"/>
                <a:gd name="connsiteX93" fmla="*/ 4515100 w 10046571"/>
                <a:gd name="connsiteY93" fmla="*/ 2970453 h 3288871"/>
                <a:gd name="connsiteX94" fmla="*/ 4660923 w 10046571"/>
                <a:gd name="connsiteY94" fmla="*/ 2993578 h 3288871"/>
                <a:gd name="connsiteX95" fmla="*/ 4776973 w 10046571"/>
                <a:gd name="connsiteY95" fmla="*/ 3098064 h 3288871"/>
                <a:gd name="connsiteX96" fmla="*/ 4865955 w 10046571"/>
                <a:gd name="connsiteY96" fmla="*/ 3145404 h 3288871"/>
                <a:gd name="connsiteX97" fmla="*/ 4942758 w 10046571"/>
                <a:gd name="connsiteY97" fmla="*/ 3115102 h 3288871"/>
                <a:gd name="connsiteX98" fmla="*/ 5041891 w 10046571"/>
                <a:gd name="connsiteY98" fmla="*/ 3064733 h 3288871"/>
                <a:gd name="connsiteX99" fmla="*/ 5120046 w 10046571"/>
                <a:gd name="connsiteY99" fmla="*/ 3066700 h 3288871"/>
                <a:gd name="connsiteX100" fmla="*/ 5170120 w 10046571"/>
                <a:gd name="connsiteY100" fmla="*/ 3036957 h 3288871"/>
                <a:gd name="connsiteX101" fmla="*/ 5305117 w 10046571"/>
                <a:gd name="connsiteY101" fmla="*/ 3001100 h 3288871"/>
                <a:gd name="connsiteX102" fmla="*/ 5412031 w 10046571"/>
                <a:gd name="connsiteY102" fmla="*/ 3025128 h 3288871"/>
                <a:gd name="connsiteX103" fmla="*/ 5497969 w 10046571"/>
                <a:gd name="connsiteY103" fmla="*/ 3019919 h 3288871"/>
                <a:gd name="connsiteX104" fmla="*/ 5558531 w 10046571"/>
                <a:gd name="connsiteY104" fmla="*/ 2977630 h 3288871"/>
                <a:gd name="connsiteX105" fmla="*/ 5676611 w 10046571"/>
                <a:gd name="connsiteY105" fmla="*/ 2968832 h 3288871"/>
                <a:gd name="connsiteX106" fmla="*/ 5800780 w 10046571"/>
                <a:gd name="connsiteY106" fmla="*/ 3063829 h 3288871"/>
                <a:gd name="connsiteX107" fmla="*/ 5929687 w 10046571"/>
                <a:gd name="connsiteY107" fmla="*/ 2976354 h 3288871"/>
                <a:gd name="connsiteX108" fmla="*/ 5943559 w 10046571"/>
                <a:gd name="connsiteY108" fmla="*/ 2950199 h 3288871"/>
                <a:gd name="connsiteX109" fmla="*/ 5975701 w 10046571"/>
                <a:gd name="connsiteY109" fmla="*/ 2923672 h 3288871"/>
                <a:gd name="connsiteX110" fmla="*/ 5967581 w 10046571"/>
                <a:gd name="connsiteY110" fmla="*/ 2845340 h 3288871"/>
                <a:gd name="connsiteX111" fmla="*/ 6098178 w 10046571"/>
                <a:gd name="connsiteY111" fmla="*/ 2888533 h 3288871"/>
                <a:gd name="connsiteX112" fmla="*/ 6201033 w 10046571"/>
                <a:gd name="connsiteY112" fmla="*/ 2899112 h 3288871"/>
                <a:gd name="connsiteX113" fmla="*/ 6278512 w 10046571"/>
                <a:gd name="connsiteY113" fmla="*/ 2930822 h 3288871"/>
                <a:gd name="connsiteX114" fmla="*/ 6304902 w 10046571"/>
                <a:gd name="connsiteY114" fmla="*/ 2984062 h 3288871"/>
                <a:gd name="connsiteX115" fmla="*/ 6410125 w 10046571"/>
                <a:gd name="connsiteY115" fmla="*/ 2986215 h 3288871"/>
                <a:gd name="connsiteX116" fmla="*/ 6504860 w 10046571"/>
                <a:gd name="connsiteY116" fmla="*/ 2983530 h 3288871"/>
                <a:gd name="connsiteX117" fmla="*/ 6625984 w 10046571"/>
                <a:gd name="connsiteY117" fmla="*/ 2954664 h 3288871"/>
                <a:gd name="connsiteX118" fmla="*/ 6709892 w 10046571"/>
                <a:gd name="connsiteY118" fmla="*/ 2971888 h 3288871"/>
                <a:gd name="connsiteX119" fmla="*/ 6781619 w 10046571"/>
                <a:gd name="connsiteY119" fmla="*/ 2941401 h 3288871"/>
                <a:gd name="connsiteX120" fmla="*/ 6909510 w 10046571"/>
                <a:gd name="connsiteY120" fmla="*/ 2935500 h 3288871"/>
                <a:gd name="connsiteX121" fmla="*/ 7001200 w 10046571"/>
                <a:gd name="connsiteY121" fmla="*/ 2918648 h 3288871"/>
                <a:gd name="connsiteX122" fmla="*/ 7200480 w 10046571"/>
                <a:gd name="connsiteY122" fmla="*/ 3006124 h 3288871"/>
                <a:gd name="connsiteX123" fmla="*/ 7289124 w 10046571"/>
                <a:gd name="connsiteY123" fmla="*/ 3068667 h 3288871"/>
                <a:gd name="connsiteX124" fmla="*/ 7366266 w 10046571"/>
                <a:gd name="connsiteY124" fmla="*/ 3145404 h 3288871"/>
                <a:gd name="connsiteX125" fmla="*/ 7395024 w 10046571"/>
                <a:gd name="connsiteY125" fmla="*/ 3169246 h 3288871"/>
                <a:gd name="connsiteX126" fmla="*/ 7506676 w 10046571"/>
                <a:gd name="connsiteY126" fmla="*/ 3148806 h 3288871"/>
                <a:gd name="connsiteX127" fmla="*/ 7573328 w 10046571"/>
                <a:gd name="connsiteY127" fmla="*/ 3129270 h 3288871"/>
                <a:gd name="connsiteX128" fmla="*/ 7658250 w 10046571"/>
                <a:gd name="connsiteY128" fmla="*/ 3092509 h 3288871"/>
                <a:gd name="connsiteX129" fmla="*/ 7750278 w 10046571"/>
                <a:gd name="connsiteY129" fmla="*/ 3081399 h 3288871"/>
                <a:gd name="connsiteX130" fmla="*/ 7995910 w 10046571"/>
                <a:gd name="connsiteY130" fmla="*/ 3014895 h 3288871"/>
                <a:gd name="connsiteX131" fmla="*/ 8063578 w 10046571"/>
                <a:gd name="connsiteY131" fmla="*/ 2952883 h 3288871"/>
                <a:gd name="connsiteX132" fmla="*/ 8184026 w 10046571"/>
                <a:gd name="connsiteY132" fmla="*/ 3006841 h 3288871"/>
                <a:gd name="connsiteX133" fmla="*/ 8271655 w 10046571"/>
                <a:gd name="connsiteY133" fmla="*/ 3006124 h 3288871"/>
                <a:gd name="connsiteX134" fmla="*/ 8288910 w 10046571"/>
                <a:gd name="connsiteY134" fmla="*/ 2998229 h 3288871"/>
                <a:gd name="connsiteX135" fmla="*/ 8285188 w 10046571"/>
                <a:gd name="connsiteY135" fmla="*/ 3065637 h 3288871"/>
                <a:gd name="connsiteX136" fmla="*/ 8469244 w 10046571"/>
                <a:gd name="connsiteY136" fmla="*/ 3020450 h 3288871"/>
                <a:gd name="connsiteX137" fmla="*/ 8530483 w 10046571"/>
                <a:gd name="connsiteY137" fmla="*/ 3082116 h 3288871"/>
                <a:gd name="connsiteX138" fmla="*/ 8684088 w 10046571"/>
                <a:gd name="connsiteY138" fmla="*/ 3080149 h 3288871"/>
                <a:gd name="connsiteX139" fmla="*/ 8731455 w 10046571"/>
                <a:gd name="connsiteY139" fmla="*/ 3065265 h 3288871"/>
                <a:gd name="connsiteX140" fmla="*/ 8792356 w 10046571"/>
                <a:gd name="connsiteY140" fmla="*/ 3064387 h 3288871"/>
                <a:gd name="connsiteX141" fmla="*/ 8876940 w 10046571"/>
                <a:gd name="connsiteY141" fmla="*/ 3097533 h 3288871"/>
                <a:gd name="connsiteX142" fmla="*/ 8978441 w 10046571"/>
                <a:gd name="connsiteY142" fmla="*/ 3094131 h 3288871"/>
                <a:gd name="connsiteX143" fmla="*/ 9044417 w 10046571"/>
                <a:gd name="connsiteY143" fmla="*/ 3056307 h 3288871"/>
                <a:gd name="connsiteX144" fmla="*/ 9063702 w 10046571"/>
                <a:gd name="connsiteY144" fmla="*/ 3050220 h 3288871"/>
                <a:gd name="connsiteX145" fmla="*/ 9067424 w 10046571"/>
                <a:gd name="connsiteY145" fmla="*/ 3048785 h 3288871"/>
                <a:gd name="connsiteX146" fmla="*/ 9191932 w 10046571"/>
                <a:gd name="connsiteY146" fmla="*/ 3062048 h 3288871"/>
                <a:gd name="connsiteX147" fmla="*/ 9254862 w 10046571"/>
                <a:gd name="connsiteY147" fmla="*/ 3072255 h 3288871"/>
                <a:gd name="connsiteX148" fmla="*/ 9261291 w 10046571"/>
                <a:gd name="connsiteY148" fmla="*/ 3085173 h 3288871"/>
                <a:gd name="connsiteX149" fmla="*/ 9331665 w 10046571"/>
                <a:gd name="connsiteY149" fmla="*/ 3116538 h 3288871"/>
                <a:gd name="connsiteX150" fmla="*/ 9350950 w 10046571"/>
                <a:gd name="connsiteY150" fmla="*/ 3133204 h 3288871"/>
                <a:gd name="connsiteX151" fmla="*/ 9436550 w 10046571"/>
                <a:gd name="connsiteY151" fmla="*/ 3146653 h 3288871"/>
                <a:gd name="connsiteX152" fmla="*/ 9443654 w 10046571"/>
                <a:gd name="connsiteY152" fmla="*/ 3143969 h 3288871"/>
                <a:gd name="connsiteX153" fmla="*/ 9469706 w 10046571"/>
                <a:gd name="connsiteY153" fmla="*/ 3141284 h 3288871"/>
                <a:gd name="connsiteX154" fmla="*/ 9561734 w 10046571"/>
                <a:gd name="connsiteY154" fmla="*/ 3046100 h 3288871"/>
                <a:gd name="connsiteX155" fmla="*/ 9615530 w 10046571"/>
                <a:gd name="connsiteY155" fmla="*/ 3049848 h 3288871"/>
                <a:gd name="connsiteX156" fmla="*/ 9703836 w 10046571"/>
                <a:gd name="connsiteY156" fmla="*/ 3052905 h 3288871"/>
                <a:gd name="connsiteX157" fmla="*/ 9732256 w 10046571"/>
                <a:gd name="connsiteY157" fmla="*/ 3074063 h 3288871"/>
                <a:gd name="connsiteX158" fmla="*/ 9825976 w 10046571"/>
                <a:gd name="connsiteY158" fmla="*/ 3081399 h 3288871"/>
                <a:gd name="connsiteX159" fmla="*/ 9908868 w 10046571"/>
                <a:gd name="connsiteY159" fmla="*/ 3081771 h 3288871"/>
                <a:gd name="connsiteX160" fmla="*/ 10036082 w 10046571"/>
                <a:gd name="connsiteY160" fmla="*/ 3071537 h 3288871"/>
                <a:gd name="connsiteX161" fmla="*/ 10046571 w 10046571"/>
                <a:gd name="connsiteY161" fmla="*/ 3076375 h 3288871"/>
                <a:gd name="connsiteX162" fmla="*/ 10046571 w 10046571"/>
                <a:gd name="connsiteY162" fmla="*/ 3173712 h 3288871"/>
                <a:gd name="connsiteX163" fmla="*/ 9957250 w 10046571"/>
                <a:gd name="connsiteY163" fmla="*/ 3187693 h 3288871"/>
                <a:gd name="connsiteX164" fmla="*/ 9874019 w 10046571"/>
                <a:gd name="connsiteY164" fmla="*/ 3187347 h 3288871"/>
                <a:gd name="connsiteX165" fmla="*/ 9779962 w 10046571"/>
                <a:gd name="connsiteY165" fmla="*/ 3179453 h 3288871"/>
                <a:gd name="connsiteX166" fmla="*/ 9751541 w 10046571"/>
                <a:gd name="connsiteY166" fmla="*/ 3156700 h 3288871"/>
                <a:gd name="connsiteX167" fmla="*/ 9662897 w 10046571"/>
                <a:gd name="connsiteY167" fmla="*/ 3153298 h 3288871"/>
                <a:gd name="connsiteX168" fmla="*/ 9608763 w 10046571"/>
                <a:gd name="connsiteY168" fmla="*/ 3149152 h 3288871"/>
                <a:gd name="connsiteX169" fmla="*/ 9516397 w 10046571"/>
                <a:gd name="connsiteY169" fmla="*/ 3251326 h 3288871"/>
                <a:gd name="connsiteX170" fmla="*/ 9490006 w 10046571"/>
                <a:gd name="connsiteY170" fmla="*/ 3254197 h 3288871"/>
                <a:gd name="connsiteX171" fmla="*/ 9482902 w 10046571"/>
                <a:gd name="connsiteY171" fmla="*/ 3257067 h 3288871"/>
                <a:gd name="connsiteX172" fmla="*/ 9397302 w 10046571"/>
                <a:gd name="connsiteY172" fmla="*/ 3242741 h 3288871"/>
                <a:gd name="connsiteX173" fmla="*/ 9377679 w 10046571"/>
                <a:gd name="connsiteY173" fmla="*/ 3224799 h 3288871"/>
                <a:gd name="connsiteX174" fmla="*/ 9306966 w 10046571"/>
                <a:gd name="connsiteY174" fmla="*/ 3191095 h 3288871"/>
                <a:gd name="connsiteX175" fmla="*/ 9300876 w 10046571"/>
                <a:gd name="connsiteY175" fmla="*/ 3177300 h 3288871"/>
                <a:gd name="connsiteX176" fmla="*/ 9237269 w 10046571"/>
                <a:gd name="connsiteY176" fmla="*/ 3166190 h 3288871"/>
                <a:gd name="connsiteX177" fmla="*/ 9112422 w 10046571"/>
                <a:gd name="connsiteY177" fmla="*/ 3151863 h 3288871"/>
                <a:gd name="connsiteX178" fmla="*/ 9108701 w 10046571"/>
                <a:gd name="connsiteY178" fmla="*/ 3153272 h 3288871"/>
                <a:gd name="connsiteX179" fmla="*/ 9089078 w 10046571"/>
                <a:gd name="connsiteY179" fmla="*/ 3159731 h 3288871"/>
                <a:gd name="connsiteX180" fmla="*/ 9065056 w 10046571"/>
                <a:gd name="connsiteY180" fmla="*/ 3175679 h 3288871"/>
                <a:gd name="connsiteX181" fmla="*/ 9022764 w 10046571"/>
                <a:gd name="connsiteY181" fmla="*/ 3200239 h 3288871"/>
                <a:gd name="connsiteX182" fmla="*/ 8920924 w 10046571"/>
                <a:gd name="connsiteY182" fmla="*/ 3204013 h 3288871"/>
                <a:gd name="connsiteX183" fmla="*/ 8836002 w 10046571"/>
                <a:gd name="connsiteY183" fmla="*/ 3168343 h 3288871"/>
                <a:gd name="connsiteX184" fmla="*/ 8775100 w 10046571"/>
                <a:gd name="connsiteY184" fmla="*/ 3169246 h 3288871"/>
                <a:gd name="connsiteX185" fmla="*/ 8727395 w 10046571"/>
                <a:gd name="connsiteY185" fmla="*/ 3185194 h 3288871"/>
                <a:gd name="connsiteX186" fmla="*/ 8573114 w 10046571"/>
                <a:gd name="connsiteY186" fmla="*/ 3187161 h 3288871"/>
                <a:gd name="connsiteX187" fmla="*/ 8511874 w 10046571"/>
                <a:gd name="connsiteY187" fmla="*/ 3121030 h 3288871"/>
                <a:gd name="connsiteX188" fmla="*/ 8326804 w 10046571"/>
                <a:gd name="connsiteY188" fmla="*/ 3169592 h 3288871"/>
                <a:gd name="connsiteX189" fmla="*/ 8330526 w 10046571"/>
                <a:gd name="connsiteY189" fmla="*/ 3097187 h 3288871"/>
                <a:gd name="connsiteX190" fmla="*/ 8313270 w 10046571"/>
                <a:gd name="connsiteY190" fmla="*/ 3105773 h 3288871"/>
                <a:gd name="connsiteX191" fmla="*/ 8225303 w 10046571"/>
                <a:gd name="connsiteY191" fmla="*/ 3106490 h 3288871"/>
                <a:gd name="connsiteX192" fmla="*/ 8104178 w 10046571"/>
                <a:gd name="connsiteY192" fmla="*/ 3048599 h 3288871"/>
                <a:gd name="connsiteX193" fmla="*/ 8036172 w 10046571"/>
                <a:gd name="connsiteY193" fmla="*/ 3115102 h 3288871"/>
                <a:gd name="connsiteX194" fmla="*/ 7789525 w 10046571"/>
                <a:gd name="connsiteY194" fmla="*/ 3186444 h 3288871"/>
                <a:gd name="connsiteX195" fmla="*/ 7696820 w 10046571"/>
                <a:gd name="connsiteY195" fmla="*/ 3198458 h 3288871"/>
                <a:gd name="connsiteX196" fmla="*/ 7611898 w 10046571"/>
                <a:gd name="connsiteY196" fmla="*/ 3237876 h 3288871"/>
                <a:gd name="connsiteX197" fmla="*/ 7544569 w 10046571"/>
                <a:gd name="connsiteY197" fmla="*/ 3258689 h 3288871"/>
                <a:gd name="connsiteX198" fmla="*/ 7432580 w 10046571"/>
                <a:gd name="connsiteY198" fmla="*/ 3280724 h 3288871"/>
                <a:gd name="connsiteX199" fmla="*/ 7403482 w 10046571"/>
                <a:gd name="connsiteY199" fmla="*/ 3255286 h 3288871"/>
                <a:gd name="connsiteX200" fmla="*/ 7326004 w 10046571"/>
                <a:gd name="connsiteY200" fmla="*/ 3172808 h 3288871"/>
                <a:gd name="connsiteX201" fmla="*/ 7237359 w 10046571"/>
                <a:gd name="connsiteY201" fmla="*/ 3105613 h 3288871"/>
                <a:gd name="connsiteX202" fmla="*/ 7037064 w 10046571"/>
                <a:gd name="connsiteY202" fmla="*/ 3011679 h 3288871"/>
                <a:gd name="connsiteX203" fmla="*/ 6945036 w 10046571"/>
                <a:gd name="connsiteY203" fmla="*/ 3029780 h 3288871"/>
                <a:gd name="connsiteX204" fmla="*/ 6816468 w 10046571"/>
                <a:gd name="connsiteY204" fmla="*/ 3036053 h 3288871"/>
                <a:gd name="connsiteX205" fmla="*/ 6744402 w 10046571"/>
                <a:gd name="connsiteY205" fmla="*/ 3068853 h 3288871"/>
                <a:gd name="connsiteX206" fmla="*/ 6659818 w 10046571"/>
                <a:gd name="connsiteY206" fmla="*/ 3050220 h 3288871"/>
                <a:gd name="connsiteX207" fmla="*/ 6538693 w 10046571"/>
                <a:gd name="connsiteY207" fmla="*/ 3081213 h 3288871"/>
                <a:gd name="connsiteX208" fmla="*/ 6443282 w 10046571"/>
                <a:gd name="connsiteY208" fmla="*/ 3084083 h 3288871"/>
                <a:gd name="connsiteX209" fmla="*/ 6337383 w 10046571"/>
                <a:gd name="connsiteY209" fmla="*/ 3081771 h 3288871"/>
                <a:gd name="connsiteX210" fmla="*/ 6310992 w 10046571"/>
                <a:gd name="connsiteY210" fmla="*/ 3024570 h 3288871"/>
                <a:gd name="connsiteX211" fmla="*/ 6265317 w 10046571"/>
                <a:gd name="connsiteY211" fmla="*/ 2998947 h 3288871"/>
                <a:gd name="connsiteX212" fmla="*/ 6233175 w 10046571"/>
                <a:gd name="connsiteY212" fmla="*/ 2990521 h 3288871"/>
                <a:gd name="connsiteX213" fmla="*/ 6219980 w 10046571"/>
                <a:gd name="connsiteY213" fmla="*/ 2988182 h 3288871"/>
                <a:gd name="connsiteX214" fmla="*/ 6129982 w 10046571"/>
                <a:gd name="connsiteY214" fmla="*/ 2979224 h 3288871"/>
                <a:gd name="connsiteX215" fmla="*/ 5998369 w 10046571"/>
                <a:gd name="connsiteY215" fmla="*/ 2932975 h 3288871"/>
                <a:gd name="connsiteX216" fmla="*/ 6006489 w 10046571"/>
                <a:gd name="connsiteY216" fmla="*/ 3017048 h 3288871"/>
                <a:gd name="connsiteX217" fmla="*/ 5974009 w 10046571"/>
                <a:gd name="connsiteY217" fmla="*/ 3045542 h 3288871"/>
                <a:gd name="connsiteX218" fmla="*/ 5960137 w 10046571"/>
                <a:gd name="connsiteY218" fmla="*/ 3073690 h 3288871"/>
                <a:gd name="connsiteX219" fmla="*/ 5830554 w 10046571"/>
                <a:gd name="connsiteY219" fmla="*/ 3167625 h 3288871"/>
                <a:gd name="connsiteX220" fmla="*/ 5705708 w 10046571"/>
                <a:gd name="connsiteY220" fmla="*/ 3065796 h 3288871"/>
                <a:gd name="connsiteX221" fmla="*/ 5587290 w 10046571"/>
                <a:gd name="connsiteY221" fmla="*/ 3075312 h 3288871"/>
                <a:gd name="connsiteX222" fmla="*/ 5526051 w 10046571"/>
                <a:gd name="connsiteY222" fmla="*/ 3120658 h 3288871"/>
                <a:gd name="connsiteX223" fmla="*/ 5439775 w 10046571"/>
                <a:gd name="connsiteY223" fmla="*/ 3126213 h 3288871"/>
                <a:gd name="connsiteX224" fmla="*/ 5332522 w 10046571"/>
                <a:gd name="connsiteY224" fmla="*/ 3100404 h 3288871"/>
                <a:gd name="connsiteX225" fmla="*/ 5197187 w 10046571"/>
                <a:gd name="connsiteY225" fmla="*/ 3138945 h 3288871"/>
                <a:gd name="connsiteX226" fmla="*/ 5146775 w 10046571"/>
                <a:gd name="connsiteY226" fmla="*/ 3170841 h 3288871"/>
                <a:gd name="connsiteX227" fmla="*/ 5068281 w 10046571"/>
                <a:gd name="connsiteY227" fmla="*/ 3168874 h 3288871"/>
                <a:gd name="connsiteX228" fmla="*/ 4968810 w 10046571"/>
                <a:gd name="connsiteY228" fmla="*/ 3223018 h 3288871"/>
                <a:gd name="connsiteX229" fmla="*/ 4891331 w 10046571"/>
                <a:gd name="connsiteY229" fmla="*/ 3255446 h 3288871"/>
                <a:gd name="connsiteX230" fmla="*/ 4802010 w 10046571"/>
                <a:gd name="connsiteY230" fmla="*/ 3204545 h 3288871"/>
                <a:gd name="connsiteX231" fmla="*/ 4685283 w 10046571"/>
                <a:gd name="connsiteY231" fmla="*/ 3092350 h 3288871"/>
                <a:gd name="connsiteX232" fmla="*/ 4538784 w 10046571"/>
                <a:gd name="connsiteY232" fmla="*/ 3067604 h 3288871"/>
                <a:gd name="connsiteX233" fmla="*/ 4447771 w 10046571"/>
                <a:gd name="connsiteY233" fmla="*/ 3063829 h 3288871"/>
                <a:gd name="connsiteX234" fmla="*/ 4373675 w 10046571"/>
                <a:gd name="connsiteY234" fmla="*/ 3049848 h 3288871"/>
                <a:gd name="connsiteX235" fmla="*/ 4330368 w 10046571"/>
                <a:gd name="connsiteY235" fmla="*/ 3008994 h 3288871"/>
                <a:gd name="connsiteX236" fmla="*/ 4269806 w 10046571"/>
                <a:gd name="connsiteY236" fmla="*/ 2999479 h 3288871"/>
                <a:gd name="connsiteX237" fmla="*/ 4160523 w 10046571"/>
                <a:gd name="connsiteY237" fmla="*/ 2999665 h 3288871"/>
                <a:gd name="connsiteX238" fmla="*/ 4024511 w 10046571"/>
                <a:gd name="connsiteY238" fmla="*/ 3000914 h 3288871"/>
                <a:gd name="connsiteX239" fmla="*/ 3928086 w 10046571"/>
                <a:gd name="connsiteY239" fmla="*/ 2914528 h 3288871"/>
                <a:gd name="connsiteX240" fmla="*/ 3743015 w 10046571"/>
                <a:gd name="connsiteY240" fmla="*/ 3023879 h 3288871"/>
                <a:gd name="connsiteX241" fmla="*/ 3622229 w 10046571"/>
                <a:gd name="connsiteY241" fmla="*/ 3034272 h 3288871"/>
                <a:gd name="connsiteX242" fmla="*/ 3512607 w 10046571"/>
                <a:gd name="connsiteY242" fmla="*/ 3129270 h 3288871"/>
                <a:gd name="connsiteX243" fmla="*/ 3259870 w 10046571"/>
                <a:gd name="connsiteY243" fmla="*/ 3121561 h 3288871"/>
                <a:gd name="connsiteX244" fmla="*/ 3032169 w 10046571"/>
                <a:gd name="connsiteY244" fmla="*/ 3139849 h 3288871"/>
                <a:gd name="connsiteX245" fmla="*/ 2969238 w 10046571"/>
                <a:gd name="connsiteY245" fmla="*/ 3100776 h 3288871"/>
                <a:gd name="connsiteX246" fmla="*/ 2835595 w 10046571"/>
                <a:gd name="connsiteY246" fmla="*/ 3104896 h 3288871"/>
                <a:gd name="connsiteX247" fmla="*/ 2764206 w 10046571"/>
                <a:gd name="connsiteY247" fmla="*/ 3129615 h 3288871"/>
                <a:gd name="connsiteX248" fmla="*/ 2748305 w 10046571"/>
                <a:gd name="connsiteY248" fmla="*/ 3033554 h 3288871"/>
                <a:gd name="connsiteX249" fmla="*/ 2748305 w 10046571"/>
                <a:gd name="connsiteY249" fmla="*/ 3027999 h 3288871"/>
                <a:gd name="connsiteX250" fmla="*/ 2748981 w 10046571"/>
                <a:gd name="connsiteY250" fmla="*/ 3028345 h 3288871"/>
                <a:gd name="connsiteX251" fmla="*/ 2820032 w 10046571"/>
                <a:gd name="connsiteY251" fmla="*/ 3005406 h 3288871"/>
                <a:gd name="connsiteX252" fmla="*/ 2952661 w 10046571"/>
                <a:gd name="connsiteY252" fmla="*/ 3001445 h 3288871"/>
                <a:gd name="connsiteX253" fmla="*/ 3015252 w 10046571"/>
                <a:gd name="connsiteY253" fmla="*/ 3037834 h 3288871"/>
                <a:gd name="connsiteX254" fmla="*/ 3242276 w 10046571"/>
                <a:gd name="connsiteY254" fmla="*/ 3020822 h 3288871"/>
                <a:gd name="connsiteX255" fmla="*/ 3493661 w 10046571"/>
                <a:gd name="connsiteY255" fmla="*/ 3027999 h 3288871"/>
                <a:gd name="connsiteX256" fmla="*/ 3602943 w 10046571"/>
                <a:gd name="connsiteY256" fmla="*/ 2939434 h 3288871"/>
                <a:gd name="connsiteX257" fmla="*/ 3723053 w 10046571"/>
                <a:gd name="connsiteY257" fmla="*/ 2929759 h 3288871"/>
                <a:gd name="connsiteX258" fmla="*/ 3850611 w 10046571"/>
                <a:gd name="connsiteY258" fmla="*/ 2796620 h 3288871"/>
                <a:gd name="connsiteX259" fmla="*/ 5841406 w 10046571"/>
                <a:gd name="connsiteY259" fmla="*/ 1181 h 3288871"/>
                <a:gd name="connsiteX260" fmla="*/ 5938496 w 10046571"/>
                <a:gd name="connsiteY260" fmla="*/ 24665 h 3288871"/>
                <a:gd name="connsiteX261" fmla="*/ 6046252 w 10046571"/>
                <a:gd name="connsiteY261" fmla="*/ 86316 h 3288871"/>
                <a:gd name="connsiteX262" fmla="*/ 6132066 w 10046571"/>
                <a:gd name="connsiteY262" fmla="*/ 123594 h 3288871"/>
                <a:gd name="connsiteX263" fmla="*/ 6220806 w 10046571"/>
                <a:gd name="connsiteY263" fmla="*/ 153734 h 3288871"/>
                <a:gd name="connsiteX264" fmla="*/ 6353916 w 10046571"/>
                <a:gd name="connsiteY264" fmla="*/ 150850 h 3288871"/>
                <a:gd name="connsiteX265" fmla="*/ 6359279 w 10046571"/>
                <a:gd name="connsiteY265" fmla="*/ 122729 h 3288871"/>
                <a:gd name="connsiteX266" fmla="*/ 6492877 w 10046571"/>
                <a:gd name="connsiteY266" fmla="*/ 119484 h 3288871"/>
                <a:gd name="connsiteX267" fmla="*/ 6577717 w 10046571"/>
                <a:gd name="connsiteY267" fmla="*/ 140611 h 3288871"/>
                <a:gd name="connsiteX268" fmla="*/ 6686935 w 10046571"/>
                <a:gd name="connsiteY268" fmla="*/ 150129 h 3288871"/>
                <a:gd name="connsiteX269" fmla="*/ 6820533 w 10046571"/>
                <a:gd name="connsiteY269" fmla="*/ 131526 h 3288871"/>
                <a:gd name="connsiteX270" fmla="*/ 6835160 w 10046571"/>
                <a:gd name="connsiteY270" fmla="*/ 219351 h 3288871"/>
                <a:gd name="connsiteX271" fmla="*/ 6884406 w 10046571"/>
                <a:gd name="connsiteY271" fmla="*/ 221514 h 3288871"/>
                <a:gd name="connsiteX272" fmla="*/ 6921462 w 10046571"/>
                <a:gd name="connsiteY272" fmla="*/ 234781 h 3288871"/>
                <a:gd name="connsiteX273" fmla="*/ 6977047 w 10046571"/>
                <a:gd name="connsiteY273" fmla="*/ 253601 h 3288871"/>
                <a:gd name="connsiteX274" fmla="*/ 7028243 w 10046571"/>
                <a:gd name="connsiteY274" fmla="*/ 222596 h 3288871"/>
                <a:gd name="connsiteX275" fmla="*/ 7130635 w 10046571"/>
                <a:gd name="connsiteY275" fmla="*/ 205362 h 3288871"/>
                <a:gd name="connsiteX276" fmla="*/ 7171105 w 10046571"/>
                <a:gd name="connsiteY276" fmla="*/ 169526 h 3288871"/>
                <a:gd name="connsiteX277" fmla="*/ 7241317 w 10046571"/>
                <a:gd name="connsiteY277" fmla="*/ 170752 h 3288871"/>
                <a:gd name="connsiteX278" fmla="*/ 7360774 w 10046571"/>
                <a:gd name="connsiteY278" fmla="*/ 158782 h 3288871"/>
                <a:gd name="connsiteX279" fmla="*/ 7428061 w 10046571"/>
                <a:gd name="connsiteY279" fmla="*/ 98862 h 3288871"/>
                <a:gd name="connsiteX280" fmla="*/ 7495347 w 10046571"/>
                <a:gd name="connsiteY280" fmla="*/ 32885 h 3288871"/>
                <a:gd name="connsiteX281" fmla="*/ 7598227 w 10046571"/>
                <a:gd name="connsiteY281" fmla="*/ 51921 h 3288871"/>
                <a:gd name="connsiteX282" fmla="*/ 7683066 w 10046571"/>
                <a:gd name="connsiteY282" fmla="*/ 43124 h 3288871"/>
                <a:gd name="connsiteX283" fmla="*/ 7869810 w 10046571"/>
                <a:gd name="connsiteY283" fmla="*/ 95834 h 3288871"/>
                <a:gd name="connsiteX284" fmla="*/ 7920031 w 10046571"/>
                <a:gd name="connsiteY284" fmla="*/ 49974 h 3288871"/>
                <a:gd name="connsiteX285" fmla="*/ 7976103 w 10046571"/>
                <a:gd name="connsiteY285" fmla="*/ 98862 h 3288871"/>
                <a:gd name="connsiteX286" fmla="*/ 8094098 w 10046571"/>
                <a:gd name="connsiteY286" fmla="*/ 202118 h 3288871"/>
                <a:gd name="connsiteX287" fmla="*/ 8141393 w 10046571"/>
                <a:gd name="connsiteY287" fmla="*/ 203199 h 3288871"/>
                <a:gd name="connsiteX288" fmla="*/ 8208192 w 10046571"/>
                <a:gd name="connsiteY288" fmla="*/ 232762 h 3288871"/>
                <a:gd name="connsiteX289" fmla="*/ 8213068 w 10046571"/>
                <a:gd name="connsiteY289" fmla="*/ 207886 h 3288871"/>
                <a:gd name="connsiteX290" fmla="*/ 8322287 w 10046571"/>
                <a:gd name="connsiteY290" fmla="*/ 204641 h 3288871"/>
                <a:gd name="connsiteX291" fmla="*/ 8439794 w 10046571"/>
                <a:gd name="connsiteY291" fmla="*/ 204641 h 3288871"/>
                <a:gd name="connsiteX292" fmla="*/ 8597283 w 10046571"/>
                <a:gd name="connsiteY292" fmla="*/ 200892 h 3288871"/>
                <a:gd name="connsiteX293" fmla="*/ 8687486 w 10046571"/>
                <a:gd name="connsiteY293" fmla="*/ 197647 h 3288871"/>
                <a:gd name="connsiteX294" fmla="*/ 8742583 w 10046571"/>
                <a:gd name="connsiteY294" fmla="*/ 221658 h 3288871"/>
                <a:gd name="connsiteX295" fmla="*/ 8759648 w 10046571"/>
                <a:gd name="connsiteY295" fmla="*/ 221658 h 3288871"/>
                <a:gd name="connsiteX296" fmla="*/ 8793291 w 10046571"/>
                <a:gd name="connsiteY296" fmla="*/ 208391 h 3288871"/>
                <a:gd name="connsiteX297" fmla="*/ 8841562 w 10046571"/>
                <a:gd name="connsiteY297" fmla="*/ 201973 h 3288871"/>
                <a:gd name="connsiteX298" fmla="*/ 8871304 w 10046571"/>
                <a:gd name="connsiteY298" fmla="*/ 171977 h 3288871"/>
                <a:gd name="connsiteX299" fmla="*/ 8875693 w 10046571"/>
                <a:gd name="connsiteY299" fmla="*/ 203920 h 3288871"/>
                <a:gd name="connsiteX300" fmla="*/ 8924451 w 10046571"/>
                <a:gd name="connsiteY300" fmla="*/ 232041 h 3288871"/>
                <a:gd name="connsiteX301" fmla="*/ 8976622 w 10046571"/>
                <a:gd name="connsiteY301" fmla="*/ 222523 h 3288871"/>
                <a:gd name="connsiteX302" fmla="*/ 9008803 w 10046571"/>
                <a:gd name="connsiteY302" fmla="*/ 201252 h 3288871"/>
                <a:gd name="connsiteX303" fmla="*/ 9111683 w 10046571"/>
                <a:gd name="connsiteY303" fmla="*/ 153734 h 3288871"/>
                <a:gd name="connsiteX304" fmla="*/ 9222364 w 10046571"/>
                <a:gd name="connsiteY304" fmla="*/ 169165 h 3288871"/>
                <a:gd name="connsiteX305" fmla="*/ 9274048 w 10046571"/>
                <a:gd name="connsiteY305" fmla="*/ 178611 h 3288871"/>
                <a:gd name="connsiteX306" fmla="*/ 9311104 w 10046571"/>
                <a:gd name="connsiteY306" fmla="*/ 203199 h 3288871"/>
                <a:gd name="connsiteX307" fmla="*/ 9365225 w 10046571"/>
                <a:gd name="connsiteY307" fmla="*/ 158926 h 3288871"/>
                <a:gd name="connsiteX308" fmla="*/ 9383754 w 10046571"/>
                <a:gd name="connsiteY308" fmla="*/ 150129 h 3288871"/>
                <a:gd name="connsiteX309" fmla="*/ 9565134 w 10046571"/>
                <a:gd name="connsiteY309" fmla="*/ 102107 h 3288871"/>
                <a:gd name="connsiteX310" fmla="*/ 9623644 w 10046571"/>
                <a:gd name="connsiteY310" fmla="*/ 50984 h 3288871"/>
                <a:gd name="connsiteX311" fmla="*/ 9674353 w 10046571"/>
                <a:gd name="connsiteY311" fmla="*/ 20916 h 3288871"/>
                <a:gd name="connsiteX312" fmla="*/ 9742127 w 10046571"/>
                <a:gd name="connsiteY312" fmla="*/ 34904 h 3288871"/>
                <a:gd name="connsiteX313" fmla="*/ 9801124 w 10046571"/>
                <a:gd name="connsiteY313" fmla="*/ 35770 h 3288871"/>
                <a:gd name="connsiteX314" fmla="*/ 9808925 w 10046571"/>
                <a:gd name="connsiteY314" fmla="*/ 121287 h 3288871"/>
                <a:gd name="connsiteX315" fmla="*/ 9852808 w 10046571"/>
                <a:gd name="connsiteY315" fmla="*/ 121431 h 3288871"/>
                <a:gd name="connsiteX316" fmla="*/ 9878162 w 10046571"/>
                <a:gd name="connsiteY316" fmla="*/ 133256 h 3288871"/>
                <a:gd name="connsiteX317" fmla="*/ 9929358 w 10046571"/>
                <a:gd name="connsiteY317" fmla="*/ 140828 h 3288871"/>
                <a:gd name="connsiteX318" fmla="*/ 10033701 w 10046571"/>
                <a:gd name="connsiteY318" fmla="*/ 153158 h 3288871"/>
                <a:gd name="connsiteX319" fmla="*/ 10033701 w 10046571"/>
                <a:gd name="connsiteY319" fmla="*/ 240838 h 3288871"/>
                <a:gd name="connsiteX320" fmla="*/ 9999083 w 10046571"/>
                <a:gd name="connsiteY320" fmla="*/ 252303 h 3288871"/>
                <a:gd name="connsiteX321" fmla="*/ 9880600 w 10046571"/>
                <a:gd name="connsiteY321" fmla="*/ 243506 h 3288871"/>
                <a:gd name="connsiteX322" fmla="*/ 9829892 w 10046571"/>
                <a:gd name="connsiteY322" fmla="*/ 236512 h 3288871"/>
                <a:gd name="connsiteX323" fmla="*/ 9804050 w 10046571"/>
                <a:gd name="connsiteY323" fmla="*/ 225408 h 3288871"/>
                <a:gd name="connsiteX324" fmla="*/ 9760655 w 10046571"/>
                <a:gd name="connsiteY324" fmla="*/ 225263 h 3288871"/>
                <a:gd name="connsiteX325" fmla="*/ 9752854 w 10046571"/>
                <a:gd name="connsiteY325" fmla="*/ 145659 h 3288871"/>
                <a:gd name="connsiteX326" fmla="*/ 9694344 w 10046571"/>
                <a:gd name="connsiteY326" fmla="*/ 144793 h 3288871"/>
                <a:gd name="connsiteX327" fmla="*/ 9626570 w 10046571"/>
                <a:gd name="connsiteY327" fmla="*/ 131670 h 3288871"/>
                <a:gd name="connsiteX328" fmla="*/ 9576349 w 10046571"/>
                <a:gd name="connsiteY328" fmla="*/ 159791 h 3288871"/>
                <a:gd name="connsiteX329" fmla="*/ 9518326 w 10046571"/>
                <a:gd name="connsiteY329" fmla="*/ 207309 h 3288871"/>
                <a:gd name="connsiteX330" fmla="*/ 9337921 w 10046571"/>
                <a:gd name="connsiteY330" fmla="*/ 252159 h 3288871"/>
                <a:gd name="connsiteX331" fmla="*/ 9319393 w 10046571"/>
                <a:gd name="connsiteY331" fmla="*/ 260379 h 3288871"/>
                <a:gd name="connsiteX332" fmla="*/ 9265759 w 10046571"/>
                <a:gd name="connsiteY332" fmla="*/ 301623 h 3288871"/>
                <a:gd name="connsiteX333" fmla="*/ 9228702 w 10046571"/>
                <a:gd name="connsiteY333" fmla="*/ 278838 h 3288871"/>
                <a:gd name="connsiteX334" fmla="*/ 9177019 w 10046571"/>
                <a:gd name="connsiteY334" fmla="*/ 270041 h 3288871"/>
                <a:gd name="connsiteX335" fmla="*/ 9066825 w 10046571"/>
                <a:gd name="connsiteY335" fmla="*/ 255692 h 3288871"/>
                <a:gd name="connsiteX336" fmla="*/ 8964433 w 10046571"/>
                <a:gd name="connsiteY336" fmla="*/ 299965 h 3288871"/>
                <a:gd name="connsiteX337" fmla="*/ 8932740 w 10046571"/>
                <a:gd name="connsiteY337" fmla="*/ 319866 h 3288871"/>
                <a:gd name="connsiteX338" fmla="*/ 8881056 w 10046571"/>
                <a:gd name="connsiteY338" fmla="*/ 328663 h 3288871"/>
                <a:gd name="connsiteX339" fmla="*/ 8832298 w 10046571"/>
                <a:gd name="connsiteY339" fmla="*/ 302344 h 3288871"/>
                <a:gd name="connsiteX340" fmla="*/ 8827910 w 10046571"/>
                <a:gd name="connsiteY340" fmla="*/ 272565 h 3288871"/>
                <a:gd name="connsiteX341" fmla="*/ 8798167 w 10046571"/>
                <a:gd name="connsiteY341" fmla="*/ 300542 h 3288871"/>
                <a:gd name="connsiteX342" fmla="*/ 8750384 w 10046571"/>
                <a:gd name="connsiteY342" fmla="*/ 306599 h 3288871"/>
                <a:gd name="connsiteX343" fmla="*/ 8716741 w 10046571"/>
                <a:gd name="connsiteY343" fmla="*/ 319001 h 3288871"/>
                <a:gd name="connsiteX344" fmla="*/ 8699675 w 10046571"/>
                <a:gd name="connsiteY344" fmla="*/ 319001 h 3288871"/>
                <a:gd name="connsiteX345" fmla="*/ 8645066 w 10046571"/>
                <a:gd name="connsiteY345" fmla="*/ 296576 h 3288871"/>
                <a:gd name="connsiteX346" fmla="*/ 8555351 w 10046571"/>
                <a:gd name="connsiteY346" fmla="*/ 299604 h 3288871"/>
                <a:gd name="connsiteX347" fmla="*/ 8398349 w 10046571"/>
                <a:gd name="connsiteY347" fmla="*/ 303065 h 3288871"/>
                <a:gd name="connsiteX348" fmla="*/ 8281330 w 10046571"/>
                <a:gd name="connsiteY348" fmla="*/ 303065 h 3288871"/>
                <a:gd name="connsiteX349" fmla="*/ 8172599 w 10046571"/>
                <a:gd name="connsiteY349" fmla="*/ 306094 h 3288871"/>
                <a:gd name="connsiteX350" fmla="*/ 8167723 w 10046571"/>
                <a:gd name="connsiteY350" fmla="*/ 329384 h 3288871"/>
                <a:gd name="connsiteX351" fmla="*/ 8101412 w 10046571"/>
                <a:gd name="connsiteY351" fmla="*/ 301768 h 3288871"/>
                <a:gd name="connsiteX352" fmla="*/ 8054604 w 10046571"/>
                <a:gd name="connsiteY352" fmla="*/ 300686 h 3288871"/>
                <a:gd name="connsiteX353" fmla="*/ 7937096 w 10046571"/>
                <a:gd name="connsiteY353" fmla="*/ 204425 h 3288871"/>
                <a:gd name="connsiteX354" fmla="*/ 7881512 w 10046571"/>
                <a:gd name="connsiteY354" fmla="*/ 158926 h 3288871"/>
                <a:gd name="connsiteX355" fmla="*/ 7831779 w 10046571"/>
                <a:gd name="connsiteY355" fmla="*/ 201757 h 3288871"/>
                <a:gd name="connsiteX356" fmla="*/ 7645522 w 10046571"/>
                <a:gd name="connsiteY356" fmla="*/ 152653 h 3288871"/>
                <a:gd name="connsiteX357" fmla="*/ 7561171 w 10046571"/>
                <a:gd name="connsiteY357" fmla="*/ 160873 h 3288871"/>
                <a:gd name="connsiteX358" fmla="*/ 7458778 w 10046571"/>
                <a:gd name="connsiteY358" fmla="*/ 143135 h 3288871"/>
                <a:gd name="connsiteX359" fmla="*/ 7391491 w 10046571"/>
                <a:gd name="connsiteY359" fmla="*/ 204641 h 3288871"/>
                <a:gd name="connsiteX360" fmla="*/ 7324693 w 10046571"/>
                <a:gd name="connsiteY360" fmla="*/ 260379 h 3288871"/>
                <a:gd name="connsiteX361" fmla="*/ 7205723 w 10046571"/>
                <a:gd name="connsiteY361" fmla="*/ 271483 h 3288871"/>
                <a:gd name="connsiteX362" fmla="*/ 7135999 w 10046571"/>
                <a:gd name="connsiteY362" fmla="*/ 270257 h 3288871"/>
                <a:gd name="connsiteX363" fmla="*/ 7096017 w 10046571"/>
                <a:gd name="connsiteY363" fmla="*/ 303787 h 3288871"/>
                <a:gd name="connsiteX364" fmla="*/ 6993625 w 10046571"/>
                <a:gd name="connsiteY364" fmla="*/ 319722 h 3288871"/>
                <a:gd name="connsiteX365" fmla="*/ 6942916 w 10046571"/>
                <a:gd name="connsiteY365" fmla="*/ 348564 h 3288871"/>
                <a:gd name="connsiteX366" fmla="*/ 6887331 w 10046571"/>
                <a:gd name="connsiteY366" fmla="*/ 330970 h 3288871"/>
                <a:gd name="connsiteX367" fmla="*/ 6850275 w 10046571"/>
                <a:gd name="connsiteY367" fmla="*/ 318640 h 3288871"/>
                <a:gd name="connsiteX368" fmla="*/ 6801517 w 10046571"/>
                <a:gd name="connsiteY368" fmla="*/ 316693 h 3288871"/>
                <a:gd name="connsiteX369" fmla="*/ 6787377 w 10046571"/>
                <a:gd name="connsiteY369" fmla="*/ 234781 h 3288871"/>
                <a:gd name="connsiteX370" fmla="*/ 6653779 w 10046571"/>
                <a:gd name="connsiteY370" fmla="*/ 251943 h 3288871"/>
                <a:gd name="connsiteX371" fmla="*/ 6545536 w 10046571"/>
                <a:gd name="connsiteY371" fmla="*/ 243146 h 3288871"/>
                <a:gd name="connsiteX372" fmla="*/ 6461185 w 10046571"/>
                <a:gd name="connsiteY372" fmla="*/ 223461 h 3288871"/>
                <a:gd name="connsiteX373" fmla="*/ 6327587 w 10046571"/>
                <a:gd name="connsiteY373" fmla="*/ 226489 h 3288871"/>
                <a:gd name="connsiteX374" fmla="*/ 6322223 w 10046571"/>
                <a:gd name="connsiteY374" fmla="*/ 252880 h 3288871"/>
                <a:gd name="connsiteX375" fmla="*/ 6190089 w 10046571"/>
                <a:gd name="connsiteY375" fmla="*/ 255548 h 3288871"/>
                <a:gd name="connsiteX376" fmla="*/ 6101349 w 10046571"/>
                <a:gd name="connsiteY376" fmla="*/ 227427 h 3288871"/>
                <a:gd name="connsiteX377" fmla="*/ 6016022 w 10046571"/>
                <a:gd name="connsiteY377" fmla="*/ 192599 h 3288871"/>
                <a:gd name="connsiteX378" fmla="*/ 5909241 w 10046571"/>
                <a:gd name="connsiteY378" fmla="*/ 135276 h 3288871"/>
                <a:gd name="connsiteX379" fmla="*/ 5779057 w 10046571"/>
                <a:gd name="connsiteY379" fmla="*/ 124532 h 3288871"/>
                <a:gd name="connsiteX380" fmla="*/ 5750289 w 10046571"/>
                <a:gd name="connsiteY380" fmla="*/ 145515 h 3288871"/>
                <a:gd name="connsiteX381" fmla="*/ 5668863 w 10046571"/>
                <a:gd name="connsiteY381" fmla="*/ 145515 h 3288871"/>
                <a:gd name="connsiteX382" fmla="*/ 5597189 w 10046571"/>
                <a:gd name="connsiteY382" fmla="*/ 128425 h 3288871"/>
                <a:gd name="connsiteX383" fmla="*/ 5546480 w 10046571"/>
                <a:gd name="connsiteY383" fmla="*/ 128786 h 3288871"/>
                <a:gd name="connsiteX384" fmla="*/ 5491383 w 10046571"/>
                <a:gd name="connsiteY384" fmla="*/ 140323 h 3288871"/>
                <a:gd name="connsiteX385" fmla="*/ 5448476 w 10046571"/>
                <a:gd name="connsiteY385" fmla="*/ 163253 h 3288871"/>
                <a:gd name="connsiteX386" fmla="*/ 5321704 w 10046571"/>
                <a:gd name="connsiteY386" fmla="*/ 224326 h 3288871"/>
                <a:gd name="connsiteX387" fmla="*/ 5191520 w 10046571"/>
                <a:gd name="connsiteY387" fmla="*/ 239757 h 3288871"/>
                <a:gd name="connsiteX388" fmla="*/ 5123746 w 10046571"/>
                <a:gd name="connsiteY388" fmla="*/ 236512 h 3288871"/>
                <a:gd name="connsiteX389" fmla="*/ 5055972 w 10046571"/>
                <a:gd name="connsiteY389" fmla="*/ 207309 h 3288871"/>
                <a:gd name="connsiteX390" fmla="*/ 4928225 w 10046571"/>
                <a:gd name="connsiteY390" fmla="*/ 208968 h 3288871"/>
                <a:gd name="connsiteX391" fmla="*/ 4887268 w 10046571"/>
                <a:gd name="connsiteY391" fmla="*/ 241055 h 3288871"/>
                <a:gd name="connsiteX392" fmla="*/ 4819007 w 10046571"/>
                <a:gd name="connsiteY392" fmla="*/ 228508 h 3288871"/>
                <a:gd name="connsiteX393" fmla="*/ 4736605 w 10046571"/>
                <a:gd name="connsiteY393" fmla="*/ 210193 h 3288871"/>
                <a:gd name="connsiteX394" fmla="*/ 4704913 w 10046571"/>
                <a:gd name="connsiteY394" fmla="*/ 260018 h 3288871"/>
                <a:gd name="connsiteX395" fmla="*/ 4599107 w 10046571"/>
                <a:gd name="connsiteY395" fmla="*/ 303210 h 3288871"/>
                <a:gd name="connsiteX396" fmla="*/ 4449419 w 10046571"/>
                <a:gd name="connsiteY396" fmla="*/ 305733 h 3288871"/>
                <a:gd name="connsiteX397" fmla="*/ 4388959 w 10046571"/>
                <a:gd name="connsiteY397" fmla="*/ 365437 h 3288871"/>
                <a:gd name="connsiteX398" fmla="*/ 4346540 w 10046571"/>
                <a:gd name="connsiteY398" fmla="*/ 350367 h 3288871"/>
                <a:gd name="connsiteX399" fmla="*/ 4269014 w 10046571"/>
                <a:gd name="connsiteY399" fmla="*/ 351232 h 3288871"/>
                <a:gd name="connsiteX400" fmla="*/ 4092021 w 10046571"/>
                <a:gd name="connsiteY400" fmla="*/ 271483 h 3288871"/>
                <a:gd name="connsiteX401" fmla="*/ 3964275 w 10046571"/>
                <a:gd name="connsiteY401" fmla="*/ 255043 h 3288871"/>
                <a:gd name="connsiteX402" fmla="*/ 3905278 w 10046571"/>
                <a:gd name="connsiteY402" fmla="*/ 284751 h 3288871"/>
                <a:gd name="connsiteX403" fmla="*/ 3845792 w 10046571"/>
                <a:gd name="connsiteY403" fmla="*/ 287491 h 3288871"/>
                <a:gd name="connsiteX404" fmla="*/ 3630281 w 10046571"/>
                <a:gd name="connsiteY404" fmla="*/ 276170 h 3288871"/>
                <a:gd name="connsiteX405" fmla="*/ 3515211 w 10046571"/>
                <a:gd name="connsiteY405" fmla="*/ 190869 h 3288871"/>
                <a:gd name="connsiteX406" fmla="*/ 3431835 w 10046571"/>
                <a:gd name="connsiteY406" fmla="*/ 252159 h 3288871"/>
                <a:gd name="connsiteX407" fmla="*/ 3320667 w 10046571"/>
                <a:gd name="connsiteY407" fmla="*/ 272060 h 3288871"/>
                <a:gd name="connsiteX408" fmla="*/ 3219249 w 10046571"/>
                <a:gd name="connsiteY408" fmla="*/ 255043 h 3288871"/>
                <a:gd name="connsiteX409" fmla="*/ 3109543 w 10046571"/>
                <a:gd name="connsiteY409" fmla="*/ 319722 h 3288871"/>
                <a:gd name="connsiteX410" fmla="*/ 2994473 w 10046571"/>
                <a:gd name="connsiteY410" fmla="*/ 283309 h 3288871"/>
                <a:gd name="connsiteX411" fmla="*/ 2879404 w 10046571"/>
                <a:gd name="connsiteY411" fmla="*/ 223317 h 3288871"/>
                <a:gd name="connsiteX412" fmla="*/ 2812605 w 10046571"/>
                <a:gd name="connsiteY412" fmla="*/ 238531 h 3288871"/>
                <a:gd name="connsiteX413" fmla="*/ 2745806 w 10046571"/>
                <a:gd name="connsiteY413" fmla="*/ 239252 h 3288871"/>
                <a:gd name="connsiteX414" fmla="*/ 2694122 w 10046571"/>
                <a:gd name="connsiteY414" fmla="*/ 254322 h 3288871"/>
                <a:gd name="connsiteX415" fmla="*/ 2591243 w 10046571"/>
                <a:gd name="connsiteY415" fmla="*/ 259153 h 3288871"/>
                <a:gd name="connsiteX416" fmla="*/ 2526883 w 10046571"/>
                <a:gd name="connsiteY416" fmla="*/ 318496 h 3288871"/>
                <a:gd name="connsiteX417" fmla="*/ 2305519 w 10046571"/>
                <a:gd name="connsiteY417" fmla="*/ 365221 h 3288871"/>
                <a:gd name="connsiteX418" fmla="*/ 2195813 w 10046571"/>
                <a:gd name="connsiteY418" fmla="*/ 301984 h 3288871"/>
                <a:gd name="connsiteX419" fmla="*/ 2025159 w 10046571"/>
                <a:gd name="connsiteY419" fmla="*/ 303065 h 3288871"/>
                <a:gd name="connsiteX420" fmla="*/ 1881322 w 10046571"/>
                <a:gd name="connsiteY420" fmla="*/ 303787 h 3288871"/>
                <a:gd name="connsiteX421" fmla="*/ 1841341 w 10046571"/>
                <a:gd name="connsiteY421" fmla="*/ 274367 h 3288871"/>
                <a:gd name="connsiteX422" fmla="*/ 1782831 w 10046571"/>
                <a:gd name="connsiteY422" fmla="*/ 255548 h 3288871"/>
                <a:gd name="connsiteX423" fmla="*/ 1701405 w 10046571"/>
                <a:gd name="connsiteY423" fmla="*/ 211491 h 3288871"/>
                <a:gd name="connsiteX424" fmla="*/ 1645333 w 10046571"/>
                <a:gd name="connsiteY424" fmla="*/ 208607 h 3288871"/>
                <a:gd name="connsiteX425" fmla="*/ 1604376 w 10046571"/>
                <a:gd name="connsiteY425" fmla="*/ 178827 h 3288871"/>
                <a:gd name="connsiteX426" fmla="*/ 1492232 w 10046571"/>
                <a:gd name="connsiteY426" fmla="*/ 176304 h 3288871"/>
                <a:gd name="connsiteX427" fmla="*/ 1341081 w 10046571"/>
                <a:gd name="connsiteY427" fmla="*/ 161089 h 3288871"/>
                <a:gd name="connsiteX428" fmla="*/ 1247953 w 10046571"/>
                <a:gd name="connsiteY428" fmla="*/ 207886 h 3288871"/>
                <a:gd name="connsiteX429" fmla="*/ 1146048 w 10046571"/>
                <a:gd name="connsiteY429" fmla="*/ 251798 h 3288871"/>
                <a:gd name="connsiteX430" fmla="*/ 1027566 w 10046571"/>
                <a:gd name="connsiteY430" fmla="*/ 243001 h 3288871"/>
                <a:gd name="connsiteX431" fmla="*/ 976857 w 10046571"/>
                <a:gd name="connsiteY431" fmla="*/ 236007 h 3288871"/>
                <a:gd name="connsiteX432" fmla="*/ 951503 w 10046571"/>
                <a:gd name="connsiteY432" fmla="*/ 224903 h 3288871"/>
                <a:gd name="connsiteX433" fmla="*/ 908108 w 10046571"/>
                <a:gd name="connsiteY433" fmla="*/ 224687 h 3288871"/>
                <a:gd name="connsiteX434" fmla="*/ 900307 w 10046571"/>
                <a:gd name="connsiteY434" fmla="*/ 145154 h 3288871"/>
                <a:gd name="connsiteX435" fmla="*/ 841309 w 10046571"/>
                <a:gd name="connsiteY435" fmla="*/ 144217 h 3288871"/>
                <a:gd name="connsiteX436" fmla="*/ 774023 w 10046571"/>
                <a:gd name="connsiteY436" fmla="*/ 131165 h 3288871"/>
                <a:gd name="connsiteX437" fmla="*/ 723314 w 10046571"/>
                <a:gd name="connsiteY437" fmla="*/ 159287 h 3288871"/>
                <a:gd name="connsiteX438" fmla="*/ 665292 w 10046571"/>
                <a:gd name="connsiteY438" fmla="*/ 206804 h 3288871"/>
                <a:gd name="connsiteX439" fmla="*/ 618695 w 10046571"/>
                <a:gd name="connsiteY439" fmla="*/ 216785 h 3288871"/>
                <a:gd name="connsiteX440" fmla="*/ 641615 w 10046571"/>
                <a:gd name="connsiteY440" fmla="*/ 108172 h 3288871"/>
                <a:gd name="connsiteX441" fmla="*/ 669680 w 10046571"/>
                <a:gd name="connsiteY441" fmla="*/ 101746 h 3288871"/>
                <a:gd name="connsiteX442" fmla="*/ 728190 w 10046571"/>
                <a:gd name="connsiteY442" fmla="*/ 50695 h 3288871"/>
                <a:gd name="connsiteX443" fmla="*/ 778899 w 10046571"/>
                <a:gd name="connsiteY443" fmla="*/ 20555 h 3288871"/>
                <a:gd name="connsiteX444" fmla="*/ 846673 w 10046571"/>
                <a:gd name="connsiteY444" fmla="*/ 34544 h 3288871"/>
                <a:gd name="connsiteX445" fmla="*/ 905670 w 10046571"/>
                <a:gd name="connsiteY445" fmla="*/ 35409 h 3288871"/>
                <a:gd name="connsiteX446" fmla="*/ 913472 w 10046571"/>
                <a:gd name="connsiteY446" fmla="*/ 120926 h 3288871"/>
                <a:gd name="connsiteX447" fmla="*/ 957354 w 10046571"/>
                <a:gd name="connsiteY447" fmla="*/ 121071 h 3288871"/>
                <a:gd name="connsiteX448" fmla="*/ 982708 w 10046571"/>
                <a:gd name="connsiteY448" fmla="*/ 132968 h 3288871"/>
                <a:gd name="connsiteX449" fmla="*/ 1033904 w 10046571"/>
                <a:gd name="connsiteY449" fmla="*/ 140467 h 3288871"/>
                <a:gd name="connsiteX450" fmla="*/ 1152875 w 10046571"/>
                <a:gd name="connsiteY450" fmla="*/ 149985 h 3288871"/>
                <a:gd name="connsiteX451" fmla="*/ 1254779 w 10046571"/>
                <a:gd name="connsiteY451" fmla="*/ 102828 h 3288871"/>
                <a:gd name="connsiteX452" fmla="*/ 1348395 w 10046571"/>
                <a:gd name="connsiteY452" fmla="*/ 52642 h 3288871"/>
                <a:gd name="connsiteX453" fmla="*/ 1500033 w 10046571"/>
                <a:gd name="connsiteY453" fmla="*/ 68938 h 3288871"/>
                <a:gd name="connsiteX454" fmla="*/ 1612665 w 10046571"/>
                <a:gd name="connsiteY454" fmla="*/ 71606 h 3288871"/>
                <a:gd name="connsiteX455" fmla="*/ 1654109 w 10046571"/>
                <a:gd name="connsiteY455" fmla="*/ 103549 h 3288871"/>
                <a:gd name="connsiteX456" fmla="*/ 1710181 w 10046571"/>
                <a:gd name="connsiteY456" fmla="*/ 106577 h 3288871"/>
                <a:gd name="connsiteX457" fmla="*/ 1792095 w 10046571"/>
                <a:gd name="connsiteY457" fmla="*/ 153879 h 3288871"/>
                <a:gd name="connsiteX458" fmla="*/ 1851093 w 10046571"/>
                <a:gd name="connsiteY458" fmla="*/ 173996 h 3288871"/>
                <a:gd name="connsiteX459" fmla="*/ 1891562 w 10046571"/>
                <a:gd name="connsiteY459" fmla="*/ 205506 h 3288871"/>
                <a:gd name="connsiteX460" fmla="*/ 2035887 w 10046571"/>
                <a:gd name="connsiteY460" fmla="*/ 204785 h 3288871"/>
                <a:gd name="connsiteX461" fmla="*/ 2207515 w 10046571"/>
                <a:gd name="connsiteY461" fmla="*/ 203560 h 3288871"/>
                <a:gd name="connsiteX462" fmla="*/ 2317709 w 10046571"/>
                <a:gd name="connsiteY462" fmla="*/ 271483 h 3288871"/>
                <a:gd name="connsiteX463" fmla="*/ 2540534 w 10046571"/>
                <a:gd name="connsiteY463" fmla="*/ 221298 h 3288871"/>
                <a:gd name="connsiteX464" fmla="*/ 2604895 w 10046571"/>
                <a:gd name="connsiteY464" fmla="*/ 157700 h 3288871"/>
                <a:gd name="connsiteX465" fmla="*/ 2708263 w 10046571"/>
                <a:gd name="connsiteY465" fmla="*/ 152509 h 3288871"/>
                <a:gd name="connsiteX466" fmla="*/ 2759947 w 10046571"/>
                <a:gd name="connsiteY466" fmla="*/ 136357 h 3288871"/>
                <a:gd name="connsiteX467" fmla="*/ 2827232 w 10046571"/>
                <a:gd name="connsiteY467" fmla="*/ 135420 h 3288871"/>
                <a:gd name="connsiteX468" fmla="*/ 2894520 w 10046571"/>
                <a:gd name="connsiteY468" fmla="*/ 119124 h 3288871"/>
                <a:gd name="connsiteX469" fmla="*/ 3010076 w 10046571"/>
                <a:gd name="connsiteY469" fmla="*/ 183658 h 3288871"/>
                <a:gd name="connsiteX470" fmla="*/ 3125633 w 10046571"/>
                <a:gd name="connsiteY470" fmla="*/ 222740 h 3288871"/>
                <a:gd name="connsiteX471" fmla="*/ 3235827 w 10046571"/>
                <a:gd name="connsiteY471" fmla="*/ 153158 h 3288871"/>
                <a:gd name="connsiteX472" fmla="*/ 3337731 w 10046571"/>
                <a:gd name="connsiteY472" fmla="*/ 171473 h 3288871"/>
                <a:gd name="connsiteX473" fmla="*/ 3448900 w 10046571"/>
                <a:gd name="connsiteY473" fmla="*/ 150129 h 3288871"/>
                <a:gd name="connsiteX474" fmla="*/ 3532764 w 10046571"/>
                <a:gd name="connsiteY474" fmla="*/ 84369 h 3288871"/>
                <a:gd name="connsiteX475" fmla="*/ 3648809 w 10046571"/>
                <a:gd name="connsiteY475" fmla="*/ 175943 h 3288871"/>
                <a:gd name="connsiteX476" fmla="*/ 3865297 w 10046571"/>
                <a:gd name="connsiteY476" fmla="*/ 187985 h 3288871"/>
                <a:gd name="connsiteX477" fmla="*/ 3924781 w 10046571"/>
                <a:gd name="connsiteY477" fmla="*/ 185100 h 3288871"/>
                <a:gd name="connsiteX478" fmla="*/ 3984266 w 10046571"/>
                <a:gd name="connsiteY478" fmla="*/ 153158 h 3288871"/>
                <a:gd name="connsiteX479" fmla="*/ 4112988 w 10046571"/>
                <a:gd name="connsiteY479" fmla="*/ 170968 h 3288871"/>
                <a:gd name="connsiteX480" fmla="*/ 4290468 w 10046571"/>
                <a:gd name="connsiteY480" fmla="*/ 256629 h 3288871"/>
                <a:gd name="connsiteX481" fmla="*/ 4368481 w 10046571"/>
                <a:gd name="connsiteY481" fmla="*/ 255548 h 3288871"/>
                <a:gd name="connsiteX482" fmla="*/ 4411388 w 10046571"/>
                <a:gd name="connsiteY482" fmla="*/ 271699 h 3288871"/>
                <a:gd name="connsiteX483" fmla="*/ 4471848 w 10046571"/>
                <a:gd name="connsiteY483" fmla="*/ 207525 h 3288871"/>
                <a:gd name="connsiteX484" fmla="*/ 4622024 w 10046571"/>
                <a:gd name="connsiteY484" fmla="*/ 204785 h 3288871"/>
                <a:gd name="connsiteX485" fmla="*/ 4728804 w 10046571"/>
                <a:gd name="connsiteY485" fmla="*/ 158421 h 3288871"/>
                <a:gd name="connsiteX486" fmla="*/ 4760497 w 10046571"/>
                <a:gd name="connsiteY486" fmla="*/ 104991 h 3288871"/>
                <a:gd name="connsiteX487" fmla="*/ 4843874 w 10046571"/>
                <a:gd name="connsiteY487" fmla="*/ 124532 h 3288871"/>
                <a:gd name="connsiteX488" fmla="*/ 4912135 w 10046571"/>
                <a:gd name="connsiteY488" fmla="*/ 138160 h 3288871"/>
                <a:gd name="connsiteX489" fmla="*/ 4953092 w 10046571"/>
                <a:gd name="connsiteY489" fmla="*/ 103693 h 3288871"/>
                <a:gd name="connsiteX490" fmla="*/ 5081326 w 10046571"/>
                <a:gd name="connsiteY490" fmla="*/ 102107 h 3288871"/>
                <a:gd name="connsiteX491" fmla="*/ 5149588 w 10046571"/>
                <a:gd name="connsiteY491" fmla="*/ 133473 h 3288871"/>
                <a:gd name="connsiteX492" fmla="*/ 5217362 w 10046571"/>
                <a:gd name="connsiteY492" fmla="*/ 136862 h 3288871"/>
                <a:gd name="connsiteX493" fmla="*/ 5348521 w 10046571"/>
                <a:gd name="connsiteY493" fmla="*/ 120422 h 3288871"/>
                <a:gd name="connsiteX494" fmla="*/ 5475780 w 10046571"/>
                <a:gd name="connsiteY494" fmla="*/ 54806 h 3288871"/>
                <a:gd name="connsiteX495" fmla="*/ 5518688 w 10046571"/>
                <a:gd name="connsiteY495" fmla="*/ 30217 h 3288871"/>
                <a:gd name="connsiteX496" fmla="*/ 5574760 w 10046571"/>
                <a:gd name="connsiteY496" fmla="*/ 17887 h 3288871"/>
                <a:gd name="connsiteX497" fmla="*/ 5625468 w 10046571"/>
                <a:gd name="connsiteY497" fmla="*/ 17311 h 3288871"/>
                <a:gd name="connsiteX498" fmla="*/ 5697143 w 10046571"/>
                <a:gd name="connsiteY498" fmla="*/ 35625 h 3288871"/>
                <a:gd name="connsiteX499" fmla="*/ 5779057 w 10046571"/>
                <a:gd name="connsiteY499" fmla="*/ 35625 h 3288871"/>
                <a:gd name="connsiteX500" fmla="*/ 5807824 w 10046571"/>
                <a:gd name="connsiteY500" fmla="*/ 13200 h 3288871"/>
                <a:gd name="connsiteX501" fmla="*/ 5841406 w 10046571"/>
                <a:gd name="connsiteY501" fmla="*/ 1181 h 32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10046571" h="3288871">
                  <a:moveTo>
                    <a:pt x="2686186" y="2868123"/>
                  </a:moveTo>
                  <a:cubicBezTo>
                    <a:pt x="2698176" y="2868616"/>
                    <a:pt x="2708366" y="2870183"/>
                    <a:pt x="2714993" y="2873497"/>
                  </a:cubicBezTo>
                  <a:cubicBezTo>
                    <a:pt x="2739969" y="2885864"/>
                    <a:pt x="2731235" y="2911506"/>
                    <a:pt x="2730622" y="2937865"/>
                  </a:cubicBezTo>
                  <a:cubicBezTo>
                    <a:pt x="2730469" y="2944677"/>
                    <a:pt x="2729703" y="2953463"/>
                    <a:pt x="2729244" y="2962965"/>
                  </a:cubicBezTo>
                  <a:cubicBezTo>
                    <a:pt x="2703654" y="2950405"/>
                    <a:pt x="2630563" y="2962772"/>
                    <a:pt x="2598385" y="2964397"/>
                  </a:cubicBezTo>
                  <a:cubicBezTo>
                    <a:pt x="2598232" y="2964397"/>
                    <a:pt x="2597772" y="2964397"/>
                    <a:pt x="2597619" y="2964397"/>
                  </a:cubicBezTo>
                  <a:cubicBezTo>
                    <a:pt x="2595474" y="2964571"/>
                    <a:pt x="2593482" y="2964571"/>
                    <a:pt x="2591796" y="2964571"/>
                  </a:cubicBezTo>
                  <a:cubicBezTo>
                    <a:pt x="2559159" y="2964397"/>
                    <a:pt x="2547513" y="2964397"/>
                    <a:pt x="2521005" y="2977480"/>
                  </a:cubicBezTo>
                  <a:cubicBezTo>
                    <a:pt x="2475037" y="2999871"/>
                    <a:pt x="2507980" y="2995574"/>
                    <a:pt x="2492198" y="3033931"/>
                  </a:cubicBezTo>
                  <a:cubicBezTo>
                    <a:pt x="2480246" y="3063522"/>
                    <a:pt x="2434890" y="3049530"/>
                    <a:pt x="2405163" y="3049704"/>
                  </a:cubicBezTo>
                  <a:cubicBezTo>
                    <a:pt x="2389535" y="3049897"/>
                    <a:pt x="2364864" y="3054368"/>
                    <a:pt x="2350154" y="3050962"/>
                  </a:cubicBezTo>
                  <a:cubicBezTo>
                    <a:pt x="2301121" y="3039679"/>
                    <a:pt x="2339888" y="3044517"/>
                    <a:pt x="2321654" y="3014927"/>
                  </a:cubicBezTo>
                  <a:cubicBezTo>
                    <a:pt x="2301580" y="2982666"/>
                    <a:pt x="2296371" y="3007051"/>
                    <a:pt x="2270936" y="3020501"/>
                  </a:cubicBezTo>
                  <a:cubicBezTo>
                    <a:pt x="2239216" y="3037163"/>
                    <a:pt x="2211023" y="3031958"/>
                    <a:pt x="2176546" y="3032693"/>
                  </a:cubicBezTo>
                  <a:cubicBezTo>
                    <a:pt x="2159997" y="3033041"/>
                    <a:pt x="2145747" y="3029287"/>
                    <a:pt x="2129351" y="3035731"/>
                  </a:cubicBezTo>
                  <a:cubicBezTo>
                    <a:pt x="2109278" y="3043627"/>
                    <a:pt x="2103455" y="3063154"/>
                    <a:pt x="2083689" y="3068186"/>
                  </a:cubicBezTo>
                  <a:cubicBezTo>
                    <a:pt x="2056720" y="3074804"/>
                    <a:pt x="1998953" y="3073372"/>
                    <a:pt x="1971525" y="3067470"/>
                  </a:cubicBezTo>
                  <a:cubicBezTo>
                    <a:pt x="1961259" y="3065302"/>
                    <a:pt x="1950073" y="3055084"/>
                    <a:pt x="1943791" y="3053652"/>
                  </a:cubicBezTo>
                  <a:cubicBezTo>
                    <a:pt x="1917896" y="3047382"/>
                    <a:pt x="1893685" y="3049897"/>
                    <a:pt x="1866410" y="3049530"/>
                  </a:cubicBezTo>
                  <a:cubicBezTo>
                    <a:pt x="1846031" y="3049356"/>
                    <a:pt x="1813853" y="3043627"/>
                    <a:pt x="1795312" y="3052413"/>
                  </a:cubicBezTo>
                  <a:cubicBezTo>
                    <a:pt x="1770029" y="3064412"/>
                    <a:pt x="1774626" y="3086106"/>
                    <a:pt x="1757005" y="3098473"/>
                  </a:cubicBezTo>
                  <a:cubicBezTo>
                    <a:pt x="1723907" y="3121773"/>
                    <a:pt x="1647292" y="3094893"/>
                    <a:pt x="1608219" y="3104743"/>
                  </a:cubicBezTo>
                  <a:cubicBezTo>
                    <a:pt x="1574049" y="3113355"/>
                    <a:pt x="1564702" y="3143642"/>
                    <a:pt x="1539419" y="3165511"/>
                  </a:cubicBezTo>
                  <a:cubicBezTo>
                    <a:pt x="1528234" y="3175013"/>
                    <a:pt x="1505862" y="3173387"/>
                    <a:pt x="1496515" y="3185231"/>
                  </a:cubicBezTo>
                  <a:cubicBezTo>
                    <a:pt x="1485023" y="3199746"/>
                    <a:pt x="1493297" y="3201720"/>
                    <a:pt x="1487934" y="3219466"/>
                  </a:cubicBezTo>
                  <a:cubicBezTo>
                    <a:pt x="1475829" y="3259797"/>
                    <a:pt x="1474910" y="3269299"/>
                    <a:pt x="1433078" y="3271273"/>
                  </a:cubicBezTo>
                  <a:cubicBezTo>
                    <a:pt x="1405191" y="3272531"/>
                    <a:pt x="1361520" y="3278260"/>
                    <a:pt x="1334399" y="3267867"/>
                  </a:cubicBezTo>
                  <a:cubicBezTo>
                    <a:pt x="1282914" y="3248321"/>
                    <a:pt x="1243994" y="3192217"/>
                    <a:pt x="1188372" y="3175187"/>
                  </a:cubicBezTo>
                  <a:cubicBezTo>
                    <a:pt x="1147766" y="3162646"/>
                    <a:pt x="1105475" y="3185057"/>
                    <a:pt x="1060579" y="3186121"/>
                  </a:cubicBezTo>
                  <a:cubicBezTo>
                    <a:pt x="1032997" y="3186837"/>
                    <a:pt x="1005262" y="3185773"/>
                    <a:pt x="977528" y="3185773"/>
                  </a:cubicBezTo>
                  <a:cubicBezTo>
                    <a:pt x="946423" y="3185773"/>
                    <a:pt x="911793" y="3192043"/>
                    <a:pt x="883292" y="3177877"/>
                  </a:cubicBezTo>
                  <a:cubicBezTo>
                    <a:pt x="872720" y="3172671"/>
                    <a:pt x="864139" y="3159240"/>
                    <a:pt x="855098" y="3155118"/>
                  </a:cubicBezTo>
                  <a:cubicBezTo>
                    <a:pt x="829969" y="3143468"/>
                    <a:pt x="793807" y="3151712"/>
                    <a:pt x="766532" y="3151712"/>
                  </a:cubicBezTo>
                  <a:cubicBezTo>
                    <a:pt x="743394" y="3151886"/>
                    <a:pt x="678731" y="3140062"/>
                    <a:pt x="658352" y="3153493"/>
                  </a:cubicBezTo>
                  <a:cubicBezTo>
                    <a:pt x="621883" y="3177703"/>
                    <a:pt x="638432" y="3243309"/>
                    <a:pt x="586488" y="3255675"/>
                  </a:cubicBezTo>
                  <a:cubicBezTo>
                    <a:pt x="560745" y="3261771"/>
                    <a:pt x="523204" y="3252985"/>
                    <a:pt x="500679" y="3241335"/>
                  </a:cubicBezTo>
                  <a:cubicBezTo>
                    <a:pt x="494704" y="3238277"/>
                    <a:pt x="487042" y="3225910"/>
                    <a:pt x="481066" y="3223414"/>
                  </a:cubicBezTo>
                  <a:cubicBezTo>
                    <a:pt x="454404" y="3211938"/>
                    <a:pt x="430960" y="3215692"/>
                    <a:pt x="410581" y="3189702"/>
                  </a:cubicBezTo>
                  <a:cubicBezTo>
                    <a:pt x="405677" y="3183605"/>
                    <a:pt x="405065" y="3173755"/>
                    <a:pt x="401233" y="3169091"/>
                  </a:cubicBezTo>
                  <a:cubicBezTo>
                    <a:pt x="380548" y="3144532"/>
                    <a:pt x="337950" y="3115135"/>
                    <a:pt x="299030" y="3120167"/>
                  </a:cubicBezTo>
                  <a:cubicBezTo>
                    <a:pt x="272368" y="3123573"/>
                    <a:pt x="240650" y="3142036"/>
                    <a:pt x="212149" y="3152060"/>
                  </a:cubicBezTo>
                  <a:cubicBezTo>
                    <a:pt x="185334" y="3161563"/>
                    <a:pt x="160358" y="3169807"/>
                    <a:pt x="131244" y="3164795"/>
                  </a:cubicBezTo>
                  <a:cubicBezTo>
                    <a:pt x="126647" y="3164079"/>
                    <a:pt x="118373" y="3152602"/>
                    <a:pt x="111324" y="3150803"/>
                  </a:cubicBezTo>
                  <a:cubicBezTo>
                    <a:pt x="92018" y="3146158"/>
                    <a:pt x="62904" y="3151519"/>
                    <a:pt x="42831" y="3151712"/>
                  </a:cubicBezTo>
                  <a:lnTo>
                    <a:pt x="0" y="3148604"/>
                  </a:lnTo>
                  <a:lnTo>
                    <a:pt x="21288" y="3047727"/>
                  </a:lnTo>
                  <a:lnTo>
                    <a:pt x="40073" y="3048988"/>
                  </a:lnTo>
                  <a:cubicBezTo>
                    <a:pt x="59839" y="3048814"/>
                    <a:pt x="88953" y="3043801"/>
                    <a:pt x="108107" y="3048098"/>
                  </a:cubicBezTo>
                  <a:cubicBezTo>
                    <a:pt x="115155" y="3049704"/>
                    <a:pt x="123429" y="3060464"/>
                    <a:pt x="127873" y="3061180"/>
                  </a:cubicBezTo>
                  <a:cubicBezTo>
                    <a:pt x="156680" y="3065844"/>
                    <a:pt x="181810" y="3058142"/>
                    <a:pt x="208318" y="3049356"/>
                  </a:cubicBezTo>
                  <a:cubicBezTo>
                    <a:pt x="236666" y="3040028"/>
                    <a:pt x="268231" y="3022823"/>
                    <a:pt x="294893" y="3019591"/>
                  </a:cubicBezTo>
                  <a:cubicBezTo>
                    <a:pt x="333506" y="3014753"/>
                    <a:pt x="375951" y="3042176"/>
                    <a:pt x="396484" y="3065128"/>
                  </a:cubicBezTo>
                  <a:cubicBezTo>
                    <a:pt x="400468" y="3069424"/>
                    <a:pt x="401081" y="3078578"/>
                    <a:pt x="405831" y="3084307"/>
                  </a:cubicBezTo>
                  <a:cubicBezTo>
                    <a:pt x="426057" y="3108691"/>
                    <a:pt x="449348" y="3105091"/>
                    <a:pt x="476163" y="3115677"/>
                  </a:cubicBezTo>
                  <a:cubicBezTo>
                    <a:pt x="481986" y="3118000"/>
                    <a:pt x="489800" y="3129650"/>
                    <a:pt x="495470" y="3132340"/>
                  </a:cubicBezTo>
                  <a:cubicBezTo>
                    <a:pt x="517994" y="3143274"/>
                    <a:pt x="555229" y="3151519"/>
                    <a:pt x="580971" y="3145790"/>
                  </a:cubicBezTo>
                  <a:cubicBezTo>
                    <a:pt x="632609" y="3134314"/>
                    <a:pt x="616061" y="3073005"/>
                    <a:pt x="652529" y="3050420"/>
                  </a:cubicBezTo>
                  <a:cubicBezTo>
                    <a:pt x="672755" y="3037879"/>
                    <a:pt x="737265" y="3048814"/>
                    <a:pt x="760250" y="3048814"/>
                  </a:cubicBezTo>
                  <a:cubicBezTo>
                    <a:pt x="787524" y="3048640"/>
                    <a:pt x="823380" y="3041111"/>
                    <a:pt x="848356" y="3051871"/>
                  </a:cubicBezTo>
                  <a:cubicBezTo>
                    <a:pt x="857550" y="3055800"/>
                    <a:pt x="866131" y="3068166"/>
                    <a:pt x="876704" y="3073024"/>
                  </a:cubicBezTo>
                  <a:cubicBezTo>
                    <a:pt x="905051" y="3086106"/>
                    <a:pt x="939681" y="3080359"/>
                    <a:pt x="970480" y="3080359"/>
                  </a:cubicBezTo>
                  <a:cubicBezTo>
                    <a:pt x="998061" y="3080359"/>
                    <a:pt x="1025642" y="3081268"/>
                    <a:pt x="1053224" y="3080726"/>
                  </a:cubicBezTo>
                  <a:cubicBezTo>
                    <a:pt x="1097966" y="3079836"/>
                    <a:pt x="1139798" y="3058858"/>
                    <a:pt x="1180557" y="3070508"/>
                  </a:cubicBezTo>
                  <a:cubicBezTo>
                    <a:pt x="1235719" y="3086455"/>
                    <a:pt x="1274486" y="3138630"/>
                    <a:pt x="1325664" y="3156899"/>
                  </a:cubicBezTo>
                  <a:cubicBezTo>
                    <a:pt x="1352786" y="3166401"/>
                    <a:pt x="1396150" y="3161214"/>
                    <a:pt x="1423885" y="3159956"/>
                  </a:cubicBezTo>
                  <a:cubicBezTo>
                    <a:pt x="1465563" y="3158157"/>
                    <a:pt x="1466482" y="3149370"/>
                    <a:pt x="1478587" y="3111729"/>
                  </a:cubicBezTo>
                  <a:cubicBezTo>
                    <a:pt x="1483950" y="3095067"/>
                    <a:pt x="1475983" y="3093460"/>
                    <a:pt x="1487168" y="3079836"/>
                  </a:cubicBezTo>
                  <a:cubicBezTo>
                    <a:pt x="1496362" y="3068902"/>
                    <a:pt x="1518887" y="3070508"/>
                    <a:pt x="1529919" y="3061548"/>
                  </a:cubicBezTo>
                  <a:cubicBezTo>
                    <a:pt x="1555202" y="3041286"/>
                    <a:pt x="1564242" y="3012973"/>
                    <a:pt x="1598412" y="3004902"/>
                  </a:cubicBezTo>
                  <a:cubicBezTo>
                    <a:pt x="1637026" y="2995574"/>
                    <a:pt x="1713488" y="3020849"/>
                    <a:pt x="1746432" y="2998980"/>
                  </a:cubicBezTo>
                  <a:cubicBezTo>
                    <a:pt x="1764053" y="2987330"/>
                    <a:pt x="1759456" y="2967261"/>
                    <a:pt x="1784586" y="2956153"/>
                  </a:cubicBezTo>
                  <a:cubicBezTo>
                    <a:pt x="1803127" y="2948083"/>
                    <a:pt x="1835151" y="2953463"/>
                    <a:pt x="1855224" y="2953637"/>
                  </a:cubicBezTo>
                  <a:cubicBezTo>
                    <a:pt x="1882499" y="2953811"/>
                    <a:pt x="1906709" y="2951663"/>
                    <a:pt x="1932298" y="2957392"/>
                  </a:cubicBezTo>
                  <a:cubicBezTo>
                    <a:pt x="1938581" y="2958824"/>
                    <a:pt x="1949613" y="2968152"/>
                    <a:pt x="1959880" y="2970300"/>
                  </a:cubicBezTo>
                  <a:cubicBezTo>
                    <a:pt x="1987154" y="2975854"/>
                    <a:pt x="2044615" y="2977112"/>
                    <a:pt x="2071584" y="2970842"/>
                  </a:cubicBezTo>
                  <a:cubicBezTo>
                    <a:pt x="2091350" y="2966371"/>
                    <a:pt x="2096866" y="2947909"/>
                    <a:pt x="2116939" y="2940729"/>
                  </a:cubicBezTo>
                  <a:cubicBezTo>
                    <a:pt x="2133335" y="2934807"/>
                    <a:pt x="2147585" y="2938213"/>
                    <a:pt x="2163981" y="2937865"/>
                  </a:cubicBezTo>
                  <a:cubicBezTo>
                    <a:pt x="2198304" y="2937323"/>
                    <a:pt x="2226499" y="2941987"/>
                    <a:pt x="2257757" y="2926563"/>
                  </a:cubicBezTo>
                  <a:cubicBezTo>
                    <a:pt x="2283040" y="2914022"/>
                    <a:pt x="2288250" y="2891244"/>
                    <a:pt x="2308169" y="2921376"/>
                  </a:cubicBezTo>
                  <a:cubicBezTo>
                    <a:pt x="2326404" y="2948799"/>
                    <a:pt x="2287790" y="2944309"/>
                    <a:pt x="2336517" y="2954895"/>
                  </a:cubicBezTo>
                  <a:cubicBezTo>
                    <a:pt x="2351227" y="2958108"/>
                    <a:pt x="2375744" y="2953985"/>
                    <a:pt x="2391374" y="2953811"/>
                  </a:cubicBezTo>
                  <a:cubicBezTo>
                    <a:pt x="2420946" y="2953637"/>
                    <a:pt x="2466149" y="2966545"/>
                    <a:pt x="2478100" y="2939123"/>
                  </a:cubicBezTo>
                  <a:cubicBezTo>
                    <a:pt x="2493730" y="2903436"/>
                    <a:pt x="2460939" y="2907558"/>
                    <a:pt x="2506601" y="2886599"/>
                  </a:cubicBezTo>
                  <a:cubicBezTo>
                    <a:pt x="2533111" y="2874407"/>
                    <a:pt x="2544603" y="2874407"/>
                    <a:pt x="2577240" y="2874581"/>
                  </a:cubicBezTo>
                  <a:cubicBezTo>
                    <a:pt x="2598041" y="2874843"/>
                    <a:pt x="2650215" y="2866645"/>
                    <a:pt x="2686186" y="2868123"/>
                  </a:cubicBezTo>
                  <a:close/>
                  <a:moveTo>
                    <a:pt x="3850611" y="2796620"/>
                  </a:moveTo>
                  <a:cubicBezTo>
                    <a:pt x="3866593" y="2794329"/>
                    <a:pt x="3884863" y="2802586"/>
                    <a:pt x="3907109" y="2827770"/>
                  </a:cubicBezTo>
                  <a:cubicBezTo>
                    <a:pt x="3938574" y="2863069"/>
                    <a:pt x="3945340" y="2900893"/>
                    <a:pt x="4003196" y="2908255"/>
                  </a:cubicBezTo>
                  <a:cubicBezTo>
                    <a:pt x="4046165" y="2913624"/>
                    <a:pt x="4095224" y="2907165"/>
                    <a:pt x="4138869" y="2907165"/>
                  </a:cubicBezTo>
                  <a:cubicBezTo>
                    <a:pt x="4175071" y="2907165"/>
                    <a:pt x="4211273" y="2906634"/>
                    <a:pt x="4247475" y="2907006"/>
                  </a:cubicBezTo>
                  <a:cubicBezTo>
                    <a:pt x="4269806" y="2907165"/>
                    <a:pt x="4287061" y="2905730"/>
                    <a:pt x="4307699" y="2915777"/>
                  </a:cubicBezTo>
                  <a:cubicBezTo>
                    <a:pt x="4326985" y="2925453"/>
                    <a:pt x="4334428" y="2945547"/>
                    <a:pt x="4350668" y="2953947"/>
                  </a:cubicBezTo>
                  <a:cubicBezTo>
                    <a:pt x="4364540" y="2961123"/>
                    <a:pt x="4408185" y="2963808"/>
                    <a:pt x="4424764" y="2967051"/>
                  </a:cubicBezTo>
                  <a:cubicBezTo>
                    <a:pt x="4454538" y="2972792"/>
                    <a:pt x="4484650" y="2970639"/>
                    <a:pt x="4515100" y="2970453"/>
                  </a:cubicBezTo>
                  <a:cubicBezTo>
                    <a:pt x="4569234" y="2970081"/>
                    <a:pt x="4611864" y="2966147"/>
                    <a:pt x="4660923" y="2993578"/>
                  </a:cubicBezTo>
                  <a:cubicBezTo>
                    <a:pt x="4707952" y="3019733"/>
                    <a:pt x="4740094" y="3061862"/>
                    <a:pt x="4776973" y="3098064"/>
                  </a:cubicBezTo>
                  <a:cubicBezTo>
                    <a:pt x="4801333" y="3121747"/>
                    <a:pt x="4827385" y="3147902"/>
                    <a:pt x="4865955" y="3145404"/>
                  </a:cubicBezTo>
                  <a:cubicBezTo>
                    <a:pt x="4896744" y="3143437"/>
                    <a:pt x="4915352" y="3125867"/>
                    <a:pt x="4942758" y="3115102"/>
                  </a:cubicBezTo>
                  <a:cubicBezTo>
                    <a:pt x="4977945" y="3101307"/>
                    <a:pt x="5008057" y="3072627"/>
                    <a:pt x="5041891" y="3064733"/>
                  </a:cubicBezTo>
                  <a:cubicBezTo>
                    <a:pt x="5066251" y="3059178"/>
                    <a:pt x="5095686" y="3071724"/>
                    <a:pt x="5120046" y="3066700"/>
                  </a:cubicBezTo>
                  <a:cubicBezTo>
                    <a:pt x="5142377" y="3062048"/>
                    <a:pt x="5150835" y="3046260"/>
                    <a:pt x="5170120" y="3036957"/>
                  </a:cubicBezTo>
                  <a:cubicBezTo>
                    <a:pt x="5204969" y="3020105"/>
                    <a:pt x="5266546" y="3004874"/>
                    <a:pt x="5305117" y="3001100"/>
                  </a:cubicBezTo>
                  <a:cubicBezTo>
                    <a:pt x="5345717" y="2996980"/>
                    <a:pt x="5375491" y="3014177"/>
                    <a:pt x="5412031" y="3025128"/>
                  </a:cubicBezTo>
                  <a:cubicBezTo>
                    <a:pt x="5440790" y="3033714"/>
                    <a:pt x="5467857" y="3030312"/>
                    <a:pt x="5497969" y="3019919"/>
                  </a:cubicBezTo>
                  <a:cubicBezTo>
                    <a:pt x="5527404" y="3009712"/>
                    <a:pt x="5532817" y="2992142"/>
                    <a:pt x="5558531" y="2977630"/>
                  </a:cubicBezTo>
                  <a:cubicBezTo>
                    <a:pt x="5584245" y="2963276"/>
                    <a:pt x="5645145" y="2964526"/>
                    <a:pt x="5676611" y="2968832"/>
                  </a:cubicBezTo>
                  <a:cubicBezTo>
                    <a:pt x="5730068" y="2976194"/>
                    <a:pt x="5775405" y="3021008"/>
                    <a:pt x="5800780" y="3063829"/>
                  </a:cubicBezTo>
                  <a:cubicBezTo>
                    <a:pt x="5851193" y="3036239"/>
                    <a:pt x="5893823" y="3026723"/>
                    <a:pt x="5929687" y="2976354"/>
                  </a:cubicBezTo>
                  <a:cubicBezTo>
                    <a:pt x="5935438" y="2968300"/>
                    <a:pt x="5937130" y="2958625"/>
                    <a:pt x="5943559" y="2950199"/>
                  </a:cubicBezTo>
                  <a:cubicBezTo>
                    <a:pt x="5952355" y="2938902"/>
                    <a:pt x="5971641" y="2939434"/>
                    <a:pt x="5975701" y="2923672"/>
                  </a:cubicBezTo>
                  <a:cubicBezTo>
                    <a:pt x="5981114" y="2902168"/>
                    <a:pt x="5961152" y="2871681"/>
                    <a:pt x="5967581" y="2845340"/>
                  </a:cubicBezTo>
                  <a:cubicBezTo>
                    <a:pt x="6012918" y="2845499"/>
                    <a:pt x="6054871" y="2879575"/>
                    <a:pt x="6098178" y="2888533"/>
                  </a:cubicBezTo>
                  <a:cubicBezTo>
                    <a:pt x="6132012" y="2895709"/>
                    <a:pt x="6166184" y="2891935"/>
                    <a:pt x="6201033" y="2899112"/>
                  </a:cubicBezTo>
                  <a:cubicBezTo>
                    <a:pt x="6232498" y="2905571"/>
                    <a:pt x="6254152" y="2911844"/>
                    <a:pt x="6278512" y="2930822"/>
                  </a:cubicBezTo>
                  <a:cubicBezTo>
                    <a:pt x="6304902" y="2951262"/>
                    <a:pt x="6301857" y="2948391"/>
                    <a:pt x="6304902" y="2984062"/>
                  </a:cubicBezTo>
                  <a:cubicBezTo>
                    <a:pt x="6332646" y="2995359"/>
                    <a:pt x="6379675" y="2986215"/>
                    <a:pt x="6410125" y="2986215"/>
                  </a:cubicBezTo>
                  <a:cubicBezTo>
                    <a:pt x="6437869" y="2986215"/>
                    <a:pt x="6476778" y="2991770"/>
                    <a:pt x="6504860" y="2983530"/>
                  </a:cubicBezTo>
                  <a:cubicBezTo>
                    <a:pt x="6504860" y="2917213"/>
                    <a:pt x="6585384" y="2942677"/>
                    <a:pt x="6625984" y="2954664"/>
                  </a:cubicBezTo>
                  <a:cubicBezTo>
                    <a:pt x="6652374" y="2962373"/>
                    <a:pt x="6681472" y="2974759"/>
                    <a:pt x="6709892" y="2971888"/>
                  </a:cubicBezTo>
                  <a:cubicBezTo>
                    <a:pt x="6738650" y="2969018"/>
                    <a:pt x="6755229" y="2948232"/>
                    <a:pt x="6781619" y="2941401"/>
                  </a:cubicBezTo>
                  <a:cubicBezTo>
                    <a:pt x="6822220" y="2930662"/>
                    <a:pt x="6870940" y="2950544"/>
                    <a:pt x="6909510" y="2935500"/>
                  </a:cubicBezTo>
                  <a:cubicBezTo>
                    <a:pt x="6952818" y="2918462"/>
                    <a:pt x="6946728" y="2900733"/>
                    <a:pt x="7001200" y="2918648"/>
                  </a:cubicBezTo>
                  <a:cubicBezTo>
                    <a:pt x="7073942" y="2942491"/>
                    <a:pt x="7136873" y="2970267"/>
                    <a:pt x="7200480" y="3006124"/>
                  </a:cubicBezTo>
                  <a:cubicBezTo>
                    <a:pt x="7233299" y="3024597"/>
                    <a:pt x="7260028" y="3044851"/>
                    <a:pt x="7289124" y="3068667"/>
                  </a:cubicBezTo>
                  <a:cubicBezTo>
                    <a:pt x="7320928" y="3094848"/>
                    <a:pt x="7341228" y="3116538"/>
                    <a:pt x="7366266" y="3145404"/>
                  </a:cubicBezTo>
                  <a:cubicBezTo>
                    <a:pt x="7376077" y="3157046"/>
                    <a:pt x="7380476" y="3162256"/>
                    <a:pt x="7395024" y="3169246"/>
                  </a:cubicBezTo>
                  <a:cubicBezTo>
                    <a:pt x="7434610" y="3188225"/>
                    <a:pt x="7471826" y="3167811"/>
                    <a:pt x="7506676" y="3148806"/>
                  </a:cubicBezTo>
                  <a:cubicBezTo>
                    <a:pt x="7534419" y="3133576"/>
                    <a:pt x="7538479" y="3130333"/>
                    <a:pt x="7573328" y="3129270"/>
                  </a:cubicBezTo>
                  <a:cubicBezTo>
                    <a:pt x="7612913" y="3128180"/>
                    <a:pt x="7623740" y="3108484"/>
                    <a:pt x="7658250" y="3092509"/>
                  </a:cubicBezTo>
                  <a:cubicBezTo>
                    <a:pt x="7688700" y="3078183"/>
                    <a:pt x="7716782" y="3081399"/>
                    <a:pt x="7750278" y="3081399"/>
                  </a:cubicBezTo>
                  <a:cubicBezTo>
                    <a:pt x="7830126" y="3081771"/>
                    <a:pt x="7930950" y="3063298"/>
                    <a:pt x="7995910" y="3014895"/>
                  </a:cubicBezTo>
                  <a:cubicBezTo>
                    <a:pt x="8020609" y="2996608"/>
                    <a:pt x="8032451" y="2958093"/>
                    <a:pt x="8063578" y="2952883"/>
                  </a:cubicBezTo>
                  <a:cubicBezTo>
                    <a:pt x="8100118" y="2946797"/>
                    <a:pt x="8150530" y="2991239"/>
                    <a:pt x="8184026" y="3006841"/>
                  </a:cubicBezTo>
                  <a:cubicBezTo>
                    <a:pt x="8225642" y="3026006"/>
                    <a:pt x="8232070" y="3028876"/>
                    <a:pt x="8271655" y="3006124"/>
                  </a:cubicBezTo>
                  <a:cubicBezTo>
                    <a:pt x="8277407" y="3002907"/>
                    <a:pt x="8283158" y="3000568"/>
                    <a:pt x="8288910" y="2998229"/>
                  </a:cubicBezTo>
                  <a:lnTo>
                    <a:pt x="8285188" y="3065637"/>
                  </a:lnTo>
                  <a:cubicBezTo>
                    <a:pt x="8295339" y="3031029"/>
                    <a:pt x="8439470" y="3010961"/>
                    <a:pt x="8469244" y="3020450"/>
                  </a:cubicBezTo>
                  <a:cubicBezTo>
                    <a:pt x="8472966" y="3063670"/>
                    <a:pt x="8481086" y="3075657"/>
                    <a:pt x="8530483" y="3082116"/>
                  </a:cubicBezTo>
                  <a:cubicBezTo>
                    <a:pt x="8575144" y="3088044"/>
                    <a:pt x="8640781" y="3089293"/>
                    <a:pt x="8684088" y="3080149"/>
                  </a:cubicBezTo>
                  <a:cubicBezTo>
                    <a:pt x="8700328" y="3076561"/>
                    <a:pt x="8716230" y="3071006"/>
                    <a:pt x="8731455" y="3065265"/>
                  </a:cubicBezTo>
                  <a:cubicBezTo>
                    <a:pt x="8752094" y="3063670"/>
                    <a:pt x="8773748" y="3060799"/>
                    <a:pt x="8792356" y="3064387"/>
                  </a:cubicBezTo>
                  <a:cubicBezTo>
                    <a:pt x="8827881" y="3071378"/>
                    <a:pt x="8837693" y="3095912"/>
                    <a:pt x="8876940" y="3097533"/>
                  </a:cubicBezTo>
                  <a:cubicBezTo>
                    <a:pt x="8908406" y="3098782"/>
                    <a:pt x="8947652" y="3102557"/>
                    <a:pt x="8978441" y="3094131"/>
                  </a:cubicBezTo>
                  <a:cubicBezTo>
                    <a:pt x="9002463" y="3087512"/>
                    <a:pt x="9023102" y="3066886"/>
                    <a:pt x="9044417" y="3056307"/>
                  </a:cubicBezTo>
                  <a:cubicBezTo>
                    <a:pt x="9050846" y="3054340"/>
                    <a:pt x="9057274" y="3052373"/>
                    <a:pt x="9063702" y="3050220"/>
                  </a:cubicBezTo>
                  <a:cubicBezTo>
                    <a:pt x="9065056" y="3049848"/>
                    <a:pt x="9066409" y="3049130"/>
                    <a:pt x="9067424" y="3048785"/>
                  </a:cubicBezTo>
                  <a:cubicBezTo>
                    <a:pt x="9107686" y="3042326"/>
                    <a:pt x="9154038" y="3056493"/>
                    <a:pt x="9191932" y="3062048"/>
                  </a:cubicBezTo>
                  <a:cubicBezTo>
                    <a:pt x="9214938" y="3065265"/>
                    <a:pt x="9235239" y="3065451"/>
                    <a:pt x="9254862" y="3072255"/>
                  </a:cubicBezTo>
                  <a:cubicBezTo>
                    <a:pt x="9256554" y="3076747"/>
                    <a:pt x="9257908" y="3081399"/>
                    <a:pt x="9261291" y="3085173"/>
                  </a:cubicBezTo>
                  <a:cubicBezTo>
                    <a:pt x="9281591" y="3109547"/>
                    <a:pt x="9304936" y="3105959"/>
                    <a:pt x="9331665" y="3116538"/>
                  </a:cubicBezTo>
                  <a:cubicBezTo>
                    <a:pt x="9337755" y="3118877"/>
                    <a:pt x="9345198" y="3130519"/>
                    <a:pt x="9350950" y="3133204"/>
                  </a:cubicBezTo>
                  <a:cubicBezTo>
                    <a:pt x="9373618" y="3144155"/>
                    <a:pt x="9410836" y="3152394"/>
                    <a:pt x="9436550" y="3146653"/>
                  </a:cubicBezTo>
                  <a:cubicBezTo>
                    <a:pt x="9439256" y="3146122"/>
                    <a:pt x="9441286" y="3144872"/>
                    <a:pt x="9443654" y="3143969"/>
                  </a:cubicBezTo>
                  <a:cubicBezTo>
                    <a:pt x="9451436" y="3144155"/>
                    <a:pt x="9459894" y="3143596"/>
                    <a:pt x="9469706" y="3141284"/>
                  </a:cubicBezTo>
                  <a:cubicBezTo>
                    <a:pt x="9526547" y="3127648"/>
                    <a:pt x="9544818" y="3089293"/>
                    <a:pt x="9561734" y="3046100"/>
                  </a:cubicBezTo>
                  <a:cubicBezTo>
                    <a:pt x="9582711" y="3047349"/>
                    <a:pt x="9604364" y="3049848"/>
                    <a:pt x="9615530" y="3049848"/>
                  </a:cubicBezTo>
                  <a:cubicBezTo>
                    <a:pt x="9642596" y="3049689"/>
                    <a:pt x="9678798" y="3042140"/>
                    <a:pt x="9703836" y="3052905"/>
                  </a:cubicBezTo>
                  <a:cubicBezTo>
                    <a:pt x="9713309" y="3056839"/>
                    <a:pt x="9721429" y="3069225"/>
                    <a:pt x="9732256" y="3074063"/>
                  </a:cubicBezTo>
                  <a:cubicBezTo>
                    <a:pt x="9760338" y="3087140"/>
                    <a:pt x="9795186" y="3081399"/>
                    <a:pt x="9825976" y="3081399"/>
                  </a:cubicBezTo>
                  <a:cubicBezTo>
                    <a:pt x="9853380" y="3081399"/>
                    <a:pt x="9881124" y="3082302"/>
                    <a:pt x="9908868" y="3081771"/>
                  </a:cubicBezTo>
                  <a:cubicBezTo>
                    <a:pt x="9953190" y="3080867"/>
                    <a:pt x="9995144" y="3059895"/>
                    <a:pt x="10036082" y="3071537"/>
                  </a:cubicBezTo>
                  <a:cubicBezTo>
                    <a:pt x="10039804" y="3072627"/>
                    <a:pt x="10043188" y="3074249"/>
                    <a:pt x="10046571" y="3076375"/>
                  </a:cubicBezTo>
                  <a:lnTo>
                    <a:pt x="10046571" y="3173712"/>
                  </a:lnTo>
                  <a:cubicBezTo>
                    <a:pt x="10017812" y="3176396"/>
                    <a:pt x="9988038" y="3186975"/>
                    <a:pt x="9957250" y="3187693"/>
                  </a:cubicBezTo>
                  <a:cubicBezTo>
                    <a:pt x="9929506" y="3188411"/>
                    <a:pt x="9901763" y="3187347"/>
                    <a:pt x="9874019" y="3187347"/>
                  </a:cubicBezTo>
                  <a:cubicBezTo>
                    <a:pt x="9842892" y="3187347"/>
                    <a:pt x="9808382" y="3193620"/>
                    <a:pt x="9779962" y="3179453"/>
                  </a:cubicBezTo>
                  <a:cubicBezTo>
                    <a:pt x="9769134" y="3174243"/>
                    <a:pt x="9760676" y="3160820"/>
                    <a:pt x="9751541" y="3156700"/>
                  </a:cubicBezTo>
                  <a:cubicBezTo>
                    <a:pt x="9726504" y="3145032"/>
                    <a:pt x="9690302" y="3153298"/>
                    <a:pt x="9662897" y="3153298"/>
                  </a:cubicBezTo>
                  <a:cubicBezTo>
                    <a:pt x="9651732" y="3153298"/>
                    <a:pt x="9630078" y="3150428"/>
                    <a:pt x="9608763" y="3149152"/>
                  </a:cubicBezTo>
                  <a:cubicBezTo>
                    <a:pt x="9591846" y="3195401"/>
                    <a:pt x="9573576" y="3236627"/>
                    <a:pt x="9516397" y="3251326"/>
                  </a:cubicBezTo>
                  <a:cubicBezTo>
                    <a:pt x="9506585" y="3253851"/>
                    <a:pt x="9497788" y="3254383"/>
                    <a:pt x="9490006" y="3254197"/>
                  </a:cubicBezTo>
                  <a:cubicBezTo>
                    <a:pt x="9487638" y="3255100"/>
                    <a:pt x="9485608" y="3256350"/>
                    <a:pt x="9482902" y="3257067"/>
                  </a:cubicBezTo>
                  <a:cubicBezTo>
                    <a:pt x="9457188" y="3263154"/>
                    <a:pt x="9419632" y="3254383"/>
                    <a:pt x="9397302" y="3242741"/>
                  </a:cubicBezTo>
                  <a:cubicBezTo>
                    <a:pt x="9391212" y="3239684"/>
                    <a:pt x="9383430" y="3227324"/>
                    <a:pt x="9377679" y="3224799"/>
                  </a:cubicBezTo>
                  <a:cubicBezTo>
                    <a:pt x="9350950" y="3213343"/>
                    <a:pt x="9327266" y="3217091"/>
                    <a:pt x="9306966" y="3191095"/>
                  </a:cubicBezTo>
                  <a:cubicBezTo>
                    <a:pt x="9303922" y="3187161"/>
                    <a:pt x="9302230" y="3181978"/>
                    <a:pt x="9300876" y="3177300"/>
                  </a:cubicBezTo>
                  <a:cubicBezTo>
                    <a:pt x="9280914" y="3169964"/>
                    <a:pt x="9260276" y="3169778"/>
                    <a:pt x="9237269" y="3166190"/>
                  </a:cubicBezTo>
                  <a:cubicBezTo>
                    <a:pt x="9199037" y="3160103"/>
                    <a:pt x="9152684" y="3145032"/>
                    <a:pt x="9112422" y="3151863"/>
                  </a:cubicBezTo>
                  <a:cubicBezTo>
                    <a:pt x="9111070" y="3152208"/>
                    <a:pt x="9109716" y="3152926"/>
                    <a:pt x="9108701" y="3153272"/>
                  </a:cubicBezTo>
                  <a:cubicBezTo>
                    <a:pt x="9102272" y="3155425"/>
                    <a:pt x="9095506" y="3157764"/>
                    <a:pt x="9089078" y="3159731"/>
                  </a:cubicBezTo>
                  <a:cubicBezTo>
                    <a:pt x="9081296" y="3164037"/>
                    <a:pt x="9073176" y="3169778"/>
                    <a:pt x="9065056" y="3175679"/>
                  </a:cubicBezTo>
                  <a:cubicBezTo>
                    <a:pt x="9051860" y="3185540"/>
                    <a:pt x="9037988" y="3195773"/>
                    <a:pt x="9022764" y="3200239"/>
                  </a:cubicBezTo>
                  <a:cubicBezTo>
                    <a:pt x="8991974" y="3209382"/>
                    <a:pt x="8952728" y="3205262"/>
                    <a:pt x="8920924" y="3204013"/>
                  </a:cubicBezTo>
                  <a:cubicBezTo>
                    <a:pt x="8881338" y="3202392"/>
                    <a:pt x="8871865" y="3175865"/>
                    <a:pt x="8836002" y="3168343"/>
                  </a:cubicBezTo>
                  <a:cubicBezTo>
                    <a:pt x="8817393" y="3164409"/>
                    <a:pt x="8795739" y="3167625"/>
                    <a:pt x="8775100" y="3169246"/>
                  </a:cubicBezTo>
                  <a:cubicBezTo>
                    <a:pt x="8759876" y="3175519"/>
                    <a:pt x="8743974" y="3181420"/>
                    <a:pt x="8727395" y="3185194"/>
                  </a:cubicBezTo>
                  <a:cubicBezTo>
                    <a:pt x="8684088" y="3194870"/>
                    <a:pt x="8618112" y="3193434"/>
                    <a:pt x="8573114" y="3187161"/>
                  </a:cubicBezTo>
                  <a:cubicBezTo>
                    <a:pt x="8523716" y="3180171"/>
                    <a:pt x="8515596" y="3167253"/>
                    <a:pt x="8511874" y="3121030"/>
                  </a:cubicBezTo>
                  <a:cubicBezTo>
                    <a:pt x="8481762" y="3110982"/>
                    <a:pt x="8336954" y="3132486"/>
                    <a:pt x="8326804" y="3169592"/>
                  </a:cubicBezTo>
                  <a:lnTo>
                    <a:pt x="8330526" y="3097187"/>
                  </a:lnTo>
                  <a:cubicBezTo>
                    <a:pt x="8324774" y="3099872"/>
                    <a:pt x="8319022" y="3102211"/>
                    <a:pt x="8313270" y="3105773"/>
                  </a:cubicBezTo>
                  <a:cubicBezTo>
                    <a:pt x="8273347" y="3129987"/>
                    <a:pt x="8266918" y="3127117"/>
                    <a:pt x="8225303" y="3106490"/>
                  </a:cubicBezTo>
                  <a:cubicBezTo>
                    <a:pt x="8191470" y="3089825"/>
                    <a:pt x="8141057" y="3042140"/>
                    <a:pt x="8104178" y="3048599"/>
                  </a:cubicBezTo>
                  <a:cubicBezTo>
                    <a:pt x="8073052" y="3053968"/>
                    <a:pt x="8061210" y="3095566"/>
                    <a:pt x="8036172" y="3115102"/>
                  </a:cubicBezTo>
                  <a:cubicBezTo>
                    <a:pt x="7971212" y="3166907"/>
                    <a:pt x="7869711" y="3186630"/>
                    <a:pt x="7789525" y="3186444"/>
                  </a:cubicBezTo>
                  <a:cubicBezTo>
                    <a:pt x="7756030" y="3186444"/>
                    <a:pt x="7727610" y="3183041"/>
                    <a:pt x="7696820" y="3198458"/>
                  </a:cubicBezTo>
                  <a:cubicBezTo>
                    <a:pt x="7662310" y="3215469"/>
                    <a:pt x="7651484" y="3236627"/>
                    <a:pt x="7611898" y="3237876"/>
                  </a:cubicBezTo>
                  <a:cubicBezTo>
                    <a:pt x="7576711" y="3238966"/>
                    <a:pt x="7572651" y="3242368"/>
                    <a:pt x="7544569" y="3258689"/>
                  </a:cubicBezTo>
                  <a:cubicBezTo>
                    <a:pt x="7509720" y="3279129"/>
                    <a:pt x="7472165" y="3301164"/>
                    <a:pt x="7432580" y="3280724"/>
                  </a:cubicBezTo>
                  <a:cubicBezTo>
                    <a:pt x="7418031" y="3273201"/>
                    <a:pt x="7413294" y="3267832"/>
                    <a:pt x="7403482" y="3255286"/>
                  </a:cubicBezTo>
                  <a:cubicBezTo>
                    <a:pt x="7378446" y="3224267"/>
                    <a:pt x="7358146" y="3200956"/>
                    <a:pt x="7326004" y="3172808"/>
                  </a:cubicBezTo>
                  <a:cubicBezTo>
                    <a:pt x="7296906" y="3146999"/>
                    <a:pt x="7270516" y="3125495"/>
                    <a:pt x="7237359" y="3105613"/>
                  </a:cubicBezTo>
                  <a:cubicBezTo>
                    <a:pt x="7173414" y="3067072"/>
                    <a:pt x="7110144" y="3037143"/>
                    <a:pt x="7037064" y="3011679"/>
                  </a:cubicBezTo>
                  <a:cubicBezTo>
                    <a:pt x="6982253" y="2992488"/>
                    <a:pt x="6988682" y="3011307"/>
                    <a:pt x="6945036" y="3029780"/>
                  </a:cubicBezTo>
                  <a:cubicBezTo>
                    <a:pt x="6906466" y="3045914"/>
                    <a:pt x="6857068" y="3024570"/>
                    <a:pt x="6816468" y="3036053"/>
                  </a:cubicBezTo>
                  <a:cubicBezTo>
                    <a:pt x="6789739" y="3043575"/>
                    <a:pt x="6772822" y="3065796"/>
                    <a:pt x="6744402" y="3068853"/>
                  </a:cubicBezTo>
                  <a:cubicBezTo>
                    <a:pt x="6715644" y="3071724"/>
                    <a:pt x="6686546" y="3058646"/>
                    <a:pt x="6659818" y="3050220"/>
                  </a:cubicBezTo>
                  <a:cubicBezTo>
                    <a:pt x="6619218" y="3037302"/>
                    <a:pt x="6538693" y="3010057"/>
                    <a:pt x="6538693" y="3081213"/>
                  </a:cubicBezTo>
                  <a:cubicBezTo>
                    <a:pt x="6510273" y="3090197"/>
                    <a:pt x="6471026" y="3084083"/>
                    <a:pt x="6443282" y="3084083"/>
                  </a:cubicBezTo>
                  <a:cubicBezTo>
                    <a:pt x="6412494" y="3084083"/>
                    <a:pt x="6365465" y="3093945"/>
                    <a:pt x="6337383" y="3081771"/>
                  </a:cubicBezTo>
                  <a:cubicBezTo>
                    <a:pt x="6334676" y="3043416"/>
                    <a:pt x="6337383" y="3046446"/>
                    <a:pt x="6310992" y="3024570"/>
                  </a:cubicBezTo>
                  <a:cubicBezTo>
                    <a:pt x="6295767" y="3011865"/>
                    <a:pt x="6281557" y="3004316"/>
                    <a:pt x="6265317" y="2998947"/>
                  </a:cubicBezTo>
                  <a:cubicBezTo>
                    <a:pt x="6255505" y="2995731"/>
                    <a:pt x="6245017" y="2993206"/>
                    <a:pt x="6233175" y="2990521"/>
                  </a:cubicBezTo>
                  <a:cubicBezTo>
                    <a:pt x="6228776" y="2989617"/>
                    <a:pt x="6224378" y="2988900"/>
                    <a:pt x="6219980" y="2988182"/>
                  </a:cubicBezTo>
                  <a:cubicBezTo>
                    <a:pt x="6189530" y="2983716"/>
                    <a:pt x="6159756" y="2985869"/>
                    <a:pt x="6129982" y="2979224"/>
                  </a:cubicBezTo>
                  <a:cubicBezTo>
                    <a:pt x="6086337" y="2969549"/>
                    <a:pt x="6044045" y="2932975"/>
                    <a:pt x="5998369" y="2932975"/>
                  </a:cubicBezTo>
                  <a:cubicBezTo>
                    <a:pt x="5991941" y="2961123"/>
                    <a:pt x="6011903" y="2993923"/>
                    <a:pt x="6006489" y="3017048"/>
                  </a:cubicBezTo>
                  <a:cubicBezTo>
                    <a:pt x="6002429" y="3034086"/>
                    <a:pt x="5983144" y="3033368"/>
                    <a:pt x="5974009" y="3045542"/>
                  </a:cubicBezTo>
                  <a:cubicBezTo>
                    <a:pt x="5967581" y="3054526"/>
                    <a:pt x="5966227" y="3064919"/>
                    <a:pt x="5960137" y="3073690"/>
                  </a:cubicBezTo>
                  <a:cubicBezTo>
                    <a:pt x="5923935" y="3127834"/>
                    <a:pt x="5881305" y="3138041"/>
                    <a:pt x="5830554" y="3167625"/>
                  </a:cubicBezTo>
                  <a:cubicBezTo>
                    <a:pt x="5805179" y="3121721"/>
                    <a:pt x="5759503" y="3073690"/>
                    <a:pt x="5705708" y="3065796"/>
                  </a:cubicBezTo>
                  <a:cubicBezTo>
                    <a:pt x="5674242" y="3061145"/>
                    <a:pt x="5613003" y="3059895"/>
                    <a:pt x="5587290" y="3075312"/>
                  </a:cubicBezTo>
                  <a:cubicBezTo>
                    <a:pt x="5561576" y="3090888"/>
                    <a:pt x="5555824" y="3109733"/>
                    <a:pt x="5526051" y="3120658"/>
                  </a:cubicBezTo>
                  <a:cubicBezTo>
                    <a:pt x="5495939" y="3131768"/>
                    <a:pt x="5468872" y="3135543"/>
                    <a:pt x="5439775" y="3126213"/>
                  </a:cubicBezTo>
                  <a:cubicBezTo>
                    <a:pt x="5403234" y="3114385"/>
                    <a:pt x="5373122" y="3096098"/>
                    <a:pt x="5332522" y="3100404"/>
                  </a:cubicBezTo>
                  <a:cubicBezTo>
                    <a:pt x="5293952" y="3104523"/>
                    <a:pt x="5232036" y="3120844"/>
                    <a:pt x="5197187" y="3138945"/>
                  </a:cubicBezTo>
                  <a:cubicBezTo>
                    <a:pt x="5177564" y="3148806"/>
                    <a:pt x="5169105" y="3165817"/>
                    <a:pt x="5146775" y="3170841"/>
                  </a:cubicBezTo>
                  <a:cubicBezTo>
                    <a:pt x="5122415" y="3176396"/>
                    <a:pt x="5092641" y="3162787"/>
                    <a:pt x="5068281" y="3168874"/>
                  </a:cubicBezTo>
                  <a:cubicBezTo>
                    <a:pt x="5034109" y="3177486"/>
                    <a:pt x="5003658" y="3208319"/>
                    <a:pt x="4968810" y="3223018"/>
                  </a:cubicBezTo>
                  <a:cubicBezTo>
                    <a:pt x="4941066" y="3234474"/>
                    <a:pt x="4922458" y="3253293"/>
                    <a:pt x="4891331" y="3255446"/>
                  </a:cubicBezTo>
                  <a:cubicBezTo>
                    <a:pt x="4852422" y="3257971"/>
                    <a:pt x="4826708" y="3230009"/>
                    <a:pt x="4802010" y="3204545"/>
                  </a:cubicBezTo>
                  <a:cubicBezTo>
                    <a:pt x="4764793" y="3165658"/>
                    <a:pt x="4732312" y="3120472"/>
                    <a:pt x="4685283" y="3092350"/>
                  </a:cubicBezTo>
                  <a:cubicBezTo>
                    <a:pt x="4635886" y="3062952"/>
                    <a:pt x="4593256" y="3067258"/>
                    <a:pt x="4538784" y="3067604"/>
                  </a:cubicBezTo>
                  <a:cubicBezTo>
                    <a:pt x="4508333" y="3067790"/>
                    <a:pt x="4477883" y="3069943"/>
                    <a:pt x="4447771" y="3063829"/>
                  </a:cubicBezTo>
                  <a:cubicBezTo>
                    <a:pt x="4431192" y="3060427"/>
                    <a:pt x="4387547" y="3057556"/>
                    <a:pt x="4373675" y="3049848"/>
                  </a:cubicBezTo>
                  <a:cubicBezTo>
                    <a:pt x="4357435" y="3040704"/>
                    <a:pt x="4349653" y="3019201"/>
                    <a:pt x="4330368" y="3008994"/>
                  </a:cubicBezTo>
                  <a:cubicBezTo>
                    <a:pt x="4309391" y="2998043"/>
                    <a:pt x="4292136" y="2999665"/>
                    <a:pt x="4269806" y="2999479"/>
                  </a:cubicBezTo>
                  <a:cubicBezTo>
                    <a:pt x="4233265" y="2999133"/>
                    <a:pt x="4197063" y="2999665"/>
                    <a:pt x="4160523" y="2999665"/>
                  </a:cubicBezTo>
                  <a:cubicBezTo>
                    <a:pt x="4117216" y="2999665"/>
                    <a:pt x="4067480" y="3006655"/>
                    <a:pt x="4024511" y="3000914"/>
                  </a:cubicBezTo>
                  <a:cubicBezTo>
                    <a:pt x="3965979" y="2993046"/>
                    <a:pt x="3959212" y="2952352"/>
                    <a:pt x="3928086" y="2914528"/>
                  </a:cubicBezTo>
                  <a:cubicBezTo>
                    <a:pt x="3838426" y="2806426"/>
                    <a:pt x="3813052" y="2988926"/>
                    <a:pt x="3743015" y="3023879"/>
                  </a:cubicBezTo>
                  <a:cubicBezTo>
                    <a:pt x="3704783" y="3043043"/>
                    <a:pt x="3663844" y="3026006"/>
                    <a:pt x="3622229" y="3034272"/>
                  </a:cubicBezTo>
                  <a:cubicBezTo>
                    <a:pt x="3569448" y="3044665"/>
                    <a:pt x="3537645" y="3088044"/>
                    <a:pt x="3512607" y="3129270"/>
                  </a:cubicBezTo>
                  <a:cubicBezTo>
                    <a:pt x="3446970" y="3112604"/>
                    <a:pt x="3326860" y="3102370"/>
                    <a:pt x="3259870" y="3121561"/>
                  </a:cubicBezTo>
                  <a:cubicBezTo>
                    <a:pt x="3256486" y="3210286"/>
                    <a:pt x="3082243" y="3176051"/>
                    <a:pt x="3032169" y="3139849"/>
                  </a:cubicBezTo>
                  <a:cubicBezTo>
                    <a:pt x="3009839" y="3123714"/>
                    <a:pt x="2999350" y="3106490"/>
                    <a:pt x="2969238" y="3100776"/>
                  </a:cubicBezTo>
                  <a:cubicBezTo>
                    <a:pt x="2934728" y="3094131"/>
                    <a:pt x="2866722" y="3094317"/>
                    <a:pt x="2835595" y="3104896"/>
                  </a:cubicBezTo>
                  <a:cubicBezTo>
                    <a:pt x="2808867" y="3114199"/>
                    <a:pt x="2792288" y="3149524"/>
                    <a:pt x="2764206" y="3129615"/>
                  </a:cubicBezTo>
                  <a:cubicBezTo>
                    <a:pt x="2738492" y="3111328"/>
                    <a:pt x="2747966" y="3059178"/>
                    <a:pt x="2748305" y="3033554"/>
                  </a:cubicBezTo>
                  <a:cubicBezTo>
                    <a:pt x="2748305" y="3031747"/>
                    <a:pt x="2748305" y="3029780"/>
                    <a:pt x="2748305" y="3027999"/>
                  </a:cubicBezTo>
                  <a:cubicBezTo>
                    <a:pt x="2748643" y="3027999"/>
                    <a:pt x="2748643" y="3028159"/>
                    <a:pt x="2748981" y="3028345"/>
                  </a:cubicBezTo>
                  <a:cubicBezTo>
                    <a:pt x="2776725" y="3046977"/>
                    <a:pt x="2792965" y="3014018"/>
                    <a:pt x="2820032" y="3005406"/>
                  </a:cubicBezTo>
                  <a:cubicBezTo>
                    <a:pt x="2850820" y="2995545"/>
                    <a:pt x="2918488" y="2995359"/>
                    <a:pt x="2952661" y="3001445"/>
                  </a:cubicBezTo>
                  <a:cubicBezTo>
                    <a:pt x="2982772" y="3006841"/>
                    <a:pt x="2993260" y="3022975"/>
                    <a:pt x="3015252" y="3037834"/>
                  </a:cubicBezTo>
                  <a:cubicBezTo>
                    <a:pt x="3065326" y="3071537"/>
                    <a:pt x="3238893" y="3103460"/>
                    <a:pt x="3242276" y="3020822"/>
                  </a:cubicBezTo>
                  <a:cubicBezTo>
                    <a:pt x="3308929" y="3002881"/>
                    <a:pt x="3428363" y="3012396"/>
                    <a:pt x="3493661" y="3027999"/>
                  </a:cubicBezTo>
                  <a:cubicBezTo>
                    <a:pt x="3518698" y="2989644"/>
                    <a:pt x="3550164" y="2949295"/>
                    <a:pt x="3602943" y="2939434"/>
                  </a:cubicBezTo>
                  <a:cubicBezTo>
                    <a:pt x="3644221" y="2931912"/>
                    <a:pt x="3684821" y="2947674"/>
                    <a:pt x="3723053" y="2929759"/>
                  </a:cubicBezTo>
                  <a:cubicBezTo>
                    <a:pt x="3775327" y="2905298"/>
                    <a:pt x="3802668" y="2803494"/>
                    <a:pt x="3850611" y="2796620"/>
                  </a:cubicBezTo>
                  <a:close/>
                  <a:moveTo>
                    <a:pt x="5841406" y="1181"/>
                  </a:moveTo>
                  <a:cubicBezTo>
                    <a:pt x="5873770" y="-4091"/>
                    <a:pt x="5903390" y="9090"/>
                    <a:pt x="5938496" y="24665"/>
                  </a:cubicBezTo>
                  <a:cubicBezTo>
                    <a:pt x="5981403" y="43701"/>
                    <a:pt x="6009196" y="57473"/>
                    <a:pt x="6046252" y="86316"/>
                  </a:cubicBezTo>
                  <a:cubicBezTo>
                    <a:pt x="6075507" y="108885"/>
                    <a:pt x="6095985" y="111409"/>
                    <a:pt x="6132066" y="123594"/>
                  </a:cubicBezTo>
                  <a:cubicBezTo>
                    <a:pt x="6167172" y="135420"/>
                    <a:pt x="6179361" y="154239"/>
                    <a:pt x="6220806" y="153734"/>
                  </a:cubicBezTo>
                  <a:cubicBezTo>
                    <a:pt x="6262251" y="153158"/>
                    <a:pt x="6313935" y="162531"/>
                    <a:pt x="6353916" y="150850"/>
                  </a:cubicBezTo>
                  <a:cubicBezTo>
                    <a:pt x="6355867" y="141549"/>
                    <a:pt x="6357817" y="132247"/>
                    <a:pt x="6359279" y="122729"/>
                  </a:cubicBezTo>
                  <a:cubicBezTo>
                    <a:pt x="6385121" y="110183"/>
                    <a:pt x="6462159" y="115519"/>
                    <a:pt x="6492877" y="119484"/>
                  </a:cubicBezTo>
                  <a:cubicBezTo>
                    <a:pt x="6521645" y="123234"/>
                    <a:pt x="6547487" y="133256"/>
                    <a:pt x="6577717" y="140611"/>
                  </a:cubicBezTo>
                  <a:cubicBezTo>
                    <a:pt x="6617699" y="150706"/>
                    <a:pt x="6643053" y="158205"/>
                    <a:pt x="6686935" y="150129"/>
                  </a:cubicBezTo>
                  <a:cubicBezTo>
                    <a:pt x="6720578" y="143856"/>
                    <a:pt x="6795179" y="110543"/>
                    <a:pt x="6820533" y="131526"/>
                  </a:cubicBezTo>
                  <a:cubicBezTo>
                    <a:pt x="6847837" y="154095"/>
                    <a:pt x="6814194" y="200315"/>
                    <a:pt x="6835160" y="219351"/>
                  </a:cubicBezTo>
                  <a:cubicBezTo>
                    <a:pt x="6846862" y="229878"/>
                    <a:pt x="6869779" y="220072"/>
                    <a:pt x="6884406" y="221514"/>
                  </a:cubicBezTo>
                  <a:cubicBezTo>
                    <a:pt x="6903909" y="223461"/>
                    <a:pt x="6906835" y="229518"/>
                    <a:pt x="6921462" y="234781"/>
                  </a:cubicBezTo>
                  <a:cubicBezTo>
                    <a:pt x="6936577" y="240117"/>
                    <a:pt x="6962419" y="254971"/>
                    <a:pt x="6977047" y="253601"/>
                  </a:cubicBezTo>
                  <a:cubicBezTo>
                    <a:pt x="6998500" y="251438"/>
                    <a:pt x="7007277" y="228652"/>
                    <a:pt x="7028243" y="222596"/>
                  </a:cubicBezTo>
                  <a:cubicBezTo>
                    <a:pt x="7065299" y="211635"/>
                    <a:pt x="7094554" y="230960"/>
                    <a:pt x="7130635" y="205362"/>
                  </a:cubicBezTo>
                  <a:cubicBezTo>
                    <a:pt x="7146725" y="194042"/>
                    <a:pt x="7153551" y="176304"/>
                    <a:pt x="7171105" y="169526"/>
                  </a:cubicBezTo>
                  <a:cubicBezTo>
                    <a:pt x="7188170" y="162531"/>
                    <a:pt x="7222788" y="170752"/>
                    <a:pt x="7241317" y="170752"/>
                  </a:cubicBezTo>
                  <a:cubicBezTo>
                    <a:pt x="7279347" y="170752"/>
                    <a:pt x="7326155" y="180269"/>
                    <a:pt x="7360774" y="158782"/>
                  </a:cubicBezTo>
                  <a:cubicBezTo>
                    <a:pt x="7383203" y="144793"/>
                    <a:pt x="7408069" y="117898"/>
                    <a:pt x="7428061" y="98862"/>
                  </a:cubicBezTo>
                  <a:cubicBezTo>
                    <a:pt x="7450489" y="77375"/>
                    <a:pt x="7463167" y="38798"/>
                    <a:pt x="7495347" y="32885"/>
                  </a:cubicBezTo>
                  <a:cubicBezTo>
                    <a:pt x="7529965" y="26612"/>
                    <a:pt x="7561171" y="56752"/>
                    <a:pt x="7598227" y="51921"/>
                  </a:cubicBezTo>
                  <a:cubicBezTo>
                    <a:pt x="7635771" y="47090"/>
                    <a:pt x="7645035" y="33246"/>
                    <a:pt x="7683066" y="43124"/>
                  </a:cubicBezTo>
                  <a:cubicBezTo>
                    <a:pt x="7730849" y="55671"/>
                    <a:pt x="7841043" y="42259"/>
                    <a:pt x="7869810" y="95834"/>
                  </a:cubicBezTo>
                  <a:cubicBezTo>
                    <a:pt x="7881999" y="81701"/>
                    <a:pt x="7901015" y="53003"/>
                    <a:pt x="7920031" y="49974"/>
                  </a:cubicBezTo>
                  <a:cubicBezTo>
                    <a:pt x="7959038" y="43990"/>
                    <a:pt x="7961963" y="79682"/>
                    <a:pt x="7976103" y="98862"/>
                  </a:cubicBezTo>
                  <a:cubicBezTo>
                    <a:pt x="8008771" y="144433"/>
                    <a:pt x="8094098" y="131310"/>
                    <a:pt x="8094098" y="202118"/>
                  </a:cubicBezTo>
                  <a:cubicBezTo>
                    <a:pt x="8111163" y="208030"/>
                    <a:pt x="8124816" y="201252"/>
                    <a:pt x="8141393" y="203199"/>
                  </a:cubicBezTo>
                  <a:cubicBezTo>
                    <a:pt x="8166260" y="206083"/>
                    <a:pt x="8186739" y="220432"/>
                    <a:pt x="8208192" y="232762"/>
                  </a:cubicBezTo>
                  <a:cubicBezTo>
                    <a:pt x="8210630" y="224687"/>
                    <a:pt x="8212093" y="216250"/>
                    <a:pt x="8213068" y="207886"/>
                  </a:cubicBezTo>
                  <a:cubicBezTo>
                    <a:pt x="8241835" y="196421"/>
                    <a:pt x="8292056" y="204641"/>
                    <a:pt x="8322287" y="204641"/>
                  </a:cubicBezTo>
                  <a:cubicBezTo>
                    <a:pt x="8361293" y="204641"/>
                    <a:pt x="8400787" y="204641"/>
                    <a:pt x="8439794" y="204641"/>
                  </a:cubicBezTo>
                  <a:cubicBezTo>
                    <a:pt x="8487577" y="204641"/>
                    <a:pt x="8546575" y="196782"/>
                    <a:pt x="8597283" y="200892"/>
                  </a:cubicBezTo>
                  <a:cubicBezTo>
                    <a:pt x="8628976" y="192455"/>
                    <a:pt x="8648479" y="179909"/>
                    <a:pt x="8687486" y="197647"/>
                  </a:cubicBezTo>
                  <a:cubicBezTo>
                    <a:pt x="8708452" y="207309"/>
                    <a:pt x="8721617" y="219134"/>
                    <a:pt x="8742583" y="221658"/>
                  </a:cubicBezTo>
                  <a:cubicBezTo>
                    <a:pt x="8748434" y="221658"/>
                    <a:pt x="8754285" y="221658"/>
                    <a:pt x="8759648" y="221658"/>
                  </a:cubicBezTo>
                  <a:cubicBezTo>
                    <a:pt x="8774276" y="219134"/>
                    <a:pt x="8781102" y="212356"/>
                    <a:pt x="8793291" y="208391"/>
                  </a:cubicBezTo>
                  <a:cubicBezTo>
                    <a:pt x="8808894" y="203560"/>
                    <a:pt x="8826934" y="209977"/>
                    <a:pt x="8841562" y="201973"/>
                  </a:cubicBezTo>
                  <a:cubicBezTo>
                    <a:pt x="8856189" y="193681"/>
                    <a:pt x="8853751" y="175943"/>
                    <a:pt x="8871304" y="171977"/>
                  </a:cubicBezTo>
                  <a:cubicBezTo>
                    <a:pt x="8874718" y="181495"/>
                    <a:pt x="8875205" y="192816"/>
                    <a:pt x="8875693" y="203920"/>
                  </a:cubicBezTo>
                  <a:cubicBezTo>
                    <a:pt x="8899097" y="201613"/>
                    <a:pt x="8918600" y="206444"/>
                    <a:pt x="8924451" y="232041"/>
                  </a:cubicBezTo>
                  <a:cubicBezTo>
                    <a:pt x="8938591" y="212140"/>
                    <a:pt x="8957119" y="227571"/>
                    <a:pt x="8976622" y="222523"/>
                  </a:cubicBezTo>
                  <a:cubicBezTo>
                    <a:pt x="8989787" y="218990"/>
                    <a:pt x="8998076" y="209472"/>
                    <a:pt x="9008803" y="201252"/>
                  </a:cubicBezTo>
                  <a:cubicBezTo>
                    <a:pt x="9047809" y="171473"/>
                    <a:pt x="9061462" y="152797"/>
                    <a:pt x="9111683" y="153734"/>
                  </a:cubicBezTo>
                  <a:cubicBezTo>
                    <a:pt x="9154590" y="154600"/>
                    <a:pt x="9181894" y="159287"/>
                    <a:pt x="9222364" y="169165"/>
                  </a:cubicBezTo>
                  <a:cubicBezTo>
                    <a:pt x="9240404" y="173636"/>
                    <a:pt x="9256007" y="170030"/>
                    <a:pt x="9274048" y="178611"/>
                  </a:cubicBezTo>
                  <a:cubicBezTo>
                    <a:pt x="9288675" y="185605"/>
                    <a:pt x="9297451" y="198512"/>
                    <a:pt x="9311104" y="203199"/>
                  </a:cubicBezTo>
                  <a:cubicBezTo>
                    <a:pt x="9330607" y="167002"/>
                    <a:pt x="9344259" y="156258"/>
                    <a:pt x="9365225" y="158926"/>
                  </a:cubicBezTo>
                  <a:cubicBezTo>
                    <a:pt x="9370101" y="156042"/>
                    <a:pt x="9375952" y="153158"/>
                    <a:pt x="9383754" y="150129"/>
                  </a:cubicBezTo>
                  <a:cubicBezTo>
                    <a:pt x="9443239" y="127200"/>
                    <a:pt x="9504674" y="116600"/>
                    <a:pt x="9565134" y="102107"/>
                  </a:cubicBezTo>
                  <a:cubicBezTo>
                    <a:pt x="9604628" y="92589"/>
                    <a:pt x="9604628" y="77014"/>
                    <a:pt x="9623644" y="50984"/>
                  </a:cubicBezTo>
                  <a:cubicBezTo>
                    <a:pt x="9636809" y="32741"/>
                    <a:pt x="9645098" y="18248"/>
                    <a:pt x="9674353" y="20916"/>
                  </a:cubicBezTo>
                  <a:cubicBezTo>
                    <a:pt x="9696782" y="23079"/>
                    <a:pt x="9715310" y="35409"/>
                    <a:pt x="9742127" y="34904"/>
                  </a:cubicBezTo>
                  <a:cubicBezTo>
                    <a:pt x="9754316" y="34688"/>
                    <a:pt x="9791373" y="27910"/>
                    <a:pt x="9801124" y="35770"/>
                  </a:cubicBezTo>
                  <a:cubicBezTo>
                    <a:pt x="9829404" y="59060"/>
                    <a:pt x="9760167" y="100304"/>
                    <a:pt x="9808925" y="121287"/>
                  </a:cubicBezTo>
                  <a:cubicBezTo>
                    <a:pt x="9818190" y="125253"/>
                    <a:pt x="9841106" y="118980"/>
                    <a:pt x="9852808" y="121431"/>
                  </a:cubicBezTo>
                  <a:cubicBezTo>
                    <a:pt x="9862560" y="123450"/>
                    <a:pt x="9868898" y="130949"/>
                    <a:pt x="9878162" y="133256"/>
                  </a:cubicBezTo>
                  <a:cubicBezTo>
                    <a:pt x="9895715" y="137583"/>
                    <a:pt x="9911805" y="136501"/>
                    <a:pt x="9929358" y="140828"/>
                  </a:cubicBezTo>
                  <a:cubicBezTo>
                    <a:pt x="9965439" y="149769"/>
                    <a:pt x="9996645" y="158926"/>
                    <a:pt x="10033701" y="153158"/>
                  </a:cubicBezTo>
                  <a:lnTo>
                    <a:pt x="10033701" y="240838"/>
                  </a:lnTo>
                  <a:cubicBezTo>
                    <a:pt x="10022487" y="245309"/>
                    <a:pt x="10010785" y="249419"/>
                    <a:pt x="9999083" y="252303"/>
                  </a:cubicBezTo>
                  <a:cubicBezTo>
                    <a:pt x="9955200" y="262542"/>
                    <a:pt x="9921069" y="252880"/>
                    <a:pt x="9880600" y="243506"/>
                  </a:cubicBezTo>
                  <a:cubicBezTo>
                    <a:pt x="9863047" y="239612"/>
                    <a:pt x="9846957" y="240478"/>
                    <a:pt x="9829892" y="236512"/>
                  </a:cubicBezTo>
                  <a:cubicBezTo>
                    <a:pt x="9820627" y="234421"/>
                    <a:pt x="9813801" y="227427"/>
                    <a:pt x="9804050" y="225408"/>
                  </a:cubicBezTo>
                  <a:cubicBezTo>
                    <a:pt x="9792835" y="223100"/>
                    <a:pt x="9769919" y="228797"/>
                    <a:pt x="9760655" y="225263"/>
                  </a:cubicBezTo>
                  <a:cubicBezTo>
                    <a:pt x="9712384" y="205867"/>
                    <a:pt x="9781133" y="167363"/>
                    <a:pt x="9752854" y="145659"/>
                  </a:cubicBezTo>
                  <a:cubicBezTo>
                    <a:pt x="9743589" y="138304"/>
                    <a:pt x="9706533" y="144577"/>
                    <a:pt x="9694344" y="144793"/>
                  </a:cubicBezTo>
                  <a:cubicBezTo>
                    <a:pt x="9667527" y="145154"/>
                    <a:pt x="9649486" y="133617"/>
                    <a:pt x="9626570" y="131670"/>
                  </a:cubicBezTo>
                  <a:cubicBezTo>
                    <a:pt x="9597802" y="129147"/>
                    <a:pt x="9589513" y="142630"/>
                    <a:pt x="9576349" y="159791"/>
                  </a:cubicBezTo>
                  <a:cubicBezTo>
                    <a:pt x="9557333" y="183875"/>
                    <a:pt x="9557333" y="198512"/>
                    <a:pt x="9518326" y="207309"/>
                  </a:cubicBezTo>
                  <a:cubicBezTo>
                    <a:pt x="9458354" y="220793"/>
                    <a:pt x="9396918" y="230599"/>
                    <a:pt x="9337921" y="252159"/>
                  </a:cubicBezTo>
                  <a:cubicBezTo>
                    <a:pt x="9330120" y="254971"/>
                    <a:pt x="9324269" y="257711"/>
                    <a:pt x="9319393" y="260379"/>
                  </a:cubicBezTo>
                  <a:cubicBezTo>
                    <a:pt x="9298427" y="257855"/>
                    <a:pt x="9284774" y="267734"/>
                    <a:pt x="9265759" y="301623"/>
                  </a:cubicBezTo>
                  <a:cubicBezTo>
                    <a:pt x="9252106" y="297297"/>
                    <a:pt x="9242842" y="285327"/>
                    <a:pt x="9228702" y="278838"/>
                  </a:cubicBezTo>
                  <a:cubicBezTo>
                    <a:pt x="9210662" y="270978"/>
                    <a:pt x="9195059" y="274151"/>
                    <a:pt x="9177019" y="270041"/>
                  </a:cubicBezTo>
                  <a:cubicBezTo>
                    <a:pt x="9136549" y="260884"/>
                    <a:pt x="9109732" y="256413"/>
                    <a:pt x="9066825" y="255692"/>
                  </a:cubicBezTo>
                  <a:cubicBezTo>
                    <a:pt x="9017092" y="254827"/>
                    <a:pt x="9003927" y="272204"/>
                    <a:pt x="8964433" y="299965"/>
                  </a:cubicBezTo>
                  <a:cubicBezTo>
                    <a:pt x="8953706" y="307680"/>
                    <a:pt x="8945905" y="316693"/>
                    <a:pt x="8932740" y="319866"/>
                  </a:cubicBezTo>
                  <a:cubicBezTo>
                    <a:pt x="8913724" y="324553"/>
                    <a:pt x="8894708" y="310060"/>
                    <a:pt x="8881056" y="328663"/>
                  </a:cubicBezTo>
                  <a:cubicBezTo>
                    <a:pt x="8875205" y="304796"/>
                    <a:pt x="8855214" y="300325"/>
                    <a:pt x="8832298" y="302344"/>
                  </a:cubicBezTo>
                  <a:cubicBezTo>
                    <a:pt x="8831810" y="291889"/>
                    <a:pt x="8831323" y="281362"/>
                    <a:pt x="8827910" y="272565"/>
                  </a:cubicBezTo>
                  <a:cubicBezTo>
                    <a:pt x="8810844" y="276170"/>
                    <a:pt x="8812795" y="292826"/>
                    <a:pt x="8798167" y="300542"/>
                  </a:cubicBezTo>
                  <a:cubicBezTo>
                    <a:pt x="8784027" y="308041"/>
                    <a:pt x="8765987" y="302128"/>
                    <a:pt x="8750384" y="306599"/>
                  </a:cubicBezTo>
                  <a:cubicBezTo>
                    <a:pt x="8737707" y="310204"/>
                    <a:pt x="8731368" y="316838"/>
                    <a:pt x="8716741" y="319001"/>
                  </a:cubicBezTo>
                  <a:cubicBezTo>
                    <a:pt x="8711377" y="319001"/>
                    <a:pt x="8705526" y="319001"/>
                    <a:pt x="8699675" y="319001"/>
                  </a:cubicBezTo>
                  <a:cubicBezTo>
                    <a:pt x="8679197" y="316693"/>
                    <a:pt x="8666032" y="305517"/>
                    <a:pt x="8645066" y="296576"/>
                  </a:cubicBezTo>
                  <a:cubicBezTo>
                    <a:pt x="8606060" y="280064"/>
                    <a:pt x="8586556" y="291745"/>
                    <a:pt x="8555351" y="299604"/>
                  </a:cubicBezTo>
                  <a:cubicBezTo>
                    <a:pt x="8505130" y="295711"/>
                    <a:pt x="8446133" y="303065"/>
                    <a:pt x="8398349" y="303065"/>
                  </a:cubicBezTo>
                  <a:cubicBezTo>
                    <a:pt x="8359343" y="303065"/>
                    <a:pt x="8320336" y="303065"/>
                    <a:pt x="8281330" y="303065"/>
                  </a:cubicBezTo>
                  <a:cubicBezTo>
                    <a:pt x="8251587" y="303065"/>
                    <a:pt x="8200879" y="295350"/>
                    <a:pt x="8172599" y="306094"/>
                  </a:cubicBezTo>
                  <a:cubicBezTo>
                    <a:pt x="8171624" y="313953"/>
                    <a:pt x="8170161" y="321669"/>
                    <a:pt x="8167723" y="329384"/>
                  </a:cubicBezTo>
                  <a:cubicBezTo>
                    <a:pt x="8146757" y="317919"/>
                    <a:pt x="8126278" y="304508"/>
                    <a:pt x="8101412" y="301768"/>
                  </a:cubicBezTo>
                  <a:cubicBezTo>
                    <a:pt x="8085322" y="299965"/>
                    <a:pt x="8071182" y="306238"/>
                    <a:pt x="8054604" y="300686"/>
                  </a:cubicBezTo>
                  <a:cubicBezTo>
                    <a:pt x="8054604" y="234709"/>
                    <a:pt x="7969764" y="246967"/>
                    <a:pt x="7937096" y="204425"/>
                  </a:cubicBezTo>
                  <a:cubicBezTo>
                    <a:pt x="7922957" y="186687"/>
                    <a:pt x="7920031" y="153374"/>
                    <a:pt x="7881512" y="158926"/>
                  </a:cubicBezTo>
                  <a:cubicBezTo>
                    <a:pt x="7862497" y="161810"/>
                    <a:pt x="7843968" y="188706"/>
                    <a:pt x="7831779" y="201757"/>
                  </a:cubicBezTo>
                  <a:cubicBezTo>
                    <a:pt x="7802523" y="151716"/>
                    <a:pt x="7693305" y="164478"/>
                    <a:pt x="7645522" y="152653"/>
                  </a:cubicBezTo>
                  <a:cubicBezTo>
                    <a:pt x="7607979" y="143496"/>
                    <a:pt x="7598227" y="156402"/>
                    <a:pt x="7561171" y="160873"/>
                  </a:cubicBezTo>
                  <a:cubicBezTo>
                    <a:pt x="7524114" y="165344"/>
                    <a:pt x="7492909" y="137439"/>
                    <a:pt x="7458778" y="143135"/>
                  </a:cubicBezTo>
                  <a:cubicBezTo>
                    <a:pt x="7426597" y="148687"/>
                    <a:pt x="7413921" y="184740"/>
                    <a:pt x="7391491" y="204641"/>
                  </a:cubicBezTo>
                  <a:cubicBezTo>
                    <a:pt x="7371501" y="222163"/>
                    <a:pt x="7347121" y="247256"/>
                    <a:pt x="7324693" y="260379"/>
                  </a:cubicBezTo>
                  <a:cubicBezTo>
                    <a:pt x="7290562" y="280280"/>
                    <a:pt x="7244242" y="271483"/>
                    <a:pt x="7205723" y="271483"/>
                  </a:cubicBezTo>
                  <a:cubicBezTo>
                    <a:pt x="7187682" y="271339"/>
                    <a:pt x="7153064" y="263768"/>
                    <a:pt x="7135999" y="270257"/>
                  </a:cubicBezTo>
                  <a:cubicBezTo>
                    <a:pt x="7118933" y="276675"/>
                    <a:pt x="7111619" y="293187"/>
                    <a:pt x="7096017" y="303787"/>
                  </a:cubicBezTo>
                  <a:cubicBezTo>
                    <a:pt x="7060423" y="327581"/>
                    <a:pt x="7031169" y="309483"/>
                    <a:pt x="6993625" y="319722"/>
                  </a:cubicBezTo>
                  <a:cubicBezTo>
                    <a:pt x="6973146" y="325418"/>
                    <a:pt x="6964369" y="346617"/>
                    <a:pt x="6942916" y="348564"/>
                  </a:cubicBezTo>
                  <a:cubicBezTo>
                    <a:pt x="6928289" y="350006"/>
                    <a:pt x="6902447" y="336018"/>
                    <a:pt x="6887331" y="330970"/>
                  </a:cubicBezTo>
                  <a:cubicBezTo>
                    <a:pt x="6873191" y="326139"/>
                    <a:pt x="6870266" y="320443"/>
                    <a:pt x="6850275" y="318640"/>
                  </a:cubicBezTo>
                  <a:cubicBezTo>
                    <a:pt x="6836135" y="317415"/>
                    <a:pt x="6813707" y="326500"/>
                    <a:pt x="6801517" y="316693"/>
                  </a:cubicBezTo>
                  <a:cubicBezTo>
                    <a:pt x="6780551" y="298883"/>
                    <a:pt x="6814681" y="255908"/>
                    <a:pt x="6787377" y="234781"/>
                  </a:cubicBezTo>
                  <a:cubicBezTo>
                    <a:pt x="6762023" y="215024"/>
                    <a:pt x="6687423" y="246246"/>
                    <a:pt x="6653779" y="251943"/>
                  </a:cubicBezTo>
                  <a:cubicBezTo>
                    <a:pt x="6610872" y="259514"/>
                    <a:pt x="6585518" y="252519"/>
                    <a:pt x="6545536" y="243146"/>
                  </a:cubicBezTo>
                  <a:cubicBezTo>
                    <a:pt x="6515306" y="236151"/>
                    <a:pt x="6489951" y="227066"/>
                    <a:pt x="6461185" y="223461"/>
                  </a:cubicBezTo>
                  <a:cubicBezTo>
                    <a:pt x="6430467" y="219711"/>
                    <a:pt x="6353429" y="214664"/>
                    <a:pt x="6327587" y="226489"/>
                  </a:cubicBezTo>
                  <a:cubicBezTo>
                    <a:pt x="6326124" y="235430"/>
                    <a:pt x="6324661" y="244083"/>
                    <a:pt x="6322223" y="252880"/>
                  </a:cubicBezTo>
                  <a:cubicBezTo>
                    <a:pt x="6282729" y="263768"/>
                    <a:pt x="6231533" y="254971"/>
                    <a:pt x="6190089" y="255548"/>
                  </a:cubicBezTo>
                  <a:cubicBezTo>
                    <a:pt x="6148644" y="256053"/>
                    <a:pt x="6136455" y="238531"/>
                    <a:pt x="6101349" y="227427"/>
                  </a:cubicBezTo>
                  <a:cubicBezTo>
                    <a:pt x="6065755" y="216106"/>
                    <a:pt x="6045277" y="213799"/>
                    <a:pt x="6016022" y="192599"/>
                  </a:cubicBezTo>
                  <a:cubicBezTo>
                    <a:pt x="5978966" y="165704"/>
                    <a:pt x="5951661" y="152869"/>
                    <a:pt x="5909241" y="135276"/>
                  </a:cubicBezTo>
                  <a:cubicBezTo>
                    <a:pt x="5861946" y="115879"/>
                    <a:pt x="5825377" y="100521"/>
                    <a:pt x="5779057" y="124532"/>
                  </a:cubicBezTo>
                  <a:cubicBezTo>
                    <a:pt x="5765404" y="131526"/>
                    <a:pt x="5766867" y="139602"/>
                    <a:pt x="5750289" y="145515"/>
                  </a:cubicBezTo>
                  <a:cubicBezTo>
                    <a:pt x="5735662" y="150850"/>
                    <a:pt x="5683491" y="147966"/>
                    <a:pt x="5668863" y="145515"/>
                  </a:cubicBezTo>
                  <a:cubicBezTo>
                    <a:pt x="5642534" y="140972"/>
                    <a:pt x="5624493" y="129868"/>
                    <a:pt x="5597189" y="128425"/>
                  </a:cubicBezTo>
                  <a:cubicBezTo>
                    <a:pt x="5580611" y="127560"/>
                    <a:pt x="5563545" y="129002"/>
                    <a:pt x="5546480" y="128786"/>
                  </a:cubicBezTo>
                  <a:cubicBezTo>
                    <a:pt x="5520150" y="128642"/>
                    <a:pt x="5512349" y="129868"/>
                    <a:pt x="5491383" y="140323"/>
                  </a:cubicBezTo>
                  <a:cubicBezTo>
                    <a:pt x="5474318" y="148543"/>
                    <a:pt x="5472367" y="162315"/>
                    <a:pt x="5448476" y="163253"/>
                  </a:cubicBezTo>
                  <a:cubicBezTo>
                    <a:pt x="5447988" y="218413"/>
                    <a:pt x="5367537" y="217548"/>
                    <a:pt x="5321704" y="224326"/>
                  </a:cubicBezTo>
                  <a:cubicBezTo>
                    <a:pt x="5275384" y="231320"/>
                    <a:pt x="5241741" y="239612"/>
                    <a:pt x="5191520" y="239757"/>
                  </a:cubicBezTo>
                  <a:cubicBezTo>
                    <a:pt x="5168604" y="239757"/>
                    <a:pt x="5145687" y="242785"/>
                    <a:pt x="5123746" y="236512"/>
                  </a:cubicBezTo>
                  <a:cubicBezTo>
                    <a:pt x="5099367" y="229734"/>
                    <a:pt x="5081814" y="211275"/>
                    <a:pt x="5055972" y="207309"/>
                  </a:cubicBezTo>
                  <a:cubicBezTo>
                    <a:pt x="5028180" y="203055"/>
                    <a:pt x="4953580" y="198728"/>
                    <a:pt x="4928225" y="208968"/>
                  </a:cubicBezTo>
                  <a:cubicBezTo>
                    <a:pt x="4908722" y="216683"/>
                    <a:pt x="4906772" y="234926"/>
                    <a:pt x="4887268" y="241055"/>
                  </a:cubicBezTo>
                  <a:cubicBezTo>
                    <a:pt x="4864840" y="248049"/>
                    <a:pt x="4838510" y="236368"/>
                    <a:pt x="4819007" y="228508"/>
                  </a:cubicBezTo>
                  <a:cubicBezTo>
                    <a:pt x="4797553" y="219711"/>
                    <a:pt x="4761472" y="193681"/>
                    <a:pt x="4736605" y="210193"/>
                  </a:cubicBezTo>
                  <a:cubicBezTo>
                    <a:pt x="4722953" y="219495"/>
                    <a:pt x="4718565" y="247328"/>
                    <a:pt x="4704913" y="260018"/>
                  </a:cubicBezTo>
                  <a:cubicBezTo>
                    <a:pt x="4675170" y="288500"/>
                    <a:pt x="4640064" y="303570"/>
                    <a:pt x="4599107" y="303210"/>
                  </a:cubicBezTo>
                  <a:cubicBezTo>
                    <a:pt x="4557175" y="302849"/>
                    <a:pt x="4485988" y="290519"/>
                    <a:pt x="4449419" y="305733"/>
                  </a:cubicBezTo>
                  <a:cubicBezTo>
                    <a:pt x="4443568" y="344598"/>
                    <a:pt x="4433329" y="371854"/>
                    <a:pt x="4388959" y="365437"/>
                  </a:cubicBezTo>
                  <a:cubicBezTo>
                    <a:pt x="4373844" y="363130"/>
                    <a:pt x="4365555" y="352530"/>
                    <a:pt x="4346540" y="350367"/>
                  </a:cubicBezTo>
                  <a:cubicBezTo>
                    <a:pt x="4321185" y="347483"/>
                    <a:pt x="4294368" y="353251"/>
                    <a:pt x="4269014" y="351232"/>
                  </a:cubicBezTo>
                  <a:cubicBezTo>
                    <a:pt x="4193439" y="345175"/>
                    <a:pt x="4161746" y="282948"/>
                    <a:pt x="4092021" y="271483"/>
                  </a:cubicBezTo>
                  <a:cubicBezTo>
                    <a:pt x="4053502" y="265210"/>
                    <a:pt x="4005232" y="248193"/>
                    <a:pt x="3964275" y="255043"/>
                  </a:cubicBezTo>
                  <a:cubicBezTo>
                    <a:pt x="3938433" y="259514"/>
                    <a:pt x="3928194" y="276531"/>
                    <a:pt x="3905278" y="284751"/>
                  </a:cubicBezTo>
                  <a:cubicBezTo>
                    <a:pt x="3886750" y="291384"/>
                    <a:pt x="3865297" y="287635"/>
                    <a:pt x="3845792" y="287491"/>
                  </a:cubicBezTo>
                  <a:cubicBezTo>
                    <a:pt x="3783870" y="286770"/>
                    <a:pt x="3681965" y="305733"/>
                    <a:pt x="3630281" y="276170"/>
                  </a:cubicBezTo>
                  <a:cubicBezTo>
                    <a:pt x="3592737" y="254827"/>
                    <a:pt x="3570796" y="174717"/>
                    <a:pt x="3515211" y="190869"/>
                  </a:cubicBezTo>
                  <a:cubicBezTo>
                    <a:pt x="3485469" y="199449"/>
                    <a:pt x="3464990" y="239757"/>
                    <a:pt x="3431835" y="252159"/>
                  </a:cubicBezTo>
                  <a:cubicBezTo>
                    <a:pt x="3400142" y="263768"/>
                    <a:pt x="3354797" y="279198"/>
                    <a:pt x="3320667" y="272060"/>
                  </a:cubicBezTo>
                  <a:cubicBezTo>
                    <a:pt x="3285560" y="264849"/>
                    <a:pt x="3261181" y="247328"/>
                    <a:pt x="3219249" y="255043"/>
                  </a:cubicBezTo>
                  <a:cubicBezTo>
                    <a:pt x="3172929" y="263407"/>
                    <a:pt x="3159764" y="315612"/>
                    <a:pt x="3109543" y="319722"/>
                  </a:cubicBezTo>
                  <a:cubicBezTo>
                    <a:pt x="3059322" y="323832"/>
                    <a:pt x="3023728" y="323688"/>
                    <a:pt x="2994473" y="283309"/>
                  </a:cubicBezTo>
                  <a:cubicBezTo>
                    <a:pt x="2966193" y="243218"/>
                    <a:pt x="2937914" y="221298"/>
                    <a:pt x="2879404" y="223317"/>
                  </a:cubicBezTo>
                  <a:cubicBezTo>
                    <a:pt x="2854537" y="224182"/>
                    <a:pt x="2836009" y="234781"/>
                    <a:pt x="2812605" y="238531"/>
                  </a:cubicBezTo>
                  <a:cubicBezTo>
                    <a:pt x="2790664" y="242136"/>
                    <a:pt x="2767747" y="236368"/>
                    <a:pt x="2745806" y="239252"/>
                  </a:cubicBezTo>
                  <a:cubicBezTo>
                    <a:pt x="2726790" y="241559"/>
                    <a:pt x="2712652" y="250500"/>
                    <a:pt x="2694122" y="254322"/>
                  </a:cubicBezTo>
                  <a:cubicBezTo>
                    <a:pt x="2660479" y="261316"/>
                    <a:pt x="2625373" y="249996"/>
                    <a:pt x="2591243" y="259153"/>
                  </a:cubicBezTo>
                  <a:cubicBezTo>
                    <a:pt x="2553699" y="269176"/>
                    <a:pt x="2552236" y="294629"/>
                    <a:pt x="2526883" y="318496"/>
                  </a:cubicBezTo>
                  <a:cubicBezTo>
                    <a:pt x="2471785" y="370629"/>
                    <a:pt x="2382070" y="381228"/>
                    <a:pt x="2305519" y="365221"/>
                  </a:cubicBezTo>
                  <a:cubicBezTo>
                    <a:pt x="2260174" y="355775"/>
                    <a:pt x="2238234" y="311862"/>
                    <a:pt x="2195813" y="301984"/>
                  </a:cubicBezTo>
                  <a:cubicBezTo>
                    <a:pt x="2146080" y="290519"/>
                    <a:pt x="2076355" y="303065"/>
                    <a:pt x="2025159" y="303065"/>
                  </a:cubicBezTo>
                  <a:cubicBezTo>
                    <a:pt x="1983227" y="303065"/>
                    <a:pt x="1921792" y="314674"/>
                    <a:pt x="1881322" y="303787"/>
                  </a:cubicBezTo>
                  <a:cubicBezTo>
                    <a:pt x="1858894" y="297658"/>
                    <a:pt x="1860844" y="286193"/>
                    <a:pt x="1841341" y="274367"/>
                  </a:cubicBezTo>
                  <a:cubicBezTo>
                    <a:pt x="1825251" y="264345"/>
                    <a:pt x="1800872" y="266292"/>
                    <a:pt x="1782831" y="255548"/>
                  </a:cubicBezTo>
                  <a:cubicBezTo>
                    <a:pt x="1757964" y="240838"/>
                    <a:pt x="1728709" y="218269"/>
                    <a:pt x="1701405" y="211491"/>
                  </a:cubicBezTo>
                  <a:cubicBezTo>
                    <a:pt x="1682877" y="206804"/>
                    <a:pt x="1662398" y="213077"/>
                    <a:pt x="1645333" y="208607"/>
                  </a:cubicBezTo>
                  <a:cubicBezTo>
                    <a:pt x="1620466" y="202334"/>
                    <a:pt x="1625342" y="190292"/>
                    <a:pt x="1604376" y="178827"/>
                  </a:cubicBezTo>
                  <a:cubicBezTo>
                    <a:pt x="1580484" y="165776"/>
                    <a:pt x="1520512" y="175943"/>
                    <a:pt x="1492232" y="176304"/>
                  </a:cubicBezTo>
                  <a:cubicBezTo>
                    <a:pt x="1444936" y="176880"/>
                    <a:pt x="1386426" y="147101"/>
                    <a:pt x="1341081" y="161089"/>
                  </a:cubicBezTo>
                  <a:cubicBezTo>
                    <a:pt x="1312802" y="169670"/>
                    <a:pt x="1274770" y="193537"/>
                    <a:pt x="1247953" y="207886"/>
                  </a:cubicBezTo>
                  <a:cubicBezTo>
                    <a:pt x="1215773" y="224903"/>
                    <a:pt x="1183104" y="243001"/>
                    <a:pt x="1146048" y="251798"/>
                  </a:cubicBezTo>
                  <a:cubicBezTo>
                    <a:pt x="1102654" y="262037"/>
                    <a:pt x="1068523" y="252303"/>
                    <a:pt x="1027566" y="243001"/>
                  </a:cubicBezTo>
                  <a:cubicBezTo>
                    <a:pt x="1010500" y="239036"/>
                    <a:pt x="993922" y="239973"/>
                    <a:pt x="976857" y="236007"/>
                  </a:cubicBezTo>
                  <a:cubicBezTo>
                    <a:pt x="967593" y="233844"/>
                    <a:pt x="961254" y="226850"/>
                    <a:pt x="951503" y="224903"/>
                  </a:cubicBezTo>
                  <a:cubicBezTo>
                    <a:pt x="939801" y="222596"/>
                    <a:pt x="916885" y="228292"/>
                    <a:pt x="908108" y="224687"/>
                  </a:cubicBezTo>
                  <a:cubicBezTo>
                    <a:pt x="859350" y="205362"/>
                    <a:pt x="928586" y="166858"/>
                    <a:pt x="900307" y="145154"/>
                  </a:cubicBezTo>
                  <a:cubicBezTo>
                    <a:pt x="890555" y="137799"/>
                    <a:pt x="853986" y="144072"/>
                    <a:pt x="841309" y="144217"/>
                  </a:cubicBezTo>
                  <a:cubicBezTo>
                    <a:pt x="814980" y="144577"/>
                    <a:pt x="796452" y="133112"/>
                    <a:pt x="774023" y="131165"/>
                  </a:cubicBezTo>
                  <a:cubicBezTo>
                    <a:pt x="745256" y="128642"/>
                    <a:pt x="736967" y="142053"/>
                    <a:pt x="723314" y="159287"/>
                  </a:cubicBezTo>
                  <a:cubicBezTo>
                    <a:pt x="704786" y="183298"/>
                    <a:pt x="704786" y="198007"/>
                    <a:pt x="665292" y="206804"/>
                  </a:cubicBezTo>
                  <a:lnTo>
                    <a:pt x="618695" y="216785"/>
                  </a:lnTo>
                  <a:lnTo>
                    <a:pt x="641615" y="108172"/>
                  </a:lnTo>
                  <a:lnTo>
                    <a:pt x="669680" y="101746"/>
                  </a:lnTo>
                  <a:cubicBezTo>
                    <a:pt x="709174" y="92228"/>
                    <a:pt x="709174" y="76654"/>
                    <a:pt x="728190" y="50695"/>
                  </a:cubicBezTo>
                  <a:cubicBezTo>
                    <a:pt x="741355" y="32381"/>
                    <a:pt x="749644" y="17887"/>
                    <a:pt x="778899" y="20555"/>
                  </a:cubicBezTo>
                  <a:cubicBezTo>
                    <a:pt x="801327" y="22718"/>
                    <a:pt x="819856" y="35049"/>
                    <a:pt x="846673" y="34544"/>
                  </a:cubicBezTo>
                  <a:cubicBezTo>
                    <a:pt x="858862" y="34328"/>
                    <a:pt x="895919" y="27550"/>
                    <a:pt x="905670" y="35409"/>
                  </a:cubicBezTo>
                  <a:cubicBezTo>
                    <a:pt x="933950" y="58699"/>
                    <a:pt x="864713" y="99944"/>
                    <a:pt x="913472" y="120926"/>
                  </a:cubicBezTo>
                  <a:cubicBezTo>
                    <a:pt x="922736" y="124892"/>
                    <a:pt x="945652" y="118619"/>
                    <a:pt x="957354" y="121071"/>
                  </a:cubicBezTo>
                  <a:cubicBezTo>
                    <a:pt x="967106" y="123090"/>
                    <a:pt x="973444" y="130589"/>
                    <a:pt x="982708" y="132968"/>
                  </a:cubicBezTo>
                  <a:cubicBezTo>
                    <a:pt x="1000261" y="137222"/>
                    <a:pt x="1016351" y="136141"/>
                    <a:pt x="1033904" y="140467"/>
                  </a:cubicBezTo>
                  <a:cubicBezTo>
                    <a:pt x="1074861" y="150490"/>
                    <a:pt x="1108992" y="160873"/>
                    <a:pt x="1152875" y="149985"/>
                  </a:cubicBezTo>
                  <a:cubicBezTo>
                    <a:pt x="1189931" y="140611"/>
                    <a:pt x="1223086" y="121143"/>
                    <a:pt x="1254779" y="102828"/>
                  </a:cubicBezTo>
                  <a:cubicBezTo>
                    <a:pt x="1281596" y="87397"/>
                    <a:pt x="1320115" y="61800"/>
                    <a:pt x="1348395" y="52642"/>
                  </a:cubicBezTo>
                  <a:cubicBezTo>
                    <a:pt x="1394228" y="37788"/>
                    <a:pt x="1452738" y="69515"/>
                    <a:pt x="1500033" y="68938"/>
                  </a:cubicBezTo>
                  <a:cubicBezTo>
                    <a:pt x="1528801" y="68578"/>
                    <a:pt x="1588773" y="57473"/>
                    <a:pt x="1612665" y="71606"/>
                  </a:cubicBezTo>
                  <a:cubicBezTo>
                    <a:pt x="1634118" y="83792"/>
                    <a:pt x="1629243" y="96699"/>
                    <a:pt x="1654109" y="103549"/>
                  </a:cubicBezTo>
                  <a:cubicBezTo>
                    <a:pt x="1671662" y="108380"/>
                    <a:pt x="1692141" y="101746"/>
                    <a:pt x="1710181" y="106577"/>
                  </a:cubicBezTo>
                  <a:cubicBezTo>
                    <a:pt x="1737974" y="113788"/>
                    <a:pt x="1767228" y="138160"/>
                    <a:pt x="1792095" y="153879"/>
                  </a:cubicBezTo>
                  <a:cubicBezTo>
                    <a:pt x="1810136" y="165416"/>
                    <a:pt x="1835002" y="163397"/>
                    <a:pt x="1851093" y="173996"/>
                  </a:cubicBezTo>
                  <a:cubicBezTo>
                    <a:pt x="1870597" y="186687"/>
                    <a:pt x="1868645" y="198873"/>
                    <a:pt x="1891562" y="205506"/>
                  </a:cubicBezTo>
                  <a:cubicBezTo>
                    <a:pt x="1931545" y="217332"/>
                    <a:pt x="1993955" y="204785"/>
                    <a:pt x="2035887" y="204785"/>
                  </a:cubicBezTo>
                  <a:cubicBezTo>
                    <a:pt x="2087083" y="204785"/>
                    <a:pt x="2157294" y="191374"/>
                    <a:pt x="2207515" y="203560"/>
                  </a:cubicBezTo>
                  <a:cubicBezTo>
                    <a:pt x="2249935" y="214159"/>
                    <a:pt x="2272364" y="261316"/>
                    <a:pt x="2317709" y="271483"/>
                  </a:cubicBezTo>
                  <a:cubicBezTo>
                    <a:pt x="2394259" y="288716"/>
                    <a:pt x="2484950" y="277252"/>
                    <a:pt x="2540534" y="221298"/>
                  </a:cubicBezTo>
                  <a:cubicBezTo>
                    <a:pt x="2565888" y="195700"/>
                    <a:pt x="2567351" y="168588"/>
                    <a:pt x="2604895" y="157700"/>
                  </a:cubicBezTo>
                  <a:cubicBezTo>
                    <a:pt x="2639027" y="147822"/>
                    <a:pt x="2674619" y="160008"/>
                    <a:pt x="2708263" y="152509"/>
                  </a:cubicBezTo>
                  <a:cubicBezTo>
                    <a:pt x="2726790" y="148543"/>
                    <a:pt x="2740930" y="139025"/>
                    <a:pt x="2759947" y="136357"/>
                  </a:cubicBezTo>
                  <a:cubicBezTo>
                    <a:pt x="2782376" y="133329"/>
                    <a:pt x="2805292" y="139241"/>
                    <a:pt x="2827232" y="135420"/>
                  </a:cubicBezTo>
                  <a:cubicBezTo>
                    <a:pt x="2851124" y="131310"/>
                    <a:pt x="2869652" y="120061"/>
                    <a:pt x="2894520" y="119124"/>
                  </a:cubicBezTo>
                  <a:cubicBezTo>
                    <a:pt x="2953029" y="116961"/>
                    <a:pt x="2981309" y="140611"/>
                    <a:pt x="3010076" y="183658"/>
                  </a:cubicBezTo>
                  <a:cubicBezTo>
                    <a:pt x="3039331" y="227066"/>
                    <a:pt x="3075414" y="227066"/>
                    <a:pt x="3125633" y="222740"/>
                  </a:cubicBezTo>
                  <a:cubicBezTo>
                    <a:pt x="3176341" y="218269"/>
                    <a:pt x="3189019" y="162315"/>
                    <a:pt x="3235827" y="153158"/>
                  </a:cubicBezTo>
                  <a:cubicBezTo>
                    <a:pt x="3277759" y="144938"/>
                    <a:pt x="3302625" y="163613"/>
                    <a:pt x="3337731" y="171473"/>
                  </a:cubicBezTo>
                  <a:cubicBezTo>
                    <a:pt x="3371862" y="179188"/>
                    <a:pt x="3417695" y="162676"/>
                    <a:pt x="3448900" y="150129"/>
                  </a:cubicBezTo>
                  <a:cubicBezTo>
                    <a:pt x="3482543" y="136862"/>
                    <a:pt x="3503023" y="93526"/>
                    <a:pt x="3532764" y="84369"/>
                  </a:cubicBezTo>
                  <a:cubicBezTo>
                    <a:pt x="3589325" y="67135"/>
                    <a:pt x="3611266" y="153013"/>
                    <a:pt x="3648809" y="175943"/>
                  </a:cubicBezTo>
                  <a:cubicBezTo>
                    <a:pt x="3700493" y="207670"/>
                    <a:pt x="3802885" y="187264"/>
                    <a:pt x="3865297" y="187985"/>
                  </a:cubicBezTo>
                  <a:cubicBezTo>
                    <a:pt x="3884799" y="188129"/>
                    <a:pt x="3906740" y="192239"/>
                    <a:pt x="3924781" y="185100"/>
                  </a:cubicBezTo>
                  <a:cubicBezTo>
                    <a:pt x="3948186" y="176159"/>
                    <a:pt x="3957936" y="158061"/>
                    <a:pt x="3984266" y="153158"/>
                  </a:cubicBezTo>
                  <a:cubicBezTo>
                    <a:pt x="4025223" y="145875"/>
                    <a:pt x="4073981" y="164118"/>
                    <a:pt x="4112988" y="170968"/>
                  </a:cubicBezTo>
                  <a:cubicBezTo>
                    <a:pt x="4182712" y="183298"/>
                    <a:pt x="4214892" y="249996"/>
                    <a:pt x="4290468" y="256629"/>
                  </a:cubicBezTo>
                  <a:cubicBezTo>
                    <a:pt x="4316309" y="258793"/>
                    <a:pt x="4343126" y="252519"/>
                    <a:pt x="4368481" y="255548"/>
                  </a:cubicBezTo>
                  <a:cubicBezTo>
                    <a:pt x="4387984" y="257855"/>
                    <a:pt x="4396273" y="269320"/>
                    <a:pt x="4411388" y="271699"/>
                  </a:cubicBezTo>
                  <a:cubicBezTo>
                    <a:pt x="4455758" y="278477"/>
                    <a:pt x="4465997" y="249419"/>
                    <a:pt x="4471848" y="207525"/>
                  </a:cubicBezTo>
                  <a:cubicBezTo>
                    <a:pt x="4508904" y="191013"/>
                    <a:pt x="4580092" y="204281"/>
                    <a:pt x="4622024" y="204785"/>
                  </a:cubicBezTo>
                  <a:cubicBezTo>
                    <a:pt x="4662981" y="205146"/>
                    <a:pt x="4698574" y="189066"/>
                    <a:pt x="4728804" y="158421"/>
                  </a:cubicBezTo>
                  <a:cubicBezTo>
                    <a:pt x="4741969" y="144793"/>
                    <a:pt x="4746845" y="114870"/>
                    <a:pt x="4760497" y="104991"/>
                  </a:cubicBezTo>
                  <a:cubicBezTo>
                    <a:pt x="4785364" y="87253"/>
                    <a:pt x="4821932" y="115158"/>
                    <a:pt x="4843874" y="124532"/>
                  </a:cubicBezTo>
                  <a:cubicBezTo>
                    <a:pt x="4863377" y="132968"/>
                    <a:pt x="4889706" y="145659"/>
                    <a:pt x="4912135" y="138160"/>
                  </a:cubicBezTo>
                  <a:cubicBezTo>
                    <a:pt x="4931638" y="131670"/>
                    <a:pt x="4933589" y="111985"/>
                    <a:pt x="4953092" y="103693"/>
                  </a:cubicBezTo>
                  <a:cubicBezTo>
                    <a:pt x="4978446" y="92805"/>
                    <a:pt x="5053534" y="97420"/>
                    <a:pt x="5081326" y="102107"/>
                  </a:cubicBezTo>
                  <a:cubicBezTo>
                    <a:pt x="5107656" y="106433"/>
                    <a:pt x="5125209" y="126118"/>
                    <a:pt x="5149588" y="133473"/>
                  </a:cubicBezTo>
                  <a:cubicBezTo>
                    <a:pt x="5171529" y="140106"/>
                    <a:pt x="5194445" y="137078"/>
                    <a:pt x="5217362" y="136862"/>
                  </a:cubicBezTo>
                  <a:cubicBezTo>
                    <a:pt x="5268070" y="136718"/>
                    <a:pt x="5302201" y="127704"/>
                    <a:pt x="5348521" y="120422"/>
                  </a:cubicBezTo>
                  <a:cubicBezTo>
                    <a:pt x="5394842" y="113067"/>
                    <a:pt x="5475293" y="114149"/>
                    <a:pt x="5475780" y="54806"/>
                  </a:cubicBezTo>
                  <a:cubicBezTo>
                    <a:pt x="5499672" y="53724"/>
                    <a:pt x="5501622" y="39159"/>
                    <a:pt x="5518688" y="30217"/>
                  </a:cubicBezTo>
                  <a:cubicBezTo>
                    <a:pt x="5540141" y="18969"/>
                    <a:pt x="5547943" y="17527"/>
                    <a:pt x="5574760" y="17887"/>
                  </a:cubicBezTo>
                  <a:cubicBezTo>
                    <a:pt x="5591338" y="18032"/>
                    <a:pt x="5608890" y="16445"/>
                    <a:pt x="5625468" y="17311"/>
                  </a:cubicBezTo>
                  <a:cubicBezTo>
                    <a:pt x="5652773" y="18753"/>
                    <a:pt x="5670813" y="30794"/>
                    <a:pt x="5697143" y="35625"/>
                  </a:cubicBezTo>
                  <a:cubicBezTo>
                    <a:pt x="5711770" y="38293"/>
                    <a:pt x="5764429" y="41538"/>
                    <a:pt x="5779057" y="35625"/>
                  </a:cubicBezTo>
                  <a:cubicBezTo>
                    <a:pt x="5795635" y="29352"/>
                    <a:pt x="5794172" y="20699"/>
                    <a:pt x="5807824" y="13200"/>
                  </a:cubicBezTo>
                  <a:cubicBezTo>
                    <a:pt x="5819526" y="6747"/>
                    <a:pt x="5830619" y="2939"/>
                    <a:pt x="5841406" y="1181"/>
                  </a:cubicBezTo>
                  <a:close/>
                </a:path>
              </a:pathLst>
            </a:custGeom>
            <a:solidFill>
              <a:schemeClr val="bg1"/>
            </a:solidFill>
            <a:ln w="12700">
              <a:miter lim="400000"/>
            </a:ln>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82" name="Freeform: Shape 81"/>
            <p:cNvSpPr/>
            <p:nvPr/>
          </p:nvSpPr>
          <p:spPr>
            <a:xfrm>
              <a:off x="1102" y="2210"/>
              <a:ext cx="2513" cy="6588"/>
            </a:xfrm>
            <a:custGeom>
              <a:avLst/>
              <a:gdLst>
                <a:gd name="connsiteX0" fmla="*/ 927916 w 1984083"/>
                <a:gd name="connsiteY0" fmla="*/ 363 h 3355997"/>
                <a:gd name="connsiteX1" fmla="*/ 1010724 w 1984083"/>
                <a:gd name="connsiteY1" fmla="*/ 31148 h 3355997"/>
                <a:gd name="connsiteX2" fmla="*/ 1188554 w 1984083"/>
                <a:gd name="connsiteY2" fmla="*/ 90076 h 3355997"/>
                <a:gd name="connsiteX3" fmla="*/ 1220567 w 1984083"/>
                <a:gd name="connsiteY3" fmla="*/ 164553 h 3355997"/>
                <a:gd name="connsiteX4" fmla="*/ 1225748 w 1984083"/>
                <a:gd name="connsiteY4" fmla="*/ 197204 h 3355997"/>
                <a:gd name="connsiteX5" fmla="*/ 1262665 w 1984083"/>
                <a:gd name="connsiteY5" fmla="*/ 186942 h 3355997"/>
                <a:gd name="connsiteX6" fmla="*/ 1339460 w 1984083"/>
                <a:gd name="connsiteY6" fmla="*/ 176680 h 3355997"/>
                <a:gd name="connsiteX7" fmla="*/ 1382298 w 1984083"/>
                <a:gd name="connsiteY7" fmla="*/ 129725 h 3355997"/>
                <a:gd name="connsiteX8" fmla="*/ 1482778 w 1984083"/>
                <a:gd name="connsiteY8" fmla="*/ 159111 h 3355997"/>
                <a:gd name="connsiteX9" fmla="*/ 1545324 w 1984083"/>
                <a:gd name="connsiteY9" fmla="*/ 126148 h 3355997"/>
                <a:gd name="connsiteX10" fmla="*/ 1618787 w 1984083"/>
                <a:gd name="connsiteY10" fmla="*/ 95052 h 3355997"/>
                <a:gd name="connsiteX11" fmla="*/ 1683831 w 1984083"/>
                <a:gd name="connsiteY11" fmla="*/ 68153 h 3355997"/>
                <a:gd name="connsiteX12" fmla="*/ 1744897 w 1984083"/>
                <a:gd name="connsiteY12" fmla="*/ 59602 h 3355997"/>
                <a:gd name="connsiteX13" fmla="*/ 1807442 w 1984083"/>
                <a:gd name="connsiteY13" fmla="*/ 84168 h 3355997"/>
                <a:gd name="connsiteX14" fmla="*/ 1942526 w 1984083"/>
                <a:gd name="connsiteY14" fmla="*/ 123350 h 3355997"/>
                <a:gd name="connsiteX15" fmla="*/ 1942619 w 1984083"/>
                <a:gd name="connsiteY15" fmla="*/ 168129 h 3355997"/>
                <a:gd name="connsiteX16" fmla="*/ 1976667 w 1984083"/>
                <a:gd name="connsiteY16" fmla="*/ 222703 h 3355997"/>
                <a:gd name="connsiteX17" fmla="*/ 1952889 w 1984083"/>
                <a:gd name="connsiteY17" fmla="*/ 348800 h 3355997"/>
                <a:gd name="connsiteX18" fmla="*/ 1378782 w 1984083"/>
                <a:gd name="connsiteY18" fmla="*/ 3106602 h 3355997"/>
                <a:gd name="connsiteX19" fmla="*/ 1312443 w 1984083"/>
                <a:gd name="connsiteY19" fmla="*/ 3158534 h 3355997"/>
                <a:gd name="connsiteX20" fmla="*/ 1198639 w 1984083"/>
                <a:gd name="connsiteY20" fmla="*/ 3116864 h 3355997"/>
                <a:gd name="connsiteX21" fmla="*/ 1135168 w 1984083"/>
                <a:gd name="connsiteY21" fmla="*/ 3156046 h 3355997"/>
                <a:gd name="connsiteX22" fmla="*/ 1078636 w 1984083"/>
                <a:gd name="connsiteY22" fmla="*/ 3200203 h 3355997"/>
                <a:gd name="connsiteX23" fmla="*/ 988426 w 1984083"/>
                <a:gd name="connsiteY23" fmla="*/ 3193984 h 3355997"/>
                <a:gd name="connsiteX24" fmla="*/ 897013 w 1984083"/>
                <a:gd name="connsiteY24" fmla="*/ 3257110 h 3355997"/>
                <a:gd name="connsiteX25" fmla="*/ 788483 w 1984083"/>
                <a:gd name="connsiteY25" fmla="*/ 3232855 h 3355997"/>
                <a:gd name="connsiteX26" fmla="*/ 687818 w 1984083"/>
                <a:gd name="connsiteY26" fmla="*/ 3241406 h 3355997"/>
                <a:gd name="connsiteX27" fmla="*/ 519796 w 1984083"/>
                <a:gd name="connsiteY27" fmla="*/ 3306087 h 3355997"/>
                <a:gd name="connsiteX28" fmla="*/ 437635 w 1984083"/>
                <a:gd name="connsiteY28" fmla="*/ 3301578 h 3355997"/>
                <a:gd name="connsiteX29" fmla="*/ 332899 w 1984083"/>
                <a:gd name="connsiteY29" fmla="*/ 3260375 h 3355997"/>
                <a:gd name="connsiteX30" fmla="*/ 226312 w 1984083"/>
                <a:gd name="connsiteY30" fmla="*/ 3251668 h 3355997"/>
                <a:gd name="connsiteX31" fmla="*/ 139248 w 1984083"/>
                <a:gd name="connsiteY31" fmla="*/ 3265972 h 3355997"/>
                <a:gd name="connsiteX32" fmla="*/ 0 w 1984083"/>
                <a:gd name="connsiteY32" fmla="*/ 3355997 h 3355997"/>
                <a:gd name="connsiteX33" fmla="*/ 554029 w 1984083"/>
                <a:gd name="connsiteY33" fmla="*/ 158955 h 3355997"/>
                <a:gd name="connsiteX34" fmla="*/ 574585 w 1984083"/>
                <a:gd name="connsiteY34" fmla="*/ 72669 h 3355997"/>
                <a:gd name="connsiteX35" fmla="*/ 582736 w 1984083"/>
                <a:gd name="connsiteY35" fmla="*/ 46751 h 3355997"/>
                <a:gd name="connsiteX36" fmla="*/ 771689 w 1984083"/>
                <a:gd name="connsiteY36" fmla="*/ 46751 h 3355997"/>
                <a:gd name="connsiteX37" fmla="*/ 771689 w 1984083"/>
                <a:gd name="connsiteY37" fmla="*/ 30964 h 3355997"/>
                <a:gd name="connsiteX38" fmla="*/ 814482 w 1984083"/>
                <a:gd name="connsiteY38" fmla="*/ 22752 h 3355997"/>
                <a:gd name="connsiteX39" fmla="*/ 855748 w 1984083"/>
                <a:gd name="connsiteY39" fmla="*/ 17621 h 3355997"/>
                <a:gd name="connsiteX40" fmla="*/ 927916 w 1984083"/>
                <a:gd name="connsiteY40" fmla="*/ 363 h 3355997"/>
                <a:gd name="connsiteX0-1" fmla="*/ 927916 w 1984083"/>
                <a:gd name="connsiteY0-2" fmla="*/ 363 h 3355997"/>
                <a:gd name="connsiteX1-3" fmla="*/ 1010724 w 1984083"/>
                <a:gd name="connsiteY1-4" fmla="*/ 31148 h 3355997"/>
                <a:gd name="connsiteX2-5" fmla="*/ 1188554 w 1984083"/>
                <a:gd name="connsiteY2-6" fmla="*/ 90076 h 3355997"/>
                <a:gd name="connsiteX3-7" fmla="*/ 1220567 w 1984083"/>
                <a:gd name="connsiteY3-8" fmla="*/ 164553 h 3355997"/>
                <a:gd name="connsiteX4-9" fmla="*/ 1225748 w 1984083"/>
                <a:gd name="connsiteY4-10" fmla="*/ 197204 h 3355997"/>
                <a:gd name="connsiteX5-11" fmla="*/ 1262665 w 1984083"/>
                <a:gd name="connsiteY5-12" fmla="*/ 186942 h 3355997"/>
                <a:gd name="connsiteX6-13" fmla="*/ 1339460 w 1984083"/>
                <a:gd name="connsiteY6-14" fmla="*/ 176680 h 3355997"/>
                <a:gd name="connsiteX7-15" fmla="*/ 1382298 w 1984083"/>
                <a:gd name="connsiteY7-16" fmla="*/ 129725 h 3355997"/>
                <a:gd name="connsiteX8-17" fmla="*/ 1482778 w 1984083"/>
                <a:gd name="connsiteY8-18" fmla="*/ 159111 h 3355997"/>
                <a:gd name="connsiteX9-19" fmla="*/ 1545324 w 1984083"/>
                <a:gd name="connsiteY9-20" fmla="*/ 126148 h 3355997"/>
                <a:gd name="connsiteX10-21" fmla="*/ 1618787 w 1984083"/>
                <a:gd name="connsiteY10-22" fmla="*/ 95052 h 3355997"/>
                <a:gd name="connsiteX11-23" fmla="*/ 1683831 w 1984083"/>
                <a:gd name="connsiteY11-24" fmla="*/ 68153 h 3355997"/>
                <a:gd name="connsiteX12-25" fmla="*/ 1744897 w 1984083"/>
                <a:gd name="connsiteY12-26" fmla="*/ 59602 h 3355997"/>
                <a:gd name="connsiteX13-27" fmla="*/ 1807442 w 1984083"/>
                <a:gd name="connsiteY13-28" fmla="*/ 84168 h 3355997"/>
                <a:gd name="connsiteX14-29" fmla="*/ 1942526 w 1984083"/>
                <a:gd name="connsiteY14-30" fmla="*/ 123350 h 3355997"/>
                <a:gd name="connsiteX15-31" fmla="*/ 1942619 w 1984083"/>
                <a:gd name="connsiteY15-32" fmla="*/ 168129 h 3355997"/>
                <a:gd name="connsiteX16-33" fmla="*/ 1976667 w 1984083"/>
                <a:gd name="connsiteY16-34" fmla="*/ 222703 h 3355997"/>
                <a:gd name="connsiteX17-35" fmla="*/ 1952889 w 1984083"/>
                <a:gd name="connsiteY17-36" fmla="*/ 348800 h 3355997"/>
                <a:gd name="connsiteX18-37" fmla="*/ 1378782 w 1984083"/>
                <a:gd name="connsiteY18-38" fmla="*/ 3106602 h 3355997"/>
                <a:gd name="connsiteX19-39" fmla="*/ 1312443 w 1984083"/>
                <a:gd name="connsiteY19-40" fmla="*/ 3158534 h 3355997"/>
                <a:gd name="connsiteX20-41" fmla="*/ 1198639 w 1984083"/>
                <a:gd name="connsiteY20-42" fmla="*/ 3116864 h 3355997"/>
                <a:gd name="connsiteX21-43" fmla="*/ 1135168 w 1984083"/>
                <a:gd name="connsiteY21-44" fmla="*/ 3156046 h 3355997"/>
                <a:gd name="connsiteX22-45" fmla="*/ 1078636 w 1984083"/>
                <a:gd name="connsiteY22-46" fmla="*/ 3200203 h 3355997"/>
                <a:gd name="connsiteX23-47" fmla="*/ 988426 w 1984083"/>
                <a:gd name="connsiteY23-48" fmla="*/ 3193984 h 3355997"/>
                <a:gd name="connsiteX24-49" fmla="*/ 897013 w 1984083"/>
                <a:gd name="connsiteY24-50" fmla="*/ 3257110 h 3355997"/>
                <a:gd name="connsiteX25-51" fmla="*/ 788483 w 1984083"/>
                <a:gd name="connsiteY25-52" fmla="*/ 3232855 h 3355997"/>
                <a:gd name="connsiteX26-53" fmla="*/ 687818 w 1984083"/>
                <a:gd name="connsiteY26-54" fmla="*/ 3241406 h 3355997"/>
                <a:gd name="connsiteX27-55" fmla="*/ 519796 w 1984083"/>
                <a:gd name="connsiteY27-56" fmla="*/ 3306087 h 3355997"/>
                <a:gd name="connsiteX28-57" fmla="*/ 437635 w 1984083"/>
                <a:gd name="connsiteY28-58" fmla="*/ 3301578 h 3355997"/>
                <a:gd name="connsiteX29-59" fmla="*/ 332899 w 1984083"/>
                <a:gd name="connsiteY29-60" fmla="*/ 3260375 h 3355997"/>
                <a:gd name="connsiteX30-61" fmla="*/ 226312 w 1984083"/>
                <a:gd name="connsiteY30-62" fmla="*/ 3251668 h 3355997"/>
                <a:gd name="connsiteX31-63" fmla="*/ 139248 w 1984083"/>
                <a:gd name="connsiteY31-64" fmla="*/ 3265972 h 3355997"/>
                <a:gd name="connsiteX32-65" fmla="*/ 0 w 1984083"/>
                <a:gd name="connsiteY32-66" fmla="*/ 3355997 h 3355997"/>
                <a:gd name="connsiteX33-67" fmla="*/ 554029 w 1984083"/>
                <a:gd name="connsiteY33-68" fmla="*/ 158955 h 3355997"/>
                <a:gd name="connsiteX34-69" fmla="*/ 574585 w 1984083"/>
                <a:gd name="connsiteY34-70" fmla="*/ 72669 h 3355997"/>
                <a:gd name="connsiteX35-71" fmla="*/ 582736 w 1984083"/>
                <a:gd name="connsiteY35-72" fmla="*/ 46751 h 3355997"/>
                <a:gd name="connsiteX36-73" fmla="*/ 771689 w 1984083"/>
                <a:gd name="connsiteY36-74" fmla="*/ 30964 h 3355997"/>
                <a:gd name="connsiteX37-75" fmla="*/ 814482 w 1984083"/>
                <a:gd name="connsiteY37-76" fmla="*/ 22752 h 3355997"/>
                <a:gd name="connsiteX38-77" fmla="*/ 855748 w 1984083"/>
                <a:gd name="connsiteY38-78" fmla="*/ 17621 h 3355997"/>
                <a:gd name="connsiteX39-79" fmla="*/ 927916 w 1984083"/>
                <a:gd name="connsiteY39-80" fmla="*/ 363 h 3355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984083" h="3355997">
                  <a:moveTo>
                    <a:pt x="927916" y="363"/>
                  </a:moveTo>
                  <a:cubicBezTo>
                    <a:pt x="954193" y="3472"/>
                    <a:pt x="985743" y="21353"/>
                    <a:pt x="1010724" y="31148"/>
                  </a:cubicBezTo>
                  <a:cubicBezTo>
                    <a:pt x="1047641" y="45608"/>
                    <a:pt x="1155523" y="106402"/>
                    <a:pt x="1188554" y="90076"/>
                  </a:cubicBezTo>
                  <a:cubicBezTo>
                    <a:pt x="1187721" y="121950"/>
                    <a:pt x="1209372" y="138431"/>
                    <a:pt x="1220567" y="164553"/>
                  </a:cubicBezTo>
                  <a:cubicBezTo>
                    <a:pt x="1227321" y="180257"/>
                    <a:pt x="1205116" y="184921"/>
                    <a:pt x="1225748" y="197204"/>
                  </a:cubicBezTo>
                  <a:cubicBezTo>
                    <a:pt x="1239905" y="205445"/>
                    <a:pt x="1251562" y="190518"/>
                    <a:pt x="1262665" y="186942"/>
                  </a:cubicBezTo>
                  <a:cubicBezTo>
                    <a:pt x="1288017" y="178857"/>
                    <a:pt x="1312813" y="180101"/>
                    <a:pt x="1339460" y="176680"/>
                  </a:cubicBezTo>
                  <a:cubicBezTo>
                    <a:pt x="1377857" y="171860"/>
                    <a:pt x="1359445" y="162065"/>
                    <a:pt x="1382298" y="129725"/>
                  </a:cubicBezTo>
                  <a:cubicBezTo>
                    <a:pt x="1417272" y="132523"/>
                    <a:pt x="1446694" y="156001"/>
                    <a:pt x="1482778" y="159111"/>
                  </a:cubicBezTo>
                  <a:cubicBezTo>
                    <a:pt x="1529872" y="163153"/>
                    <a:pt x="1518770" y="150715"/>
                    <a:pt x="1545324" y="126148"/>
                  </a:cubicBezTo>
                  <a:cubicBezTo>
                    <a:pt x="1561608" y="111066"/>
                    <a:pt x="1598155" y="105314"/>
                    <a:pt x="1618787" y="95052"/>
                  </a:cubicBezTo>
                  <a:cubicBezTo>
                    <a:pt x="1639605" y="84790"/>
                    <a:pt x="1662366" y="77638"/>
                    <a:pt x="1683831" y="68153"/>
                  </a:cubicBezTo>
                  <a:cubicBezTo>
                    <a:pt x="1710385" y="56647"/>
                    <a:pt x="1714826" y="49495"/>
                    <a:pt x="1744897" y="59602"/>
                  </a:cubicBezTo>
                  <a:cubicBezTo>
                    <a:pt x="1765992" y="66598"/>
                    <a:pt x="1786810" y="75927"/>
                    <a:pt x="1807442" y="84168"/>
                  </a:cubicBezTo>
                  <a:cubicBezTo>
                    <a:pt x="1853426" y="102515"/>
                    <a:pt x="1898855" y="89143"/>
                    <a:pt x="1942526" y="123350"/>
                  </a:cubicBezTo>
                  <a:cubicBezTo>
                    <a:pt x="1936975" y="138276"/>
                    <a:pt x="1941508" y="153513"/>
                    <a:pt x="1942619" y="168129"/>
                  </a:cubicBezTo>
                  <a:cubicBezTo>
                    <a:pt x="1945857" y="205445"/>
                    <a:pt x="1959273" y="192851"/>
                    <a:pt x="1976667" y="222703"/>
                  </a:cubicBezTo>
                  <a:cubicBezTo>
                    <a:pt x="1998503" y="260175"/>
                    <a:pt x="1966490" y="313661"/>
                    <a:pt x="1952889" y="348800"/>
                  </a:cubicBezTo>
                  <a:lnTo>
                    <a:pt x="1378782" y="3106602"/>
                  </a:lnTo>
                  <a:cubicBezTo>
                    <a:pt x="1334463" y="3099295"/>
                    <a:pt x="1345844" y="3149205"/>
                    <a:pt x="1312443" y="3158534"/>
                  </a:cubicBezTo>
                  <a:cubicBezTo>
                    <a:pt x="1290145" y="3164753"/>
                    <a:pt x="1222048" y="3126349"/>
                    <a:pt x="1198639" y="3116864"/>
                  </a:cubicBezTo>
                  <a:cubicBezTo>
                    <a:pt x="1150990" y="3097429"/>
                    <a:pt x="1152470" y="3109401"/>
                    <a:pt x="1135168" y="3156046"/>
                  </a:cubicBezTo>
                  <a:cubicBezTo>
                    <a:pt x="1121937" y="3192118"/>
                    <a:pt x="1115368" y="3197715"/>
                    <a:pt x="1078636" y="3200203"/>
                  </a:cubicBezTo>
                  <a:cubicBezTo>
                    <a:pt x="1043292" y="3202535"/>
                    <a:pt x="1018774" y="3183877"/>
                    <a:pt x="988426" y="3193984"/>
                  </a:cubicBezTo>
                  <a:cubicBezTo>
                    <a:pt x="953360" y="3205645"/>
                    <a:pt x="929766" y="3244516"/>
                    <a:pt x="897013" y="3257110"/>
                  </a:cubicBezTo>
                  <a:cubicBezTo>
                    <a:pt x="857228" y="3272347"/>
                    <a:pt x="826233" y="3233943"/>
                    <a:pt x="788483" y="3232855"/>
                  </a:cubicBezTo>
                  <a:cubicBezTo>
                    <a:pt x="756100" y="3232077"/>
                    <a:pt x="724272" y="3250735"/>
                    <a:pt x="687818" y="3241406"/>
                  </a:cubicBezTo>
                  <a:cubicBezTo>
                    <a:pt x="655342" y="3305154"/>
                    <a:pt x="585857" y="3297536"/>
                    <a:pt x="519796" y="3306087"/>
                  </a:cubicBezTo>
                  <a:cubicBezTo>
                    <a:pt x="487968" y="3309974"/>
                    <a:pt x="469278" y="3314328"/>
                    <a:pt x="437635" y="3301578"/>
                  </a:cubicBezTo>
                  <a:cubicBezTo>
                    <a:pt x="406732" y="3289139"/>
                    <a:pt x="365837" y="3264729"/>
                    <a:pt x="332899" y="3260375"/>
                  </a:cubicBezTo>
                  <a:cubicBezTo>
                    <a:pt x="300053" y="3256022"/>
                    <a:pt x="262489" y="3251979"/>
                    <a:pt x="226312" y="3251668"/>
                  </a:cubicBezTo>
                  <a:cubicBezTo>
                    <a:pt x="191708" y="3251357"/>
                    <a:pt x="170243" y="3251824"/>
                    <a:pt x="139248" y="3265972"/>
                  </a:cubicBezTo>
                  <a:cubicBezTo>
                    <a:pt x="88545" y="3288828"/>
                    <a:pt x="19430" y="3302511"/>
                    <a:pt x="0" y="3355997"/>
                  </a:cubicBezTo>
                  <a:cubicBezTo>
                    <a:pt x="69115" y="2838239"/>
                    <a:pt x="492594" y="441779"/>
                    <a:pt x="554029" y="158955"/>
                  </a:cubicBezTo>
                  <a:cubicBezTo>
                    <a:pt x="561709" y="123602"/>
                    <a:pt x="568505" y="95253"/>
                    <a:pt x="574585" y="72669"/>
                  </a:cubicBezTo>
                  <a:lnTo>
                    <a:pt x="582736" y="46751"/>
                  </a:lnTo>
                  <a:lnTo>
                    <a:pt x="771689" y="30964"/>
                  </a:lnTo>
                  <a:lnTo>
                    <a:pt x="814482" y="22752"/>
                  </a:lnTo>
                  <a:cubicBezTo>
                    <a:pt x="828083" y="19331"/>
                    <a:pt x="843997" y="20886"/>
                    <a:pt x="855748" y="17621"/>
                  </a:cubicBezTo>
                  <a:cubicBezTo>
                    <a:pt x="877768" y="11713"/>
                    <a:pt x="903027" y="-2436"/>
                    <a:pt x="927916" y="363"/>
                  </a:cubicBezTo>
                  <a:close/>
                </a:path>
              </a:pathLst>
            </a:custGeom>
            <a:gradFill>
              <a:gsLst>
                <a:gs pos="20000">
                  <a:schemeClr val="bg1">
                    <a:lumMod val="50000"/>
                  </a:schemeClr>
                </a:gs>
                <a:gs pos="44000">
                  <a:schemeClr val="bg1">
                    <a:lumMod val="95000"/>
                  </a:schemeClr>
                </a:gs>
                <a:gs pos="34000">
                  <a:schemeClr val="bg1">
                    <a:lumMod val="85000"/>
                  </a:schemeClr>
                </a:gs>
                <a:gs pos="61000">
                  <a:schemeClr val="bg1">
                    <a:lumMod val="95000"/>
                  </a:schemeClr>
                </a:gs>
                <a:gs pos="82000">
                  <a:schemeClr val="bg1">
                    <a:lumMod val="65000"/>
                  </a:schemeClr>
                </a:gs>
              </a:gsLst>
              <a:lin ang="600000" scaled="0"/>
            </a:gradFill>
            <a:ln w="12700">
              <a:miter lim="400000"/>
            </a:ln>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6392" name="TextBox 132"/>
            <p:cNvSpPr txBox="1"/>
            <p:nvPr/>
          </p:nvSpPr>
          <p:spPr>
            <a:xfrm>
              <a:off x="4416" y="3934"/>
              <a:ext cx="10145" cy="3204"/>
            </a:xfrm>
            <a:prstGeom prst="rect">
              <a:avLst/>
            </a:prstGeom>
            <a:noFill/>
            <a:ln w="9525">
              <a:noFill/>
            </a:ln>
          </p:spPr>
          <p:txBody>
            <a:bodyPr wrap="square" lIns="0" rIns="0" anchor="t">
              <a:spAutoFit/>
            </a:bodyPr>
            <a:p>
              <a:pPr>
                <a:lnSpc>
                  <a:spcPct val="110000"/>
                </a:lnSpc>
              </a:pPr>
              <a:r>
                <a:rPr lang="en-US" altLang="zh-CN" sz="1710" noProof="1">
                  <a:latin typeface="Calibri" panose="020F0502020204030204"/>
                  <a:ea typeface="+mn-ea"/>
                  <a:cs typeface="+mn-cs"/>
                </a:rPr>
                <a:t>Kerangka ceramah dapat disusun sebagai berikut.</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a.Menentukan tema ceramah berdasarkan topik.</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b.Menulis pokok-pokok isi ceramah.</a:t>
              </a:r>
              <a:endParaRPr lang="en-US" altLang="zh-CN" sz="1710" noProof="1">
                <a:latin typeface="Calibri" panose="020F0502020204030204"/>
              </a:endParaRPr>
            </a:p>
            <a:p>
              <a:pPr>
                <a:lnSpc>
                  <a:spcPct val="110000"/>
                </a:lnSpc>
              </a:pPr>
              <a:r>
                <a:rPr lang="en-US" altLang="zh-CN" sz="1710" noProof="1">
                  <a:latin typeface="Calibri" panose="020F0502020204030204"/>
                  <a:ea typeface="+mn-ea"/>
                  <a:cs typeface="+mn-cs"/>
                </a:rPr>
                <a:t>c.Mengembangkan pokok-pokok isi ceramah menjadi paragraf-paragraf padu.</a:t>
              </a:r>
              <a:endParaRPr lang="en-US" altLang="zh-CN" sz="1710" noProof="1">
                <a:latin typeface="Calibri" panose="020F0502020204030204"/>
              </a:endParaRPr>
            </a:p>
          </p:txBody>
        </p:sp>
        <p:sp>
          <p:nvSpPr>
            <p:cNvPr id="81" name="Shape"/>
            <p:cNvSpPr/>
            <p:nvPr/>
          </p:nvSpPr>
          <p:spPr>
            <a:xfrm>
              <a:off x="1804" y="2210"/>
              <a:ext cx="1798" cy="745"/>
            </a:xfrm>
            <a:custGeom>
              <a:avLst/>
              <a:gdLst>
                <a:gd name="connsiteX0" fmla="*/ 141 w 21214"/>
                <a:gd name="connsiteY0" fmla="*/ 7471 h 21460"/>
                <a:gd name="connsiteX1" fmla="*/ 813 w 21214"/>
                <a:gd name="connsiteY1" fmla="*/ 7661 h 21460"/>
                <a:gd name="connsiteX2" fmla="*/ 1733 w 21214"/>
                <a:gd name="connsiteY2" fmla="*/ 7338 h 21460"/>
                <a:gd name="connsiteX3" fmla="*/ 2405 w 21214"/>
                <a:gd name="connsiteY3" fmla="*/ 7253 h 21460"/>
                <a:gd name="connsiteX4" fmla="*/ 3573 w 21214"/>
                <a:gd name="connsiteY4" fmla="*/ 6655 h 21460"/>
                <a:gd name="connsiteX5" fmla="*/ 4970 w 21214"/>
                <a:gd name="connsiteY5" fmla="*/ 8638 h 21460"/>
                <a:gd name="connsiteX6" fmla="*/ 7961 w 21214"/>
                <a:gd name="connsiteY6" fmla="*/ 12520 h 21460"/>
                <a:gd name="connsiteX7" fmla="*/ 8573 w 21214"/>
                <a:gd name="connsiteY7" fmla="*/ 16591 h 21460"/>
                <a:gd name="connsiteX8" fmla="*/ 8696 w 21214"/>
                <a:gd name="connsiteY8" fmla="*/ 18338 h 21460"/>
                <a:gd name="connsiteX9" fmla="*/ 9290 w 21214"/>
                <a:gd name="connsiteY9" fmla="*/ 17958 h 21460"/>
                <a:gd name="connsiteX10" fmla="*/ 10541 w 21214"/>
                <a:gd name="connsiteY10" fmla="*/ 17749 h 21460"/>
                <a:gd name="connsiteX11" fmla="*/ 11190 w 21214"/>
                <a:gd name="connsiteY11" fmla="*/ 15453 h 21460"/>
                <a:gd name="connsiteX12" fmla="*/ 12875 w 21214"/>
                <a:gd name="connsiteY12" fmla="*/ 17436 h 21460"/>
                <a:gd name="connsiteX13" fmla="*/ 13868 w 21214"/>
                <a:gd name="connsiteY13" fmla="*/ 15965 h 21460"/>
                <a:gd name="connsiteX14" fmla="*/ 15042 w 21214"/>
                <a:gd name="connsiteY14" fmla="*/ 14636 h 21460"/>
                <a:gd name="connsiteX15" fmla="*/ 16080 w 21214"/>
                <a:gd name="connsiteY15" fmla="*/ 13497 h 21460"/>
                <a:gd name="connsiteX16" fmla="*/ 17072 w 21214"/>
                <a:gd name="connsiteY16" fmla="*/ 13308 h 21460"/>
                <a:gd name="connsiteX17" fmla="*/ 18128 w 21214"/>
                <a:gd name="connsiteY17" fmla="*/ 14874 h 21460"/>
                <a:gd name="connsiteX18" fmla="*/ 20395 w 21214"/>
                <a:gd name="connsiteY18" fmla="*/ 17531 h 21460"/>
                <a:gd name="connsiteX19" fmla="*/ 20450 w 21214"/>
                <a:gd name="connsiteY19" fmla="*/ 19904 h 21460"/>
                <a:gd name="connsiteX20" fmla="*/ 20653 w 21214"/>
                <a:gd name="connsiteY20" fmla="*/ 21460 h 21460"/>
                <a:gd name="connsiteX21" fmla="*/ 20748 w 21214"/>
                <a:gd name="connsiteY21" fmla="*/ 19733 h 21460"/>
                <a:gd name="connsiteX22" fmla="*/ 21104 w 21214"/>
                <a:gd name="connsiteY22" fmla="*/ 12596 h 21460"/>
                <a:gd name="connsiteX23" fmla="*/ 20595 w 21214"/>
                <a:gd name="connsiteY23" fmla="*/ 9512 h 21460"/>
                <a:gd name="connsiteX24" fmla="*/ 20593 w 21214"/>
                <a:gd name="connsiteY24" fmla="*/ 6978 h 21460"/>
                <a:gd name="connsiteX25" fmla="*/ 18574 w 21214"/>
                <a:gd name="connsiteY25" fmla="*/ 4757 h 21460"/>
                <a:gd name="connsiteX26" fmla="*/ 17639 w 21214"/>
                <a:gd name="connsiteY26" fmla="*/ 3371 h 21460"/>
                <a:gd name="connsiteX27" fmla="*/ 16726 w 21214"/>
                <a:gd name="connsiteY27" fmla="*/ 3855 h 21460"/>
                <a:gd name="connsiteX28" fmla="*/ 15754 w 21214"/>
                <a:gd name="connsiteY28" fmla="*/ 5374 h 21460"/>
                <a:gd name="connsiteX29" fmla="*/ 14655 w 21214"/>
                <a:gd name="connsiteY29" fmla="*/ 7139 h 21460"/>
                <a:gd name="connsiteX30" fmla="*/ 13720 w 21214"/>
                <a:gd name="connsiteY30" fmla="*/ 8999 h 21460"/>
                <a:gd name="connsiteX31" fmla="*/ 12218 w 21214"/>
                <a:gd name="connsiteY31" fmla="*/ 7338 h 21460"/>
                <a:gd name="connsiteX32" fmla="*/ 11579 w 21214"/>
                <a:gd name="connsiteY32" fmla="*/ 9996 h 21460"/>
                <a:gd name="connsiteX33" fmla="*/ 10431 w 21214"/>
                <a:gd name="connsiteY33" fmla="*/ 10575 h 21460"/>
                <a:gd name="connsiteX34" fmla="*/ 9879 w 21214"/>
                <a:gd name="connsiteY34" fmla="*/ 11153 h 21460"/>
                <a:gd name="connsiteX35" fmla="*/ 9801 w 21214"/>
                <a:gd name="connsiteY35" fmla="*/ 9312 h 21460"/>
                <a:gd name="connsiteX36" fmla="*/ 9322 w 21214"/>
                <a:gd name="connsiteY36" fmla="*/ 5099 h 21460"/>
                <a:gd name="connsiteX37" fmla="*/ 6665 w 21214"/>
                <a:gd name="connsiteY37" fmla="*/ 1758 h 21460"/>
                <a:gd name="connsiteX38" fmla="*/ 5426 w 21214"/>
                <a:gd name="connsiteY38" fmla="*/ 21 h 21460"/>
                <a:gd name="connsiteX39" fmla="*/ 4348 w 21214"/>
                <a:gd name="connsiteY39" fmla="*/ 999 h 21460"/>
                <a:gd name="connsiteX40" fmla="*/ 3731 w 21214"/>
                <a:gd name="connsiteY40" fmla="*/ 1284 h 21460"/>
                <a:gd name="connsiteX41" fmla="*/ 2884 w 21214"/>
                <a:gd name="connsiteY41" fmla="*/ 1901 h 21460"/>
                <a:gd name="connsiteX42" fmla="*/ 1337 w 21214"/>
                <a:gd name="connsiteY42" fmla="*/ 631 h 21460"/>
                <a:gd name="connsiteX43" fmla="*/ 259 w 21214"/>
                <a:gd name="connsiteY43" fmla="*/ 2309 h 21460"/>
                <a:gd name="connsiteX44" fmla="*/ 226 w 21214"/>
                <a:gd name="connsiteY44" fmla="*/ 7063 h 21460"/>
                <a:gd name="connsiteX45" fmla="*/ 141 w 21214"/>
                <a:gd name="connsiteY45" fmla="*/ 7471 h 21460"/>
                <a:gd name="connsiteX0-1" fmla="*/ 141 w 21214"/>
                <a:gd name="connsiteY0-2" fmla="*/ 7471 h 21460"/>
                <a:gd name="connsiteX1-3" fmla="*/ 813 w 21214"/>
                <a:gd name="connsiteY1-4" fmla="*/ 7661 h 21460"/>
                <a:gd name="connsiteX2-5" fmla="*/ 1733 w 21214"/>
                <a:gd name="connsiteY2-6" fmla="*/ 7338 h 21460"/>
                <a:gd name="connsiteX3-7" fmla="*/ 2405 w 21214"/>
                <a:gd name="connsiteY3-8" fmla="*/ 7253 h 21460"/>
                <a:gd name="connsiteX4-9" fmla="*/ 3573 w 21214"/>
                <a:gd name="connsiteY4-10" fmla="*/ 6655 h 21460"/>
                <a:gd name="connsiteX5-11" fmla="*/ 4970 w 21214"/>
                <a:gd name="connsiteY5-12" fmla="*/ 8638 h 21460"/>
                <a:gd name="connsiteX6-13" fmla="*/ 7961 w 21214"/>
                <a:gd name="connsiteY6-14" fmla="*/ 12520 h 21460"/>
                <a:gd name="connsiteX7-15" fmla="*/ 8573 w 21214"/>
                <a:gd name="connsiteY7-16" fmla="*/ 16591 h 21460"/>
                <a:gd name="connsiteX8-17" fmla="*/ 8696 w 21214"/>
                <a:gd name="connsiteY8-18" fmla="*/ 18338 h 21460"/>
                <a:gd name="connsiteX9-19" fmla="*/ 9290 w 21214"/>
                <a:gd name="connsiteY9-20" fmla="*/ 17958 h 21460"/>
                <a:gd name="connsiteX10-21" fmla="*/ 10541 w 21214"/>
                <a:gd name="connsiteY10-22" fmla="*/ 17749 h 21460"/>
                <a:gd name="connsiteX11-23" fmla="*/ 11190 w 21214"/>
                <a:gd name="connsiteY11-24" fmla="*/ 15453 h 21460"/>
                <a:gd name="connsiteX12-25" fmla="*/ 12875 w 21214"/>
                <a:gd name="connsiteY12-26" fmla="*/ 17436 h 21460"/>
                <a:gd name="connsiteX13-27" fmla="*/ 13868 w 21214"/>
                <a:gd name="connsiteY13-28" fmla="*/ 15965 h 21460"/>
                <a:gd name="connsiteX14-29" fmla="*/ 15042 w 21214"/>
                <a:gd name="connsiteY14-30" fmla="*/ 14636 h 21460"/>
                <a:gd name="connsiteX15-31" fmla="*/ 16080 w 21214"/>
                <a:gd name="connsiteY15-32" fmla="*/ 13497 h 21460"/>
                <a:gd name="connsiteX16-33" fmla="*/ 17072 w 21214"/>
                <a:gd name="connsiteY16-34" fmla="*/ 13308 h 21460"/>
                <a:gd name="connsiteX17-35" fmla="*/ 18128 w 21214"/>
                <a:gd name="connsiteY17-36" fmla="*/ 14874 h 21460"/>
                <a:gd name="connsiteX18-37" fmla="*/ 20395 w 21214"/>
                <a:gd name="connsiteY18-38" fmla="*/ 17531 h 21460"/>
                <a:gd name="connsiteX19-39" fmla="*/ 20450 w 21214"/>
                <a:gd name="connsiteY19-40" fmla="*/ 19904 h 21460"/>
                <a:gd name="connsiteX20-41" fmla="*/ 20653 w 21214"/>
                <a:gd name="connsiteY20-42" fmla="*/ 21460 h 21460"/>
                <a:gd name="connsiteX21-43" fmla="*/ 20748 w 21214"/>
                <a:gd name="connsiteY21-44" fmla="*/ 19733 h 21460"/>
                <a:gd name="connsiteX22-45" fmla="*/ 21104 w 21214"/>
                <a:gd name="connsiteY22-46" fmla="*/ 12596 h 21460"/>
                <a:gd name="connsiteX23-47" fmla="*/ 20595 w 21214"/>
                <a:gd name="connsiteY23-48" fmla="*/ 9512 h 21460"/>
                <a:gd name="connsiteX24-49" fmla="*/ 20593 w 21214"/>
                <a:gd name="connsiteY24-50" fmla="*/ 6978 h 21460"/>
                <a:gd name="connsiteX25-51" fmla="*/ 18574 w 21214"/>
                <a:gd name="connsiteY25-52" fmla="*/ 4757 h 21460"/>
                <a:gd name="connsiteX26-53" fmla="*/ 17639 w 21214"/>
                <a:gd name="connsiteY26-54" fmla="*/ 3371 h 21460"/>
                <a:gd name="connsiteX27-55" fmla="*/ 16726 w 21214"/>
                <a:gd name="connsiteY27-56" fmla="*/ 3855 h 21460"/>
                <a:gd name="connsiteX28-57" fmla="*/ 15754 w 21214"/>
                <a:gd name="connsiteY28-58" fmla="*/ 5374 h 21460"/>
                <a:gd name="connsiteX29-59" fmla="*/ 14655 w 21214"/>
                <a:gd name="connsiteY29-60" fmla="*/ 7139 h 21460"/>
                <a:gd name="connsiteX30-61" fmla="*/ 13720 w 21214"/>
                <a:gd name="connsiteY30-62" fmla="*/ 8999 h 21460"/>
                <a:gd name="connsiteX31-63" fmla="*/ 12218 w 21214"/>
                <a:gd name="connsiteY31-64" fmla="*/ 7338 h 21460"/>
                <a:gd name="connsiteX32-65" fmla="*/ 11579 w 21214"/>
                <a:gd name="connsiteY32-66" fmla="*/ 9996 h 21460"/>
                <a:gd name="connsiteX33-67" fmla="*/ 10431 w 21214"/>
                <a:gd name="connsiteY33-68" fmla="*/ 10575 h 21460"/>
                <a:gd name="connsiteX34-69" fmla="*/ 9879 w 21214"/>
                <a:gd name="connsiteY34-70" fmla="*/ 11153 h 21460"/>
                <a:gd name="connsiteX35-71" fmla="*/ 9801 w 21214"/>
                <a:gd name="connsiteY35-72" fmla="*/ 9312 h 21460"/>
                <a:gd name="connsiteX36-73" fmla="*/ 9322 w 21214"/>
                <a:gd name="connsiteY36-74" fmla="*/ 5099 h 21460"/>
                <a:gd name="connsiteX37-75" fmla="*/ 6665 w 21214"/>
                <a:gd name="connsiteY37-76" fmla="*/ 1758 h 21460"/>
                <a:gd name="connsiteX38-77" fmla="*/ 5426 w 21214"/>
                <a:gd name="connsiteY38-78" fmla="*/ 21 h 21460"/>
                <a:gd name="connsiteX39-79" fmla="*/ 4348 w 21214"/>
                <a:gd name="connsiteY39-80" fmla="*/ 999 h 21460"/>
                <a:gd name="connsiteX40-81" fmla="*/ 3731 w 21214"/>
                <a:gd name="connsiteY40-82" fmla="*/ 1284 h 21460"/>
                <a:gd name="connsiteX41-83" fmla="*/ 2884 w 21214"/>
                <a:gd name="connsiteY41-84" fmla="*/ 1901 h 21460"/>
                <a:gd name="connsiteX42-85" fmla="*/ 1337 w 21214"/>
                <a:gd name="connsiteY42-86" fmla="*/ 631 h 21460"/>
                <a:gd name="connsiteX43-87" fmla="*/ 259 w 21214"/>
                <a:gd name="connsiteY43-88" fmla="*/ 2309 h 21460"/>
                <a:gd name="connsiteX44-89" fmla="*/ 226 w 21214"/>
                <a:gd name="connsiteY44-90" fmla="*/ 7063 h 21460"/>
                <a:gd name="connsiteX45-91" fmla="*/ 141 w 21214"/>
                <a:gd name="connsiteY45-92" fmla="*/ 7471 h 21460"/>
                <a:gd name="connsiteX0-93" fmla="*/ 141 w 21214"/>
                <a:gd name="connsiteY0-94" fmla="*/ 7605 h 21594"/>
                <a:gd name="connsiteX1-95" fmla="*/ 813 w 21214"/>
                <a:gd name="connsiteY1-96" fmla="*/ 7795 h 21594"/>
                <a:gd name="connsiteX2-97" fmla="*/ 1733 w 21214"/>
                <a:gd name="connsiteY2-98" fmla="*/ 7472 h 21594"/>
                <a:gd name="connsiteX3-99" fmla="*/ 2405 w 21214"/>
                <a:gd name="connsiteY3-100" fmla="*/ 7387 h 21594"/>
                <a:gd name="connsiteX4-101" fmla="*/ 3573 w 21214"/>
                <a:gd name="connsiteY4-102" fmla="*/ 6789 h 21594"/>
                <a:gd name="connsiteX5-103" fmla="*/ 4970 w 21214"/>
                <a:gd name="connsiteY5-104" fmla="*/ 8772 h 21594"/>
                <a:gd name="connsiteX6-105" fmla="*/ 7961 w 21214"/>
                <a:gd name="connsiteY6-106" fmla="*/ 12654 h 21594"/>
                <a:gd name="connsiteX7-107" fmla="*/ 8573 w 21214"/>
                <a:gd name="connsiteY7-108" fmla="*/ 16725 h 21594"/>
                <a:gd name="connsiteX8-109" fmla="*/ 8696 w 21214"/>
                <a:gd name="connsiteY8-110" fmla="*/ 18472 h 21594"/>
                <a:gd name="connsiteX9-111" fmla="*/ 9290 w 21214"/>
                <a:gd name="connsiteY9-112" fmla="*/ 18092 h 21594"/>
                <a:gd name="connsiteX10-113" fmla="*/ 10541 w 21214"/>
                <a:gd name="connsiteY10-114" fmla="*/ 17883 h 21594"/>
                <a:gd name="connsiteX11-115" fmla="*/ 11190 w 21214"/>
                <a:gd name="connsiteY11-116" fmla="*/ 15587 h 21594"/>
                <a:gd name="connsiteX12-117" fmla="*/ 12875 w 21214"/>
                <a:gd name="connsiteY12-118" fmla="*/ 17570 h 21594"/>
                <a:gd name="connsiteX13-119" fmla="*/ 13868 w 21214"/>
                <a:gd name="connsiteY13-120" fmla="*/ 16099 h 21594"/>
                <a:gd name="connsiteX14-121" fmla="*/ 15042 w 21214"/>
                <a:gd name="connsiteY14-122" fmla="*/ 14770 h 21594"/>
                <a:gd name="connsiteX15-123" fmla="*/ 16080 w 21214"/>
                <a:gd name="connsiteY15-124" fmla="*/ 13631 h 21594"/>
                <a:gd name="connsiteX16-125" fmla="*/ 17072 w 21214"/>
                <a:gd name="connsiteY16-126" fmla="*/ 13442 h 21594"/>
                <a:gd name="connsiteX17-127" fmla="*/ 18128 w 21214"/>
                <a:gd name="connsiteY17-128" fmla="*/ 15008 h 21594"/>
                <a:gd name="connsiteX18-129" fmla="*/ 20395 w 21214"/>
                <a:gd name="connsiteY18-130" fmla="*/ 17665 h 21594"/>
                <a:gd name="connsiteX19-131" fmla="*/ 20450 w 21214"/>
                <a:gd name="connsiteY19-132" fmla="*/ 20038 h 21594"/>
                <a:gd name="connsiteX20-133" fmla="*/ 20653 w 21214"/>
                <a:gd name="connsiteY20-134" fmla="*/ 21594 h 21594"/>
                <a:gd name="connsiteX21-135" fmla="*/ 20748 w 21214"/>
                <a:gd name="connsiteY21-136" fmla="*/ 19867 h 21594"/>
                <a:gd name="connsiteX22-137" fmla="*/ 21104 w 21214"/>
                <a:gd name="connsiteY22-138" fmla="*/ 12730 h 21594"/>
                <a:gd name="connsiteX23-139" fmla="*/ 20595 w 21214"/>
                <a:gd name="connsiteY23-140" fmla="*/ 9646 h 21594"/>
                <a:gd name="connsiteX24-141" fmla="*/ 20593 w 21214"/>
                <a:gd name="connsiteY24-142" fmla="*/ 7112 h 21594"/>
                <a:gd name="connsiteX25-143" fmla="*/ 18574 w 21214"/>
                <a:gd name="connsiteY25-144" fmla="*/ 4891 h 21594"/>
                <a:gd name="connsiteX26-145" fmla="*/ 17639 w 21214"/>
                <a:gd name="connsiteY26-146" fmla="*/ 3505 h 21594"/>
                <a:gd name="connsiteX27-147" fmla="*/ 16726 w 21214"/>
                <a:gd name="connsiteY27-148" fmla="*/ 3989 h 21594"/>
                <a:gd name="connsiteX28-149" fmla="*/ 15754 w 21214"/>
                <a:gd name="connsiteY28-150" fmla="*/ 5508 h 21594"/>
                <a:gd name="connsiteX29-151" fmla="*/ 14655 w 21214"/>
                <a:gd name="connsiteY29-152" fmla="*/ 7273 h 21594"/>
                <a:gd name="connsiteX30-153" fmla="*/ 13720 w 21214"/>
                <a:gd name="connsiteY30-154" fmla="*/ 9133 h 21594"/>
                <a:gd name="connsiteX31-155" fmla="*/ 12218 w 21214"/>
                <a:gd name="connsiteY31-156" fmla="*/ 7472 h 21594"/>
                <a:gd name="connsiteX32-157" fmla="*/ 11579 w 21214"/>
                <a:gd name="connsiteY32-158" fmla="*/ 10130 h 21594"/>
                <a:gd name="connsiteX33-159" fmla="*/ 10431 w 21214"/>
                <a:gd name="connsiteY33-160" fmla="*/ 10709 h 21594"/>
                <a:gd name="connsiteX34-161" fmla="*/ 9879 w 21214"/>
                <a:gd name="connsiteY34-162" fmla="*/ 11287 h 21594"/>
                <a:gd name="connsiteX35-163" fmla="*/ 9801 w 21214"/>
                <a:gd name="connsiteY35-164" fmla="*/ 9446 h 21594"/>
                <a:gd name="connsiteX36-165" fmla="*/ 9322 w 21214"/>
                <a:gd name="connsiteY36-166" fmla="*/ 5233 h 21594"/>
                <a:gd name="connsiteX37-167" fmla="*/ 6665 w 21214"/>
                <a:gd name="connsiteY37-168" fmla="*/ 1892 h 21594"/>
                <a:gd name="connsiteX38-169" fmla="*/ 5426 w 21214"/>
                <a:gd name="connsiteY38-170" fmla="*/ 155 h 21594"/>
                <a:gd name="connsiteX39-171" fmla="*/ 4348 w 21214"/>
                <a:gd name="connsiteY39-172" fmla="*/ 1133 h 21594"/>
                <a:gd name="connsiteX40-173" fmla="*/ 3731 w 21214"/>
                <a:gd name="connsiteY40-174" fmla="*/ 1418 h 21594"/>
                <a:gd name="connsiteX41-175" fmla="*/ 2884 w 21214"/>
                <a:gd name="connsiteY41-176" fmla="*/ 2035 h 21594"/>
                <a:gd name="connsiteX42-177" fmla="*/ 1337 w 21214"/>
                <a:gd name="connsiteY42-178" fmla="*/ 765 h 21594"/>
                <a:gd name="connsiteX43-179" fmla="*/ 259 w 21214"/>
                <a:gd name="connsiteY43-180" fmla="*/ 2443 h 21594"/>
                <a:gd name="connsiteX44-181" fmla="*/ 226 w 21214"/>
                <a:gd name="connsiteY44-182" fmla="*/ 7197 h 21594"/>
                <a:gd name="connsiteX45-183" fmla="*/ 141 w 21214"/>
                <a:gd name="connsiteY45-184" fmla="*/ 7605 h 21594"/>
                <a:gd name="connsiteX0-185" fmla="*/ 141 w 21214"/>
                <a:gd name="connsiteY0-186" fmla="*/ 7472 h 21461"/>
                <a:gd name="connsiteX1-187" fmla="*/ 813 w 21214"/>
                <a:gd name="connsiteY1-188" fmla="*/ 7662 h 21461"/>
                <a:gd name="connsiteX2-189" fmla="*/ 1733 w 21214"/>
                <a:gd name="connsiteY2-190" fmla="*/ 7339 h 21461"/>
                <a:gd name="connsiteX3-191" fmla="*/ 2405 w 21214"/>
                <a:gd name="connsiteY3-192" fmla="*/ 7254 h 21461"/>
                <a:gd name="connsiteX4-193" fmla="*/ 3573 w 21214"/>
                <a:gd name="connsiteY4-194" fmla="*/ 6656 h 21461"/>
                <a:gd name="connsiteX5-195" fmla="*/ 4970 w 21214"/>
                <a:gd name="connsiteY5-196" fmla="*/ 8639 h 21461"/>
                <a:gd name="connsiteX6-197" fmla="*/ 7961 w 21214"/>
                <a:gd name="connsiteY6-198" fmla="*/ 12521 h 21461"/>
                <a:gd name="connsiteX7-199" fmla="*/ 8573 w 21214"/>
                <a:gd name="connsiteY7-200" fmla="*/ 16592 h 21461"/>
                <a:gd name="connsiteX8-201" fmla="*/ 8696 w 21214"/>
                <a:gd name="connsiteY8-202" fmla="*/ 18339 h 21461"/>
                <a:gd name="connsiteX9-203" fmla="*/ 9290 w 21214"/>
                <a:gd name="connsiteY9-204" fmla="*/ 17959 h 21461"/>
                <a:gd name="connsiteX10-205" fmla="*/ 10541 w 21214"/>
                <a:gd name="connsiteY10-206" fmla="*/ 17750 h 21461"/>
                <a:gd name="connsiteX11-207" fmla="*/ 11190 w 21214"/>
                <a:gd name="connsiteY11-208" fmla="*/ 15454 h 21461"/>
                <a:gd name="connsiteX12-209" fmla="*/ 12875 w 21214"/>
                <a:gd name="connsiteY12-210" fmla="*/ 17437 h 21461"/>
                <a:gd name="connsiteX13-211" fmla="*/ 13868 w 21214"/>
                <a:gd name="connsiteY13-212" fmla="*/ 15966 h 21461"/>
                <a:gd name="connsiteX14-213" fmla="*/ 15042 w 21214"/>
                <a:gd name="connsiteY14-214" fmla="*/ 14637 h 21461"/>
                <a:gd name="connsiteX15-215" fmla="*/ 16080 w 21214"/>
                <a:gd name="connsiteY15-216" fmla="*/ 13498 h 21461"/>
                <a:gd name="connsiteX16-217" fmla="*/ 17072 w 21214"/>
                <a:gd name="connsiteY16-218" fmla="*/ 13309 h 21461"/>
                <a:gd name="connsiteX17-219" fmla="*/ 18128 w 21214"/>
                <a:gd name="connsiteY17-220" fmla="*/ 14875 h 21461"/>
                <a:gd name="connsiteX18-221" fmla="*/ 20395 w 21214"/>
                <a:gd name="connsiteY18-222" fmla="*/ 17532 h 21461"/>
                <a:gd name="connsiteX19-223" fmla="*/ 20450 w 21214"/>
                <a:gd name="connsiteY19-224" fmla="*/ 19905 h 21461"/>
                <a:gd name="connsiteX20-225" fmla="*/ 20653 w 21214"/>
                <a:gd name="connsiteY20-226" fmla="*/ 21461 h 21461"/>
                <a:gd name="connsiteX21-227" fmla="*/ 20748 w 21214"/>
                <a:gd name="connsiteY21-228" fmla="*/ 19734 h 21461"/>
                <a:gd name="connsiteX22-229" fmla="*/ 21104 w 21214"/>
                <a:gd name="connsiteY22-230" fmla="*/ 12597 h 21461"/>
                <a:gd name="connsiteX23-231" fmla="*/ 20595 w 21214"/>
                <a:gd name="connsiteY23-232" fmla="*/ 9513 h 21461"/>
                <a:gd name="connsiteX24-233" fmla="*/ 20593 w 21214"/>
                <a:gd name="connsiteY24-234" fmla="*/ 6979 h 21461"/>
                <a:gd name="connsiteX25-235" fmla="*/ 18574 w 21214"/>
                <a:gd name="connsiteY25-236" fmla="*/ 4758 h 21461"/>
                <a:gd name="connsiteX26-237" fmla="*/ 17639 w 21214"/>
                <a:gd name="connsiteY26-238" fmla="*/ 3372 h 21461"/>
                <a:gd name="connsiteX27-239" fmla="*/ 16726 w 21214"/>
                <a:gd name="connsiteY27-240" fmla="*/ 3856 h 21461"/>
                <a:gd name="connsiteX28-241" fmla="*/ 15754 w 21214"/>
                <a:gd name="connsiteY28-242" fmla="*/ 5375 h 21461"/>
                <a:gd name="connsiteX29-243" fmla="*/ 14655 w 21214"/>
                <a:gd name="connsiteY29-244" fmla="*/ 7140 h 21461"/>
                <a:gd name="connsiteX30-245" fmla="*/ 13720 w 21214"/>
                <a:gd name="connsiteY30-246" fmla="*/ 9000 h 21461"/>
                <a:gd name="connsiteX31-247" fmla="*/ 12218 w 21214"/>
                <a:gd name="connsiteY31-248" fmla="*/ 7339 h 21461"/>
                <a:gd name="connsiteX32-249" fmla="*/ 11579 w 21214"/>
                <a:gd name="connsiteY32-250" fmla="*/ 9997 h 21461"/>
                <a:gd name="connsiteX33-251" fmla="*/ 10431 w 21214"/>
                <a:gd name="connsiteY33-252" fmla="*/ 10576 h 21461"/>
                <a:gd name="connsiteX34-253" fmla="*/ 9879 w 21214"/>
                <a:gd name="connsiteY34-254" fmla="*/ 11154 h 21461"/>
                <a:gd name="connsiteX35-255" fmla="*/ 9801 w 21214"/>
                <a:gd name="connsiteY35-256" fmla="*/ 9313 h 21461"/>
                <a:gd name="connsiteX36-257" fmla="*/ 9322 w 21214"/>
                <a:gd name="connsiteY36-258" fmla="*/ 5100 h 21461"/>
                <a:gd name="connsiteX37-259" fmla="*/ 6665 w 21214"/>
                <a:gd name="connsiteY37-260" fmla="*/ 1759 h 21461"/>
                <a:gd name="connsiteX38-261" fmla="*/ 5426 w 21214"/>
                <a:gd name="connsiteY38-262" fmla="*/ 22 h 21461"/>
                <a:gd name="connsiteX39-263" fmla="*/ 4348 w 21214"/>
                <a:gd name="connsiteY39-264" fmla="*/ 1000 h 21461"/>
                <a:gd name="connsiteX40-265" fmla="*/ 3731 w 21214"/>
                <a:gd name="connsiteY40-266" fmla="*/ 1285 h 21461"/>
                <a:gd name="connsiteX41-267" fmla="*/ 2884 w 21214"/>
                <a:gd name="connsiteY41-268" fmla="*/ 1902 h 21461"/>
                <a:gd name="connsiteX42-269" fmla="*/ 1337 w 21214"/>
                <a:gd name="connsiteY42-270" fmla="*/ 632 h 21461"/>
                <a:gd name="connsiteX43-271" fmla="*/ 259 w 21214"/>
                <a:gd name="connsiteY43-272" fmla="*/ 2310 h 21461"/>
                <a:gd name="connsiteX44-273" fmla="*/ 226 w 21214"/>
                <a:gd name="connsiteY44-274" fmla="*/ 7064 h 21461"/>
                <a:gd name="connsiteX45-275" fmla="*/ 141 w 21214"/>
                <a:gd name="connsiteY45-276" fmla="*/ 7472 h 21461"/>
                <a:gd name="connsiteX0-277" fmla="*/ 141 w 21214"/>
                <a:gd name="connsiteY0-278" fmla="*/ 7472 h 21461"/>
                <a:gd name="connsiteX1-279" fmla="*/ 813 w 21214"/>
                <a:gd name="connsiteY1-280" fmla="*/ 7662 h 21461"/>
                <a:gd name="connsiteX2-281" fmla="*/ 1733 w 21214"/>
                <a:gd name="connsiteY2-282" fmla="*/ 7339 h 21461"/>
                <a:gd name="connsiteX3-283" fmla="*/ 2405 w 21214"/>
                <a:gd name="connsiteY3-284" fmla="*/ 7254 h 21461"/>
                <a:gd name="connsiteX4-285" fmla="*/ 3573 w 21214"/>
                <a:gd name="connsiteY4-286" fmla="*/ 6656 h 21461"/>
                <a:gd name="connsiteX5-287" fmla="*/ 4970 w 21214"/>
                <a:gd name="connsiteY5-288" fmla="*/ 8639 h 21461"/>
                <a:gd name="connsiteX6-289" fmla="*/ 7961 w 21214"/>
                <a:gd name="connsiteY6-290" fmla="*/ 12521 h 21461"/>
                <a:gd name="connsiteX7-291" fmla="*/ 8573 w 21214"/>
                <a:gd name="connsiteY7-292" fmla="*/ 16592 h 21461"/>
                <a:gd name="connsiteX8-293" fmla="*/ 8696 w 21214"/>
                <a:gd name="connsiteY8-294" fmla="*/ 18339 h 21461"/>
                <a:gd name="connsiteX9-295" fmla="*/ 9290 w 21214"/>
                <a:gd name="connsiteY9-296" fmla="*/ 17959 h 21461"/>
                <a:gd name="connsiteX10-297" fmla="*/ 10541 w 21214"/>
                <a:gd name="connsiteY10-298" fmla="*/ 17750 h 21461"/>
                <a:gd name="connsiteX11-299" fmla="*/ 11190 w 21214"/>
                <a:gd name="connsiteY11-300" fmla="*/ 15454 h 21461"/>
                <a:gd name="connsiteX12-301" fmla="*/ 12875 w 21214"/>
                <a:gd name="connsiteY12-302" fmla="*/ 17437 h 21461"/>
                <a:gd name="connsiteX13-303" fmla="*/ 13868 w 21214"/>
                <a:gd name="connsiteY13-304" fmla="*/ 15966 h 21461"/>
                <a:gd name="connsiteX14-305" fmla="*/ 15042 w 21214"/>
                <a:gd name="connsiteY14-306" fmla="*/ 14637 h 21461"/>
                <a:gd name="connsiteX15-307" fmla="*/ 16080 w 21214"/>
                <a:gd name="connsiteY15-308" fmla="*/ 13498 h 21461"/>
                <a:gd name="connsiteX16-309" fmla="*/ 17072 w 21214"/>
                <a:gd name="connsiteY16-310" fmla="*/ 13309 h 21461"/>
                <a:gd name="connsiteX17-311" fmla="*/ 18128 w 21214"/>
                <a:gd name="connsiteY17-312" fmla="*/ 14875 h 21461"/>
                <a:gd name="connsiteX18-313" fmla="*/ 20395 w 21214"/>
                <a:gd name="connsiteY18-314" fmla="*/ 17532 h 21461"/>
                <a:gd name="connsiteX19-315" fmla="*/ 20450 w 21214"/>
                <a:gd name="connsiteY19-316" fmla="*/ 19905 h 21461"/>
                <a:gd name="connsiteX20-317" fmla="*/ 20653 w 21214"/>
                <a:gd name="connsiteY20-318" fmla="*/ 21461 h 21461"/>
                <a:gd name="connsiteX21-319" fmla="*/ 20748 w 21214"/>
                <a:gd name="connsiteY21-320" fmla="*/ 19734 h 21461"/>
                <a:gd name="connsiteX22-321" fmla="*/ 21104 w 21214"/>
                <a:gd name="connsiteY22-322" fmla="*/ 12597 h 21461"/>
                <a:gd name="connsiteX23-323" fmla="*/ 20595 w 21214"/>
                <a:gd name="connsiteY23-324" fmla="*/ 9513 h 21461"/>
                <a:gd name="connsiteX24-325" fmla="*/ 20593 w 21214"/>
                <a:gd name="connsiteY24-326" fmla="*/ 6979 h 21461"/>
                <a:gd name="connsiteX25-327" fmla="*/ 18574 w 21214"/>
                <a:gd name="connsiteY25-328" fmla="*/ 4758 h 21461"/>
                <a:gd name="connsiteX26-329" fmla="*/ 17639 w 21214"/>
                <a:gd name="connsiteY26-330" fmla="*/ 3372 h 21461"/>
                <a:gd name="connsiteX27-331" fmla="*/ 16726 w 21214"/>
                <a:gd name="connsiteY27-332" fmla="*/ 3856 h 21461"/>
                <a:gd name="connsiteX28-333" fmla="*/ 15754 w 21214"/>
                <a:gd name="connsiteY28-334" fmla="*/ 5375 h 21461"/>
                <a:gd name="connsiteX29-335" fmla="*/ 14655 w 21214"/>
                <a:gd name="connsiteY29-336" fmla="*/ 7140 h 21461"/>
                <a:gd name="connsiteX30-337" fmla="*/ 13720 w 21214"/>
                <a:gd name="connsiteY30-338" fmla="*/ 9000 h 21461"/>
                <a:gd name="connsiteX31-339" fmla="*/ 12218 w 21214"/>
                <a:gd name="connsiteY31-340" fmla="*/ 7339 h 21461"/>
                <a:gd name="connsiteX32-341" fmla="*/ 11579 w 21214"/>
                <a:gd name="connsiteY32-342" fmla="*/ 9997 h 21461"/>
                <a:gd name="connsiteX33-343" fmla="*/ 10431 w 21214"/>
                <a:gd name="connsiteY33-344" fmla="*/ 10576 h 21461"/>
                <a:gd name="connsiteX34-345" fmla="*/ 9879 w 21214"/>
                <a:gd name="connsiteY34-346" fmla="*/ 11154 h 21461"/>
                <a:gd name="connsiteX35-347" fmla="*/ 9801 w 21214"/>
                <a:gd name="connsiteY35-348" fmla="*/ 9313 h 21461"/>
                <a:gd name="connsiteX36-349" fmla="*/ 9322 w 21214"/>
                <a:gd name="connsiteY36-350" fmla="*/ 5100 h 21461"/>
                <a:gd name="connsiteX37-351" fmla="*/ 6665 w 21214"/>
                <a:gd name="connsiteY37-352" fmla="*/ 1759 h 21461"/>
                <a:gd name="connsiteX38-353" fmla="*/ 5426 w 21214"/>
                <a:gd name="connsiteY38-354" fmla="*/ 22 h 21461"/>
                <a:gd name="connsiteX39-355" fmla="*/ 4348 w 21214"/>
                <a:gd name="connsiteY39-356" fmla="*/ 1000 h 21461"/>
                <a:gd name="connsiteX40-357" fmla="*/ 3731 w 21214"/>
                <a:gd name="connsiteY40-358" fmla="*/ 1285 h 21461"/>
                <a:gd name="connsiteX41-359" fmla="*/ 2884 w 21214"/>
                <a:gd name="connsiteY41-360" fmla="*/ 1902 h 21461"/>
                <a:gd name="connsiteX42-361" fmla="*/ 1337 w 21214"/>
                <a:gd name="connsiteY42-362" fmla="*/ 632 h 21461"/>
                <a:gd name="connsiteX43-363" fmla="*/ 259 w 21214"/>
                <a:gd name="connsiteY43-364" fmla="*/ 2310 h 21461"/>
                <a:gd name="connsiteX44-365" fmla="*/ 226 w 21214"/>
                <a:gd name="connsiteY44-366" fmla="*/ 7064 h 21461"/>
                <a:gd name="connsiteX45-367" fmla="*/ 141 w 21214"/>
                <a:gd name="connsiteY45-368" fmla="*/ 7472 h 214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21214" h="21461" extrusionOk="0">
                  <a:moveTo>
                    <a:pt x="141" y="7472"/>
                  </a:moveTo>
                  <a:cubicBezTo>
                    <a:pt x="354" y="7577"/>
                    <a:pt x="572" y="7643"/>
                    <a:pt x="813" y="7662"/>
                  </a:cubicBezTo>
                  <a:cubicBezTo>
                    <a:pt x="1154" y="7690"/>
                    <a:pt x="1410" y="7501"/>
                    <a:pt x="1733" y="7339"/>
                  </a:cubicBezTo>
                  <a:cubicBezTo>
                    <a:pt x="1951" y="7225"/>
                    <a:pt x="2217" y="7377"/>
                    <a:pt x="2405" y="7254"/>
                  </a:cubicBezTo>
                  <a:cubicBezTo>
                    <a:pt x="2761" y="7026"/>
                    <a:pt x="3162" y="6390"/>
                    <a:pt x="3573" y="6656"/>
                  </a:cubicBezTo>
                  <a:cubicBezTo>
                    <a:pt x="4010" y="6931"/>
                    <a:pt x="4549" y="8013"/>
                    <a:pt x="4970" y="8639"/>
                  </a:cubicBezTo>
                  <a:cubicBezTo>
                    <a:pt x="5592" y="9551"/>
                    <a:pt x="7435" y="13242"/>
                    <a:pt x="7961" y="12521"/>
                  </a:cubicBezTo>
                  <a:cubicBezTo>
                    <a:pt x="7984" y="14201"/>
                    <a:pt x="8360" y="15159"/>
                    <a:pt x="8573" y="16592"/>
                  </a:cubicBezTo>
                  <a:cubicBezTo>
                    <a:pt x="8701" y="17447"/>
                    <a:pt x="8342" y="17608"/>
                    <a:pt x="8696" y="18339"/>
                  </a:cubicBezTo>
                  <a:cubicBezTo>
                    <a:pt x="8936" y="18832"/>
                    <a:pt x="9112" y="18101"/>
                    <a:pt x="9290" y="17959"/>
                  </a:cubicBezTo>
                  <a:cubicBezTo>
                    <a:pt x="9696" y="17646"/>
                    <a:pt x="10107" y="17817"/>
                    <a:pt x="10541" y="17750"/>
                  </a:cubicBezTo>
                  <a:cubicBezTo>
                    <a:pt x="11168" y="17655"/>
                    <a:pt x="10854" y="17067"/>
                    <a:pt x="11190" y="15454"/>
                  </a:cubicBezTo>
                  <a:cubicBezTo>
                    <a:pt x="11770" y="15748"/>
                    <a:pt x="12279" y="17114"/>
                    <a:pt x="12875" y="17437"/>
                  </a:cubicBezTo>
                  <a:cubicBezTo>
                    <a:pt x="13658" y="17854"/>
                    <a:pt x="13459" y="17152"/>
                    <a:pt x="13868" y="15966"/>
                  </a:cubicBezTo>
                  <a:cubicBezTo>
                    <a:pt x="14119" y="15235"/>
                    <a:pt x="14713" y="15093"/>
                    <a:pt x="15042" y="14637"/>
                  </a:cubicBezTo>
                  <a:cubicBezTo>
                    <a:pt x="15370" y="14191"/>
                    <a:pt x="15739" y="13897"/>
                    <a:pt x="16080" y="13498"/>
                  </a:cubicBezTo>
                  <a:cubicBezTo>
                    <a:pt x="16501" y="13005"/>
                    <a:pt x="16568" y="12654"/>
                    <a:pt x="17072" y="13309"/>
                  </a:cubicBezTo>
                  <a:cubicBezTo>
                    <a:pt x="17426" y="13774"/>
                    <a:pt x="17782" y="14353"/>
                    <a:pt x="18128" y="14875"/>
                  </a:cubicBezTo>
                  <a:cubicBezTo>
                    <a:pt x="18905" y="16042"/>
                    <a:pt x="19637" y="15539"/>
                    <a:pt x="20395" y="17532"/>
                  </a:cubicBezTo>
                  <a:cubicBezTo>
                    <a:pt x="20322" y="18301"/>
                    <a:pt x="20412" y="19126"/>
                    <a:pt x="20450" y="19905"/>
                  </a:cubicBezTo>
                  <a:cubicBezTo>
                    <a:pt x="20492" y="20816"/>
                    <a:pt x="20562" y="21176"/>
                    <a:pt x="20653" y="21461"/>
                  </a:cubicBezTo>
                  <a:cubicBezTo>
                    <a:pt x="20685" y="20885"/>
                    <a:pt x="20716" y="20310"/>
                    <a:pt x="20748" y="19734"/>
                  </a:cubicBezTo>
                  <a:cubicBezTo>
                    <a:pt x="20951" y="17750"/>
                    <a:pt x="21430" y="14723"/>
                    <a:pt x="21104" y="12597"/>
                  </a:cubicBezTo>
                  <a:cubicBezTo>
                    <a:pt x="20843" y="10908"/>
                    <a:pt x="20643" y="11619"/>
                    <a:pt x="20595" y="9513"/>
                  </a:cubicBezTo>
                  <a:cubicBezTo>
                    <a:pt x="20578" y="8687"/>
                    <a:pt x="20510" y="7823"/>
                    <a:pt x="20593" y="6979"/>
                  </a:cubicBezTo>
                  <a:cubicBezTo>
                    <a:pt x="19941" y="5043"/>
                    <a:pt x="19261" y="5802"/>
                    <a:pt x="18574" y="4758"/>
                  </a:cubicBezTo>
                  <a:cubicBezTo>
                    <a:pt x="18266" y="4293"/>
                    <a:pt x="17955" y="3771"/>
                    <a:pt x="17639" y="3372"/>
                  </a:cubicBezTo>
                  <a:cubicBezTo>
                    <a:pt x="17190" y="2803"/>
                    <a:pt x="17123" y="3202"/>
                    <a:pt x="16726" y="3856"/>
                  </a:cubicBezTo>
                  <a:cubicBezTo>
                    <a:pt x="16405" y="4388"/>
                    <a:pt x="16064" y="4796"/>
                    <a:pt x="15754" y="5375"/>
                  </a:cubicBezTo>
                  <a:cubicBezTo>
                    <a:pt x="15445" y="5954"/>
                    <a:pt x="14899" y="6286"/>
                    <a:pt x="14655" y="7140"/>
                  </a:cubicBezTo>
                  <a:cubicBezTo>
                    <a:pt x="14259" y="8526"/>
                    <a:pt x="14425" y="9228"/>
                    <a:pt x="13720" y="9000"/>
                  </a:cubicBezTo>
                  <a:cubicBezTo>
                    <a:pt x="13181" y="8829"/>
                    <a:pt x="12742" y="7501"/>
                    <a:pt x="12218" y="7339"/>
                  </a:cubicBezTo>
                  <a:cubicBezTo>
                    <a:pt x="11877" y="9171"/>
                    <a:pt x="12153" y="9721"/>
                    <a:pt x="11579" y="9997"/>
                  </a:cubicBezTo>
                  <a:cubicBezTo>
                    <a:pt x="11180" y="10186"/>
                    <a:pt x="10809" y="10120"/>
                    <a:pt x="10431" y="10576"/>
                  </a:cubicBezTo>
                  <a:cubicBezTo>
                    <a:pt x="10265" y="10775"/>
                    <a:pt x="10090" y="11619"/>
                    <a:pt x="9879" y="11154"/>
                  </a:cubicBezTo>
                  <a:cubicBezTo>
                    <a:pt x="9571" y="10462"/>
                    <a:pt x="9902" y="10196"/>
                    <a:pt x="9801" y="9313"/>
                  </a:cubicBezTo>
                  <a:cubicBezTo>
                    <a:pt x="9633" y="7833"/>
                    <a:pt x="9310" y="6903"/>
                    <a:pt x="9322" y="5100"/>
                  </a:cubicBezTo>
                  <a:cubicBezTo>
                    <a:pt x="8829" y="6020"/>
                    <a:pt x="7216" y="2575"/>
                    <a:pt x="6665" y="1759"/>
                  </a:cubicBezTo>
                  <a:cubicBezTo>
                    <a:pt x="6291" y="1209"/>
                    <a:pt x="5820" y="193"/>
                    <a:pt x="5426" y="22"/>
                  </a:cubicBezTo>
                  <a:cubicBezTo>
                    <a:pt x="5055" y="-139"/>
                    <a:pt x="4677" y="658"/>
                    <a:pt x="4348" y="1000"/>
                  </a:cubicBezTo>
                  <a:cubicBezTo>
                    <a:pt x="4173" y="1180"/>
                    <a:pt x="3934" y="1095"/>
                    <a:pt x="3731" y="1285"/>
                  </a:cubicBezTo>
                  <a:cubicBezTo>
                    <a:pt x="3433" y="1550"/>
                    <a:pt x="3195" y="1826"/>
                    <a:pt x="2884" y="1902"/>
                  </a:cubicBezTo>
                  <a:cubicBezTo>
                    <a:pt x="2310" y="2025"/>
                    <a:pt x="1845" y="739"/>
                    <a:pt x="1337" y="632"/>
                  </a:cubicBezTo>
                  <a:cubicBezTo>
                    <a:pt x="712" y="500"/>
                    <a:pt x="514" y="488"/>
                    <a:pt x="259" y="2310"/>
                  </a:cubicBezTo>
                  <a:cubicBezTo>
                    <a:pt x="28" y="3951"/>
                    <a:pt x="-170" y="5593"/>
                    <a:pt x="226" y="7064"/>
                  </a:cubicBezTo>
                  <a:cubicBezTo>
                    <a:pt x="211" y="7131"/>
                    <a:pt x="176" y="7282"/>
                    <a:pt x="141" y="7472"/>
                  </a:cubicBezTo>
                  <a:close/>
                </a:path>
              </a:pathLst>
            </a:custGeom>
            <a:solidFill>
              <a:schemeClr val="bg1"/>
            </a:solidFill>
            <a:ln w="12700">
              <a:miter lim="400000"/>
            </a:ln>
          </p:spPr>
          <p:txBody>
            <a:bodyPr lIns="24437" tIns="24437" rIns="24437" bIns="24437" anchor="ctr"/>
            <a:lstStyle/>
            <a:p>
              <a:pPr fontAlgn="auto">
                <a:defRPr sz="3000">
                  <a:solidFill>
                    <a:srgbClr val="FFFFFF"/>
                  </a:solidFill>
                </a:defRPr>
              </a:pPr>
              <a:endParaRPr sz="1925" strike="noStrike" noProof="1"/>
            </a:p>
          </p:txBody>
        </p:sp>
      </p:grpSp>
      <p:sp>
        <p:nvSpPr>
          <p:cNvPr id="2" name="Left Arrow 1">
            <a:hlinkClick r:id="rId1" action="ppaction://hlinksldjump"/>
          </p:cNvPr>
          <p:cNvSpPr/>
          <p:nvPr/>
        </p:nvSpPr>
        <p:spPr>
          <a:xfrm>
            <a:off x="598488"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itle 5"/>
          <p:cNvSpPr>
            <a:spLocks noGrp="1"/>
          </p:cNvSpPr>
          <p:nvPr>
            <p:ph type="title"/>
          </p:nvPr>
        </p:nvSpPr>
        <p:spPr>
          <a:ln/>
        </p:spPr>
        <p:txBody>
          <a:bodyPr vert="horz" lIns="91440" tIns="45720" rIns="91440" bIns="45720" anchor="ctr"/>
          <a:p>
            <a:r>
              <a:rPr lang="en-ID" altLang="en-US" sz="3200" b="1" dirty="0"/>
              <a:t>A. </a:t>
            </a:r>
            <a:r>
              <a:rPr lang="en-ID" altLang="en-US" sz="3200" b="1" dirty="0" err="1"/>
              <a:t>Instruksi</a:t>
            </a:r>
            <a:r>
              <a:rPr lang="en-ID" altLang="en-US" sz="3200" b="1" dirty="0"/>
              <a:t> </a:t>
            </a:r>
            <a:r>
              <a:rPr lang="en-ID" altLang="en-US" sz="3200" b="1" dirty="0" err="1"/>
              <a:t>dan</a:t>
            </a:r>
            <a:r>
              <a:rPr lang="en-ID" altLang="en-US" sz="3200" b="1" dirty="0"/>
              <a:t> </a:t>
            </a:r>
            <a:r>
              <a:rPr lang="en-ID" altLang="en-US" sz="3200" b="1" dirty="0" err="1"/>
              <a:t>Informasi</a:t>
            </a:r>
            <a:r>
              <a:rPr lang="en-ID" altLang="en-US" sz="3200" b="1" dirty="0"/>
              <a:t> </a:t>
            </a:r>
            <a:r>
              <a:rPr lang="en-ID" altLang="en-US" sz="3200" b="1" dirty="0" err="1"/>
              <a:t>dalam</a:t>
            </a:r>
            <a:r>
              <a:rPr lang="en-ID" altLang="en-US" sz="3200" b="1" dirty="0"/>
              <a:t> </a:t>
            </a:r>
            <a:r>
              <a:rPr lang="en-ID" altLang="en-US" sz="3200" b="1" dirty="0" err="1"/>
              <a:t>Teks</a:t>
            </a:r>
            <a:r>
              <a:rPr lang="en-ID" altLang="en-US" sz="3200" b="1" dirty="0"/>
              <a:t> </a:t>
            </a:r>
            <a:r>
              <a:rPr lang="en-ID" altLang="en-US" sz="3200" b="1" dirty="0" err="1"/>
              <a:t>Prosedur</a:t>
            </a:r>
            <a:endParaRPr lang="en-US" altLang="zh-CN" sz="3200" dirty="0"/>
          </a:p>
        </p:txBody>
      </p:sp>
      <p:pic>
        <p:nvPicPr>
          <p:cNvPr id="8194" name="Picture 2" descr="https://i.ytimg.com/vi/C7_ennDEnW0/maxresdefault.jpg"/>
          <p:cNvPicPr>
            <a:picLocks noChangeAspect="1"/>
          </p:cNvPicPr>
          <p:nvPr/>
        </p:nvPicPr>
        <p:blipFill>
          <a:blip r:embed="rId1"/>
          <a:stretch>
            <a:fillRect/>
          </a:stretch>
        </p:blipFill>
        <p:spPr>
          <a:xfrm>
            <a:off x="2571750" y="2571750"/>
            <a:ext cx="4214813" cy="3286125"/>
          </a:xfrm>
          <a:prstGeom prst="rect">
            <a:avLst/>
          </a:prstGeom>
          <a:noFill/>
          <a:ln w="9525">
            <a:noFill/>
          </a:ln>
        </p:spPr>
      </p:pic>
      <p:sp>
        <p:nvSpPr>
          <p:cNvPr id="11" name="Oval Callout 10">
            <a:hlinkClick r:id="rId2" action="ppaction://hlinksldjump"/>
          </p:cNvPr>
          <p:cNvSpPr/>
          <p:nvPr/>
        </p:nvSpPr>
        <p:spPr>
          <a:xfrm>
            <a:off x="928688" y="1428750"/>
            <a:ext cx="2071688" cy="928688"/>
          </a:xfrm>
          <a:prstGeom prst="wedgeEllipseCallout">
            <a:avLst>
              <a:gd name="adj1" fmla="val 61758"/>
              <a:gd name="adj2" fmla="val 67974"/>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r>
              <a:rPr lang="id-ID" sz="1600" strike="noStrike" noProof="1" dirty="0" err="1" smtClean="0"/>
              <a:t>Definisi  dan ciri-ciri teks prosedur</a:t>
            </a:r>
            <a:endParaRPr lang="id-ID" sz="1600" strike="noStrike" noProof="1" dirty="0"/>
          </a:p>
        </p:txBody>
      </p:sp>
      <p:sp>
        <p:nvSpPr>
          <p:cNvPr id="13" name="Oval Callout 12">
            <a:hlinkClick r:id="rId3" action="ppaction://hlinksldjump"/>
          </p:cNvPr>
          <p:cNvSpPr/>
          <p:nvPr/>
        </p:nvSpPr>
        <p:spPr>
          <a:xfrm>
            <a:off x="857250" y="2643188"/>
            <a:ext cx="1643063" cy="928688"/>
          </a:xfrm>
          <a:prstGeom prst="wedgeEllipseCallout">
            <a:avLst>
              <a:gd name="adj1" fmla="val 50887"/>
              <a:gd name="adj2" fmla="val 33554"/>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r>
              <a:rPr lang="id-ID" altLang="en-ID" sz="1600" strike="noStrike" noProof="1" dirty="0" err="1" smtClean="0"/>
              <a:t>J</a:t>
            </a:r>
            <a:r>
              <a:rPr lang="en-ID" sz="1600" strike="noStrike" noProof="1" dirty="0" err="1" smtClean="0"/>
              <a:t>enis-jenis</a:t>
            </a:r>
            <a:r>
              <a:rPr lang="en-ID" sz="1600" strike="noStrike" noProof="1" dirty="0" smtClean="0"/>
              <a:t> </a:t>
            </a:r>
            <a:r>
              <a:rPr lang="en-ID" sz="1600" strike="noStrike" noProof="1" dirty="0" err="1" smtClean="0"/>
              <a:t>teks</a:t>
            </a:r>
            <a:r>
              <a:rPr lang="en-ID" sz="1600" strike="noStrike" noProof="1" dirty="0" smtClean="0"/>
              <a:t> </a:t>
            </a:r>
            <a:r>
              <a:rPr lang="en-ID" sz="1600" strike="noStrike" noProof="1" dirty="0" err="1" smtClean="0"/>
              <a:t>prosedur</a:t>
            </a:r>
            <a:endParaRPr lang="en-US" sz="1600" strike="noStrike" noProof="1" dirty="0"/>
          </a:p>
        </p:txBody>
      </p:sp>
      <p:sp>
        <p:nvSpPr>
          <p:cNvPr id="14" name="Oval Callout 13">
            <a:hlinkClick r:id="rId4" action="ppaction://hlinksldjump"/>
          </p:cNvPr>
          <p:cNvSpPr/>
          <p:nvPr/>
        </p:nvSpPr>
        <p:spPr>
          <a:xfrm>
            <a:off x="6357938" y="1500188"/>
            <a:ext cx="2143125" cy="1000125"/>
          </a:xfrm>
          <a:prstGeom prst="wedgeEllipseCallout">
            <a:avLst>
              <a:gd name="adj1" fmla="val -52982"/>
              <a:gd name="adj2" fmla="val 52184"/>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r>
              <a:rPr lang="id-ID" altLang="en-ID" sz="1400" strike="noStrike" noProof="1" dirty="0" err="1" smtClean="0"/>
              <a:t>Cara </a:t>
            </a:r>
            <a:r>
              <a:rPr lang="en-ID" sz="1400" strike="noStrike" noProof="1" dirty="0" err="1" smtClean="0"/>
              <a:t>menentukan</a:t>
            </a:r>
            <a:r>
              <a:rPr lang="en-ID" sz="1400" strike="noStrike" noProof="1" dirty="0" smtClean="0"/>
              <a:t> </a:t>
            </a:r>
            <a:r>
              <a:rPr lang="en-ID" sz="1400" strike="noStrike" noProof="1" dirty="0" err="1" smtClean="0"/>
              <a:t>tahapan-tahapan</a:t>
            </a:r>
            <a:r>
              <a:rPr lang="en-ID" sz="1400" strike="noStrike" noProof="1" dirty="0" smtClean="0"/>
              <a:t> </a:t>
            </a:r>
            <a:r>
              <a:rPr lang="en-ID" sz="1400" strike="noStrike" noProof="1" dirty="0" err="1" smtClean="0"/>
              <a:t>dalam</a:t>
            </a:r>
            <a:r>
              <a:rPr lang="en-ID" sz="1400" strike="noStrike" noProof="1" dirty="0" smtClean="0"/>
              <a:t> </a:t>
            </a:r>
            <a:r>
              <a:rPr lang="en-ID" sz="1400" strike="noStrike" noProof="1" dirty="0" err="1" smtClean="0"/>
              <a:t>teks</a:t>
            </a:r>
            <a:r>
              <a:rPr lang="en-ID" sz="1400" strike="noStrike" noProof="1" dirty="0" smtClean="0"/>
              <a:t> </a:t>
            </a:r>
            <a:r>
              <a:rPr lang="en-ID" sz="1400" strike="noStrike" noProof="1" dirty="0" err="1" smtClean="0"/>
              <a:t>prosedur</a:t>
            </a:r>
            <a:endParaRPr lang="en-US" sz="1400" strike="noStrike" noProof="1" dirty="0"/>
          </a:p>
        </p:txBody>
      </p:sp>
      <p:sp>
        <p:nvSpPr>
          <p:cNvPr id="5" name="Action Button: Back or Previous 4">
            <a:hlinkClick r:id="rId5" action="ppaction://hlinksldjump" highlightClick="1"/>
          </p:cNvPr>
          <p:cNvSpPr/>
          <p:nvPr/>
        </p:nvSpPr>
        <p:spPr>
          <a:xfrm>
            <a:off x="642938" y="5929313"/>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transition spd="slow">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riangle"/>
          <p:cNvSpPr/>
          <p:nvPr/>
        </p:nvSpPr>
        <p:spPr>
          <a:xfrm>
            <a:off x="2608263" y="3598863"/>
            <a:ext cx="68263" cy="1349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BEBEB"/>
          </a:solidFill>
          <a:ln w="12700">
            <a:miter lim="400000"/>
          </a:ln>
        </p:spPr>
        <p:txBody>
          <a:bodyPr lIns="24437" tIns="24437" rIns="24437" bIns="24437" anchor="ctr"/>
          <a:lstStyle/>
          <a:p>
            <a:pPr fontAlgn="auto">
              <a:defRPr sz="3000">
                <a:solidFill>
                  <a:srgbClr val="FFFFFF"/>
                </a:solidFill>
              </a:defRPr>
            </a:pPr>
            <a:endParaRPr sz="1925" strike="noStrike" noProof="1"/>
          </a:p>
        </p:txBody>
      </p:sp>
      <p:sp>
        <p:nvSpPr>
          <p:cNvPr id="9" name="Freeform: Shape 136"/>
          <p:cNvSpPr/>
          <p:nvPr/>
        </p:nvSpPr>
        <p:spPr>
          <a:xfrm flipH="1">
            <a:off x="7778750" y="3649663"/>
            <a:ext cx="1012825" cy="746125"/>
          </a:xfrm>
          <a:custGeom>
            <a:avLst/>
            <a:gdLst>
              <a:gd name="connsiteX0" fmla="*/ 1322340 w 1400541"/>
              <a:gd name="connsiteY0" fmla="*/ 89264 h 747490"/>
              <a:gd name="connsiteX1" fmla="*/ 1353407 w 1400541"/>
              <a:gd name="connsiteY1" fmla="*/ 99426 h 747490"/>
              <a:gd name="connsiteX2" fmla="*/ 1400541 w 1400541"/>
              <a:gd name="connsiteY2" fmla="*/ 120727 h 747490"/>
              <a:gd name="connsiteX3" fmla="*/ 1392661 w 1400541"/>
              <a:gd name="connsiteY3" fmla="*/ 158805 h 747490"/>
              <a:gd name="connsiteX4" fmla="*/ 1326404 w 1400541"/>
              <a:gd name="connsiteY4" fmla="*/ 210796 h 747490"/>
              <a:gd name="connsiteX5" fmla="*/ 1212517 w 1400541"/>
              <a:gd name="connsiteY5" fmla="*/ 169033 h 747490"/>
              <a:gd name="connsiteX6" fmla="*/ 1202621 w 1400541"/>
              <a:gd name="connsiteY6" fmla="*/ 165342 h 747490"/>
              <a:gd name="connsiteX7" fmla="*/ 1227783 w 1400541"/>
              <a:gd name="connsiteY7" fmla="*/ 168194 h 747490"/>
              <a:gd name="connsiteX8" fmla="*/ 1286655 w 1400541"/>
              <a:gd name="connsiteY8" fmla="*/ 131297 h 747490"/>
              <a:gd name="connsiteX9" fmla="*/ 1322340 w 1400541"/>
              <a:gd name="connsiteY9" fmla="*/ 89264 h 747490"/>
              <a:gd name="connsiteX10" fmla="*/ 842563 w 1400541"/>
              <a:gd name="connsiteY10" fmla="*/ 70 h 747490"/>
              <a:gd name="connsiteX11" fmla="*/ 902619 w 1400541"/>
              <a:gd name="connsiteY11" fmla="*/ 5444 h 747490"/>
              <a:gd name="connsiteX12" fmla="*/ 929966 w 1400541"/>
              <a:gd name="connsiteY12" fmla="*/ 15152 h 747490"/>
              <a:gd name="connsiteX13" fmla="*/ 1007089 w 1400541"/>
              <a:gd name="connsiteY13" fmla="*/ 46876 h 747490"/>
              <a:gd name="connsiteX14" fmla="*/ 950919 w 1400541"/>
              <a:gd name="connsiteY14" fmla="*/ 105055 h 747490"/>
              <a:gd name="connsiteX15" fmla="*/ 951903 w 1400541"/>
              <a:gd name="connsiteY15" fmla="*/ 169475 h 747490"/>
              <a:gd name="connsiteX16" fmla="*/ 952853 w 1400541"/>
              <a:gd name="connsiteY16" fmla="*/ 195800 h 747490"/>
              <a:gd name="connsiteX17" fmla="*/ 980880 w 1400541"/>
              <a:gd name="connsiteY17" fmla="*/ 207747 h 747490"/>
              <a:gd name="connsiteX18" fmla="*/ 1027000 w 1400541"/>
              <a:gd name="connsiteY18" fmla="*/ 211552 h 747490"/>
              <a:gd name="connsiteX19" fmla="*/ 1122782 w 1400541"/>
              <a:gd name="connsiteY19" fmla="*/ 159728 h 747490"/>
              <a:gd name="connsiteX20" fmla="*/ 1176133 w 1400541"/>
              <a:gd name="connsiteY20" fmla="*/ 164759 h 747490"/>
              <a:gd name="connsiteX21" fmla="*/ 1143755 w 1400541"/>
              <a:gd name="connsiteY21" fmla="*/ 212562 h 747490"/>
              <a:gd name="connsiteX22" fmla="*/ 1087215 w 1400541"/>
              <a:gd name="connsiteY22" fmla="*/ 256674 h 747490"/>
              <a:gd name="connsiteX23" fmla="*/ 997000 w 1400541"/>
              <a:gd name="connsiteY23" fmla="*/ 250460 h 747490"/>
              <a:gd name="connsiteX24" fmla="*/ 972517 w 1400541"/>
              <a:gd name="connsiteY24" fmla="*/ 263504 h 747490"/>
              <a:gd name="connsiteX25" fmla="*/ 955793 w 1400541"/>
              <a:gd name="connsiteY25" fmla="*/ 277256 h 747490"/>
              <a:gd name="connsiteX26" fmla="*/ 956625 w 1400541"/>
              <a:gd name="connsiteY26" fmla="*/ 300291 h 747490"/>
              <a:gd name="connsiteX27" fmla="*/ 947034 w 1400541"/>
              <a:gd name="connsiteY27" fmla="*/ 407496 h 747490"/>
              <a:gd name="connsiteX28" fmla="*/ 985242 w 1400541"/>
              <a:gd name="connsiteY28" fmla="*/ 460250 h 747490"/>
              <a:gd name="connsiteX29" fmla="*/ 990937 w 1400541"/>
              <a:gd name="connsiteY29" fmla="*/ 460964 h 747490"/>
              <a:gd name="connsiteX30" fmla="*/ 991170 w 1400541"/>
              <a:gd name="connsiteY30" fmla="*/ 460336 h 747490"/>
              <a:gd name="connsiteX31" fmla="*/ 1017659 w 1400541"/>
              <a:gd name="connsiteY31" fmla="*/ 464029 h 747490"/>
              <a:gd name="connsiteX32" fmla="*/ 1024726 w 1400541"/>
              <a:gd name="connsiteY32" fmla="*/ 453787 h 747490"/>
              <a:gd name="connsiteX33" fmla="*/ 1024953 w 1400541"/>
              <a:gd name="connsiteY33" fmla="*/ 454225 h 747490"/>
              <a:gd name="connsiteX34" fmla="*/ 1025042 w 1400541"/>
              <a:gd name="connsiteY34" fmla="*/ 454094 h 747490"/>
              <a:gd name="connsiteX35" fmla="*/ 1031928 w 1400541"/>
              <a:gd name="connsiteY35" fmla="*/ 478607 h 747490"/>
              <a:gd name="connsiteX36" fmla="*/ 1000400 w 1400541"/>
              <a:gd name="connsiteY36" fmla="*/ 516018 h 747490"/>
              <a:gd name="connsiteX37" fmla="*/ 963806 w 1400541"/>
              <a:gd name="connsiteY37" fmla="*/ 571180 h 747490"/>
              <a:gd name="connsiteX38" fmla="*/ 957880 w 1400541"/>
              <a:gd name="connsiteY38" fmla="*/ 571666 h 747490"/>
              <a:gd name="connsiteX39" fmla="*/ 938282 w 1400541"/>
              <a:gd name="connsiteY39" fmla="*/ 573314 h 747490"/>
              <a:gd name="connsiteX40" fmla="*/ 917618 w 1400541"/>
              <a:gd name="connsiteY40" fmla="*/ 574953 h 747490"/>
              <a:gd name="connsiteX41" fmla="*/ 916686 w 1400541"/>
              <a:gd name="connsiteY41" fmla="*/ 575029 h 747490"/>
              <a:gd name="connsiteX42" fmla="*/ 903258 w 1400541"/>
              <a:gd name="connsiteY42" fmla="*/ 634594 h 747490"/>
              <a:gd name="connsiteX43" fmla="*/ 883633 w 1400541"/>
              <a:gd name="connsiteY43" fmla="*/ 696310 h 747490"/>
              <a:gd name="connsiteX44" fmla="*/ 865379 w 1400541"/>
              <a:gd name="connsiteY44" fmla="*/ 710989 h 747490"/>
              <a:gd name="connsiteX45" fmla="*/ 865158 w 1400541"/>
              <a:gd name="connsiteY45" fmla="*/ 711016 h 747490"/>
              <a:gd name="connsiteX46" fmla="*/ 865059 w 1400541"/>
              <a:gd name="connsiteY46" fmla="*/ 711066 h 747490"/>
              <a:gd name="connsiteX47" fmla="*/ 852863 w 1400541"/>
              <a:gd name="connsiteY47" fmla="*/ 712495 h 747490"/>
              <a:gd name="connsiteX48" fmla="*/ 839563 w 1400541"/>
              <a:gd name="connsiteY48" fmla="*/ 714096 h 747490"/>
              <a:gd name="connsiteX49" fmla="*/ 796771 w 1400541"/>
              <a:gd name="connsiteY49" fmla="*/ 721967 h 747490"/>
              <a:gd name="connsiteX50" fmla="*/ 796641 w 1400541"/>
              <a:gd name="connsiteY50" fmla="*/ 721958 h 747490"/>
              <a:gd name="connsiteX51" fmla="*/ 796468 w 1400541"/>
              <a:gd name="connsiteY51" fmla="*/ 721990 h 747490"/>
              <a:gd name="connsiteX52" fmla="*/ 767737 w 1400541"/>
              <a:gd name="connsiteY52" fmla="*/ 720180 h 747490"/>
              <a:gd name="connsiteX53" fmla="*/ 749994 w 1400541"/>
              <a:gd name="connsiteY53" fmla="*/ 722035 h 747490"/>
              <a:gd name="connsiteX54" fmla="*/ 739568 w 1400541"/>
              <a:gd name="connsiteY54" fmla="*/ 723146 h 747490"/>
              <a:gd name="connsiteX55" fmla="*/ 704007 w 1400541"/>
              <a:gd name="connsiteY55" fmla="*/ 747451 h 747490"/>
              <a:gd name="connsiteX56" fmla="*/ 703850 w 1400541"/>
              <a:gd name="connsiteY56" fmla="*/ 747396 h 747490"/>
              <a:gd name="connsiteX57" fmla="*/ 703683 w 1400541"/>
              <a:gd name="connsiteY57" fmla="*/ 747484 h 747490"/>
              <a:gd name="connsiteX58" fmla="*/ 667820 w 1400541"/>
              <a:gd name="connsiteY58" fmla="*/ 733563 h 747490"/>
              <a:gd name="connsiteX59" fmla="*/ 651673 w 1400541"/>
              <a:gd name="connsiteY59" fmla="*/ 733558 h 747490"/>
              <a:gd name="connsiteX60" fmla="*/ 649319 w 1400541"/>
              <a:gd name="connsiteY60" fmla="*/ 733631 h 747490"/>
              <a:gd name="connsiteX61" fmla="*/ 635737 w 1400541"/>
              <a:gd name="connsiteY61" fmla="*/ 734067 h 747490"/>
              <a:gd name="connsiteX62" fmla="*/ 619367 w 1400541"/>
              <a:gd name="connsiteY62" fmla="*/ 733997 h 747490"/>
              <a:gd name="connsiteX63" fmla="*/ 581052 w 1400541"/>
              <a:gd name="connsiteY63" fmla="*/ 733850 h 747490"/>
              <a:gd name="connsiteX64" fmla="*/ 557311 w 1400541"/>
              <a:gd name="connsiteY64" fmla="*/ 735404 h 747490"/>
              <a:gd name="connsiteX65" fmla="*/ 526576 w 1400541"/>
              <a:gd name="connsiteY65" fmla="*/ 737421 h 747490"/>
              <a:gd name="connsiteX66" fmla="*/ 447108 w 1400541"/>
              <a:gd name="connsiteY66" fmla="*/ 733697 h 747490"/>
              <a:gd name="connsiteX67" fmla="*/ 382732 w 1400541"/>
              <a:gd name="connsiteY67" fmla="*/ 730713 h 747490"/>
              <a:gd name="connsiteX68" fmla="*/ 382509 w 1400541"/>
              <a:gd name="connsiteY68" fmla="*/ 730670 h 747490"/>
              <a:gd name="connsiteX69" fmla="*/ 382400 w 1400541"/>
              <a:gd name="connsiteY69" fmla="*/ 730665 h 747490"/>
              <a:gd name="connsiteX70" fmla="*/ 242262 w 1400541"/>
              <a:gd name="connsiteY70" fmla="*/ 694986 h 747490"/>
              <a:gd name="connsiteX71" fmla="*/ 123661 w 1400541"/>
              <a:gd name="connsiteY71" fmla="*/ 649022 h 747490"/>
              <a:gd name="connsiteX72" fmla="*/ 80587 w 1400541"/>
              <a:gd name="connsiteY72" fmla="*/ 616156 h 747490"/>
              <a:gd name="connsiteX73" fmla="*/ 31262 w 1400541"/>
              <a:gd name="connsiteY73" fmla="*/ 578237 h 747490"/>
              <a:gd name="connsiteX74" fmla="*/ 11508 w 1400541"/>
              <a:gd name="connsiteY74" fmla="*/ 553362 h 747490"/>
              <a:gd name="connsiteX75" fmla="*/ 2728 w 1400541"/>
              <a:gd name="connsiteY75" fmla="*/ 527983 h 747490"/>
              <a:gd name="connsiteX76" fmla="*/ 1846 w 1400541"/>
              <a:gd name="connsiteY76" fmla="*/ 526447 h 747490"/>
              <a:gd name="connsiteX77" fmla="*/ 1815 w 1400541"/>
              <a:gd name="connsiteY77" fmla="*/ 525343 h 747490"/>
              <a:gd name="connsiteX78" fmla="*/ 867 w 1400541"/>
              <a:gd name="connsiteY78" fmla="*/ 522602 h 747490"/>
              <a:gd name="connsiteX79" fmla="*/ 1054 w 1400541"/>
              <a:gd name="connsiteY79" fmla="*/ 498046 h 747490"/>
              <a:gd name="connsiteX80" fmla="*/ 0 w 1400541"/>
              <a:gd name="connsiteY80" fmla="*/ 460253 h 747490"/>
              <a:gd name="connsiteX81" fmla="*/ 1382 w 1400541"/>
              <a:gd name="connsiteY81" fmla="*/ 454958 h 747490"/>
              <a:gd name="connsiteX82" fmla="*/ 1407 w 1400541"/>
              <a:gd name="connsiteY82" fmla="*/ 451604 h 747490"/>
              <a:gd name="connsiteX83" fmla="*/ 1989 w 1400541"/>
              <a:gd name="connsiteY83" fmla="*/ 452631 h 747490"/>
              <a:gd name="connsiteX84" fmla="*/ 14868 w 1400541"/>
              <a:gd name="connsiteY84" fmla="*/ 403289 h 747490"/>
              <a:gd name="connsiteX85" fmla="*/ 8578 w 1400541"/>
              <a:gd name="connsiteY85" fmla="*/ 412493 h 747490"/>
              <a:gd name="connsiteX86" fmla="*/ 37659 w 1400541"/>
              <a:gd name="connsiteY86" fmla="*/ 232039 h 747490"/>
              <a:gd name="connsiteX87" fmla="*/ 153875 w 1400541"/>
              <a:gd name="connsiteY87" fmla="*/ 171326 h 747490"/>
              <a:gd name="connsiteX88" fmla="*/ 189100 w 1400541"/>
              <a:gd name="connsiteY88" fmla="*/ 162772 h 747490"/>
              <a:gd name="connsiteX89" fmla="*/ 210232 w 1400541"/>
              <a:gd name="connsiteY89" fmla="*/ 137438 h 747490"/>
              <a:gd name="connsiteX90" fmla="*/ 265418 w 1400541"/>
              <a:gd name="connsiteY90" fmla="*/ 99196 h 747490"/>
              <a:gd name="connsiteX91" fmla="*/ 326261 w 1400541"/>
              <a:gd name="connsiteY91" fmla="*/ 65148 h 747490"/>
              <a:gd name="connsiteX92" fmla="*/ 388530 w 1400541"/>
              <a:gd name="connsiteY92" fmla="*/ 56584 h 747490"/>
              <a:gd name="connsiteX93" fmla="*/ 459308 w 1400541"/>
              <a:gd name="connsiteY93" fmla="*/ 33770 h 747490"/>
              <a:gd name="connsiteX94" fmla="*/ 595651 w 1400541"/>
              <a:gd name="connsiteY94" fmla="*/ 12655 h 747490"/>
              <a:gd name="connsiteX95" fmla="*/ 729190 w 1400541"/>
              <a:gd name="connsiteY95" fmla="*/ 4612 h 747490"/>
              <a:gd name="connsiteX96" fmla="*/ 788360 w 1400541"/>
              <a:gd name="connsiteY96" fmla="*/ 7940 h 747490"/>
              <a:gd name="connsiteX97" fmla="*/ 842563 w 1400541"/>
              <a:gd name="connsiteY97" fmla="*/ 70 h 74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400541" h="747490">
                <a:moveTo>
                  <a:pt x="1322340" y="89264"/>
                </a:moveTo>
                <a:cubicBezTo>
                  <a:pt x="1329937" y="90600"/>
                  <a:pt x="1339905" y="93975"/>
                  <a:pt x="1353407" y="99426"/>
                </a:cubicBezTo>
                <a:cubicBezTo>
                  <a:pt x="1363642" y="103453"/>
                  <a:pt x="1381253" y="112009"/>
                  <a:pt x="1400541" y="120727"/>
                </a:cubicBezTo>
                <a:lnTo>
                  <a:pt x="1392661" y="158805"/>
                </a:lnTo>
                <a:cubicBezTo>
                  <a:pt x="1348376" y="151591"/>
                  <a:pt x="1359784" y="201407"/>
                  <a:pt x="1326404" y="210796"/>
                </a:cubicBezTo>
                <a:cubicBezTo>
                  <a:pt x="1304101" y="217003"/>
                  <a:pt x="1236002" y="178596"/>
                  <a:pt x="1212517" y="169033"/>
                </a:cubicBezTo>
                <a:cubicBezTo>
                  <a:pt x="1208824" y="167523"/>
                  <a:pt x="1205810" y="166517"/>
                  <a:pt x="1202621" y="165342"/>
                </a:cubicBezTo>
                <a:cubicBezTo>
                  <a:pt x="1210501" y="167020"/>
                  <a:pt x="1218894" y="168026"/>
                  <a:pt x="1227783" y="168194"/>
                </a:cubicBezTo>
                <a:cubicBezTo>
                  <a:pt x="1268036" y="168530"/>
                  <a:pt x="1274743" y="164000"/>
                  <a:pt x="1286655" y="131297"/>
                </a:cubicBezTo>
                <a:cubicBezTo>
                  <a:pt x="1298104" y="99597"/>
                  <a:pt x="1299549" y="85255"/>
                  <a:pt x="1322340" y="89264"/>
                </a:cubicBezTo>
                <a:close/>
                <a:moveTo>
                  <a:pt x="842563" y="70"/>
                </a:moveTo>
                <a:cubicBezTo>
                  <a:pt x="863369" y="1422"/>
                  <a:pt x="882650" y="3433"/>
                  <a:pt x="902619" y="5444"/>
                </a:cubicBezTo>
                <a:cubicBezTo>
                  <a:pt x="911669" y="6276"/>
                  <a:pt x="920916" y="13314"/>
                  <a:pt x="929966" y="15152"/>
                </a:cubicBezTo>
                <a:cubicBezTo>
                  <a:pt x="946394" y="19035"/>
                  <a:pt x="988005" y="32280"/>
                  <a:pt x="1007089" y="46876"/>
                </a:cubicBezTo>
                <a:cubicBezTo>
                  <a:pt x="1000892" y="81583"/>
                  <a:pt x="966364" y="78219"/>
                  <a:pt x="950919" y="105055"/>
                </a:cubicBezTo>
                <a:cubicBezTo>
                  <a:pt x="937688" y="127869"/>
                  <a:pt x="949886" y="147181"/>
                  <a:pt x="951903" y="169475"/>
                </a:cubicBezTo>
                <a:lnTo>
                  <a:pt x="952853" y="195800"/>
                </a:lnTo>
                <a:lnTo>
                  <a:pt x="980880" y="207747"/>
                </a:lnTo>
                <a:cubicBezTo>
                  <a:pt x="995830" y="213027"/>
                  <a:pt x="1011027" y="215769"/>
                  <a:pt x="1027000" y="211552"/>
                </a:cubicBezTo>
                <a:cubicBezTo>
                  <a:pt x="1062080" y="202326"/>
                  <a:pt x="1085053" y="167945"/>
                  <a:pt x="1122782" y="159728"/>
                </a:cubicBezTo>
                <a:cubicBezTo>
                  <a:pt x="1141052" y="155706"/>
                  <a:pt x="1158187" y="160059"/>
                  <a:pt x="1176133" y="164759"/>
                </a:cubicBezTo>
                <a:cubicBezTo>
                  <a:pt x="1158998" y="164428"/>
                  <a:pt x="1155863" y="179852"/>
                  <a:pt x="1143755" y="212562"/>
                </a:cubicBezTo>
                <a:cubicBezTo>
                  <a:pt x="1130512" y="248615"/>
                  <a:pt x="1123971" y="254150"/>
                  <a:pt x="1087215" y="256674"/>
                </a:cubicBezTo>
                <a:cubicBezTo>
                  <a:pt x="1051864" y="259024"/>
                  <a:pt x="1027378" y="240398"/>
                  <a:pt x="997000" y="250460"/>
                </a:cubicBezTo>
                <a:cubicBezTo>
                  <a:pt x="988230" y="253398"/>
                  <a:pt x="980176" y="258022"/>
                  <a:pt x="972517" y="263504"/>
                </a:cubicBezTo>
                <a:lnTo>
                  <a:pt x="955793" y="277256"/>
                </a:lnTo>
                <a:lnTo>
                  <a:pt x="956625" y="300291"/>
                </a:lnTo>
                <a:cubicBezTo>
                  <a:pt x="958445" y="336349"/>
                  <a:pt x="954756" y="372443"/>
                  <a:pt x="947034" y="407496"/>
                </a:cubicBezTo>
                <a:cubicBezTo>
                  <a:pt x="935229" y="462077"/>
                  <a:pt x="955103" y="459496"/>
                  <a:pt x="985242" y="460250"/>
                </a:cubicBezTo>
                <a:lnTo>
                  <a:pt x="990937" y="460964"/>
                </a:lnTo>
                <a:lnTo>
                  <a:pt x="991170" y="460336"/>
                </a:lnTo>
                <a:cubicBezTo>
                  <a:pt x="999583" y="460665"/>
                  <a:pt x="1008477" y="461338"/>
                  <a:pt x="1017659" y="464029"/>
                </a:cubicBezTo>
                <a:cubicBezTo>
                  <a:pt x="1020015" y="460500"/>
                  <a:pt x="1022371" y="457151"/>
                  <a:pt x="1024726" y="453787"/>
                </a:cubicBezTo>
                <a:lnTo>
                  <a:pt x="1024953" y="454225"/>
                </a:lnTo>
                <a:lnTo>
                  <a:pt x="1025042" y="454094"/>
                </a:lnTo>
                <a:cubicBezTo>
                  <a:pt x="1026911" y="451598"/>
                  <a:pt x="1030600" y="481623"/>
                  <a:pt x="1031928" y="478607"/>
                </a:cubicBezTo>
                <a:cubicBezTo>
                  <a:pt x="1028584" y="494209"/>
                  <a:pt x="1008958" y="503258"/>
                  <a:pt x="1000400" y="516018"/>
                </a:cubicBezTo>
                <a:cubicBezTo>
                  <a:pt x="983775" y="540669"/>
                  <a:pt x="993514" y="557936"/>
                  <a:pt x="963806" y="571180"/>
                </a:cubicBezTo>
                <a:lnTo>
                  <a:pt x="957880" y="571666"/>
                </a:lnTo>
                <a:lnTo>
                  <a:pt x="938282" y="573314"/>
                </a:lnTo>
                <a:lnTo>
                  <a:pt x="917618" y="574953"/>
                </a:lnTo>
                <a:lnTo>
                  <a:pt x="916686" y="575029"/>
                </a:lnTo>
                <a:cubicBezTo>
                  <a:pt x="894700" y="588135"/>
                  <a:pt x="905619" y="619478"/>
                  <a:pt x="903258" y="634594"/>
                </a:cubicBezTo>
                <a:cubicBezTo>
                  <a:pt x="900406" y="652381"/>
                  <a:pt x="895241" y="681887"/>
                  <a:pt x="883633" y="696310"/>
                </a:cubicBezTo>
                <a:cubicBezTo>
                  <a:pt x="875936" y="705949"/>
                  <a:pt x="871288" y="709433"/>
                  <a:pt x="865379" y="710989"/>
                </a:cubicBezTo>
                <a:lnTo>
                  <a:pt x="865158" y="711016"/>
                </a:lnTo>
                <a:lnTo>
                  <a:pt x="865059" y="711066"/>
                </a:lnTo>
                <a:lnTo>
                  <a:pt x="852863" y="712495"/>
                </a:lnTo>
                <a:lnTo>
                  <a:pt x="839563" y="714096"/>
                </a:lnTo>
                <a:cubicBezTo>
                  <a:pt x="823774" y="716454"/>
                  <a:pt x="814380" y="721482"/>
                  <a:pt x="796771" y="721967"/>
                </a:cubicBezTo>
                <a:lnTo>
                  <a:pt x="796641" y="721958"/>
                </a:lnTo>
                <a:lnTo>
                  <a:pt x="796468" y="721990"/>
                </a:lnTo>
                <a:cubicBezTo>
                  <a:pt x="787911" y="722237"/>
                  <a:pt x="777803" y="720810"/>
                  <a:pt x="767737" y="720180"/>
                </a:cubicBezTo>
                <a:lnTo>
                  <a:pt x="749994" y="722035"/>
                </a:lnTo>
                <a:lnTo>
                  <a:pt x="739568" y="723146"/>
                </a:lnTo>
                <a:cubicBezTo>
                  <a:pt x="722107" y="730357"/>
                  <a:pt x="723485" y="746618"/>
                  <a:pt x="704007" y="747451"/>
                </a:cubicBezTo>
                <a:lnTo>
                  <a:pt x="703850" y="747396"/>
                </a:lnTo>
                <a:lnTo>
                  <a:pt x="703683" y="747484"/>
                </a:lnTo>
                <a:cubicBezTo>
                  <a:pt x="693972" y="747814"/>
                  <a:pt x="678684" y="735238"/>
                  <a:pt x="667820" y="733563"/>
                </a:cubicBezTo>
                <a:cubicBezTo>
                  <a:pt x="662364" y="732637"/>
                  <a:pt x="657027" y="733055"/>
                  <a:pt x="651673" y="733558"/>
                </a:cubicBezTo>
                <a:lnTo>
                  <a:pt x="649319" y="733631"/>
                </a:lnTo>
                <a:lnTo>
                  <a:pt x="635737" y="734067"/>
                </a:lnTo>
                <a:lnTo>
                  <a:pt x="619367" y="733997"/>
                </a:lnTo>
                <a:lnTo>
                  <a:pt x="581052" y="733850"/>
                </a:lnTo>
                <a:lnTo>
                  <a:pt x="557311" y="735404"/>
                </a:lnTo>
                <a:lnTo>
                  <a:pt x="526576" y="737421"/>
                </a:lnTo>
                <a:lnTo>
                  <a:pt x="447108" y="733697"/>
                </a:lnTo>
                <a:lnTo>
                  <a:pt x="382732" y="730713"/>
                </a:lnTo>
                <a:lnTo>
                  <a:pt x="382509" y="730670"/>
                </a:lnTo>
                <a:lnTo>
                  <a:pt x="382400" y="730665"/>
                </a:lnTo>
                <a:cubicBezTo>
                  <a:pt x="335178" y="724248"/>
                  <a:pt x="288630" y="713012"/>
                  <a:pt x="242262" y="694986"/>
                </a:cubicBezTo>
                <a:cubicBezTo>
                  <a:pt x="203033" y="679720"/>
                  <a:pt x="162073" y="666293"/>
                  <a:pt x="123661" y="649022"/>
                </a:cubicBezTo>
                <a:cubicBezTo>
                  <a:pt x="100538" y="638630"/>
                  <a:pt x="96355" y="634594"/>
                  <a:pt x="80587" y="616156"/>
                </a:cubicBezTo>
                <a:cubicBezTo>
                  <a:pt x="64289" y="597197"/>
                  <a:pt x="50203" y="594506"/>
                  <a:pt x="31262" y="578237"/>
                </a:cubicBezTo>
                <a:cubicBezTo>
                  <a:pt x="23005" y="571153"/>
                  <a:pt x="16497" y="562748"/>
                  <a:pt x="11508" y="553362"/>
                </a:cubicBezTo>
                <a:lnTo>
                  <a:pt x="2728" y="527983"/>
                </a:lnTo>
                <a:lnTo>
                  <a:pt x="1846" y="526447"/>
                </a:lnTo>
                <a:lnTo>
                  <a:pt x="1815" y="525343"/>
                </a:lnTo>
                <a:lnTo>
                  <a:pt x="867" y="522602"/>
                </a:lnTo>
                <a:lnTo>
                  <a:pt x="1054" y="498046"/>
                </a:lnTo>
                <a:lnTo>
                  <a:pt x="0" y="460253"/>
                </a:lnTo>
                <a:lnTo>
                  <a:pt x="1382" y="454958"/>
                </a:lnTo>
                <a:lnTo>
                  <a:pt x="1407" y="451604"/>
                </a:lnTo>
                <a:lnTo>
                  <a:pt x="1989" y="452631"/>
                </a:lnTo>
                <a:lnTo>
                  <a:pt x="14868" y="403289"/>
                </a:lnTo>
                <a:lnTo>
                  <a:pt x="8578" y="412493"/>
                </a:lnTo>
                <a:cubicBezTo>
                  <a:pt x="18254" y="352342"/>
                  <a:pt x="27983" y="292190"/>
                  <a:pt x="37659" y="232039"/>
                </a:cubicBezTo>
                <a:cubicBezTo>
                  <a:pt x="50591" y="195809"/>
                  <a:pt x="108250" y="181579"/>
                  <a:pt x="153875" y="171326"/>
                </a:cubicBezTo>
                <a:lnTo>
                  <a:pt x="189100" y="162772"/>
                </a:lnTo>
                <a:lnTo>
                  <a:pt x="210232" y="137438"/>
                </a:lnTo>
                <a:cubicBezTo>
                  <a:pt x="224151" y="122668"/>
                  <a:pt x="247760" y="109424"/>
                  <a:pt x="265418" y="99196"/>
                </a:cubicBezTo>
                <a:cubicBezTo>
                  <a:pt x="283863" y="88447"/>
                  <a:pt x="305799" y="70349"/>
                  <a:pt x="326261" y="65148"/>
                </a:cubicBezTo>
                <a:cubicBezTo>
                  <a:pt x="351444" y="58595"/>
                  <a:pt x="363494" y="66812"/>
                  <a:pt x="388530" y="56584"/>
                </a:cubicBezTo>
                <a:cubicBezTo>
                  <a:pt x="413172" y="46530"/>
                  <a:pt x="432600" y="37480"/>
                  <a:pt x="459308" y="33770"/>
                </a:cubicBezTo>
                <a:cubicBezTo>
                  <a:pt x="506428" y="27252"/>
                  <a:pt x="552367" y="13661"/>
                  <a:pt x="595651" y="12655"/>
                </a:cubicBezTo>
                <a:cubicBezTo>
                  <a:pt x="641098" y="11650"/>
                  <a:pt x="684579" y="7940"/>
                  <a:pt x="729190" y="4612"/>
                </a:cubicBezTo>
                <a:cubicBezTo>
                  <a:pt x="751963" y="2913"/>
                  <a:pt x="765883" y="6276"/>
                  <a:pt x="788360" y="7940"/>
                </a:cubicBezTo>
                <a:cubicBezTo>
                  <a:pt x="805133" y="9119"/>
                  <a:pt x="825643" y="-936"/>
                  <a:pt x="842563" y="70"/>
                </a:cubicBezTo>
                <a:close/>
              </a:path>
            </a:pathLst>
          </a:custGeom>
          <a:solidFill>
            <a:schemeClr val="bg1"/>
          </a:solidFill>
          <a:ln w="12700">
            <a:miter lim="400000"/>
          </a:ln>
          <a:effectLst>
            <a:outerShdw blurRad="254000" dist="203200" dir="5400000" algn="ctr" rotWithShape="0">
              <a:srgbClr val="000000">
                <a:alpha val="40000"/>
              </a:srgbClr>
            </a:outerShdw>
          </a:effectLst>
        </p:spPr>
        <p:txBody>
          <a:bodyPr wrap="square" lIns="24437" tIns="24437" rIns="24437" bIns="24437" anchor="ctr">
            <a:noAutofit/>
          </a:bodyPr>
          <a:lstStyle/>
          <a:p>
            <a:pPr fontAlgn="auto"/>
            <a:endParaRPr sz="1925" strike="noStrike" noProof="1">
              <a:solidFill>
                <a:srgbClr val="FFFFFF"/>
              </a:solidFill>
            </a:endParaRPr>
          </a:p>
        </p:txBody>
      </p:sp>
      <p:grpSp>
        <p:nvGrpSpPr>
          <p:cNvPr id="54275" name="Group 10"/>
          <p:cNvGrpSpPr/>
          <p:nvPr/>
        </p:nvGrpSpPr>
        <p:grpSpPr>
          <a:xfrm flipH="1">
            <a:off x="598488" y="1533525"/>
            <a:ext cx="7577137" cy="3127375"/>
            <a:chOff x="1910201" y="1848261"/>
            <a:chExt cx="10472300" cy="3288871"/>
          </a:xfrm>
        </p:grpSpPr>
        <p:sp>
          <p:nvSpPr>
            <p:cNvPr id="12" name="Freeform: Shape 123"/>
            <p:cNvSpPr/>
            <p:nvPr/>
          </p:nvSpPr>
          <p:spPr>
            <a:xfrm>
              <a:off x="2355732" y="1955770"/>
              <a:ext cx="10018568" cy="3076162"/>
            </a:xfrm>
            <a:custGeom>
              <a:avLst/>
              <a:gdLst>
                <a:gd name="connsiteX0" fmla="*/ 2720555 w 10018568"/>
                <a:gd name="connsiteY0" fmla="*/ 2927706 h 3076162"/>
                <a:gd name="connsiteX1" fmla="*/ 2720737 w 10018568"/>
                <a:gd name="connsiteY1" fmla="*/ 2927758 h 3076162"/>
                <a:gd name="connsiteX2" fmla="*/ 2720555 w 10018568"/>
                <a:gd name="connsiteY2" fmla="*/ 2932011 h 3076162"/>
                <a:gd name="connsiteX3" fmla="*/ 5797194 w 10018568"/>
                <a:gd name="connsiteY3" fmla="*/ 1090 h 3076162"/>
                <a:gd name="connsiteX4" fmla="*/ 5894160 w 10018568"/>
                <a:gd name="connsiteY4" fmla="*/ 23003 h 3076162"/>
                <a:gd name="connsiteX5" fmla="*/ 6001223 w 10018568"/>
                <a:gd name="connsiteY5" fmla="*/ 80397 h 3076162"/>
                <a:gd name="connsiteX6" fmla="*/ 6086186 w 10018568"/>
                <a:gd name="connsiteY6" fmla="*/ 115120 h 3076162"/>
                <a:gd name="connsiteX7" fmla="*/ 6174588 w 10018568"/>
                <a:gd name="connsiteY7" fmla="*/ 143386 h 3076162"/>
                <a:gd name="connsiteX8" fmla="*/ 6307190 w 10018568"/>
                <a:gd name="connsiteY8" fmla="*/ 140660 h 3076162"/>
                <a:gd name="connsiteX9" fmla="*/ 6312592 w 10018568"/>
                <a:gd name="connsiteY9" fmla="*/ 114259 h 3076162"/>
                <a:gd name="connsiteX10" fmla="*/ 6446176 w 10018568"/>
                <a:gd name="connsiteY10" fmla="*/ 111246 h 3076162"/>
                <a:gd name="connsiteX11" fmla="*/ 6530157 w 10018568"/>
                <a:gd name="connsiteY11" fmla="*/ 130903 h 3076162"/>
                <a:gd name="connsiteX12" fmla="*/ 6638694 w 10018568"/>
                <a:gd name="connsiteY12" fmla="*/ 139799 h 3076162"/>
                <a:gd name="connsiteX13" fmla="*/ 6772278 w 10018568"/>
                <a:gd name="connsiteY13" fmla="*/ 122581 h 3076162"/>
                <a:gd name="connsiteX14" fmla="*/ 6786520 w 10018568"/>
                <a:gd name="connsiteY14" fmla="*/ 204511 h 3076162"/>
                <a:gd name="connsiteX15" fmla="*/ 6835142 w 10018568"/>
                <a:gd name="connsiteY15" fmla="*/ 206376 h 3076162"/>
                <a:gd name="connsiteX16" fmla="*/ 6872466 w 10018568"/>
                <a:gd name="connsiteY16" fmla="*/ 218716 h 3076162"/>
                <a:gd name="connsiteX17" fmla="*/ 6927962 w 10018568"/>
                <a:gd name="connsiteY17" fmla="*/ 236364 h 3076162"/>
                <a:gd name="connsiteX18" fmla="*/ 6978548 w 10018568"/>
                <a:gd name="connsiteY18" fmla="*/ 207524 h 3076162"/>
                <a:gd name="connsiteX19" fmla="*/ 7080700 w 10018568"/>
                <a:gd name="connsiteY19" fmla="*/ 191597 h 3076162"/>
                <a:gd name="connsiteX20" fmla="*/ 7120972 w 10018568"/>
                <a:gd name="connsiteY20" fmla="*/ 158022 h 3076162"/>
                <a:gd name="connsiteX21" fmla="*/ 7190711 w 10018568"/>
                <a:gd name="connsiteY21" fmla="*/ 159313 h 3076162"/>
                <a:gd name="connsiteX22" fmla="*/ 7309562 w 10018568"/>
                <a:gd name="connsiteY22" fmla="*/ 148121 h 3076162"/>
                <a:gd name="connsiteX23" fmla="*/ 7376354 w 10018568"/>
                <a:gd name="connsiteY23" fmla="*/ 92449 h 3076162"/>
                <a:gd name="connsiteX24" fmla="*/ 7443636 w 10018568"/>
                <a:gd name="connsiteY24" fmla="*/ 30894 h 3076162"/>
                <a:gd name="connsiteX25" fmla="*/ 7546280 w 10018568"/>
                <a:gd name="connsiteY25" fmla="*/ 48686 h 3076162"/>
                <a:gd name="connsiteX26" fmla="*/ 7630262 w 10018568"/>
                <a:gd name="connsiteY26" fmla="*/ 40364 h 3076162"/>
                <a:gd name="connsiteX27" fmla="*/ 7816395 w 10018568"/>
                <a:gd name="connsiteY27" fmla="*/ 89580 h 3076162"/>
                <a:gd name="connsiteX28" fmla="*/ 7866489 w 10018568"/>
                <a:gd name="connsiteY28" fmla="*/ 46678 h 3076162"/>
                <a:gd name="connsiteX29" fmla="*/ 7921985 w 10018568"/>
                <a:gd name="connsiteY29" fmla="*/ 92162 h 3076162"/>
                <a:gd name="connsiteX30" fmla="*/ 8039363 w 10018568"/>
                <a:gd name="connsiteY30" fmla="*/ 188441 h 3076162"/>
                <a:gd name="connsiteX31" fmla="*/ 8086510 w 10018568"/>
                <a:gd name="connsiteY31" fmla="*/ 189588 h 3076162"/>
                <a:gd name="connsiteX32" fmla="*/ 8152811 w 10018568"/>
                <a:gd name="connsiteY32" fmla="*/ 217137 h 3076162"/>
                <a:gd name="connsiteX33" fmla="*/ 8157722 w 10018568"/>
                <a:gd name="connsiteY33" fmla="*/ 193893 h 3076162"/>
                <a:gd name="connsiteX34" fmla="*/ 8266259 w 10018568"/>
                <a:gd name="connsiteY34" fmla="*/ 190880 h 3076162"/>
                <a:gd name="connsiteX35" fmla="*/ 8383145 w 10018568"/>
                <a:gd name="connsiteY35" fmla="*/ 190880 h 3076162"/>
                <a:gd name="connsiteX36" fmla="*/ 8540303 w 10018568"/>
                <a:gd name="connsiteY36" fmla="*/ 187436 h 3076162"/>
                <a:gd name="connsiteX37" fmla="*/ 8629686 w 10018568"/>
                <a:gd name="connsiteY37" fmla="*/ 184423 h 3076162"/>
                <a:gd name="connsiteX38" fmla="*/ 8684692 w 10018568"/>
                <a:gd name="connsiteY38" fmla="*/ 206807 h 3076162"/>
                <a:gd name="connsiteX39" fmla="*/ 8701881 w 10018568"/>
                <a:gd name="connsiteY39" fmla="*/ 206807 h 3076162"/>
                <a:gd name="connsiteX40" fmla="*/ 8735277 w 10018568"/>
                <a:gd name="connsiteY40" fmla="*/ 194467 h 3076162"/>
                <a:gd name="connsiteX41" fmla="*/ 8782915 w 10018568"/>
                <a:gd name="connsiteY41" fmla="*/ 188297 h 3076162"/>
                <a:gd name="connsiteX42" fmla="*/ 8812382 w 10018568"/>
                <a:gd name="connsiteY42" fmla="*/ 160318 h 3076162"/>
                <a:gd name="connsiteX43" fmla="*/ 8817293 w 10018568"/>
                <a:gd name="connsiteY43" fmla="*/ 190162 h 3076162"/>
                <a:gd name="connsiteX44" fmla="*/ 8865914 w 10018568"/>
                <a:gd name="connsiteY44" fmla="*/ 216420 h 3076162"/>
                <a:gd name="connsiteX45" fmla="*/ 8917482 w 10018568"/>
                <a:gd name="connsiteY45" fmla="*/ 207667 h 3076162"/>
                <a:gd name="connsiteX46" fmla="*/ 8949404 w 10018568"/>
                <a:gd name="connsiteY46" fmla="*/ 187723 h 3076162"/>
                <a:gd name="connsiteX47" fmla="*/ 9052048 w 10018568"/>
                <a:gd name="connsiteY47" fmla="*/ 143530 h 3076162"/>
                <a:gd name="connsiteX48" fmla="*/ 9162058 w 10018568"/>
                <a:gd name="connsiteY48" fmla="*/ 157878 h 3076162"/>
                <a:gd name="connsiteX49" fmla="*/ 9213626 w 10018568"/>
                <a:gd name="connsiteY49" fmla="*/ 166631 h 3076162"/>
                <a:gd name="connsiteX50" fmla="*/ 9250460 w 10018568"/>
                <a:gd name="connsiteY50" fmla="*/ 189445 h 3076162"/>
                <a:gd name="connsiteX51" fmla="*/ 9303991 w 10018568"/>
                <a:gd name="connsiteY51" fmla="*/ 148121 h 3076162"/>
                <a:gd name="connsiteX52" fmla="*/ 9322654 w 10018568"/>
                <a:gd name="connsiteY52" fmla="*/ 139943 h 3076162"/>
                <a:gd name="connsiteX53" fmla="*/ 9502894 w 10018568"/>
                <a:gd name="connsiteY53" fmla="*/ 95032 h 3076162"/>
                <a:gd name="connsiteX54" fmla="*/ 9561337 w 10018568"/>
                <a:gd name="connsiteY54" fmla="*/ 47538 h 3076162"/>
                <a:gd name="connsiteX55" fmla="*/ 9611431 w 10018568"/>
                <a:gd name="connsiteY55" fmla="*/ 19416 h 3076162"/>
                <a:gd name="connsiteX56" fmla="*/ 9679205 w 10018568"/>
                <a:gd name="connsiteY56" fmla="*/ 32616 h 3076162"/>
                <a:gd name="connsiteX57" fmla="*/ 9737649 w 10018568"/>
                <a:gd name="connsiteY57" fmla="*/ 33477 h 3076162"/>
                <a:gd name="connsiteX58" fmla="*/ 9745506 w 10018568"/>
                <a:gd name="connsiteY58" fmla="*/ 112968 h 3076162"/>
                <a:gd name="connsiteX59" fmla="*/ 9789216 w 10018568"/>
                <a:gd name="connsiteY59" fmla="*/ 113254 h 3076162"/>
                <a:gd name="connsiteX60" fmla="*/ 9814754 w 10018568"/>
                <a:gd name="connsiteY60" fmla="*/ 124303 h 3076162"/>
                <a:gd name="connsiteX61" fmla="*/ 9865339 w 10018568"/>
                <a:gd name="connsiteY61" fmla="*/ 131334 h 3076162"/>
                <a:gd name="connsiteX62" fmla="*/ 9983699 w 10018568"/>
                <a:gd name="connsiteY62" fmla="*/ 140086 h 3076162"/>
                <a:gd name="connsiteX63" fmla="*/ 10018568 w 10018568"/>
                <a:gd name="connsiteY63" fmla="*/ 128607 h 3076162"/>
                <a:gd name="connsiteX64" fmla="*/ 10018568 w 10018568"/>
                <a:gd name="connsiteY64" fmla="*/ 2975056 h 3076162"/>
                <a:gd name="connsiteX65" fmla="*/ 10007763 w 10018568"/>
                <a:gd name="connsiteY65" fmla="*/ 2970895 h 3076162"/>
                <a:gd name="connsiteX66" fmla="*/ 9880564 w 10018568"/>
                <a:gd name="connsiteY66" fmla="*/ 2981083 h 3076162"/>
                <a:gd name="connsiteX67" fmla="*/ 9797565 w 10018568"/>
                <a:gd name="connsiteY67" fmla="*/ 2980652 h 3076162"/>
                <a:gd name="connsiteX68" fmla="*/ 9703761 w 10018568"/>
                <a:gd name="connsiteY68" fmla="*/ 2973335 h 3076162"/>
                <a:gd name="connsiteX69" fmla="*/ 9675277 w 10018568"/>
                <a:gd name="connsiteY69" fmla="*/ 2952242 h 3076162"/>
                <a:gd name="connsiteX70" fmla="*/ 9587366 w 10018568"/>
                <a:gd name="connsiteY70" fmla="*/ 2949229 h 3076162"/>
                <a:gd name="connsiteX71" fmla="*/ 9533343 w 10018568"/>
                <a:gd name="connsiteY71" fmla="*/ 2945355 h 3076162"/>
                <a:gd name="connsiteX72" fmla="*/ 9441504 w 10018568"/>
                <a:gd name="connsiteY72" fmla="*/ 3040629 h 3076162"/>
                <a:gd name="connsiteX73" fmla="*/ 9414984 w 10018568"/>
                <a:gd name="connsiteY73" fmla="*/ 3043212 h 3076162"/>
                <a:gd name="connsiteX74" fmla="*/ 9408108 w 10018568"/>
                <a:gd name="connsiteY74" fmla="*/ 3045938 h 3076162"/>
                <a:gd name="connsiteX75" fmla="*/ 9322654 w 10018568"/>
                <a:gd name="connsiteY75" fmla="*/ 3032450 h 3076162"/>
                <a:gd name="connsiteX76" fmla="*/ 9303500 w 10018568"/>
                <a:gd name="connsiteY76" fmla="*/ 3015806 h 3076162"/>
                <a:gd name="connsiteX77" fmla="*/ 9232779 w 10018568"/>
                <a:gd name="connsiteY77" fmla="*/ 2984526 h 3076162"/>
                <a:gd name="connsiteX78" fmla="*/ 9226886 w 10018568"/>
                <a:gd name="connsiteY78" fmla="*/ 2971613 h 3076162"/>
                <a:gd name="connsiteX79" fmla="*/ 9163532 w 10018568"/>
                <a:gd name="connsiteY79" fmla="*/ 2961425 h 3076162"/>
                <a:gd name="connsiteX80" fmla="*/ 9039279 w 10018568"/>
                <a:gd name="connsiteY80" fmla="*/ 2948081 h 3076162"/>
                <a:gd name="connsiteX81" fmla="*/ 9035350 w 10018568"/>
                <a:gd name="connsiteY81" fmla="*/ 2949516 h 3076162"/>
                <a:gd name="connsiteX82" fmla="*/ 9016196 w 10018568"/>
                <a:gd name="connsiteY82" fmla="*/ 2955686 h 3076162"/>
                <a:gd name="connsiteX83" fmla="*/ 8949895 w 10018568"/>
                <a:gd name="connsiteY83" fmla="*/ 2993422 h 3076162"/>
                <a:gd name="connsiteX84" fmla="*/ 8848234 w 10018568"/>
                <a:gd name="connsiteY84" fmla="*/ 2996866 h 3076162"/>
                <a:gd name="connsiteX85" fmla="*/ 8763762 w 10018568"/>
                <a:gd name="connsiteY85" fmla="*/ 2963721 h 3076162"/>
                <a:gd name="connsiteX86" fmla="*/ 8702863 w 10018568"/>
                <a:gd name="connsiteY86" fmla="*/ 2964582 h 3076162"/>
                <a:gd name="connsiteX87" fmla="*/ 8655716 w 10018568"/>
                <a:gd name="connsiteY87" fmla="*/ 2979504 h 3076162"/>
                <a:gd name="connsiteX88" fmla="*/ 8501996 w 10018568"/>
                <a:gd name="connsiteY88" fmla="*/ 2981370 h 3076162"/>
                <a:gd name="connsiteX89" fmla="*/ 8441097 w 10018568"/>
                <a:gd name="connsiteY89" fmla="*/ 2919815 h 3076162"/>
                <a:gd name="connsiteX90" fmla="*/ 8256928 w 10018568"/>
                <a:gd name="connsiteY90" fmla="*/ 2965012 h 3076162"/>
                <a:gd name="connsiteX91" fmla="*/ 8260857 w 10018568"/>
                <a:gd name="connsiteY91" fmla="*/ 2897575 h 3076162"/>
                <a:gd name="connsiteX92" fmla="*/ 8243177 w 10018568"/>
                <a:gd name="connsiteY92" fmla="*/ 2905466 h 3076162"/>
                <a:gd name="connsiteX93" fmla="*/ 8155758 w 10018568"/>
                <a:gd name="connsiteY93" fmla="*/ 2906184 h 3076162"/>
                <a:gd name="connsiteX94" fmla="*/ 8035434 w 10018568"/>
                <a:gd name="connsiteY94" fmla="*/ 2852234 h 3076162"/>
                <a:gd name="connsiteX95" fmla="*/ 7967659 w 10018568"/>
                <a:gd name="connsiteY95" fmla="*/ 2914219 h 3076162"/>
                <a:gd name="connsiteX96" fmla="*/ 7722100 w 10018568"/>
                <a:gd name="connsiteY96" fmla="*/ 2980652 h 3076162"/>
                <a:gd name="connsiteX97" fmla="*/ 7629770 w 10018568"/>
                <a:gd name="connsiteY97" fmla="*/ 2991844 h 3076162"/>
                <a:gd name="connsiteX98" fmla="*/ 7545298 w 10018568"/>
                <a:gd name="connsiteY98" fmla="*/ 3028576 h 3076162"/>
                <a:gd name="connsiteX99" fmla="*/ 7478506 w 10018568"/>
                <a:gd name="connsiteY99" fmla="*/ 3048090 h 3076162"/>
                <a:gd name="connsiteX100" fmla="*/ 7367022 w 10018568"/>
                <a:gd name="connsiteY100" fmla="*/ 3068608 h 3076162"/>
                <a:gd name="connsiteX101" fmla="*/ 7337555 w 10018568"/>
                <a:gd name="connsiteY101" fmla="*/ 3044646 h 3076162"/>
                <a:gd name="connsiteX102" fmla="*/ 7260450 w 10018568"/>
                <a:gd name="connsiteY102" fmla="*/ 2968026 h 3076162"/>
                <a:gd name="connsiteX103" fmla="*/ 7172048 w 10018568"/>
                <a:gd name="connsiteY103" fmla="*/ 2905466 h 3076162"/>
                <a:gd name="connsiteX104" fmla="*/ 6972654 w 10018568"/>
                <a:gd name="connsiteY104" fmla="*/ 2817941 h 3076162"/>
                <a:gd name="connsiteX105" fmla="*/ 6880816 w 10018568"/>
                <a:gd name="connsiteY105" fmla="*/ 2834872 h 3076162"/>
                <a:gd name="connsiteX106" fmla="*/ 6753124 w 10018568"/>
                <a:gd name="connsiteY106" fmla="*/ 2840755 h 3076162"/>
                <a:gd name="connsiteX107" fmla="*/ 6681422 w 10018568"/>
                <a:gd name="connsiteY107" fmla="*/ 2871174 h 3076162"/>
                <a:gd name="connsiteX108" fmla="*/ 6597440 w 10018568"/>
                <a:gd name="connsiteY108" fmla="*/ 2853955 h 3076162"/>
                <a:gd name="connsiteX109" fmla="*/ 6476626 w 10018568"/>
                <a:gd name="connsiteY109" fmla="*/ 2882796 h 3076162"/>
                <a:gd name="connsiteX110" fmla="*/ 6381840 w 10018568"/>
                <a:gd name="connsiteY110" fmla="*/ 2885522 h 3076162"/>
                <a:gd name="connsiteX111" fmla="*/ 6276249 w 10018568"/>
                <a:gd name="connsiteY111" fmla="*/ 2883370 h 3076162"/>
                <a:gd name="connsiteX112" fmla="*/ 6250220 w 10018568"/>
                <a:gd name="connsiteY112" fmla="*/ 2830137 h 3076162"/>
                <a:gd name="connsiteX113" fmla="*/ 6172623 w 10018568"/>
                <a:gd name="connsiteY113" fmla="*/ 2798427 h 3076162"/>
                <a:gd name="connsiteX114" fmla="*/ 6069980 w 10018568"/>
                <a:gd name="connsiteY114" fmla="*/ 2787809 h 3076162"/>
                <a:gd name="connsiteX115" fmla="*/ 5939342 w 10018568"/>
                <a:gd name="connsiteY115" fmla="*/ 2744620 h 3076162"/>
                <a:gd name="connsiteX116" fmla="*/ 5947200 w 10018568"/>
                <a:gd name="connsiteY116" fmla="*/ 2822963 h 3076162"/>
                <a:gd name="connsiteX117" fmla="*/ 5915278 w 10018568"/>
                <a:gd name="connsiteY117" fmla="*/ 2849507 h 3076162"/>
                <a:gd name="connsiteX118" fmla="*/ 5901526 w 10018568"/>
                <a:gd name="connsiteY118" fmla="*/ 2875622 h 3076162"/>
                <a:gd name="connsiteX119" fmla="*/ 5772362 w 10018568"/>
                <a:gd name="connsiteY119" fmla="*/ 2963147 h 3076162"/>
                <a:gd name="connsiteX120" fmla="*/ 5648109 w 10018568"/>
                <a:gd name="connsiteY120" fmla="*/ 2868160 h 3076162"/>
                <a:gd name="connsiteX121" fmla="*/ 5530241 w 10018568"/>
                <a:gd name="connsiteY121" fmla="*/ 2876913 h 3076162"/>
                <a:gd name="connsiteX122" fmla="*/ 5469343 w 10018568"/>
                <a:gd name="connsiteY122" fmla="*/ 2919241 h 3076162"/>
                <a:gd name="connsiteX123" fmla="*/ 5383397 w 10018568"/>
                <a:gd name="connsiteY123" fmla="*/ 2924406 h 3076162"/>
                <a:gd name="connsiteX124" fmla="*/ 5276824 w 10018568"/>
                <a:gd name="connsiteY124" fmla="*/ 2900444 h 3076162"/>
                <a:gd name="connsiteX125" fmla="*/ 5141767 w 10018568"/>
                <a:gd name="connsiteY125" fmla="*/ 2936316 h 3076162"/>
                <a:gd name="connsiteX126" fmla="*/ 5091673 w 10018568"/>
                <a:gd name="connsiteY126" fmla="*/ 2966017 h 3076162"/>
                <a:gd name="connsiteX127" fmla="*/ 5013585 w 10018568"/>
                <a:gd name="connsiteY127" fmla="*/ 2964008 h 3076162"/>
                <a:gd name="connsiteX128" fmla="*/ 4914379 w 10018568"/>
                <a:gd name="connsiteY128" fmla="*/ 3014371 h 3076162"/>
                <a:gd name="connsiteX129" fmla="*/ 4837274 w 10018568"/>
                <a:gd name="connsiteY129" fmla="*/ 3044646 h 3076162"/>
                <a:gd name="connsiteX130" fmla="*/ 4748873 w 10018568"/>
                <a:gd name="connsiteY130" fmla="*/ 2997440 h 3076162"/>
                <a:gd name="connsiteX131" fmla="*/ 4632478 w 10018568"/>
                <a:gd name="connsiteY131" fmla="*/ 2892840 h 3076162"/>
                <a:gd name="connsiteX132" fmla="*/ 4486616 w 10018568"/>
                <a:gd name="connsiteY132" fmla="*/ 2869739 h 3076162"/>
                <a:gd name="connsiteX133" fmla="*/ 4396250 w 10018568"/>
                <a:gd name="connsiteY133" fmla="*/ 2866295 h 3076162"/>
                <a:gd name="connsiteX134" fmla="*/ 4322582 w 10018568"/>
                <a:gd name="connsiteY134" fmla="*/ 2853238 h 3076162"/>
                <a:gd name="connsiteX135" fmla="*/ 4279364 w 10018568"/>
                <a:gd name="connsiteY135" fmla="*/ 2815071 h 3076162"/>
                <a:gd name="connsiteX136" fmla="*/ 4219447 w 10018568"/>
                <a:gd name="connsiteY136" fmla="*/ 2806318 h 3076162"/>
                <a:gd name="connsiteX137" fmla="*/ 4110419 w 10018568"/>
                <a:gd name="connsiteY137" fmla="*/ 2806462 h 3076162"/>
                <a:gd name="connsiteX138" fmla="*/ 3974871 w 10018568"/>
                <a:gd name="connsiteY138" fmla="*/ 2807610 h 3076162"/>
                <a:gd name="connsiteX139" fmla="*/ 3878611 w 10018568"/>
                <a:gd name="connsiteY139" fmla="*/ 2727115 h 3076162"/>
                <a:gd name="connsiteX140" fmla="*/ 3694933 w 10018568"/>
                <a:gd name="connsiteY140" fmla="*/ 2829133 h 3076162"/>
                <a:gd name="connsiteX141" fmla="*/ 3574609 w 10018568"/>
                <a:gd name="connsiteY141" fmla="*/ 2838746 h 3076162"/>
                <a:gd name="connsiteX142" fmla="*/ 3465582 w 10018568"/>
                <a:gd name="connsiteY142" fmla="*/ 2927276 h 3076162"/>
                <a:gd name="connsiteX143" fmla="*/ 3213638 w 10018568"/>
                <a:gd name="connsiteY143" fmla="*/ 2920102 h 3076162"/>
                <a:gd name="connsiteX144" fmla="*/ 2986741 w 10018568"/>
                <a:gd name="connsiteY144" fmla="*/ 2937176 h 3076162"/>
                <a:gd name="connsiteX145" fmla="*/ 2924370 w 10018568"/>
                <a:gd name="connsiteY145" fmla="*/ 2900731 h 3076162"/>
                <a:gd name="connsiteX146" fmla="*/ 2791767 w 10018568"/>
                <a:gd name="connsiteY146" fmla="*/ 2904749 h 3076162"/>
                <a:gd name="connsiteX147" fmla="*/ 2739694 w 10018568"/>
                <a:gd name="connsiteY147" fmla="*/ 2933199 h 3076162"/>
                <a:gd name="connsiteX148" fmla="*/ 2720737 w 10018568"/>
                <a:gd name="connsiteY148" fmla="*/ 2927758 h 3076162"/>
                <a:gd name="connsiteX149" fmla="*/ 2722274 w 10018568"/>
                <a:gd name="connsiteY149" fmla="*/ 2891728 h 3076162"/>
                <a:gd name="connsiteX150" fmla="*/ 2704840 w 10018568"/>
                <a:gd name="connsiteY150" fmla="*/ 2862851 h 3076162"/>
                <a:gd name="connsiteX151" fmla="*/ 2703857 w 10018568"/>
                <a:gd name="connsiteY151" fmla="*/ 2862421 h 3076162"/>
                <a:gd name="connsiteX152" fmla="*/ 2705331 w 10018568"/>
                <a:gd name="connsiteY152" fmla="*/ 2837311 h 3076162"/>
                <a:gd name="connsiteX153" fmla="*/ 2689615 w 10018568"/>
                <a:gd name="connsiteY153" fmla="*/ 2772743 h 3076162"/>
                <a:gd name="connsiteX154" fmla="*/ 2551611 w 10018568"/>
                <a:gd name="connsiteY154" fmla="*/ 2773891 h 3076162"/>
                <a:gd name="connsiteX155" fmla="*/ 2480890 w 10018568"/>
                <a:gd name="connsiteY155" fmla="*/ 2785944 h 3076162"/>
                <a:gd name="connsiteX156" fmla="*/ 2452405 w 10018568"/>
                <a:gd name="connsiteY156" fmla="*/ 2838459 h 3076162"/>
                <a:gd name="connsiteX157" fmla="*/ 2365969 w 10018568"/>
                <a:gd name="connsiteY157" fmla="*/ 2853094 h 3076162"/>
                <a:gd name="connsiteX158" fmla="*/ 2310963 w 10018568"/>
                <a:gd name="connsiteY158" fmla="*/ 2854242 h 3076162"/>
                <a:gd name="connsiteX159" fmla="*/ 2282478 w 10018568"/>
                <a:gd name="connsiteY159" fmla="*/ 2820667 h 3076162"/>
                <a:gd name="connsiteX160" fmla="*/ 2232384 w 10018568"/>
                <a:gd name="connsiteY160" fmla="*/ 2825832 h 3076162"/>
                <a:gd name="connsiteX161" fmla="*/ 2138580 w 10018568"/>
                <a:gd name="connsiteY161" fmla="*/ 2837168 h 3076162"/>
                <a:gd name="connsiteX162" fmla="*/ 2091433 w 10018568"/>
                <a:gd name="connsiteY162" fmla="*/ 2840037 h 3076162"/>
                <a:gd name="connsiteX163" fmla="*/ 2046250 w 10018568"/>
                <a:gd name="connsiteY163" fmla="*/ 2870169 h 3076162"/>
                <a:gd name="connsiteX164" fmla="*/ 1934276 w 10018568"/>
                <a:gd name="connsiteY164" fmla="*/ 2869595 h 3076162"/>
                <a:gd name="connsiteX165" fmla="*/ 1906773 w 10018568"/>
                <a:gd name="connsiteY165" fmla="*/ 2856682 h 3076162"/>
                <a:gd name="connsiteX166" fmla="*/ 1829667 w 10018568"/>
                <a:gd name="connsiteY166" fmla="*/ 2852951 h 3076162"/>
                <a:gd name="connsiteX167" fmla="*/ 1758946 w 10018568"/>
                <a:gd name="connsiteY167" fmla="*/ 2855390 h 3076162"/>
                <a:gd name="connsiteX168" fmla="*/ 1721130 w 10018568"/>
                <a:gd name="connsiteY168" fmla="*/ 2898292 h 3076162"/>
                <a:gd name="connsiteX169" fmla="*/ 1572813 w 10018568"/>
                <a:gd name="connsiteY169" fmla="*/ 2904175 h 3076162"/>
                <a:gd name="connsiteX170" fmla="*/ 1504547 w 10018568"/>
                <a:gd name="connsiteY170" fmla="*/ 2960851 h 3076162"/>
                <a:gd name="connsiteX171" fmla="*/ 1461820 w 10018568"/>
                <a:gd name="connsiteY171" fmla="*/ 2979074 h 3076162"/>
                <a:gd name="connsiteX172" fmla="*/ 1452980 w 10018568"/>
                <a:gd name="connsiteY172" fmla="*/ 3011071 h 3076162"/>
                <a:gd name="connsiteX173" fmla="*/ 1398466 w 10018568"/>
                <a:gd name="connsiteY173" fmla="*/ 3059282 h 3076162"/>
                <a:gd name="connsiteX174" fmla="*/ 1300242 w 10018568"/>
                <a:gd name="connsiteY174" fmla="*/ 3056125 h 3076162"/>
                <a:gd name="connsiteX175" fmla="*/ 1154871 w 10018568"/>
                <a:gd name="connsiteY175" fmla="*/ 2969747 h 3076162"/>
                <a:gd name="connsiteX176" fmla="*/ 1027672 w 10018568"/>
                <a:gd name="connsiteY176" fmla="*/ 2980078 h 3076162"/>
                <a:gd name="connsiteX177" fmla="*/ 945164 w 10018568"/>
                <a:gd name="connsiteY177" fmla="*/ 2979648 h 3076162"/>
                <a:gd name="connsiteX178" fmla="*/ 851360 w 10018568"/>
                <a:gd name="connsiteY178" fmla="*/ 2972330 h 3076162"/>
                <a:gd name="connsiteX179" fmla="*/ 822876 w 10018568"/>
                <a:gd name="connsiteY179" fmla="*/ 2951094 h 3076162"/>
                <a:gd name="connsiteX180" fmla="*/ 734474 w 10018568"/>
                <a:gd name="connsiteY180" fmla="*/ 2948081 h 3076162"/>
                <a:gd name="connsiteX181" fmla="*/ 626920 w 10018568"/>
                <a:gd name="connsiteY181" fmla="*/ 2949660 h 3076162"/>
                <a:gd name="connsiteX182" fmla="*/ 555216 w 10018568"/>
                <a:gd name="connsiteY182" fmla="*/ 3045077 h 3076162"/>
                <a:gd name="connsiteX183" fmla="*/ 469762 w 10018568"/>
                <a:gd name="connsiteY183" fmla="*/ 3031589 h 3076162"/>
                <a:gd name="connsiteX184" fmla="*/ 450608 w 10018568"/>
                <a:gd name="connsiteY184" fmla="*/ 3014945 h 3076162"/>
                <a:gd name="connsiteX185" fmla="*/ 380378 w 10018568"/>
                <a:gd name="connsiteY185" fmla="*/ 2983666 h 3076162"/>
                <a:gd name="connsiteX186" fmla="*/ 371047 w 10018568"/>
                <a:gd name="connsiteY186" fmla="*/ 2964439 h 3076162"/>
                <a:gd name="connsiteX187" fmla="*/ 269385 w 10018568"/>
                <a:gd name="connsiteY187" fmla="*/ 2918954 h 3076162"/>
                <a:gd name="connsiteX188" fmla="*/ 182949 w 10018568"/>
                <a:gd name="connsiteY188" fmla="*/ 2948655 h 3076162"/>
                <a:gd name="connsiteX189" fmla="*/ 102406 w 10018568"/>
                <a:gd name="connsiteY189" fmla="*/ 2960421 h 3076162"/>
                <a:gd name="connsiteX190" fmla="*/ 82761 w 10018568"/>
                <a:gd name="connsiteY190" fmla="*/ 2947364 h 3076162"/>
                <a:gd name="connsiteX191" fmla="*/ 14495 w 10018568"/>
                <a:gd name="connsiteY191" fmla="*/ 2948225 h 3076162"/>
                <a:gd name="connsiteX192" fmla="*/ 0 w 10018568"/>
                <a:gd name="connsiteY192" fmla="*/ 2947251 h 3076162"/>
                <a:gd name="connsiteX193" fmla="*/ 599705 w 10018568"/>
                <a:gd name="connsiteY193" fmla="*/ 105422 h 3076162"/>
                <a:gd name="connsiteX194" fmla="*/ 650493 w 10018568"/>
                <a:gd name="connsiteY194" fmla="*/ 94602 h 3076162"/>
                <a:gd name="connsiteX195" fmla="*/ 708445 w 10018568"/>
                <a:gd name="connsiteY195" fmla="*/ 47108 h 3076162"/>
                <a:gd name="connsiteX196" fmla="*/ 758539 w 10018568"/>
                <a:gd name="connsiteY196" fmla="*/ 18985 h 3076162"/>
                <a:gd name="connsiteX197" fmla="*/ 826313 w 10018568"/>
                <a:gd name="connsiteY197" fmla="*/ 32042 h 3076162"/>
                <a:gd name="connsiteX198" fmla="*/ 885248 w 10018568"/>
                <a:gd name="connsiteY198" fmla="*/ 32903 h 3076162"/>
                <a:gd name="connsiteX199" fmla="*/ 892614 w 10018568"/>
                <a:gd name="connsiteY199" fmla="*/ 112537 h 3076162"/>
                <a:gd name="connsiteX200" fmla="*/ 936324 w 10018568"/>
                <a:gd name="connsiteY200" fmla="*/ 112681 h 3076162"/>
                <a:gd name="connsiteX201" fmla="*/ 961862 w 10018568"/>
                <a:gd name="connsiteY201" fmla="*/ 123729 h 3076162"/>
                <a:gd name="connsiteX202" fmla="*/ 1012447 w 10018568"/>
                <a:gd name="connsiteY202" fmla="*/ 130760 h 3076162"/>
                <a:gd name="connsiteX203" fmla="*/ 1130807 w 10018568"/>
                <a:gd name="connsiteY203" fmla="*/ 139512 h 3076162"/>
                <a:gd name="connsiteX204" fmla="*/ 1232468 w 10018568"/>
                <a:gd name="connsiteY204" fmla="*/ 95606 h 3076162"/>
                <a:gd name="connsiteX205" fmla="*/ 1325780 w 10018568"/>
                <a:gd name="connsiteY205" fmla="*/ 48830 h 3076162"/>
                <a:gd name="connsiteX206" fmla="*/ 1477045 w 10018568"/>
                <a:gd name="connsiteY206" fmla="*/ 64039 h 3076162"/>
                <a:gd name="connsiteX207" fmla="*/ 1589020 w 10018568"/>
                <a:gd name="connsiteY207" fmla="*/ 66622 h 3076162"/>
                <a:gd name="connsiteX208" fmla="*/ 1629782 w 10018568"/>
                <a:gd name="connsiteY208" fmla="*/ 96323 h 3076162"/>
                <a:gd name="connsiteX209" fmla="*/ 1686261 w 10018568"/>
                <a:gd name="connsiteY209" fmla="*/ 99193 h 3076162"/>
                <a:gd name="connsiteX210" fmla="*/ 1767295 w 10018568"/>
                <a:gd name="connsiteY210" fmla="*/ 143386 h 3076162"/>
                <a:gd name="connsiteX211" fmla="*/ 1826230 w 10018568"/>
                <a:gd name="connsiteY211" fmla="*/ 162183 h 3076162"/>
                <a:gd name="connsiteX212" fmla="*/ 1866501 w 10018568"/>
                <a:gd name="connsiteY212" fmla="*/ 191597 h 3076162"/>
                <a:gd name="connsiteX213" fmla="*/ 2009908 w 10018568"/>
                <a:gd name="connsiteY213" fmla="*/ 190880 h 3076162"/>
                <a:gd name="connsiteX214" fmla="*/ 2180325 w 10018568"/>
                <a:gd name="connsiteY214" fmla="*/ 189732 h 3076162"/>
                <a:gd name="connsiteX215" fmla="*/ 2290336 w 10018568"/>
                <a:gd name="connsiteY215" fmla="*/ 253009 h 3076162"/>
                <a:gd name="connsiteX216" fmla="*/ 2511830 w 10018568"/>
                <a:gd name="connsiteY216" fmla="*/ 206233 h 3076162"/>
                <a:gd name="connsiteX217" fmla="*/ 2576167 w 10018568"/>
                <a:gd name="connsiteY217" fmla="*/ 146973 h 3076162"/>
                <a:gd name="connsiteX218" fmla="*/ 2679301 w 10018568"/>
                <a:gd name="connsiteY218" fmla="*/ 142095 h 3076162"/>
                <a:gd name="connsiteX219" fmla="*/ 2730378 w 10018568"/>
                <a:gd name="connsiteY219" fmla="*/ 127029 h 3076162"/>
                <a:gd name="connsiteX220" fmla="*/ 2797661 w 10018568"/>
                <a:gd name="connsiteY220" fmla="*/ 126312 h 3076162"/>
                <a:gd name="connsiteX221" fmla="*/ 2864453 w 10018568"/>
                <a:gd name="connsiteY221" fmla="*/ 111102 h 3076162"/>
                <a:gd name="connsiteX222" fmla="*/ 2979374 w 10018568"/>
                <a:gd name="connsiteY222" fmla="*/ 171079 h 3076162"/>
                <a:gd name="connsiteX223" fmla="*/ 3094296 w 10018568"/>
                <a:gd name="connsiteY223" fmla="*/ 207524 h 3076162"/>
                <a:gd name="connsiteX224" fmla="*/ 3203815 w 10018568"/>
                <a:gd name="connsiteY224" fmla="*/ 142812 h 3076162"/>
                <a:gd name="connsiteX225" fmla="*/ 3305477 w 10018568"/>
                <a:gd name="connsiteY225" fmla="*/ 159887 h 3076162"/>
                <a:gd name="connsiteX226" fmla="*/ 3416470 w 10018568"/>
                <a:gd name="connsiteY226" fmla="*/ 139943 h 3076162"/>
                <a:gd name="connsiteX227" fmla="*/ 3499959 w 10018568"/>
                <a:gd name="connsiteY227" fmla="*/ 78675 h 3076162"/>
                <a:gd name="connsiteX228" fmla="*/ 3614881 w 10018568"/>
                <a:gd name="connsiteY228" fmla="*/ 163905 h 3076162"/>
                <a:gd name="connsiteX229" fmla="*/ 3830974 w 10018568"/>
                <a:gd name="connsiteY229" fmla="*/ 175240 h 3076162"/>
                <a:gd name="connsiteX230" fmla="*/ 3889907 w 10018568"/>
                <a:gd name="connsiteY230" fmla="*/ 172514 h 3076162"/>
                <a:gd name="connsiteX231" fmla="*/ 3949332 w 10018568"/>
                <a:gd name="connsiteY231" fmla="*/ 142812 h 3076162"/>
                <a:gd name="connsiteX232" fmla="*/ 4077023 w 10018568"/>
                <a:gd name="connsiteY232" fmla="*/ 159313 h 3076162"/>
                <a:gd name="connsiteX233" fmla="*/ 4253826 w 10018568"/>
                <a:gd name="connsiteY233" fmla="*/ 239091 h 3076162"/>
                <a:gd name="connsiteX234" fmla="*/ 4331422 w 10018568"/>
                <a:gd name="connsiteY234" fmla="*/ 238086 h 3076162"/>
                <a:gd name="connsiteX235" fmla="*/ 4374150 w 10018568"/>
                <a:gd name="connsiteY235" fmla="*/ 253152 h 3076162"/>
                <a:gd name="connsiteX236" fmla="*/ 4434066 w 10018568"/>
                <a:gd name="connsiteY236" fmla="*/ 193462 h 3076162"/>
                <a:gd name="connsiteX237" fmla="*/ 4583857 w 10018568"/>
                <a:gd name="connsiteY237" fmla="*/ 191023 h 3076162"/>
                <a:gd name="connsiteX238" fmla="*/ 4689938 w 10018568"/>
                <a:gd name="connsiteY238" fmla="*/ 147834 h 3076162"/>
                <a:gd name="connsiteX239" fmla="*/ 4721861 w 10018568"/>
                <a:gd name="connsiteY239" fmla="*/ 98045 h 3076162"/>
                <a:gd name="connsiteX240" fmla="*/ 4803878 w 10018568"/>
                <a:gd name="connsiteY240" fmla="*/ 116268 h 3076162"/>
                <a:gd name="connsiteX241" fmla="*/ 4872143 w 10018568"/>
                <a:gd name="connsiteY241" fmla="*/ 128751 h 3076162"/>
                <a:gd name="connsiteX242" fmla="*/ 4912906 w 10018568"/>
                <a:gd name="connsiteY242" fmla="*/ 96754 h 3076162"/>
                <a:gd name="connsiteX243" fmla="*/ 5040597 w 10018568"/>
                <a:gd name="connsiteY243" fmla="*/ 95176 h 3076162"/>
                <a:gd name="connsiteX244" fmla="*/ 5108371 w 10018568"/>
                <a:gd name="connsiteY244" fmla="*/ 124303 h 3076162"/>
                <a:gd name="connsiteX245" fmla="*/ 5176145 w 10018568"/>
                <a:gd name="connsiteY245" fmla="*/ 127603 h 3076162"/>
                <a:gd name="connsiteX246" fmla="*/ 5306783 w 10018568"/>
                <a:gd name="connsiteY246" fmla="*/ 112107 h 3076162"/>
                <a:gd name="connsiteX247" fmla="*/ 5433491 w 10018568"/>
                <a:gd name="connsiteY247" fmla="*/ 50982 h 3076162"/>
                <a:gd name="connsiteX248" fmla="*/ 5476218 w 10018568"/>
                <a:gd name="connsiteY248" fmla="*/ 28025 h 3076162"/>
                <a:gd name="connsiteX249" fmla="*/ 5531715 w 10018568"/>
                <a:gd name="connsiteY249" fmla="*/ 16546 h 3076162"/>
                <a:gd name="connsiteX250" fmla="*/ 5582300 w 10018568"/>
                <a:gd name="connsiteY250" fmla="*/ 16259 h 3076162"/>
                <a:gd name="connsiteX251" fmla="*/ 5653512 w 10018568"/>
                <a:gd name="connsiteY251" fmla="*/ 33334 h 3076162"/>
                <a:gd name="connsiteX252" fmla="*/ 5735528 w 10018568"/>
                <a:gd name="connsiteY252" fmla="*/ 33334 h 3076162"/>
                <a:gd name="connsiteX253" fmla="*/ 5764013 w 10018568"/>
                <a:gd name="connsiteY253" fmla="*/ 12241 h 3076162"/>
                <a:gd name="connsiteX254" fmla="*/ 5797194 w 10018568"/>
                <a:gd name="connsiteY254" fmla="*/ 1090 h 307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0018568" h="3076162">
                  <a:moveTo>
                    <a:pt x="2720555" y="2927706"/>
                  </a:moveTo>
                  <a:lnTo>
                    <a:pt x="2720737" y="2927758"/>
                  </a:lnTo>
                  <a:lnTo>
                    <a:pt x="2720555" y="2932011"/>
                  </a:lnTo>
                  <a:close/>
                  <a:moveTo>
                    <a:pt x="5797194" y="1090"/>
                  </a:moveTo>
                  <a:cubicBezTo>
                    <a:pt x="5829240" y="-3793"/>
                    <a:pt x="5858799" y="8475"/>
                    <a:pt x="5894160" y="23003"/>
                  </a:cubicBezTo>
                  <a:cubicBezTo>
                    <a:pt x="5936396" y="40651"/>
                    <a:pt x="5963898" y="53278"/>
                    <a:pt x="6001223" y="80397"/>
                  </a:cubicBezTo>
                  <a:cubicBezTo>
                    <a:pt x="6030199" y="101489"/>
                    <a:pt x="6050335" y="103928"/>
                    <a:pt x="6086186" y="115120"/>
                  </a:cubicBezTo>
                  <a:cubicBezTo>
                    <a:pt x="6121547" y="126312"/>
                    <a:pt x="6133825" y="143817"/>
                    <a:pt x="6174588" y="143386"/>
                  </a:cubicBezTo>
                  <a:cubicBezTo>
                    <a:pt x="6216332" y="142812"/>
                    <a:pt x="6267900" y="151421"/>
                    <a:pt x="6307190" y="140660"/>
                  </a:cubicBezTo>
                  <a:cubicBezTo>
                    <a:pt x="6309645" y="131907"/>
                    <a:pt x="6311118" y="123011"/>
                    <a:pt x="6312592" y="114259"/>
                  </a:cubicBezTo>
                  <a:cubicBezTo>
                    <a:pt x="6338621" y="102493"/>
                    <a:pt x="6415236" y="107515"/>
                    <a:pt x="6446176" y="111246"/>
                  </a:cubicBezTo>
                  <a:cubicBezTo>
                    <a:pt x="6474661" y="114833"/>
                    <a:pt x="6500199" y="124016"/>
                    <a:pt x="6530157" y="130903"/>
                  </a:cubicBezTo>
                  <a:cubicBezTo>
                    <a:pt x="6570429" y="140230"/>
                    <a:pt x="6595476" y="147260"/>
                    <a:pt x="6638694" y="139799"/>
                  </a:cubicBezTo>
                  <a:cubicBezTo>
                    <a:pt x="6672582" y="134060"/>
                    <a:pt x="6746740" y="102924"/>
                    <a:pt x="6772278" y="122581"/>
                  </a:cubicBezTo>
                  <a:cubicBezTo>
                    <a:pt x="6799290" y="143673"/>
                    <a:pt x="6765402" y="186719"/>
                    <a:pt x="6786520" y="204511"/>
                  </a:cubicBezTo>
                  <a:cubicBezTo>
                    <a:pt x="6798308" y="214268"/>
                    <a:pt x="6821390" y="205228"/>
                    <a:pt x="6835142" y="206376"/>
                  </a:cubicBezTo>
                  <a:cubicBezTo>
                    <a:pt x="6855277" y="208241"/>
                    <a:pt x="6857733" y="213981"/>
                    <a:pt x="6872466" y="218716"/>
                  </a:cubicBezTo>
                  <a:cubicBezTo>
                    <a:pt x="6887691" y="223738"/>
                    <a:pt x="6913229" y="237799"/>
                    <a:pt x="6927962" y="236364"/>
                  </a:cubicBezTo>
                  <a:cubicBezTo>
                    <a:pt x="6949080" y="234356"/>
                    <a:pt x="6957921" y="213263"/>
                    <a:pt x="6978548" y="207524"/>
                  </a:cubicBezTo>
                  <a:cubicBezTo>
                    <a:pt x="7015873" y="197337"/>
                    <a:pt x="7044848" y="215416"/>
                    <a:pt x="7080700" y="191597"/>
                  </a:cubicBezTo>
                  <a:cubicBezTo>
                    <a:pt x="7096907" y="180979"/>
                    <a:pt x="7103783" y="164479"/>
                    <a:pt x="7120972" y="158022"/>
                  </a:cubicBezTo>
                  <a:cubicBezTo>
                    <a:pt x="7138161" y="151708"/>
                    <a:pt x="7172540" y="159313"/>
                    <a:pt x="7190711" y="159313"/>
                  </a:cubicBezTo>
                  <a:cubicBezTo>
                    <a:pt x="7229018" y="159457"/>
                    <a:pt x="7275674" y="168066"/>
                    <a:pt x="7309562" y="148121"/>
                  </a:cubicBezTo>
                  <a:cubicBezTo>
                    <a:pt x="7332152" y="135064"/>
                    <a:pt x="7356708" y="109954"/>
                    <a:pt x="7376354" y="92449"/>
                  </a:cubicBezTo>
                  <a:cubicBezTo>
                    <a:pt x="7398945" y="72505"/>
                    <a:pt x="7411714" y="36347"/>
                    <a:pt x="7443636" y="30894"/>
                  </a:cubicBezTo>
                  <a:cubicBezTo>
                    <a:pt x="7478015" y="25155"/>
                    <a:pt x="7508955" y="53135"/>
                    <a:pt x="7546280" y="48686"/>
                  </a:cubicBezTo>
                  <a:cubicBezTo>
                    <a:pt x="7583114" y="44238"/>
                    <a:pt x="7592446" y="31181"/>
                    <a:pt x="7630262" y="40364"/>
                  </a:cubicBezTo>
                  <a:cubicBezTo>
                    <a:pt x="7677900" y="52274"/>
                    <a:pt x="7787419" y="39503"/>
                    <a:pt x="7816395" y="89580"/>
                  </a:cubicBezTo>
                  <a:cubicBezTo>
                    <a:pt x="7828673" y="76236"/>
                    <a:pt x="7847335" y="49547"/>
                    <a:pt x="7866489" y="46678"/>
                  </a:cubicBezTo>
                  <a:cubicBezTo>
                    <a:pt x="7904796" y="41082"/>
                    <a:pt x="7907743" y="74514"/>
                    <a:pt x="7921985" y="92162"/>
                  </a:cubicBezTo>
                  <a:cubicBezTo>
                    <a:pt x="7954399" y="134777"/>
                    <a:pt x="8039363" y="122581"/>
                    <a:pt x="8039363" y="188441"/>
                  </a:cubicBezTo>
                  <a:cubicBezTo>
                    <a:pt x="8056061" y="194036"/>
                    <a:pt x="8069812" y="187723"/>
                    <a:pt x="8086510" y="189588"/>
                  </a:cubicBezTo>
                  <a:cubicBezTo>
                    <a:pt x="8111066" y="192315"/>
                    <a:pt x="8131693" y="205659"/>
                    <a:pt x="8152811" y="217137"/>
                  </a:cubicBezTo>
                  <a:cubicBezTo>
                    <a:pt x="8155266" y="209389"/>
                    <a:pt x="8156740" y="201785"/>
                    <a:pt x="8157722" y="193893"/>
                  </a:cubicBezTo>
                  <a:cubicBezTo>
                    <a:pt x="8185716" y="183132"/>
                    <a:pt x="8236301" y="190880"/>
                    <a:pt x="8266259" y="190880"/>
                  </a:cubicBezTo>
                  <a:cubicBezTo>
                    <a:pt x="8305549" y="190880"/>
                    <a:pt x="8344347" y="190880"/>
                    <a:pt x="8383145" y="190880"/>
                  </a:cubicBezTo>
                  <a:cubicBezTo>
                    <a:pt x="8430784" y="190880"/>
                    <a:pt x="8489718" y="183706"/>
                    <a:pt x="8540303" y="187436"/>
                  </a:cubicBezTo>
                  <a:cubicBezTo>
                    <a:pt x="8571243" y="179544"/>
                    <a:pt x="8590888" y="167922"/>
                    <a:pt x="8629686" y="184423"/>
                  </a:cubicBezTo>
                  <a:cubicBezTo>
                    <a:pt x="8650804" y="193319"/>
                    <a:pt x="8664065" y="204367"/>
                    <a:pt x="8684692" y="206807"/>
                  </a:cubicBezTo>
                  <a:cubicBezTo>
                    <a:pt x="8690585" y="206807"/>
                    <a:pt x="8695987" y="206807"/>
                    <a:pt x="8701881" y="206807"/>
                  </a:cubicBezTo>
                  <a:cubicBezTo>
                    <a:pt x="8716123" y="204511"/>
                    <a:pt x="8722999" y="198054"/>
                    <a:pt x="8735277" y="194467"/>
                  </a:cubicBezTo>
                  <a:cubicBezTo>
                    <a:pt x="8750993" y="189732"/>
                    <a:pt x="8768673" y="195902"/>
                    <a:pt x="8782915" y="188297"/>
                  </a:cubicBezTo>
                  <a:cubicBezTo>
                    <a:pt x="8798140" y="180549"/>
                    <a:pt x="8795684" y="163905"/>
                    <a:pt x="8812382" y="160318"/>
                  </a:cubicBezTo>
                  <a:cubicBezTo>
                    <a:pt x="8816311" y="169070"/>
                    <a:pt x="8816802" y="179688"/>
                    <a:pt x="8817293" y="190162"/>
                  </a:cubicBezTo>
                  <a:cubicBezTo>
                    <a:pt x="8840376" y="188154"/>
                    <a:pt x="8860021" y="192602"/>
                    <a:pt x="8865914" y="216420"/>
                  </a:cubicBezTo>
                  <a:cubicBezTo>
                    <a:pt x="8879665" y="198054"/>
                    <a:pt x="8898328" y="212259"/>
                    <a:pt x="8917482" y="207667"/>
                  </a:cubicBezTo>
                  <a:cubicBezTo>
                    <a:pt x="8930742" y="204511"/>
                    <a:pt x="8938600" y="195328"/>
                    <a:pt x="8949404" y="187723"/>
                  </a:cubicBezTo>
                  <a:cubicBezTo>
                    <a:pt x="8988203" y="160031"/>
                    <a:pt x="9001954" y="142669"/>
                    <a:pt x="9052048" y="143530"/>
                  </a:cubicBezTo>
                  <a:cubicBezTo>
                    <a:pt x="9094284" y="144247"/>
                    <a:pt x="9121787" y="148695"/>
                    <a:pt x="9162058" y="157878"/>
                  </a:cubicBezTo>
                  <a:cubicBezTo>
                    <a:pt x="9180230" y="161896"/>
                    <a:pt x="9195454" y="158739"/>
                    <a:pt x="9213626" y="166631"/>
                  </a:cubicBezTo>
                  <a:cubicBezTo>
                    <a:pt x="9227868" y="173088"/>
                    <a:pt x="9236708" y="185140"/>
                    <a:pt x="9250460" y="189445"/>
                  </a:cubicBezTo>
                  <a:cubicBezTo>
                    <a:pt x="9269613" y="155726"/>
                    <a:pt x="9282873" y="145682"/>
                    <a:pt x="9303991" y="148121"/>
                  </a:cubicBezTo>
                  <a:cubicBezTo>
                    <a:pt x="9309394" y="145539"/>
                    <a:pt x="9314796" y="142669"/>
                    <a:pt x="9322654" y="139943"/>
                  </a:cubicBezTo>
                  <a:cubicBezTo>
                    <a:pt x="9381588" y="118420"/>
                    <a:pt x="9442978" y="108520"/>
                    <a:pt x="9502894" y="95032"/>
                  </a:cubicBezTo>
                  <a:cubicBezTo>
                    <a:pt x="9542184" y="86279"/>
                    <a:pt x="9542184" y="71788"/>
                    <a:pt x="9561337" y="47538"/>
                  </a:cubicBezTo>
                  <a:cubicBezTo>
                    <a:pt x="9574597" y="30464"/>
                    <a:pt x="9582455" y="16976"/>
                    <a:pt x="9611431" y="19416"/>
                  </a:cubicBezTo>
                  <a:cubicBezTo>
                    <a:pt x="9634023" y="21424"/>
                    <a:pt x="9652685" y="33047"/>
                    <a:pt x="9679205" y="32616"/>
                  </a:cubicBezTo>
                  <a:cubicBezTo>
                    <a:pt x="9691483" y="32329"/>
                    <a:pt x="9728317" y="26159"/>
                    <a:pt x="9737649" y="33477"/>
                  </a:cubicBezTo>
                  <a:cubicBezTo>
                    <a:pt x="9766133" y="55000"/>
                    <a:pt x="9696886" y="93454"/>
                    <a:pt x="9745506" y="112968"/>
                  </a:cubicBezTo>
                  <a:cubicBezTo>
                    <a:pt x="9754838" y="116842"/>
                    <a:pt x="9777429" y="110815"/>
                    <a:pt x="9789216" y="113254"/>
                  </a:cubicBezTo>
                  <a:cubicBezTo>
                    <a:pt x="9799038" y="115120"/>
                    <a:pt x="9805423" y="122151"/>
                    <a:pt x="9814754" y="124303"/>
                  </a:cubicBezTo>
                  <a:cubicBezTo>
                    <a:pt x="9831943" y="128464"/>
                    <a:pt x="9848150" y="127316"/>
                    <a:pt x="9865339" y="131334"/>
                  </a:cubicBezTo>
                  <a:cubicBezTo>
                    <a:pt x="9905611" y="140660"/>
                    <a:pt x="9940480" y="150274"/>
                    <a:pt x="9983699" y="140086"/>
                  </a:cubicBezTo>
                  <a:cubicBezTo>
                    <a:pt x="9995977" y="137217"/>
                    <a:pt x="10007272" y="133055"/>
                    <a:pt x="10018568" y="128607"/>
                  </a:cubicBezTo>
                  <a:lnTo>
                    <a:pt x="10018568" y="2975056"/>
                  </a:lnTo>
                  <a:cubicBezTo>
                    <a:pt x="10015130" y="2973622"/>
                    <a:pt x="10011201" y="2971900"/>
                    <a:pt x="10007763" y="2970895"/>
                  </a:cubicBezTo>
                  <a:cubicBezTo>
                    <a:pt x="9967001" y="2959273"/>
                    <a:pt x="9924764" y="2980222"/>
                    <a:pt x="9880564" y="2981083"/>
                  </a:cubicBezTo>
                  <a:cubicBezTo>
                    <a:pt x="9853061" y="2981657"/>
                    <a:pt x="9825068" y="2980652"/>
                    <a:pt x="9797565" y="2980652"/>
                  </a:cubicBezTo>
                  <a:cubicBezTo>
                    <a:pt x="9766624" y="2980652"/>
                    <a:pt x="9732246" y="2986392"/>
                    <a:pt x="9703761" y="2973335"/>
                  </a:cubicBezTo>
                  <a:cubicBezTo>
                    <a:pt x="9692957" y="2968600"/>
                    <a:pt x="9684608" y="2956116"/>
                    <a:pt x="9675277" y="2952242"/>
                  </a:cubicBezTo>
                  <a:cubicBezTo>
                    <a:pt x="9650230" y="2941624"/>
                    <a:pt x="9614378" y="2949229"/>
                    <a:pt x="9587366" y="2949229"/>
                  </a:cubicBezTo>
                  <a:cubicBezTo>
                    <a:pt x="9576071" y="2949229"/>
                    <a:pt x="9554462" y="2946646"/>
                    <a:pt x="9533343" y="2945355"/>
                  </a:cubicBezTo>
                  <a:cubicBezTo>
                    <a:pt x="9516645" y="2988401"/>
                    <a:pt x="9497983" y="3026998"/>
                    <a:pt x="9441504" y="3040629"/>
                  </a:cubicBezTo>
                  <a:cubicBezTo>
                    <a:pt x="9431682" y="3042925"/>
                    <a:pt x="9423333" y="3043499"/>
                    <a:pt x="9414984" y="3043212"/>
                  </a:cubicBezTo>
                  <a:cubicBezTo>
                    <a:pt x="9413020" y="3044216"/>
                    <a:pt x="9411055" y="3045364"/>
                    <a:pt x="9408108" y="3045938"/>
                  </a:cubicBezTo>
                  <a:cubicBezTo>
                    <a:pt x="9382570" y="3051534"/>
                    <a:pt x="9345245" y="3043212"/>
                    <a:pt x="9322654" y="3032450"/>
                  </a:cubicBezTo>
                  <a:cubicBezTo>
                    <a:pt x="9316760" y="3029868"/>
                    <a:pt x="9309394" y="3018245"/>
                    <a:pt x="9303500" y="3015806"/>
                  </a:cubicBezTo>
                  <a:cubicBezTo>
                    <a:pt x="9276489" y="3005045"/>
                    <a:pt x="9253406" y="3008919"/>
                    <a:pt x="9232779" y="2984526"/>
                  </a:cubicBezTo>
                  <a:cubicBezTo>
                    <a:pt x="9229833" y="2980652"/>
                    <a:pt x="9228359" y="2975917"/>
                    <a:pt x="9226886" y="2971613"/>
                  </a:cubicBezTo>
                  <a:cubicBezTo>
                    <a:pt x="9206750" y="2964726"/>
                    <a:pt x="9186614" y="2964726"/>
                    <a:pt x="9163532" y="2961425"/>
                  </a:cubicBezTo>
                  <a:cubicBezTo>
                    <a:pt x="9125716" y="2955829"/>
                    <a:pt x="9079550" y="2941624"/>
                    <a:pt x="9039279" y="2948081"/>
                  </a:cubicBezTo>
                  <a:cubicBezTo>
                    <a:pt x="9037805" y="2948655"/>
                    <a:pt x="9036823" y="2949229"/>
                    <a:pt x="9035350" y="2949516"/>
                  </a:cubicBezTo>
                  <a:cubicBezTo>
                    <a:pt x="9028965" y="2951668"/>
                    <a:pt x="9022581" y="2953821"/>
                    <a:pt x="9016196" y="2955686"/>
                  </a:cubicBezTo>
                  <a:cubicBezTo>
                    <a:pt x="8994587" y="2966160"/>
                    <a:pt x="8973960" y="2986822"/>
                    <a:pt x="8949895" y="2993422"/>
                  </a:cubicBezTo>
                  <a:cubicBezTo>
                    <a:pt x="8919446" y="3001888"/>
                    <a:pt x="8880157" y="2998157"/>
                    <a:pt x="8848234" y="2996866"/>
                  </a:cubicBezTo>
                  <a:cubicBezTo>
                    <a:pt x="8809436" y="2995431"/>
                    <a:pt x="8799613" y="2970752"/>
                    <a:pt x="8763762" y="2963721"/>
                  </a:cubicBezTo>
                  <a:cubicBezTo>
                    <a:pt x="8745590" y="2960134"/>
                    <a:pt x="8723490" y="2963004"/>
                    <a:pt x="8702863" y="2964582"/>
                  </a:cubicBezTo>
                  <a:cubicBezTo>
                    <a:pt x="8687638" y="2970465"/>
                    <a:pt x="8672414" y="2976061"/>
                    <a:pt x="8655716" y="2979504"/>
                  </a:cubicBezTo>
                  <a:cubicBezTo>
                    <a:pt x="8612497" y="2988544"/>
                    <a:pt x="8547179" y="2987396"/>
                    <a:pt x="8501996" y="2981370"/>
                  </a:cubicBezTo>
                  <a:cubicBezTo>
                    <a:pt x="8452884" y="2974913"/>
                    <a:pt x="8444535" y="2963004"/>
                    <a:pt x="8441097" y="2919815"/>
                  </a:cubicBezTo>
                  <a:cubicBezTo>
                    <a:pt x="8411139" y="2910345"/>
                    <a:pt x="8267241" y="2930289"/>
                    <a:pt x="8256928" y="2965012"/>
                  </a:cubicBezTo>
                  <a:lnTo>
                    <a:pt x="8260857" y="2897575"/>
                  </a:lnTo>
                  <a:cubicBezTo>
                    <a:pt x="8254963" y="2899870"/>
                    <a:pt x="8249070" y="2902023"/>
                    <a:pt x="8243177" y="2905466"/>
                  </a:cubicBezTo>
                  <a:cubicBezTo>
                    <a:pt x="8203887" y="2927993"/>
                    <a:pt x="8197011" y="2925267"/>
                    <a:pt x="8155758" y="2906184"/>
                  </a:cubicBezTo>
                  <a:cubicBezTo>
                    <a:pt x="8122362" y="2890687"/>
                    <a:pt x="8071776" y="2846064"/>
                    <a:pt x="8035434" y="2852234"/>
                  </a:cubicBezTo>
                  <a:cubicBezTo>
                    <a:pt x="8004002" y="2857399"/>
                    <a:pt x="7992215" y="2895996"/>
                    <a:pt x="7967659" y="2914219"/>
                  </a:cubicBezTo>
                  <a:cubicBezTo>
                    <a:pt x="7902341" y="2962573"/>
                    <a:pt x="7801662" y="2980939"/>
                    <a:pt x="7722100" y="2980652"/>
                  </a:cubicBezTo>
                  <a:cubicBezTo>
                    <a:pt x="7688704" y="2980509"/>
                    <a:pt x="7660220" y="2977496"/>
                    <a:pt x="7629770" y="2991844"/>
                  </a:cubicBezTo>
                  <a:cubicBezTo>
                    <a:pt x="7595392" y="3007771"/>
                    <a:pt x="7584588" y="3027285"/>
                    <a:pt x="7545298" y="3028576"/>
                  </a:cubicBezTo>
                  <a:cubicBezTo>
                    <a:pt x="7510428" y="3029581"/>
                    <a:pt x="7506008" y="3032881"/>
                    <a:pt x="7478506" y="3048090"/>
                  </a:cubicBezTo>
                  <a:cubicBezTo>
                    <a:pt x="7443636" y="3067174"/>
                    <a:pt x="7406312" y="3087548"/>
                    <a:pt x="7367022" y="3068608"/>
                  </a:cubicBezTo>
                  <a:cubicBezTo>
                    <a:pt x="7352288" y="3061434"/>
                    <a:pt x="7347868" y="3056412"/>
                    <a:pt x="7337555" y="3044646"/>
                  </a:cubicBezTo>
                  <a:cubicBezTo>
                    <a:pt x="7312999" y="3015806"/>
                    <a:pt x="7292372" y="2994140"/>
                    <a:pt x="7260450" y="2968026"/>
                  </a:cubicBezTo>
                  <a:cubicBezTo>
                    <a:pt x="7231474" y="2944207"/>
                    <a:pt x="7204953" y="2923832"/>
                    <a:pt x="7172048" y="2905466"/>
                  </a:cubicBezTo>
                  <a:cubicBezTo>
                    <a:pt x="7108694" y="2869595"/>
                    <a:pt x="7045831" y="2841759"/>
                    <a:pt x="6972654" y="2817941"/>
                  </a:cubicBezTo>
                  <a:cubicBezTo>
                    <a:pt x="6918140" y="2800005"/>
                    <a:pt x="6924525" y="2817654"/>
                    <a:pt x="6880816" y="2834872"/>
                  </a:cubicBezTo>
                  <a:cubicBezTo>
                    <a:pt x="6843000" y="2850081"/>
                    <a:pt x="6793888" y="2830137"/>
                    <a:pt x="6753124" y="2840755"/>
                  </a:cubicBezTo>
                  <a:cubicBezTo>
                    <a:pt x="6727096" y="2847499"/>
                    <a:pt x="6709906" y="2868304"/>
                    <a:pt x="6681422" y="2871174"/>
                  </a:cubicBezTo>
                  <a:cubicBezTo>
                    <a:pt x="6653428" y="2874043"/>
                    <a:pt x="6623960" y="2861847"/>
                    <a:pt x="6597440" y="2853955"/>
                  </a:cubicBezTo>
                  <a:cubicBezTo>
                    <a:pt x="6557168" y="2842046"/>
                    <a:pt x="6476626" y="2816506"/>
                    <a:pt x="6476626" y="2882796"/>
                  </a:cubicBezTo>
                  <a:cubicBezTo>
                    <a:pt x="6448632" y="2891118"/>
                    <a:pt x="6409833" y="2885522"/>
                    <a:pt x="6381840" y="2885522"/>
                  </a:cubicBezTo>
                  <a:cubicBezTo>
                    <a:pt x="6351390" y="2885522"/>
                    <a:pt x="6304243" y="2894848"/>
                    <a:pt x="6276249" y="2883370"/>
                  </a:cubicBezTo>
                  <a:cubicBezTo>
                    <a:pt x="6273794" y="2847786"/>
                    <a:pt x="6276249" y="2850655"/>
                    <a:pt x="6250220" y="2830137"/>
                  </a:cubicBezTo>
                  <a:cubicBezTo>
                    <a:pt x="6225664" y="2811197"/>
                    <a:pt x="6204055" y="2804884"/>
                    <a:pt x="6172623" y="2798427"/>
                  </a:cubicBezTo>
                  <a:cubicBezTo>
                    <a:pt x="6138245" y="2791253"/>
                    <a:pt x="6103866" y="2794840"/>
                    <a:pt x="6069980" y="2787809"/>
                  </a:cubicBezTo>
                  <a:cubicBezTo>
                    <a:pt x="6026761" y="2778769"/>
                    <a:pt x="5984525" y="2744620"/>
                    <a:pt x="5939342" y="2744620"/>
                  </a:cubicBezTo>
                  <a:cubicBezTo>
                    <a:pt x="5932958" y="2770878"/>
                    <a:pt x="5952603" y="2801440"/>
                    <a:pt x="5947200" y="2822963"/>
                  </a:cubicBezTo>
                  <a:cubicBezTo>
                    <a:pt x="5943271" y="2838746"/>
                    <a:pt x="5924118" y="2838172"/>
                    <a:pt x="5915278" y="2849507"/>
                  </a:cubicBezTo>
                  <a:cubicBezTo>
                    <a:pt x="5908402" y="2857686"/>
                    <a:pt x="5907420" y="2867443"/>
                    <a:pt x="5901526" y="2875622"/>
                  </a:cubicBezTo>
                  <a:cubicBezTo>
                    <a:pt x="5865675" y="2925985"/>
                    <a:pt x="5822947" y="2935598"/>
                    <a:pt x="5772362" y="2963147"/>
                  </a:cubicBezTo>
                  <a:cubicBezTo>
                    <a:pt x="5746824" y="2920245"/>
                    <a:pt x="5701641" y="2875478"/>
                    <a:pt x="5648109" y="2868160"/>
                  </a:cubicBezTo>
                  <a:cubicBezTo>
                    <a:pt x="5616678" y="2863856"/>
                    <a:pt x="5555779" y="2862564"/>
                    <a:pt x="5530241" y="2876913"/>
                  </a:cubicBezTo>
                  <a:cubicBezTo>
                    <a:pt x="5504703" y="2891405"/>
                    <a:pt x="5499301" y="2909053"/>
                    <a:pt x="5469343" y="2919241"/>
                  </a:cubicBezTo>
                  <a:cubicBezTo>
                    <a:pt x="5439384" y="2929572"/>
                    <a:pt x="5412373" y="2933015"/>
                    <a:pt x="5383397" y="2924406"/>
                  </a:cubicBezTo>
                  <a:cubicBezTo>
                    <a:pt x="5347054" y="2913502"/>
                    <a:pt x="5317096" y="2896427"/>
                    <a:pt x="5276824" y="2900444"/>
                  </a:cubicBezTo>
                  <a:cubicBezTo>
                    <a:pt x="5238026" y="2904175"/>
                    <a:pt x="5176636" y="2919384"/>
                    <a:pt x="5141767" y="2936316"/>
                  </a:cubicBezTo>
                  <a:cubicBezTo>
                    <a:pt x="5122613" y="2945355"/>
                    <a:pt x="5114264" y="2961425"/>
                    <a:pt x="5091673" y="2966017"/>
                  </a:cubicBezTo>
                  <a:cubicBezTo>
                    <a:pt x="5067608" y="2971039"/>
                    <a:pt x="5038141" y="2958556"/>
                    <a:pt x="5013585" y="2964008"/>
                  </a:cubicBezTo>
                  <a:cubicBezTo>
                    <a:pt x="4979698" y="2971900"/>
                    <a:pt x="4949249" y="3000597"/>
                    <a:pt x="4914379" y="3014371"/>
                  </a:cubicBezTo>
                  <a:cubicBezTo>
                    <a:pt x="4886877" y="3025133"/>
                    <a:pt x="4868705" y="3042781"/>
                    <a:pt x="4837274" y="3044646"/>
                  </a:cubicBezTo>
                  <a:cubicBezTo>
                    <a:pt x="4798967" y="3047229"/>
                    <a:pt x="4772937" y="3021115"/>
                    <a:pt x="4748873" y="2997440"/>
                  </a:cubicBezTo>
                  <a:cubicBezTo>
                    <a:pt x="4711548" y="2961425"/>
                    <a:pt x="4679625" y="2919241"/>
                    <a:pt x="4632478" y="2892840"/>
                  </a:cubicBezTo>
                  <a:cubicBezTo>
                    <a:pt x="4583857" y="2865434"/>
                    <a:pt x="4541130" y="2869452"/>
                    <a:pt x="4486616" y="2869739"/>
                  </a:cubicBezTo>
                  <a:cubicBezTo>
                    <a:pt x="4456166" y="2869882"/>
                    <a:pt x="4426208" y="2872034"/>
                    <a:pt x="4396250" y="2866295"/>
                  </a:cubicBezTo>
                  <a:cubicBezTo>
                    <a:pt x="4380043" y="2863138"/>
                    <a:pt x="4336333" y="2860412"/>
                    <a:pt x="4322582" y="2853238"/>
                  </a:cubicBezTo>
                  <a:cubicBezTo>
                    <a:pt x="4306375" y="2844629"/>
                    <a:pt x="4298517" y="2824541"/>
                    <a:pt x="4279364" y="2815071"/>
                  </a:cubicBezTo>
                  <a:cubicBezTo>
                    <a:pt x="4258737" y="2805027"/>
                    <a:pt x="4241548" y="2806462"/>
                    <a:pt x="4219447" y="2806318"/>
                  </a:cubicBezTo>
                  <a:cubicBezTo>
                    <a:pt x="4183105" y="2805888"/>
                    <a:pt x="4146762" y="2806462"/>
                    <a:pt x="4110419" y="2806462"/>
                  </a:cubicBezTo>
                  <a:cubicBezTo>
                    <a:pt x="4067201" y="2806462"/>
                    <a:pt x="4018089" y="2812919"/>
                    <a:pt x="3974871" y="2807610"/>
                  </a:cubicBezTo>
                  <a:cubicBezTo>
                    <a:pt x="3916919" y="2800292"/>
                    <a:pt x="3910043" y="2762412"/>
                    <a:pt x="3878611" y="2727115"/>
                  </a:cubicBezTo>
                  <a:cubicBezTo>
                    <a:pt x="3789719" y="2626532"/>
                    <a:pt x="3764181" y="2796418"/>
                    <a:pt x="3694933" y="2829133"/>
                  </a:cubicBezTo>
                  <a:cubicBezTo>
                    <a:pt x="3656626" y="2847068"/>
                    <a:pt x="3615863" y="2830998"/>
                    <a:pt x="3574609" y="2838746"/>
                  </a:cubicBezTo>
                  <a:cubicBezTo>
                    <a:pt x="3521569" y="2848503"/>
                    <a:pt x="3490137" y="2888966"/>
                    <a:pt x="3465582" y="2927276"/>
                  </a:cubicBezTo>
                  <a:cubicBezTo>
                    <a:pt x="3400262" y="2911780"/>
                    <a:pt x="3280921" y="2902166"/>
                    <a:pt x="3213638" y="2920102"/>
                  </a:cubicBezTo>
                  <a:cubicBezTo>
                    <a:pt x="3210200" y="3002892"/>
                    <a:pt x="3036835" y="2970895"/>
                    <a:pt x="2986741" y="2937176"/>
                  </a:cubicBezTo>
                  <a:cubicBezTo>
                    <a:pt x="2964641" y="2922254"/>
                    <a:pt x="2954327" y="2906184"/>
                    <a:pt x="2924370" y="2900731"/>
                  </a:cubicBezTo>
                  <a:cubicBezTo>
                    <a:pt x="2889992" y="2894705"/>
                    <a:pt x="2822217" y="2894848"/>
                    <a:pt x="2791767" y="2904749"/>
                  </a:cubicBezTo>
                  <a:cubicBezTo>
                    <a:pt x="2771509" y="2911206"/>
                    <a:pt x="2757328" y="2931383"/>
                    <a:pt x="2739694" y="2933199"/>
                  </a:cubicBezTo>
                  <a:lnTo>
                    <a:pt x="2720737" y="2927758"/>
                  </a:lnTo>
                  <a:lnTo>
                    <a:pt x="2722274" y="2891728"/>
                  </a:lnTo>
                  <a:cubicBezTo>
                    <a:pt x="2721415" y="2879639"/>
                    <a:pt x="2717363" y="2869452"/>
                    <a:pt x="2704840" y="2862851"/>
                  </a:cubicBezTo>
                  <a:cubicBezTo>
                    <a:pt x="2704840" y="2862564"/>
                    <a:pt x="2704348" y="2862564"/>
                    <a:pt x="2703857" y="2862421"/>
                  </a:cubicBezTo>
                  <a:cubicBezTo>
                    <a:pt x="2704348" y="2852951"/>
                    <a:pt x="2705331" y="2844198"/>
                    <a:pt x="2705331" y="2837311"/>
                  </a:cubicBezTo>
                  <a:cubicBezTo>
                    <a:pt x="2705822" y="2811053"/>
                    <a:pt x="2714662" y="2785226"/>
                    <a:pt x="2689615" y="2772743"/>
                  </a:cubicBezTo>
                  <a:cubicBezTo>
                    <a:pt x="2663095" y="2759542"/>
                    <a:pt x="2579604" y="2774034"/>
                    <a:pt x="2551611" y="2773891"/>
                  </a:cubicBezTo>
                  <a:cubicBezTo>
                    <a:pt x="2519198" y="2773747"/>
                    <a:pt x="2507411" y="2773747"/>
                    <a:pt x="2480890" y="2785944"/>
                  </a:cubicBezTo>
                  <a:cubicBezTo>
                    <a:pt x="2435707" y="2806749"/>
                    <a:pt x="2468121" y="2802588"/>
                    <a:pt x="2452405" y="2838459"/>
                  </a:cubicBezTo>
                  <a:cubicBezTo>
                    <a:pt x="2440618" y="2866008"/>
                    <a:pt x="2395435" y="2852951"/>
                    <a:pt x="2365969" y="2853094"/>
                  </a:cubicBezTo>
                  <a:cubicBezTo>
                    <a:pt x="2350252" y="2853094"/>
                    <a:pt x="2325696" y="2857399"/>
                    <a:pt x="2310963" y="2854242"/>
                  </a:cubicBezTo>
                  <a:cubicBezTo>
                    <a:pt x="2262342" y="2843624"/>
                    <a:pt x="2301140" y="2848216"/>
                    <a:pt x="2282478" y="2820667"/>
                  </a:cubicBezTo>
                  <a:cubicBezTo>
                    <a:pt x="2262833" y="2790535"/>
                    <a:pt x="2257922" y="2813349"/>
                    <a:pt x="2232384" y="2825832"/>
                  </a:cubicBezTo>
                  <a:cubicBezTo>
                    <a:pt x="2200952" y="2841329"/>
                    <a:pt x="2172959" y="2836450"/>
                    <a:pt x="2138580" y="2837168"/>
                  </a:cubicBezTo>
                  <a:cubicBezTo>
                    <a:pt x="2121883" y="2837455"/>
                    <a:pt x="2108131" y="2834154"/>
                    <a:pt x="2091433" y="2840037"/>
                  </a:cubicBezTo>
                  <a:cubicBezTo>
                    <a:pt x="2071297" y="2847212"/>
                    <a:pt x="2065896" y="2865434"/>
                    <a:pt x="2046250" y="2870169"/>
                  </a:cubicBezTo>
                  <a:cubicBezTo>
                    <a:pt x="2019239" y="2876626"/>
                    <a:pt x="1961778" y="2875191"/>
                    <a:pt x="1934276" y="2869595"/>
                  </a:cubicBezTo>
                  <a:cubicBezTo>
                    <a:pt x="1923962" y="2867443"/>
                    <a:pt x="1913157" y="2858116"/>
                    <a:pt x="1906773" y="2856682"/>
                  </a:cubicBezTo>
                  <a:cubicBezTo>
                    <a:pt x="1881235" y="2850942"/>
                    <a:pt x="1857170" y="2853238"/>
                    <a:pt x="1829667" y="2852951"/>
                  </a:cubicBezTo>
                  <a:cubicBezTo>
                    <a:pt x="1809532" y="2852521"/>
                    <a:pt x="1777609" y="2847355"/>
                    <a:pt x="1758946" y="2855390"/>
                  </a:cubicBezTo>
                  <a:cubicBezTo>
                    <a:pt x="1733899" y="2866439"/>
                    <a:pt x="1738320" y="2886670"/>
                    <a:pt x="1721130" y="2898292"/>
                  </a:cubicBezTo>
                  <a:cubicBezTo>
                    <a:pt x="1687734" y="2920102"/>
                    <a:pt x="1611611" y="2894848"/>
                    <a:pt x="1572813" y="2904175"/>
                  </a:cubicBezTo>
                  <a:cubicBezTo>
                    <a:pt x="1538926" y="2912210"/>
                    <a:pt x="1529594" y="2940477"/>
                    <a:pt x="1504547" y="2960851"/>
                  </a:cubicBezTo>
                  <a:cubicBezTo>
                    <a:pt x="1493251" y="2969604"/>
                    <a:pt x="1470660" y="2968169"/>
                    <a:pt x="1461820" y="2979074"/>
                  </a:cubicBezTo>
                  <a:cubicBezTo>
                    <a:pt x="1450524" y="2992705"/>
                    <a:pt x="1458382" y="2994570"/>
                    <a:pt x="1452980" y="3011071"/>
                  </a:cubicBezTo>
                  <a:cubicBezTo>
                    <a:pt x="1440702" y="3048521"/>
                    <a:pt x="1440211" y="3057417"/>
                    <a:pt x="1398466" y="3059282"/>
                  </a:cubicBezTo>
                  <a:cubicBezTo>
                    <a:pt x="1370472" y="3060430"/>
                    <a:pt x="1327254" y="3065882"/>
                    <a:pt x="1300242" y="3056125"/>
                  </a:cubicBezTo>
                  <a:cubicBezTo>
                    <a:pt x="1249166" y="3037903"/>
                    <a:pt x="1210368" y="2985531"/>
                    <a:pt x="1154871" y="2969747"/>
                  </a:cubicBezTo>
                  <a:cubicBezTo>
                    <a:pt x="1114109" y="2958125"/>
                    <a:pt x="1072363" y="2979074"/>
                    <a:pt x="1027672" y="2980078"/>
                  </a:cubicBezTo>
                  <a:cubicBezTo>
                    <a:pt x="1000169" y="2980509"/>
                    <a:pt x="972667" y="2979648"/>
                    <a:pt x="945164" y="2979648"/>
                  </a:cubicBezTo>
                  <a:cubicBezTo>
                    <a:pt x="914224" y="2979648"/>
                    <a:pt x="879354" y="2985387"/>
                    <a:pt x="851360" y="2972330"/>
                  </a:cubicBezTo>
                  <a:cubicBezTo>
                    <a:pt x="840556" y="2967452"/>
                    <a:pt x="832207" y="2955112"/>
                    <a:pt x="822876" y="2951094"/>
                  </a:cubicBezTo>
                  <a:cubicBezTo>
                    <a:pt x="797829" y="2940620"/>
                    <a:pt x="761977" y="2948081"/>
                    <a:pt x="734474" y="2948081"/>
                  </a:cubicBezTo>
                  <a:cubicBezTo>
                    <a:pt x="711392" y="2948081"/>
                    <a:pt x="647055" y="2937176"/>
                    <a:pt x="626920" y="2949660"/>
                  </a:cubicBezTo>
                  <a:cubicBezTo>
                    <a:pt x="590577" y="2972330"/>
                    <a:pt x="607275" y="3033598"/>
                    <a:pt x="555216" y="3045077"/>
                  </a:cubicBezTo>
                  <a:cubicBezTo>
                    <a:pt x="529678" y="3050673"/>
                    <a:pt x="492353" y="3042351"/>
                    <a:pt x="469762" y="3031589"/>
                  </a:cubicBezTo>
                  <a:cubicBezTo>
                    <a:pt x="464359" y="3029007"/>
                    <a:pt x="456502" y="3017241"/>
                    <a:pt x="450608" y="3014945"/>
                  </a:cubicBezTo>
                  <a:cubicBezTo>
                    <a:pt x="424088" y="3004184"/>
                    <a:pt x="400514" y="3007914"/>
                    <a:pt x="380378" y="2983666"/>
                  </a:cubicBezTo>
                  <a:cubicBezTo>
                    <a:pt x="375467" y="2977926"/>
                    <a:pt x="374976" y="2968887"/>
                    <a:pt x="371047" y="2964439"/>
                  </a:cubicBezTo>
                  <a:cubicBezTo>
                    <a:pt x="350420" y="2941624"/>
                    <a:pt x="308184" y="2914219"/>
                    <a:pt x="269385" y="2918954"/>
                  </a:cubicBezTo>
                  <a:cubicBezTo>
                    <a:pt x="242865" y="2922111"/>
                    <a:pt x="210943" y="2939329"/>
                    <a:pt x="182949" y="2948655"/>
                  </a:cubicBezTo>
                  <a:cubicBezTo>
                    <a:pt x="156429" y="2957408"/>
                    <a:pt x="131382" y="2965156"/>
                    <a:pt x="102406" y="2960421"/>
                  </a:cubicBezTo>
                  <a:cubicBezTo>
                    <a:pt x="97985" y="2959704"/>
                    <a:pt x="89636" y="2948942"/>
                    <a:pt x="82761" y="2947364"/>
                  </a:cubicBezTo>
                  <a:cubicBezTo>
                    <a:pt x="63607" y="2943059"/>
                    <a:pt x="34631" y="2948081"/>
                    <a:pt x="14495" y="2948225"/>
                  </a:cubicBezTo>
                  <a:lnTo>
                    <a:pt x="0" y="2947251"/>
                  </a:lnTo>
                  <a:lnTo>
                    <a:pt x="599705" y="105422"/>
                  </a:lnTo>
                  <a:lnTo>
                    <a:pt x="650493" y="94602"/>
                  </a:lnTo>
                  <a:cubicBezTo>
                    <a:pt x="689291" y="85849"/>
                    <a:pt x="689291" y="71213"/>
                    <a:pt x="708445" y="47108"/>
                  </a:cubicBezTo>
                  <a:cubicBezTo>
                    <a:pt x="721705" y="29890"/>
                    <a:pt x="730054" y="16402"/>
                    <a:pt x="758539" y="18985"/>
                  </a:cubicBezTo>
                  <a:cubicBezTo>
                    <a:pt x="781131" y="20850"/>
                    <a:pt x="799793" y="32616"/>
                    <a:pt x="826313" y="32042"/>
                  </a:cubicBezTo>
                  <a:cubicBezTo>
                    <a:pt x="838591" y="31899"/>
                    <a:pt x="875425" y="25585"/>
                    <a:pt x="885248" y="32903"/>
                  </a:cubicBezTo>
                  <a:cubicBezTo>
                    <a:pt x="913241" y="54426"/>
                    <a:pt x="843994" y="93023"/>
                    <a:pt x="892614" y="112537"/>
                  </a:cubicBezTo>
                  <a:cubicBezTo>
                    <a:pt x="901946" y="116268"/>
                    <a:pt x="925028" y="110385"/>
                    <a:pt x="936324" y="112681"/>
                  </a:cubicBezTo>
                  <a:cubicBezTo>
                    <a:pt x="946146" y="114689"/>
                    <a:pt x="952531" y="121577"/>
                    <a:pt x="961862" y="123729"/>
                  </a:cubicBezTo>
                  <a:cubicBezTo>
                    <a:pt x="979051" y="127890"/>
                    <a:pt x="995258" y="126886"/>
                    <a:pt x="1012447" y="130760"/>
                  </a:cubicBezTo>
                  <a:cubicBezTo>
                    <a:pt x="1053210" y="140086"/>
                    <a:pt x="1087588" y="149843"/>
                    <a:pt x="1130807" y="139512"/>
                  </a:cubicBezTo>
                  <a:cubicBezTo>
                    <a:pt x="1168132" y="130760"/>
                    <a:pt x="1201036" y="112681"/>
                    <a:pt x="1232468" y="95606"/>
                  </a:cubicBezTo>
                  <a:cubicBezTo>
                    <a:pt x="1259479" y="81258"/>
                    <a:pt x="1297787" y="57439"/>
                    <a:pt x="1325780" y="48830"/>
                  </a:cubicBezTo>
                  <a:cubicBezTo>
                    <a:pt x="1371454" y="35055"/>
                    <a:pt x="1429897" y="64613"/>
                    <a:pt x="1477045" y="64039"/>
                  </a:cubicBezTo>
                  <a:cubicBezTo>
                    <a:pt x="1505038" y="63752"/>
                    <a:pt x="1564955" y="53565"/>
                    <a:pt x="1589020" y="66622"/>
                  </a:cubicBezTo>
                  <a:cubicBezTo>
                    <a:pt x="1610137" y="78101"/>
                    <a:pt x="1605227" y="90154"/>
                    <a:pt x="1629782" y="96323"/>
                  </a:cubicBezTo>
                  <a:cubicBezTo>
                    <a:pt x="1647463" y="100915"/>
                    <a:pt x="1667599" y="94745"/>
                    <a:pt x="1686261" y="99193"/>
                  </a:cubicBezTo>
                  <a:cubicBezTo>
                    <a:pt x="1713764" y="106080"/>
                    <a:pt x="1742740" y="128607"/>
                    <a:pt x="1767295" y="143386"/>
                  </a:cubicBezTo>
                  <a:cubicBezTo>
                    <a:pt x="1785467" y="154148"/>
                    <a:pt x="1810023" y="152282"/>
                    <a:pt x="1826230" y="162183"/>
                  </a:cubicBezTo>
                  <a:cubicBezTo>
                    <a:pt x="1845383" y="173949"/>
                    <a:pt x="1843910" y="185427"/>
                    <a:pt x="1866501" y="191597"/>
                  </a:cubicBezTo>
                  <a:cubicBezTo>
                    <a:pt x="1906282" y="202502"/>
                    <a:pt x="1968162" y="190880"/>
                    <a:pt x="2009908" y="190880"/>
                  </a:cubicBezTo>
                  <a:cubicBezTo>
                    <a:pt x="2060984" y="190880"/>
                    <a:pt x="2130723" y="178253"/>
                    <a:pt x="2180325" y="189732"/>
                  </a:cubicBezTo>
                  <a:cubicBezTo>
                    <a:pt x="2223053" y="199632"/>
                    <a:pt x="2245153" y="243539"/>
                    <a:pt x="2290336" y="253009"/>
                  </a:cubicBezTo>
                  <a:cubicBezTo>
                    <a:pt x="2366950" y="268935"/>
                    <a:pt x="2456334" y="258461"/>
                    <a:pt x="2511830" y="206233"/>
                  </a:cubicBezTo>
                  <a:cubicBezTo>
                    <a:pt x="2537368" y="182414"/>
                    <a:pt x="2538842" y="157161"/>
                    <a:pt x="2576167" y="146973"/>
                  </a:cubicBezTo>
                  <a:cubicBezTo>
                    <a:pt x="2610054" y="137790"/>
                    <a:pt x="2645414" y="149126"/>
                    <a:pt x="2679301" y="142095"/>
                  </a:cubicBezTo>
                  <a:cubicBezTo>
                    <a:pt x="2697473" y="138364"/>
                    <a:pt x="2711224" y="129468"/>
                    <a:pt x="2730378" y="127029"/>
                  </a:cubicBezTo>
                  <a:cubicBezTo>
                    <a:pt x="2752478" y="124303"/>
                    <a:pt x="2775561" y="129899"/>
                    <a:pt x="2797661" y="126312"/>
                  </a:cubicBezTo>
                  <a:cubicBezTo>
                    <a:pt x="2821234" y="122581"/>
                    <a:pt x="2839406" y="111963"/>
                    <a:pt x="2864453" y="111102"/>
                  </a:cubicBezTo>
                  <a:cubicBezTo>
                    <a:pt x="2922896" y="109094"/>
                    <a:pt x="2950890" y="130903"/>
                    <a:pt x="2979374" y="171079"/>
                  </a:cubicBezTo>
                  <a:cubicBezTo>
                    <a:pt x="3008350" y="211398"/>
                    <a:pt x="3044202" y="211685"/>
                    <a:pt x="3094296" y="207524"/>
                  </a:cubicBezTo>
                  <a:cubicBezTo>
                    <a:pt x="3144881" y="203506"/>
                    <a:pt x="3157650" y="151421"/>
                    <a:pt x="3203815" y="142812"/>
                  </a:cubicBezTo>
                  <a:cubicBezTo>
                    <a:pt x="3246052" y="135064"/>
                    <a:pt x="3270608" y="152426"/>
                    <a:pt x="3305477" y="159887"/>
                  </a:cubicBezTo>
                  <a:cubicBezTo>
                    <a:pt x="3339855" y="167061"/>
                    <a:pt x="3385039" y="151708"/>
                    <a:pt x="3416470" y="139943"/>
                  </a:cubicBezTo>
                  <a:cubicBezTo>
                    <a:pt x="3449865" y="127603"/>
                    <a:pt x="3470492" y="87284"/>
                    <a:pt x="3499959" y="78675"/>
                  </a:cubicBezTo>
                  <a:cubicBezTo>
                    <a:pt x="3555947" y="62461"/>
                    <a:pt x="3577556" y="142669"/>
                    <a:pt x="3614881" y="163905"/>
                  </a:cubicBezTo>
                  <a:cubicBezTo>
                    <a:pt x="3666940" y="193749"/>
                    <a:pt x="3768601" y="174523"/>
                    <a:pt x="3830974" y="175240"/>
                  </a:cubicBezTo>
                  <a:cubicBezTo>
                    <a:pt x="3850127" y="175383"/>
                    <a:pt x="3871736" y="179114"/>
                    <a:pt x="3889907" y="172514"/>
                  </a:cubicBezTo>
                  <a:cubicBezTo>
                    <a:pt x="3912990" y="164048"/>
                    <a:pt x="3923303" y="147260"/>
                    <a:pt x="3949332" y="142812"/>
                  </a:cubicBezTo>
                  <a:cubicBezTo>
                    <a:pt x="3989604" y="135782"/>
                    <a:pt x="4038225" y="153000"/>
                    <a:pt x="4077023" y="159313"/>
                  </a:cubicBezTo>
                  <a:cubicBezTo>
                    <a:pt x="4146271" y="170792"/>
                    <a:pt x="4178193" y="232921"/>
                    <a:pt x="4253826" y="239091"/>
                  </a:cubicBezTo>
                  <a:cubicBezTo>
                    <a:pt x="4279364" y="241243"/>
                    <a:pt x="4305884" y="235217"/>
                    <a:pt x="4331422" y="238086"/>
                  </a:cubicBezTo>
                  <a:cubicBezTo>
                    <a:pt x="4350576" y="240525"/>
                    <a:pt x="4358925" y="251000"/>
                    <a:pt x="4374150" y="253152"/>
                  </a:cubicBezTo>
                  <a:cubicBezTo>
                    <a:pt x="4418350" y="259609"/>
                    <a:pt x="4428664" y="232634"/>
                    <a:pt x="4434066" y="193462"/>
                  </a:cubicBezTo>
                  <a:cubicBezTo>
                    <a:pt x="4470900" y="178110"/>
                    <a:pt x="4542112" y="190449"/>
                    <a:pt x="4583857" y="191023"/>
                  </a:cubicBezTo>
                  <a:cubicBezTo>
                    <a:pt x="4624620" y="191597"/>
                    <a:pt x="4659980" y="176244"/>
                    <a:pt x="4689938" y="147834"/>
                  </a:cubicBezTo>
                  <a:cubicBezTo>
                    <a:pt x="4703199" y="135064"/>
                    <a:pt x="4707619" y="107228"/>
                    <a:pt x="4721861" y="98045"/>
                  </a:cubicBezTo>
                  <a:cubicBezTo>
                    <a:pt x="4746417" y="81544"/>
                    <a:pt x="4782760" y="107515"/>
                    <a:pt x="4803878" y="116268"/>
                  </a:cubicBezTo>
                  <a:cubicBezTo>
                    <a:pt x="4823522" y="124016"/>
                    <a:pt x="4850043" y="135782"/>
                    <a:pt x="4872143" y="128751"/>
                  </a:cubicBezTo>
                  <a:cubicBezTo>
                    <a:pt x="4891788" y="122725"/>
                    <a:pt x="4893752" y="104358"/>
                    <a:pt x="4912906" y="96754"/>
                  </a:cubicBezTo>
                  <a:cubicBezTo>
                    <a:pt x="4938444" y="86566"/>
                    <a:pt x="5013094" y="90871"/>
                    <a:pt x="5040597" y="95176"/>
                  </a:cubicBezTo>
                  <a:cubicBezTo>
                    <a:pt x="5066626" y="99050"/>
                    <a:pt x="5084306" y="117559"/>
                    <a:pt x="5108371" y="124303"/>
                  </a:cubicBezTo>
                  <a:cubicBezTo>
                    <a:pt x="5130471" y="130616"/>
                    <a:pt x="5153554" y="127747"/>
                    <a:pt x="5176145" y="127603"/>
                  </a:cubicBezTo>
                  <a:cubicBezTo>
                    <a:pt x="5226239" y="127316"/>
                    <a:pt x="5260126" y="118994"/>
                    <a:pt x="5306783" y="112107"/>
                  </a:cubicBezTo>
                  <a:cubicBezTo>
                    <a:pt x="5352456" y="105363"/>
                    <a:pt x="5432509" y="106224"/>
                    <a:pt x="5433491" y="50982"/>
                  </a:cubicBezTo>
                  <a:cubicBezTo>
                    <a:pt x="5457065" y="49978"/>
                    <a:pt x="5459029" y="36347"/>
                    <a:pt x="5476218" y="28025"/>
                  </a:cubicBezTo>
                  <a:cubicBezTo>
                    <a:pt x="5497336" y="17694"/>
                    <a:pt x="5504703" y="16259"/>
                    <a:pt x="5531715" y="16546"/>
                  </a:cubicBezTo>
                  <a:cubicBezTo>
                    <a:pt x="5548413" y="16833"/>
                    <a:pt x="5565602" y="15398"/>
                    <a:pt x="5582300" y="16259"/>
                  </a:cubicBezTo>
                  <a:cubicBezTo>
                    <a:pt x="5609311" y="17694"/>
                    <a:pt x="5626991" y="28742"/>
                    <a:pt x="5653512" y="33334"/>
                  </a:cubicBezTo>
                  <a:cubicBezTo>
                    <a:pt x="5668245" y="35773"/>
                    <a:pt x="5720795" y="38642"/>
                    <a:pt x="5735528" y="33334"/>
                  </a:cubicBezTo>
                  <a:cubicBezTo>
                    <a:pt x="5751735" y="27307"/>
                    <a:pt x="5750262" y="19272"/>
                    <a:pt x="5764013" y="12241"/>
                  </a:cubicBezTo>
                  <a:cubicBezTo>
                    <a:pt x="5775554" y="6251"/>
                    <a:pt x="5786513" y="2718"/>
                    <a:pt x="5797194" y="1090"/>
                  </a:cubicBezTo>
                  <a:close/>
                </a:path>
              </a:pathLst>
            </a:custGeom>
            <a:solidFill>
              <a:schemeClr val="accent1">
                <a:lumMod val="60000"/>
                <a:lumOff val="40000"/>
              </a:schemeClr>
            </a:solidFill>
            <a:ln w="12700">
              <a:miter lim="400000"/>
            </a:ln>
            <a:effectLst>
              <a:innerShdw blurRad="279400">
                <a:prstClr val="black"/>
              </a:innerShdw>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3" name="Freeform: Shape 121"/>
            <p:cNvSpPr/>
            <p:nvPr/>
          </p:nvSpPr>
          <p:spPr>
            <a:xfrm>
              <a:off x="2355732" y="1969722"/>
              <a:ext cx="10018568" cy="3076162"/>
            </a:xfrm>
            <a:custGeom>
              <a:avLst/>
              <a:gdLst>
                <a:gd name="connsiteX0" fmla="*/ 2720555 w 10018568"/>
                <a:gd name="connsiteY0" fmla="*/ 2927706 h 3076162"/>
                <a:gd name="connsiteX1" fmla="*/ 2720737 w 10018568"/>
                <a:gd name="connsiteY1" fmla="*/ 2927758 h 3076162"/>
                <a:gd name="connsiteX2" fmla="*/ 2720555 w 10018568"/>
                <a:gd name="connsiteY2" fmla="*/ 2932011 h 3076162"/>
                <a:gd name="connsiteX3" fmla="*/ 5797194 w 10018568"/>
                <a:gd name="connsiteY3" fmla="*/ 1090 h 3076162"/>
                <a:gd name="connsiteX4" fmla="*/ 5894160 w 10018568"/>
                <a:gd name="connsiteY4" fmla="*/ 23003 h 3076162"/>
                <a:gd name="connsiteX5" fmla="*/ 6001223 w 10018568"/>
                <a:gd name="connsiteY5" fmla="*/ 80397 h 3076162"/>
                <a:gd name="connsiteX6" fmla="*/ 6086186 w 10018568"/>
                <a:gd name="connsiteY6" fmla="*/ 115120 h 3076162"/>
                <a:gd name="connsiteX7" fmla="*/ 6174588 w 10018568"/>
                <a:gd name="connsiteY7" fmla="*/ 143386 h 3076162"/>
                <a:gd name="connsiteX8" fmla="*/ 6307190 w 10018568"/>
                <a:gd name="connsiteY8" fmla="*/ 140660 h 3076162"/>
                <a:gd name="connsiteX9" fmla="*/ 6312592 w 10018568"/>
                <a:gd name="connsiteY9" fmla="*/ 114259 h 3076162"/>
                <a:gd name="connsiteX10" fmla="*/ 6446176 w 10018568"/>
                <a:gd name="connsiteY10" fmla="*/ 111246 h 3076162"/>
                <a:gd name="connsiteX11" fmla="*/ 6530157 w 10018568"/>
                <a:gd name="connsiteY11" fmla="*/ 130903 h 3076162"/>
                <a:gd name="connsiteX12" fmla="*/ 6638694 w 10018568"/>
                <a:gd name="connsiteY12" fmla="*/ 139799 h 3076162"/>
                <a:gd name="connsiteX13" fmla="*/ 6772278 w 10018568"/>
                <a:gd name="connsiteY13" fmla="*/ 122581 h 3076162"/>
                <a:gd name="connsiteX14" fmla="*/ 6786520 w 10018568"/>
                <a:gd name="connsiteY14" fmla="*/ 204511 h 3076162"/>
                <a:gd name="connsiteX15" fmla="*/ 6835142 w 10018568"/>
                <a:gd name="connsiteY15" fmla="*/ 206376 h 3076162"/>
                <a:gd name="connsiteX16" fmla="*/ 6872466 w 10018568"/>
                <a:gd name="connsiteY16" fmla="*/ 218716 h 3076162"/>
                <a:gd name="connsiteX17" fmla="*/ 6927962 w 10018568"/>
                <a:gd name="connsiteY17" fmla="*/ 236364 h 3076162"/>
                <a:gd name="connsiteX18" fmla="*/ 6978548 w 10018568"/>
                <a:gd name="connsiteY18" fmla="*/ 207524 h 3076162"/>
                <a:gd name="connsiteX19" fmla="*/ 7080700 w 10018568"/>
                <a:gd name="connsiteY19" fmla="*/ 191597 h 3076162"/>
                <a:gd name="connsiteX20" fmla="*/ 7120972 w 10018568"/>
                <a:gd name="connsiteY20" fmla="*/ 158022 h 3076162"/>
                <a:gd name="connsiteX21" fmla="*/ 7190711 w 10018568"/>
                <a:gd name="connsiteY21" fmla="*/ 159313 h 3076162"/>
                <a:gd name="connsiteX22" fmla="*/ 7309562 w 10018568"/>
                <a:gd name="connsiteY22" fmla="*/ 148121 h 3076162"/>
                <a:gd name="connsiteX23" fmla="*/ 7376354 w 10018568"/>
                <a:gd name="connsiteY23" fmla="*/ 92449 h 3076162"/>
                <a:gd name="connsiteX24" fmla="*/ 7443636 w 10018568"/>
                <a:gd name="connsiteY24" fmla="*/ 30894 h 3076162"/>
                <a:gd name="connsiteX25" fmla="*/ 7546280 w 10018568"/>
                <a:gd name="connsiteY25" fmla="*/ 48686 h 3076162"/>
                <a:gd name="connsiteX26" fmla="*/ 7630262 w 10018568"/>
                <a:gd name="connsiteY26" fmla="*/ 40364 h 3076162"/>
                <a:gd name="connsiteX27" fmla="*/ 7816395 w 10018568"/>
                <a:gd name="connsiteY27" fmla="*/ 89580 h 3076162"/>
                <a:gd name="connsiteX28" fmla="*/ 7866489 w 10018568"/>
                <a:gd name="connsiteY28" fmla="*/ 46678 h 3076162"/>
                <a:gd name="connsiteX29" fmla="*/ 7921985 w 10018568"/>
                <a:gd name="connsiteY29" fmla="*/ 92162 h 3076162"/>
                <a:gd name="connsiteX30" fmla="*/ 8039363 w 10018568"/>
                <a:gd name="connsiteY30" fmla="*/ 188441 h 3076162"/>
                <a:gd name="connsiteX31" fmla="*/ 8086510 w 10018568"/>
                <a:gd name="connsiteY31" fmla="*/ 189588 h 3076162"/>
                <a:gd name="connsiteX32" fmla="*/ 8152811 w 10018568"/>
                <a:gd name="connsiteY32" fmla="*/ 217137 h 3076162"/>
                <a:gd name="connsiteX33" fmla="*/ 8157722 w 10018568"/>
                <a:gd name="connsiteY33" fmla="*/ 193893 h 3076162"/>
                <a:gd name="connsiteX34" fmla="*/ 8266259 w 10018568"/>
                <a:gd name="connsiteY34" fmla="*/ 190880 h 3076162"/>
                <a:gd name="connsiteX35" fmla="*/ 8383145 w 10018568"/>
                <a:gd name="connsiteY35" fmla="*/ 190880 h 3076162"/>
                <a:gd name="connsiteX36" fmla="*/ 8540303 w 10018568"/>
                <a:gd name="connsiteY36" fmla="*/ 187436 h 3076162"/>
                <a:gd name="connsiteX37" fmla="*/ 8629686 w 10018568"/>
                <a:gd name="connsiteY37" fmla="*/ 184423 h 3076162"/>
                <a:gd name="connsiteX38" fmla="*/ 8684692 w 10018568"/>
                <a:gd name="connsiteY38" fmla="*/ 206807 h 3076162"/>
                <a:gd name="connsiteX39" fmla="*/ 8701881 w 10018568"/>
                <a:gd name="connsiteY39" fmla="*/ 206807 h 3076162"/>
                <a:gd name="connsiteX40" fmla="*/ 8735277 w 10018568"/>
                <a:gd name="connsiteY40" fmla="*/ 194467 h 3076162"/>
                <a:gd name="connsiteX41" fmla="*/ 8782915 w 10018568"/>
                <a:gd name="connsiteY41" fmla="*/ 188297 h 3076162"/>
                <a:gd name="connsiteX42" fmla="*/ 8812382 w 10018568"/>
                <a:gd name="connsiteY42" fmla="*/ 160318 h 3076162"/>
                <a:gd name="connsiteX43" fmla="*/ 8817293 w 10018568"/>
                <a:gd name="connsiteY43" fmla="*/ 190162 h 3076162"/>
                <a:gd name="connsiteX44" fmla="*/ 8865914 w 10018568"/>
                <a:gd name="connsiteY44" fmla="*/ 216420 h 3076162"/>
                <a:gd name="connsiteX45" fmla="*/ 8917482 w 10018568"/>
                <a:gd name="connsiteY45" fmla="*/ 207667 h 3076162"/>
                <a:gd name="connsiteX46" fmla="*/ 8949404 w 10018568"/>
                <a:gd name="connsiteY46" fmla="*/ 187723 h 3076162"/>
                <a:gd name="connsiteX47" fmla="*/ 9052048 w 10018568"/>
                <a:gd name="connsiteY47" fmla="*/ 143530 h 3076162"/>
                <a:gd name="connsiteX48" fmla="*/ 9162058 w 10018568"/>
                <a:gd name="connsiteY48" fmla="*/ 157878 h 3076162"/>
                <a:gd name="connsiteX49" fmla="*/ 9213626 w 10018568"/>
                <a:gd name="connsiteY49" fmla="*/ 166631 h 3076162"/>
                <a:gd name="connsiteX50" fmla="*/ 9250460 w 10018568"/>
                <a:gd name="connsiteY50" fmla="*/ 189445 h 3076162"/>
                <a:gd name="connsiteX51" fmla="*/ 9303991 w 10018568"/>
                <a:gd name="connsiteY51" fmla="*/ 148121 h 3076162"/>
                <a:gd name="connsiteX52" fmla="*/ 9322654 w 10018568"/>
                <a:gd name="connsiteY52" fmla="*/ 139943 h 3076162"/>
                <a:gd name="connsiteX53" fmla="*/ 9502894 w 10018568"/>
                <a:gd name="connsiteY53" fmla="*/ 95032 h 3076162"/>
                <a:gd name="connsiteX54" fmla="*/ 9561337 w 10018568"/>
                <a:gd name="connsiteY54" fmla="*/ 47538 h 3076162"/>
                <a:gd name="connsiteX55" fmla="*/ 9611431 w 10018568"/>
                <a:gd name="connsiteY55" fmla="*/ 19416 h 3076162"/>
                <a:gd name="connsiteX56" fmla="*/ 9679205 w 10018568"/>
                <a:gd name="connsiteY56" fmla="*/ 32616 h 3076162"/>
                <a:gd name="connsiteX57" fmla="*/ 9737649 w 10018568"/>
                <a:gd name="connsiteY57" fmla="*/ 33477 h 3076162"/>
                <a:gd name="connsiteX58" fmla="*/ 9745506 w 10018568"/>
                <a:gd name="connsiteY58" fmla="*/ 112968 h 3076162"/>
                <a:gd name="connsiteX59" fmla="*/ 9789216 w 10018568"/>
                <a:gd name="connsiteY59" fmla="*/ 113254 h 3076162"/>
                <a:gd name="connsiteX60" fmla="*/ 9814754 w 10018568"/>
                <a:gd name="connsiteY60" fmla="*/ 124303 h 3076162"/>
                <a:gd name="connsiteX61" fmla="*/ 9865339 w 10018568"/>
                <a:gd name="connsiteY61" fmla="*/ 131334 h 3076162"/>
                <a:gd name="connsiteX62" fmla="*/ 9983699 w 10018568"/>
                <a:gd name="connsiteY62" fmla="*/ 140086 h 3076162"/>
                <a:gd name="connsiteX63" fmla="*/ 10018568 w 10018568"/>
                <a:gd name="connsiteY63" fmla="*/ 128607 h 3076162"/>
                <a:gd name="connsiteX64" fmla="*/ 10018568 w 10018568"/>
                <a:gd name="connsiteY64" fmla="*/ 2975056 h 3076162"/>
                <a:gd name="connsiteX65" fmla="*/ 10007763 w 10018568"/>
                <a:gd name="connsiteY65" fmla="*/ 2970895 h 3076162"/>
                <a:gd name="connsiteX66" fmla="*/ 9880564 w 10018568"/>
                <a:gd name="connsiteY66" fmla="*/ 2981083 h 3076162"/>
                <a:gd name="connsiteX67" fmla="*/ 9797565 w 10018568"/>
                <a:gd name="connsiteY67" fmla="*/ 2980652 h 3076162"/>
                <a:gd name="connsiteX68" fmla="*/ 9703761 w 10018568"/>
                <a:gd name="connsiteY68" fmla="*/ 2973335 h 3076162"/>
                <a:gd name="connsiteX69" fmla="*/ 9675277 w 10018568"/>
                <a:gd name="connsiteY69" fmla="*/ 2952242 h 3076162"/>
                <a:gd name="connsiteX70" fmla="*/ 9587366 w 10018568"/>
                <a:gd name="connsiteY70" fmla="*/ 2949229 h 3076162"/>
                <a:gd name="connsiteX71" fmla="*/ 9533343 w 10018568"/>
                <a:gd name="connsiteY71" fmla="*/ 2945355 h 3076162"/>
                <a:gd name="connsiteX72" fmla="*/ 9441504 w 10018568"/>
                <a:gd name="connsiteY72" fmla="*/ 3040629 h 3076162"/>
                <a:gd name="connsiteX73" fmla="*/ 9414984 w 10018568"/>
                <a:gd name="connsiteY73" fmla="*/ 3043212 h 3076162"/>
                <a:gd name="connsiteX74" fmla="*/ 9408108 w 10018568"/>
                <a:gd name="connsiteY74" fmla="*/ 3045938 h 3076162"/>
                <a:gd name="connsiteX75" fmla="*/ 9322654 w 10018568"/>
                <a:gd name="connsiteY75" fmla="*/ 3032450 h 3076162"/>
                <a:gd name="connsiteX76" fmla="*/ 9303500 w 10018568"/>
                <a:gd name="connsiteY76" fmla="*/ 3015806 h 3076162"/>
                <a:gd name="connsiteX77" fmla="*/ 9232779 w 10018568"/>
                <a:gd name="connsiteY77" fmla="*/ 2984526 h 3076162"/>
                <a:gd name="connsiteX78" fmla="*/ 9226886 w 10018568"/>
                <a:gd name="connsiteY78" fmla="*/ 2971613 h 3076162"/>
                <a:gd name="connsiteX79" fmla="*/ 9163532 w 10018568"/>
                <a:gd name="connsiteY79" fmla="*/ 2961425 h 3076162"/>
                <a:gd name="connsiteX80" fmla="*/ 9039279 w 10018568"/>
                <a:gd name="connsiteY80" fmla="*/ 2948081 h 3076162"/>
                <a:gd name="connsiteX81" fmla="*/ 9035350 w 10018568"/>
                <a:gd name="connsiteY81" fmla="*/ 2949516 h 3076162"/>
                <a:gd name="connsiteX82" fmla="*/ 9016196 w 10018568"/>
                <a:gd name="connsiteY82" fmla="*/ 2955686 h 3076162"/>
                <a:gd name="connsiteX83" fmla="*/ 8949895 w 10018568"/>
                <a:gd name="connsiteY83" fmla="*/ 2993422 h 3076162"/>
                <a:gd name="connsiteX84" fmla="*/ 8848234 w 10018568"/>
                <a:gd name="connsiteY84" fmla="*/ 2996866 h 3076162"/>
                <a:gd name="connsiteX85" fmla="*/ 8763762 w 10018568"/>
                <a:gd name="connsiteY85" fmla="*/ 2963721 h 3076162"/>
                <a:gd name="connsiteX86" fmla="*/ 8702863 w 10018568"/>
                <a:gd name="connsiteY86" fmla="*/ 2964582 h 3076162"/>
                <a:gd name="connsiteX87" fmla="*/ 8655716 w 10018568"/>
                <a:gd name="connsiteY87" fmla="*/ 2979504 h 3076162"/>
                <a:gd name="connsiteX88" fmla="*/ 8501996 w 10018568"/>
                <a:gd name="connsiteY88" fmla="*/ 2981370 h 3076162"/>
                <a:gd name="connsiteX89" fmla="*/ 8441097 w 10018568"/>
                <a:gd name="connsiteY89" fmla="*/ 2919815 h 3076162"/>
                <a:gd name="connsiteX90" fmla="*/ 8256928 w 10018568"/>
                <a:gd name="connsiteY90" fmla="*/ 2965012 h 3076162"/>
                <a:gd name="connsiteX91" fmla="*/ 8260857 w 10018568"/>
                <a:gd name="connsiteY91" fmla="*/ 2897575 h 3076162"/>
                <a:gd name="connsiteX92" fmla="*/ 8243177 w 10018568"/>
                <a:gd name="connsiteY92" fmla="*/ 2905466 h 3076162"/>
                <a:gd name="connsiteX93" fmla="*/ 8155758 w 10018568"/>
                <a:gd name="connsiteY93" fmla="*/ 2906184 h 3076162"/>
                <a:gd name="connsiteX94" fmla="*/ 8035434 w 10018568"/>
                <a:gd name="connsiteY94" fmla="*/ 2852234 h 3076162"/>
                <a:gd name="connsiteX95" fmla="*/ 7967659 w 10018568"/>
                <a:gd name="connsiteY95" fmla="*/ 2914219 h 3076162"/>
                <a:gd name="connsiteX96" fmla="*/ 7722100 w 10018568"/>
                <a:gd name="connsiteY96" fmla="*/ 2980652 h 3076162"/>
                <a:gd name="connsiteX97" fmla="*/ 7629770 w 10018568"/>
                <a:gd name="connsiteY97" fmla="*/ 2991844 h 3076162"/>
                <a:gd name="connsiteX98" fmla="*/ 7545298 w 10018568"/>
                <a:gd name="connsiteY98" fmla="*/ 3028576 h 3076162"/>
                <a:gd name="connsiteX99" fmla="*/ 7478506 w 10018568"/>
                <a:gd name="connsiteY99" fmla="*/ 3048090 h 3076162"/>
                <a:gd name="connsiteX100" fmla="*/ 7367022 w 10018568"/>
                <a:gd name="connsiteY100" fmla="*/ 3068608 h 3076162"/>
                <a:gd name="connsiteX101" fmla="*/ 7337555 w 10018568"/>
                <a:gd name="connsiteY101" fmla="*/ 3044646 h 3076162"/>
                <a:gd name="connsiteX102" fmla="*/ 7260450 w 10018568"/>
                <a:gd name="connsiteY102" fmla="*/ 2968026 h 3076162"/>
                <a:gd name="connsiteX103" fmla="*/ 7172048 w 10018568"/>
                <a:gd name="connsiteY103" fmla="*/ 2905466 h 3076162"/>
                <a:gd name="connsiteX104" fmla="*/ 6972654 w 10018568"/>
                <a:gd name="connsiteY104" fmla="*/ 2817941 h 3076162"/>
                <a:gd name="connsiteX105" fmla="*/ 6880816 w 10018568"/>
                <a:gd name="connsiteY105" fmla="*/ 2834872 h 3076162"/>
                <a:gd name="connsiteX106" fmla="*/ 6753124 w 10018568"/>
                <a:gd name="connsiteY106" fmla="*/ 2840755 h 3076162"/>
                <a:gd name="connsiteX107" fmla="*/ 6681422 w 10018568"/>
                <a:gd name="connsiteY107" fmla="*/ 2871174 h 3076162"/>
                <a:gd name="connsiteX108" fmla="*/ 6597440 w 10018568"/>
                <a:gd name="connsiteY108" fmla="*/ 2853955 h 3076162"/>
                <a:gd name="connsiteX109" fmla="*/ 6476626 w 10018568"/>
                <a:gd name="connsiteY109" fmla="*/ 2882796 h 3076162"/>
                <a:gd name="connsiteX110" fmla="*/ 6381840 w 10018568"/>
                <a:gd name="connsiteY110" fmla="*/ 2885522 h 3076162"/>
                <a:gd name="connsiteX111" fmla="*/ 6276249 w 10018568"/>
                <a:gd name="connsiteY111" fmla="*/ 2883370 h 3076162"/>
                <a:gd name="connsiteX112" fmla="*/ 6250220 w 10018568"/>
                <a:gd name="connsiteY112" fmla="*/ 2830137 h 3076162"/>
                <a:gd name="connsiteX113" fmla="*/ 6172623 w 10018568"/>
                <a:gd name="connsiteY113" fmla="*/ 2798427 h 3076162"/>
                <a:gd name="connsiteX114" fmla="*/ 6069980 w 10018568"/>
                <a:gd name="connsiteY114" fmla="*/ 2787809 h 3076162"/>
                <a:gd name="connsiteX115" fmla="*/ 5939342 w 10018568"/>
                <a:gd name="connsiteY115" fmla="*/ 2744620 h 3076162"/>
                <a:gd name="connsiteX116" fmla="*/ 5947200 w 10018568"/>
                <a:gd name="connsiteY116" fmla="*/ 2822963 h 3076162"/>
                <a:gd name="connsiteX117" fmla="*/ 5915278 w 10018568"/>
                <a:gd name="connsiteY117" fmla="*/ 2849507 h 3076162"/>
                <a:gd name="connsiteX118" fmla="*/ 5901526 w 10018568"/>
                <a:gd name="connsiteY118" fmla="*/ 2875622 h 3076162"/>
                <a:gd name="connsiteX119" fmla="*/ 5772362 w 10018568"/>
                <a:gd name="connsiteY119" fmla="*/ 2963147 h 3076162"/>
                <a:gd name="connsiteX120" fmla="*/ 5648109 w 10018568"/>
                <a:gd name="connsiteY120" fmla="*/ 2868160 h 3076162"/>
                <a:gd name="connsiteX121" fmla="*/ 5530241 w 10018568"/>
                <a:gd name="connsiteY121" fmla="*/ 2876913 h 3076162"/>
                <a:gd name="connsiteX122" fmla="*/ 5469343 w 10018568"/>
                <a:gd name="connsiteY122" fmla="*/ 2919241 h 3076162"/>
                <a:gd name="connsiteX123" fmla="*/ 5383397 w 10018568"/>
                <a:gd name="connsiteY123" fmla="*/ 2924406 h 3076162"/>
                <a:gd name="connsiteX124" fmla="*/ 5276824 w 10018568"/>
                <a:gd name="connsiteY124" fmla="*/ 2900444 h 3076162"/>
                <a:gd name="connsiteX125" fmla="*/ 5141767 w 10018568"/>
                <a:gd name="connsiteY125" fmla="*/ 2936316 h 3076162"/>
                <a:gd name="connsiteX126" fmla="*/ 5091673 w 10018568"/>
                <a:gd name="connsiteY126" fmla="*/ 2966017 h 3076162"/>
                <a:gd name="connsiteX127" fmla="*/ 5013585 w 10018568"/>
                <a:gd name="connsiteY127" fmla="*/ 2964008 h 3076162"/>
                <a:gd name="connsiteX128" fmla="*/ 4914379 w 10018568"/>
                <a:gd name="connsiteY128" fmla="*/ 3014371 h 3076162"/>
                <a:gd name="connsiteX129" fmla="*/ 4837274 w 10018568"/>
                <a:gd name="connsiteY129" fmla="*/ 3044646 h 3076162"/>
                <a:gd name="connsiteX130" fmla="*/ 4748873 w 10018568"/>
                <a:gd name="connsiteY130" fmla="*/ 2997440 h 3076162"/>
                <a:gd name="connsiteX131" fmla="*/ 4632478 w 10018568"/>
                <a:gd name="connsiteY131" fmla="*/ 2892840 h 3076162"/>
                <a:gd name="connsiteX132" fmla="*/ 4486616 w 10018568"/>
                <a:gd name="connsiteY132" fmla="*/ 2869739 h 3076162"/>
                <a:gd name="connsiteX133" fmla="*/ 4396250 w 10018568"/>
                <a:gd name="connsiteY133" fmla="*/ 2866295 h 3076162"/>
                <a:gd name="connsiteX134" fmla="*/ 4322582 w 10018568"/>
                <a:gd name="connsiteY134" fmla="*/ 2853238 h 3076162"/>
                <a:gd name="connsiteX135" fmla="*/ 4279364 w 10018568"/>
                <a:gd name="connsiteY135" fmla="*/ 2815071 h 3076162"/>
                <a:gd name="connsiteX136" fmla="*/ 4219447 w 10018568"/>
                <a:gd name="connsiteY136" fmla="*/ 2806318 h 3076162"/>
                <a:gd name="connsiteX137" fmla="*/ 4110419 w 10018568"/>
                <a:gd name="connsiteY137" fmla="*/ 2806462 h 3076162"/>
                <a:gd name="connsiteX138" fmla="*/ 3974871 w 10018568"/>
                <a:gd name="connsiteY138" fmla="*/ 2807610 h 3076162"/>
                <a:gd name="connsiteX139" fmla="*/ 3878611 w 10018568"/>
                <a:gd name="connsiteY139" fmla="*/ 2727115 h 3076162"/>
                <a:gd name="connsiteX140" fmla="*/ 3694933 w 10018568"/>
                <a:gd name="connsiteY140" fmla="*/ 2829133 h 3076162"/>
                <a:gd name="connsiteX141" fmla="*/ 3574609 w 10018568"/>
                <a:gd name="connsiteY141" fmla="*/ 2838746 h 3076162"/>
                <a:gd name="connsiteX142" fmla="*/ 3465582 w 10018568"/>
                <a:gd name="connsiteY142" fmla="*/ 2927276 h 3076162"/>
                <a:gd name="connsiteX143" fmla="*/ 3213638 w 10018568"/>
                <a:gd name="connsiteY143" fmla="*/ 2920102 h 3076162"/>
                <a:gd name="connsiteX144" fmla="*/ 2986741 w 10018568"/>
                <a:gd name="connsiteY144" fmla="*/ 2937176 h 3076162"/>
                <a:gd name="connsiteX145" fmla="*/ 2924370 w 10018568"/>
                <a:gd name="connsiteY145" fmla="*/ 2900731 h 3076162"/>
                <a:gd name="connsiteX146" fmla="*/ 2791767 w 10018568"/>
                <a:gd name="connsiteY146" fmla="*/ 2904749 h 3076162"/>
                <a:gd name="connsiteX147" fmla="*/ 2739694 w 10018568"/>
                <a:gd name="connsiteY147" fmla="*/ 2933199 h 3076162"/>
                <a:gd name="connsiteX148" fmla="*/ 2720737 w 10018568"/>
                <a:gd name="connsiteY148" fmla="*/ 2927758 h 3076162"/>
                <a:gd name="connsiteX149" fmla="*/ 2722274 w 10018568"/>
                <a:gd name="connsiteY149" fmla="*/ 2891728 h 3076162"/>
                <a:gd name="connsiteX150" fmla="*/ 2704840 w 10018568"/>
                <a:gd name="connsiteY150" fmla="*/ 2862851 h 3076162"/>
                <a:gd name="connsiteX151" fmla="*/ 2703857 w 10018568"/>
                <a:gd name="connsiteY151" fmla="*/ 2862421 h 3076162"/>
                <a:gd name="connsiteX152" fmla="*/ 2705331 w 10018568"/>
                <a:gd name="connsiteY152" fmla="*/ 2837311 h 3076162"/>
                <a:gd name="connsiteX153" fmla="*/ 2689615 w 10018568"/>
                <a:gd name="connsiteY153" fmla="*/ 2772743 h 3076162"/>
                <a:gd name="connsiteX154" fmla="*/ 2551611 w 10018568"/>
                <a:gd name="connsiteY154" fmla="*/ 2773891 h 3076162"/>
                <a:gd name="connsiteX155" fmla="*/ 2480890 w 10018568"/>
                <a:gd name="connsiteY155" fmla="*/ 2785944 h 3076162"/>
                <a:gd name="connsiteX156" fmla="*/ 2452405 w 10018568"/>
                <a:gd name="connsiteY156" fmla="*/ 2838459 h 3076162"/>
                <a:gd name="connsiteX157" fmla="*/ 2365969 w 10018568"/>
                <a:gd name="connsiteY157" fmla="*/ 2853094 h 3076162"/>
                <a:gd name="connsiteX158" fmla="*/ 2310963 w 10018568"/>
                <a:gd name="connsiteY158" fmla="*/ 2854242 h 3076162"/>
                <a:gd name="connsiteX159" fmla="*/ 2282478 w 10018568"/>
                <a:gd name="connsiteY159" fmla="*/ 2820667 h 3076162"/>
                <a:gd name="connsiteX160" fmla="*/ 2232384 w 10018568"/>
                <a:gd name="connsiteY160" fmla="*/ 2825832 h 3076162"/>
                <a:gd name="connsiteX161" fmla="*/ 2138580 w 10018568"/>
                <a:gd name="connsiteY161" fmla="*/ 2837168 h 3076162"/>
                <a:gd name="connsiteX162" fmla="*/ 2091433 w 10018568"/>
                <a:gd name="connsiteY162" fmla="*/ 2840037 h 3076162"/>
                <a:gd name="connsiteX163" fmla="*/ 2046250 w 10018568"/>
                <a:gd name="connsiteY163" fmla="*/ 2870169 h 3076162"/>
                <a:gd name="connsiteX164" fmla="*/ 1934276 w 10018568"/>
                <a:gd name="connsiteY164" fmla="*/ 2869595 h 3076162"/>
                <a:gd name="connsiteX165" fmla="*/ 1906773 w 10018568"/>
                <a:gd name="connsiteY165" fmla="*/ 2856682 h 3076162"/>
                <a:gd name="connsiteX166" fmla="*/ 1829667 w 10018568"/>
                <a:gd name="connsiteY166" fmla="*/ 2852951 h 3076162"/>
                <a:gd name="connsiteX167" fmla="*/ 1758946 w 10018568"/>
                <a:gd name="connsiteY167" fmla="*/ 2855390 h 3076162"/>
                <a:gd name="connsiteX168" fmla="*/ 1721130 w 10018568"/>
                <a:gd name="connsiteY168" fmla="*/ 2898292 h 3076162"/>
                <a:gd name="connsiteX169" fmla="*/ 1572813 w 10018568"/>
                <a:gd name="connsiteY169" fmla="*/ 2904175 h 3076162"/>
                <a:gd name="connsiteX170" fmla="*/ 1504547 w 10018568"/>
                <a:gd name="connsiteY170" fmla="*/ 2960851 h 3076162"/>
                <a:gd name="connsiteX171" fmla="*/ 1461820 w 10018568"/>
                <a:gd name="connsiteY171" fmla="*/ 2979074 h 3076162"/>
                <a:gd name="connsiteX172" fmla="*/ 1452980 w 10018568"/>
                <a:gd name="connsiteY172" fmla="*/ 3011071 h 3076162"/>
                <a:gd name="connsiteX173" fmla="*/ 1398466 w 10018568"/>
                <a:gd name="connsiteY173" fmla="*/ 3059282 h 3076162"/>
                <a:gd name="connsiteX174" fmla="*/ 1300242 w 10018568"/>
                <a:gd name="connsiteY174" fmla="*/ 3056125 h 3076162"/>
                <a:gd name="connsiteX175" fmla="*/ 1154871 w 10018568"/>
                <a:gd name="connsiteY175" fmla="*/ 2969747 h 3076162"/>
                <a:gd name="connsiteX176" fmla="*/ 1027672 w 10018568"/>
                <a:gd name="connsiteY176" fmla="*/ 2980078 h 3076162"/>
                <a:gd name="connsiteX177" fmla="*/ 945164 w 10018568"/>
                <a:gd name="connsiteY177" fmla="*/ 2979648 h 3076162"/>
                <a:gd name="connsiteX178" fmla="*/ 851360 w 10018568"/>
                <a:gd name="connsiteY178" fmla="*/ 2972330 h 3076162"/>
                <a:gd name="connsiteX179" fmla="*/ 822876 w 10018568"/>
                <a:gd name="connsiteY179" fmla="*/ 2951094 h 3076162"/>
                <a:gd name="connsiteX180" fmla="*/ 734474 w 10018568"/>
                <a:gd name="connsiteY180" fmla="*/ 2948081 h 3076162"/>
                <a:gd name="connsiteX181" fmla="*/ 626920 w 10018568"/>
                <a:gd name="connsiteY181" fmla="*/ 2949660 h 3076162"/>
                <a:gd name="connsiteX182" fmla="*/ 555216 w 10018568"/>
                <a:gd name="connsiteY182" fmla="*/ 3045077 h 3076162"/>
                <a:gd name="connsiteX183" fmla="*/ 469762 w 10018568"/>
                <a:gd name="connsiteY183" fmla="*/ 3031589 h 3076162"/>
                <a:gd name="connsiteX184" fmla="*/ 450608 w 10018568"/>
                <a:gd name="connsiteY184" fmla="*/ 3014945 h 3076162"/>
                <a:gd name="connsiteX185" fmla="*/ 380378 w 10018568"/>
                <a:gd name="connsiteY185" fmla="*/ 2983666 h 3076162"/>
                <a:gd name="connsiteX186" fmla="*/ 371047 w 10018568"/>
                <a:gd name="connsiteY186" fmla="*/ 2964439 h 3076162"/>
                <a:gd name="connsiteX187" fmla="*/ 269385 w 10018568"/>
                <a:gd name="connsiteY187" fmla="*/ 2918954 h 3076162"/>
                <a:gd name="connsiteX188" fmla="*/ 182949 w 10018568"/>
                <a:gd name="connsiteY188" fmla="*/ 2948655 h 3076162"/>
                <a:gd name="connsiteX189" fmla="*/ 102406 w 10018568"/>
                <a:gd name="connsiteY189" fmla="*/ 2960421 h 3076162"/>
                <a:gd name="connsiteX190" fmla="*/ 82761 w 10018568"/>
                <a:gd name="connsiteY190" fmla="*/ 2947364 h 3076162"/>
                <a:gd name="connsiteX191" fmla="*/ 14495 w 10018568"/>
                <a:gd name="connsiteY191" fmla="*/ 2948225 h 3076162"/>
                <a:gd name="connsiteX192" fmla="*/ 0 w 10018568"/>
                <a:gd name="connsiteY192" fmla="*/ 2947251 h 3076162"/>
                <a:gd name="connsiteX193" fmla="*/ 599705 w 10018568"/>
                <a:gd name="connsiteY193" fmla="*/ 105422 h 3076162"/>
                <a:gd name="connsiteX194" fmla="*/ 650493 w 10018568"/>
                <a:gd name="connsiteY194" fmla="*/ 94602 h 3076162"/>
                <a:gd name="connsiteX195" fmla="*/ 708445 w 10018568"/>
                <a:gd name="connsiteY195" fmla="*/ 47108 h 3076162"/>
                <a:gd name="connsiteX196" fmla="*/ 758539 w 10018568"/>
                <a:gd name="connsiteY196" fmla="*/ 18985 h 3076162"/>
                <a:gd name="connsiteX197" fmla="*/ 826313 w 10018568"/>
                <a:gd name="connsiteY197" fmla="*/ 32042 h 3076162"/>
                <a:gd name="connsiteX198" fmla="*/ 885248 w 10018568"/>
                <a:gd name="connsiteY198" fmla="*/ 32903 h 3076162"/>
                <a:gd name="connsiteX199" fmla="*/ 892614 w 10018568"/>
                <a:gd name="connsiteY199" fmla="*/ 112537 h 3076162"/>
                <a:gd name="connsiteX200" fmla="*/ 936324 w 10018568"/>
                <a:gd name="connsiteY200" fmla="*/ 112681 h 3076162"/>
                <a:gd name="connsiteX201" fmla="*/ 961862 w 10018568"/>
                <a:gd name="connsiteY201" fmla="*/ 123729 h 3076162"/>
                <a:gd name="connsiteX202" fmla="*/ 1012447 w 10018568"/>
                <a:gd name="connsiteY202" fmla="*/ 130760 h 3076162"/>
                <a:gd name="connsiteX203" fmla="*/ 1130807 w 10018568"/>
                <a:gd name="connsiteY203" fmla="*/ 139512 h 3076162"/>
                <a:gd name="connsiteX204" fmla="*/ 1232468 w 10018568"/>
                <a:gd name="connsiteY204" fmla="*/ 95606 h 3076162"/>
                <a:gd name="connsiteX205" fmla="*/ 1325780 w 10018568"/>
                <a:gd name="connsiteY205" fmla="*/ 48830 h 3076162"/>
                <a:gd name="connsiteX206" fmla="*/ 1477045 w 10018568"/>
                <a:gd name="connsiteY206" fmla="*/ 64039 h 3076162"/>
                <a:gd name="connsiteX207" fmla="*/ 1589020 w 10018568"/>
                <a:gd name="connsiteY207" fmla="*/ 66622 h 3076162"/>
                <a:gd name="connsiteX208" fmla="*/ 1629782 w 10018568"/>
                <a:gd name="connsiteY208" fmla="*/ 96323 h 3076162"/>
                <a:gd name="connsiteX209" fmla="*/ 1686261 w 10018568"/>
                <a:gd name="connsiteY209" fmla="*/ 99193 h 3076162"/>
                <a:gd name="connsiteX210" fmla="*/ 1767295 w 10018568"/>
                <a:gd name="connsiteY210" fmla="*/ 143386 h 3076162"/>
                <a:gd name="connsiteX211" fmla="*/ 1826230 w 10018568"/>
                <a:gd name="connsiteY211" fmla="*/ 162183 h 3076162"/>
                <a:gd name="connsiteX212" fmla="*/ 1866501 w 10018568"/>
                <a:gd name="connsiteY212" fmla="*/ 191597 h 3076162"/>
                <a:gd name="connsiteX213" fmla="*/ 2009908 w 10018568"/>
                <a:gd name="connsiteY213" fmla="*/ 190880 h 3076162"/>
                <a:gd name="connsiteX214" fmla="*/ 2180325 w 10018568"/>
                <a:gd name="connsiteY214" fmla="*/ 189732 h 3076162"/>
                <a:gd name="connsiteX215" fmla="*/ 2290336 w 10018568"/>
                <a:gd name="connsiteY215" fmla="*/ 253009 h 3076162"/>
                <a:gd name="connsiteX216" fmla="*/ 2511830 w 10018568"/>
                <a:gd name="connsiteY216" fmla="*/ 206233 h 3076162"/>
                <a:gd name="connsiteX217" fmla="*/ 2576167 w 10018568"/>
                <a:gd name="connsiteY217" fmla="*/ 146973 h 3076162"/>
                <a:gd name="connsiteX218" fmla="*/ 2679301 w 10018568"/>
                <a:gd name="connsiteY218" fmla="*/ 142095 h 3076162"/>
                <a:gd name="connsiteX219" fmla="*/ 2730378 w 10018568"/>
                <a:gd name="connsiteY219" fmla="*/ 127029 h 3076162"/>
                <a:gd name="connsiteX220" fmla="*/ 2797661 w 10018568"/>
                <a:gd name="connsiteY220" fmla="*/ 126312 h 3076162"/>
                <a:gd name="connsiteX221" fmla="*/ 2864453 w 10018568"/>
                <a:gd name="connsiteY221" fmla="*/ 111102 h 3076162"/>
                <a:gd name="connsiteX222" fmla="*/ 2979374 w 10018568"/>
                <a:gd name="connsiteY222" fmla="*/ 171079 h 3076162"/>
                <a:gd name="connsiteX223" fmla="*/ 3094296 w 10018568"/>
                <a:gd name="connsiteY223" fmla="*/ 207524 h 3076162"/>
                <a:gd name="connsiteX224" fmla="*/ 3203815 w 10018568"/>
                <a:gd name="connsiteY224" fmla="*/ 142812 h 3076162"/>
                <a:gd name="connsiteX225" fmla="*/ 3305477 w 10018568"/>
                <a:gd name="connsiteY225" fmla="*/ 159887 h 3076162"/>
                <a:gd name="connsiteX226" fmla="*/ 3416470 w 10018568"/>
                <a:gd name="connsiteY226" fmla="*/ 139943 h 3076162"/>
                <a:gd name="connsiteX227" fmla="*/ 3499959 w 10018568"/>
                <a:gd name="connsiteY227" fmla="*/ 78675 h 3076162"/>
                <a:gd name="connsiteX228" fmla="*/ 3614881 w 10018568"/>
                <a:gd name="connsiteY228" fmla="*/ 163905 h 3076162"/>
                <a:gd name="connsiteX229" fmla="*/ 3830974 w 10018568"/>
                <a:gd name="connsiteY229" fmla="*/ 175240 h 3076162"/>
                <a:gd name="connsiteX230" fmla="*/ 3889907 w 10018568"/>
                <a:gd name="connsiteY230" fmla="*/ 172514 h 3076162"/>
                <a:gd name="connsiteX231" fmla="*/ 3949332 w 10018568"/>
                <a:gd name="connsiteY231" fmla="*/ 142812 h 3076162"/>
                <a:gd name="connsiteX232" fmla="*/ 4077023 w 10018568"/>
                <a:gd name="connsiteY232" fmla="*/ 159313 h 3076162"/>
                <a:gd name="connsiteX233" fmla="*/ 4253826 w 10018568"/>
                <a:gd name="connsiteY233" fmla="*/ 239091 h 3076162"/>
                <a:gd name="connsiteX234" fmla="*/ 4331422 w 10018568"/>
                <a:gd name="connsiteY234" fmla="*/ 238086 h 3076162"/>
                <a:gd name="connsiteX235" fmla="*/ 4374150 w 10018568"/>
                <a:gd name="connsiteY235" fmla="*/ 253152 h 3076162"/>
                <a:gd name="connsiteX236" fmla="*/ 4434066 w 10018568"/>
                <a:gd name="connsiteY236" fmla="*/ 193462 h 3076162"/>
                <a:gd name="connsiteX237" fmla="*/ 4583857 w 10018568"/>
                <a:gd name="connsiteY237" fmla="*/ 191023 h 3076162"/>
                <a:gd name="connsiteX238" fmla="*/ 4689938 w 10018568"/>
                <a:gd name="connsiteY238" fmla="*/ 147834 h 3076162"/>
                <a:gd name="connsiteX239" fmla="*/ 4721861 w 10018568"/>
                <a:gd name="connsiteY239" fmla="*/ 98045 h 3076162"/>
                <a:gd name="connsiteX240" fmla="*/ 4803878 w 10018568"/>
                <a:gd name="connsiteY240" fmla="*/ 116268 h 3076162"/>
                <a:gd name="connsiteX241" fmla="*/ 4872143 w 10018568"/>
                <a:gd name="connsiteY241" fmla="*/ 128751 h 3076162"/>
                <a:gd name="connsiteX242" fmla="*/ 4912906 w 10018568"/>
                <a:gd name="connsiteY242" fmla="*/ 96754 h 3076162"/>
                <a:gd name="connsiteX243" fmla="*/ 5040597 w 10018568"/>
                <a:gd name="connsiteY243" fmla="*/ 95176 h 3076162"/>
                <a:gd name="connsiteX244" fmla="*/ 5108371 w 10018568"/>
                <a:gd name="connsiteY244" fmla="*/ 124303 h 3076162"/>
                <a:gd name="connsiteX245" fmla="*/ 5176145 w 10018568"/>
                <a:gd name="connsiteY245" fmla="*/ 127603 h 3076162"/>
                <a:gd name="connsiteX246" fmla="*/ 5306783 w 10018568"/>
                <a:gd name="connsiteY246" fmla="*/ 112107 h 3076162"/>
                <a:gd name="connsiteX247" fmla="*/ 5433491 w 10018568"/>
                <a:gd name="connsiteY247" fmla="*/ 50982 h 3076162"/>
                <a:gd name="connsiteX248" fmla="*/ 5476218 w 10018568"/>
                <a:gd name="connsiteY248" fmla="*/ 28025 h 3076162"/>
                <a:gd name="connsiteX249" fmla="*/ 5531715 w 10018568"/>
                <a:gd name="connsiteY249" fmla="*/ 16546 h 3076162"/>
                <a:gd name="connsiteX250" fmla="*/ 5582300 w 10018568"/>
                <a:gd name="connsiteY250" fmla="*/ 16259 h 3076162"/>
                <a:gd name="connsiteX251" fmla="*/ 5653512 w 10018568"/>
                <a:gd name="connsiteY251" fmla="*/ 33334 h 3076162"/>
                <a:gd name="connsiteX252" fmla="*/ 5735528 w 10018568"/>
                <a:gd name="connsiteY252" fmla="*/ 33334 h 3076162"/>
                <a:gd name="connsiteX253" fmla="*/ 5764013 w 10018568"/>
                <a:gd name="connsiteY253" fmla="*/ 12241 h 3076162"/>
                <a:gd name="connsiteX254" fmla="*/ 5797194 w 10018568"/>
                <a:gd name="connsiteY254" fmla="*/ 1090 h 307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0018568" h="3076162">
                  <a:moveTo>
                    <a:pt x="2720555" y="2927706"/>
                  </a:moveTo>
                  <a:lnTo>
                    <a:pt x="2720737" y="2927758"/>
                  </a:lnTo>
                  <a:lnTo>
                    <a:pt x="2720555" y="2932011"/>
                  </a:lnTo>
                  <a:close/>
                  <a:moveTo>
                    <a:pt x="5797194" y="1090"/>
                  </a:moveTo>
                  <a:cubicBezTo>
                    <a:pt x="5829240" y="-3793"/>
                    <a:pt x="5858799" y="8475"/>
                    <a:pt x="5894160" y="23003"/>
                  </a:cubicBezTo>
                  <a:cubicBezTo>
                    <a:pt x="5936396" y="40651"/>
                    <a:pt x="5963898" y="53278"/>
                    <a:pt x="6001223" y="80397"/>
                  </a:cubicBezTo>
                  <a:cubicBezTo>
                    <a:pt x="6030199" y="101489"/>
                    <a:pt x="6050335" y="103928"/>
                    <a:pt x="6086186" y="115120"/>
                  </a:cubicBezTo>
                  <a:cubicBezTo>
                    <a:pt x="6121547" y="126312"/>
                    <a:pt x="6133825" y="143817"/>
                    <a:pt x="6174588" y="143386"/>
                  </a:cubicBezTo>
                  <a:cubicBezTo>
                    <a:pt x="6216332" y="142812"/>
                    <a:pt x="6267900" y="151421"/>
                    <a:pt x="6307190" y="140660"/>
                  </a:cubicBezTo>
                  <a:cubicBezTo>
                    <a:pt x="6309645" y="131907"/>
                    <a:pt x="6311118" y="123011"/>
                    <a:pt x="6312592" y="114259"/>
                  </a:cubicBezTo>
                  <a:cubicBezTo>
                    <a:pt x="6338621" y="102493"/>
                    <a:pt x="6415236" y="107515"/>
                    <a:pt x="6446176" y="111246"/>
                  </a:cubicBezTo>
                  <a:cubicBezTo>
                    <a:pt x="6474661" y="114833"/>
                    <a:pt x="6500199" y="124016"/>
                    <a:pt x="6530157" y="130903"/>
                  </a:cubicBezTo>
                  <a:cubicBezTo>
                    <a:pt x="6570429" y="140230"/>
                    <a:pt x="6595476" y="147260"/>
                    <a:pt x="6638694" y="139799"/>
                  </a:cubicBezTo>
                  <a:cubicBezTo>
                    <a:pt x="6672582" y="134060"/>
                    <a:pt x="6746740" y="102924"/>
                    <a:pt x="6772278" y="122581"/>
                  </a:cubicBezTo>
                  <a:cubicBezTo>
                    <a:pt x="6799290" y="143673"/>
                    <a:pt x="6765402" y="186719"/>
                    <a:pt x="6786520" y="204511"/>
                  </a:cubicBezTo>
                  <a:cubicBezTo>
                    <a:pt x="6798308" y="214268"/>
                    <a:pt x="6821390" y="205228"/>
                    <a:pt x="6835142" y="206376"/>
                  </a:cubicBezTo>
                  <a:cubicBezTo>
                    <a:pt x="6855277" y="208241"/>
                    <a:pt x="6857733" y="213981"/>
                    <a:pt x="6872466" y="218716"/>
                  </a:cubicBezTo>
                  <a:cubicBezTo>
                    <a:pt x="6887691" y="223738"/>
                    <a:pt x="6913229" y="237799"/>
                    <a:pt x="6927962" y="236364"/>
                  </a:cubicBezTo>
                  <a:cubicBezTo>
                    <a:pt x="6949080" y="234356"/>
                    <a:pt x="6957921" y="213263"/>
                    <a:pt x="6978548" y="207524"/>
                  </a:cubicBezTo>
                  <a:cubicBezTo>
                    <a:pt x="7015873" y="197337"/>
                    <a:pt x="7044848" y="215416"/>
                    <a:pt x="7080700" y="191597"/>
                  </a:cubicBezTo>
                  <a:cubicBezTo>
                    <a:pt x="7096907" y="180979"/>
                    <a:pt x="7103783" y="164479"/>
                    <a:pt x="7120972" y="158022"/>
                  </a:cubicBezTo>
                  <a:cubicBezTo>
                    <a:pt x="7138161" y="151708"/>
                    <a:pt x="7172540" y="159313"/>
                    <a:pt x="7190711" y="159313"/>
                  </a:cubicBezTo>
                  <a:cubicBezTo>
                    <a:pt x="7229018" y="159457"/>
                    <a:pt x="7275674" y="168066"/>
                    <a:pt x="7309562" y="148121"/>
                  </a:cubicBezTo>
                  <a:cubicBezTo>
                    <a:pt x="7332152" y="135064"/>
                    <a:pt x="7356708" y="109954"/>
                    <a:pt x="7376354" y="92449"/>
                  </a:cubicBezTo>
                  <a:cubicBezTo>
                    <a:pt x="7398945" y="72505"/>
                    <a:pt x="7411714" y="36347"/>
                    <a:pt x="7443636" y="30894"/>
                  </a:cubicBezTo>
                  <a:cubicBezTo>
                    <a:pt x="7478015" y="25155"/>
                    <a:pt x="7508955" y="53135"/>
                    <a:pt x="7546280" y="48686"/>
                  </a:cubicBezTo>
                  <a:cubicBezTo>
                    <a:pt x="7583114" y="44238"/>
                    <a:pt x="7592446" y="31181"/>
                    <a:pt x="7630262" y="40364"/>
                  </a:cubicBezTo>
                  <a:cubicBezTo>
                    <a:pt x="7677900" y="52274"/>
                    <a:pt x="7787419" y="39503"/>
                    <a:pt x="7816395" y="89580"/>
                  </a:cubicBezTo>
                  <a:cubicBezTo>
                    <a:pt x="7828673" y="76236"/>
                    <a:pt x="7847335" y="49547"/>
                    <a:pt x="7866489" y="46678"/>
                  </a:cubicBezTo>
                  <a:cubicBezTo>
                    <a:pt x="7904796" y="41082"/>
                    <a:pt x="7907743" y="74514"/>
                    <a:pt x="7921985" y="92162"/>
                  </a:cubicBezTo>
                  <a:cubicBezTo>
                    <a:pt x="7954399" y="134777"/>
                    <a:pt x="8039363" y="122581"/>
                    <a:pt x="8039363" y="188441"/>
                  </a:cubicBezTo>
                  <a:cubicBezTo>
                    <a:pt x="8056061" y="194036"/>
                    <a:pt x="8069812" y="187723"/>
                    <a:pt x="8086510" y="189588"/>
                  </a:cubicBezTo>
                  <a:cubicBezTo>
                    <a:pt x="8111066" y="192315"/>
                    <a:pt x="8131693" y="205659"/>
                    <a:pt x="8152811" y="217137"/>
                  </a:cubicBezTo>
                  <a:cubicBezTo>
                    <a:pt x="8155266" y="209389"/>
                    <a:pt x="8156740" y="201785"/>
                    <a:pt x="8157722" y="193893"/>
                  </a:cubicBezTo>
                  <a:cubicBezTo>
                    <a:pt x="8185716" y="183132"/>
                    <a:pt x="8236301" y="190880"/>
                    <a:pt x="8266259" y="190880"/>
                  </a:cubicBezTo>
                  <a:cubicBezTo>
                    <a:pt x="8305549" y="190880"/>
                    <a:pt x="8344347" y="190880"/>
                    <a:pt x="8383145" y="190880"/>
                  </a:cubicBezTo>
                  <a:cubicBezTo>
                    <a:pt x="8430784" y="190880"/>
                    <a:pt x="8489718" y="183706"/>
                    <a:pt x="8540303" y="187436"/>
                  </a:cubicBezTo>
                  <a:cubicBezTo>
                    <a:pt x="8571243" y="179544"/>
                    <a:pt x="8590888" y="167922"/>
                    <a:pt x="8629686" y="184423"/>
                  </a:cubicBezTo>
                  <a:cubicBezTo>
                    <a:pt x="8650804" y="193319"/>
                    <a:pt x="8664065" y="204367"/>
                    <a:pt x="8684692" y="206807"/>
                  </a:cubicBezTo>
                  <a:cubicBezTo>
                    <a:pt x="8690585" y="206807"/>
                    <a:pt x="8695987" y="206807"/>
                    <a:pt x="8701881" y="206807"/>
                  </a:cubicBezTo>
                  <a:cubicBezTo>
                    <a:pt x="8716123" y="204511"/>
                    <a:pt x="8722999" y="198054"/>
                    <a:pt x="8735277" y="194467"/>
                  </a:cubicBezTo>
                  <a:cubicBezTo>
                    <a:pt x="8750993" y="189732"/>
                    <a:pt x="8768673" y="195902"/>
                    <a:pt x="8782915" y="188297"/>
                  </a:cubicBezTo>
                  <a:cubicBezTo>
                    <a:pt x="8798140" y="180549"/>
                    <a:pt x="8795684" y="163905"/>
                    <a:pt x="8812382" y="160318"/>
                  </a:cubicBezTo>
                  <a:cubicBezTo>
                    <a:pt x="8816311" y="169070"/>
                    <a:pt x="8816802" y="179688"/>
                    <a:pt x="8817293" y="190162"/>
                  </a:cubicBezTo>
                  <a:cubicBezTo>
                    <a:pt x="8840376" y="188154"/>
                    <a:pt x="8860021" y="192602"/>
                    <a:pt x="8865914" y="216420"/>
                  </a:cubicBezTo>
                  <a:cubicBezTo>
                    <a:pt x="8879665" y="198054"/>
                    <a:pt x="8898328" y="212259"/>
                    <a:pt x="8917482" y="207667"/>
                  </a:cubicBezTo>
                  <a:cubicBezTo>
                    <a:pt x="8930742" y="204511"/>
                    <a:pt x="8938600" y="195328"/>
                    <a:pt x="8949404" y="187723"/>
                  </a:cubicBezTo>
                  <a:cubicBezTo>
                    <a:pt x="8988203" y="160031"/>
                    <a:pt x="9001954" y="142669"/>
                    <a:pt x="9052048" y="143530"/>
                  </a:cubicBezTo>
                  <a:cubicBezTo>
                    <a:pt x="9094284" y="144247"/>
                    <a:pt x="9121787" y="148695"/>
                    <a:pt x="9162058" y="157878"/>
                  </a:cubicBezTo>
                  <a:cubicBezTo>
                    <a:pt x="9180230" y="161896"/>
                    <a:pt x="9195454" y="158739"/>
                    <a:pt x="9213626" y="166631"/>
                  </a:cubicBezTo>
                  <a:cubicBezTo>
                    <a:pt x="9227868" y="173088"/>
                    <a:pt x="9236708" y="185140"/>
                    <a:pt x="9250460" y="189445"/>
                  </a:cubicBezTo>
                  <a:cubicBezTo>
                    <a:pt x="9269613" y="155726"/>
                    <a:pt x="9282873" y="145682"/>
                    <a:pt x="9303991" y="148121"/>
                  </a:cubicBezTo>
                  <a:cubicBezTo>
                    <a:pt x="9309394" y="145539"/>
                    <a:pt x="9314796" y="142669"/>
                    <a:pt x="9322654" y="139943"/>
                  </a:cubicBezTo>
                  <a:cubicBezTo>
                    <a:pt x="9381588" y="118420"/>
                    <a:pt x="9442978" y="108520"/>
                    <a:pt x="9502894" y="95032"/>
                  </a:cubicBezTo>
                  <a:cubicBezTo>
                    <a:pt x="9542184" y="86279"/>
                    <a:pt x="9542184" y="71788"/>
                    <a:pt x="9561337" y="47538"/>
                  </a:cubicBezTo>
                  <a:cubicBezTo>
                    <a:pt x="9574597" y="30464"/>
                    <a:pt x="9582455" y="16976"/>
                    <a:pt x="9611431" y="19416"/>
                  </a:cubicBezTo>
                  <a:cubicBezTo>
                    <a:pt x="9634023" y="21424"/>
                    <a:pt x="9652685" y="33047"/>
                    <a:pt x="9679205" y="32616"/>
                  </a:cubicBezTo>
                  <a:cubicBezTo>
                    <a:pt x="9691483" y="32329"/>
                    <a:pt x="9728317" y="26159"/>
                    <a:pt x="9737649" y="33477"/>
                  </a:cubicBezTo>
                  <a:cubicBezTo>
                    <a:pt x="9766133" y="55000"/>
                    <a:pt x="9696886" y="93454"/>
                    <a:pt x="9745506" y="112968"/>
                  </a:cubicBezTo>
                  <a:cubicBezTo>
                    <a:pt x="9754838" y="116842"/>
                    <a:pt x="9777429" y="110815"/>
                    <a:pt x="9789216" y="113254"/>
                  </a:cubicBezTo>
                  <a:cubicBezTo>
                    <a:pt x="9799038" y="115120"/>
                    <a:pt x="9805423" y="122151"/>
                    <a:pt x="9814754" y="124303"/>
                  </a:cubicBezTo>
                  <a:cubicBezTo>
                    <a:pt x="9831943" y="128464"/>
                    <a:pt x="9848150" y="127316"/>
                    <a:pt x="9865339" y="131334"/>
                  </a:cubicBezTo>
                  <a:cubicBezTo>
                    <a:pt x="9905611" y="140660"/>
                    <a:pt x="9940480" y="150274"/>
                    <a:pt x="9983699" y="140086"/>
                  </a:cubicBezTo>
                  <a:cubicBezTo>
                    <a:pt x="9995977" y="137217"/>
                    <a:pt x="10007272" y="133055"/>
                    <a:pt x="10018568" y="128607"/>
                  </a:cubicBezTo>
                  <a:lnTo>
                    <a:pt x="10018568" y="2975056"/>
                  </a:lnTo>
                  <a:cubicBezTo>
                    <a:pt x="10015130" y="2973622"/>
                    <a:pt x="10011201" y="2971900"/>
                    <a:pt x="10007763" y="2970895"/>
                  </a:cubicBezTo>
                  <a:cubicBezTo>
                    <a:pt x="9967001" y="2959273"/>
                    <a:pt x="9924764" y="2980222"/>
                    <a:pt x="9880564" y="2981083"/>
                  </a:cubicBezTo>
                  <a:cubicBezTo>
                    <a:pt x="9853061" y="2981657"/>
                    <a:pt x="9825068" y="2980652"/>
                    <a:pt x="9797565" y="2980652"/>
                  </a:cubicBezTo>
                  <a:cubicBezTo>
                    <a:pt x="9766624" y="2980652"/>
                    <a:pt x="9732246" y="2986392"/>
                    <a:pt x="9703761" y="2973335"/>
                  </a:cubicBezTo>
                  <a:cubicBezTo>
                    <a:pt x="9692957" y="2968600"/>
                    <a:pt x="9684608" y="2956116"/>
                    <a:pt x="9675277" y="2952242"/>
                  </a:cubicBezTo>
                  <a:cubicBezTo>
                    <a:pt x="9650230" y="2941624"/>
                    <a:pt x="9614378" y="2949229"/>
                    <a:pt x="9587366" y="2949229"/>
                  </a:cubicBezTo>
                  <a:cubicBezTo>
                    <a:pt x="9576071" y="2949229"/>
                    <a:pt x="9554462" y="2946646"/>
                    <a:pt x="9533343" y="2945355"/>
                  </a:cubicBezTo>
                  <a:cubicBezTo>
                    <a:pt x="9516645" y="2988401"/>
                    <a:pt x="9497983" y="3026998"/>
                    <a:pt x="9441504" y="3040629"/>
                  </a:cubicBezTo>
                  <a:cubicBezTo>
                    <a:pt x="9431682" y="3042925"/>
                    <a:pt x="9423333" y="3043499"/>
                    <a:pt x="9414984" y="3043212"/>
                  </a:cubicBezTo>
                  <a:cubicBezTo>
                    <a:pt x="9413020" y="3044216"/>
                    <a:pt x="9411055" y="3045364"/>
                    <a:pt x="9408108" y="3045938"/>
                  </a:cubicBezTo>
                  <a:cubicBezTo>
                    <a:pt x="9382570" y="3051534"/>
                    <a:pt x="9345245" y="3043212"/>
                    <a:pt x="9322654" y="3032450"/>
                  </a:cubicBezTo>
                  <a:cubicBezTo>
                    <a:pt x="9316760" y="3029868"/>
                    <a:pt x="9309394" y="3018245"/>
                    <a:pt x="9303500" y="3015806"/>
                  </a:cubicBezTo>
                  <a:cubicBezTo>
                    <a:pt x="9276489" y="3005045"/>
                    <a:pt x="9253406" y="3008919"/>
                    <a:pt x="9232779" y="2984526"/>
                  </a:cubicBezTo>
                  <a:cubicBezTo>
                    <a:pt x="9229833" y="2980652"/>
                    <a:pt x="9228359" y="2975917"/>
                    <a:pt x="9226886" y="2971613"/>
                  </a:cubicBezTo>
                  <a:cubicBezTo>
                    <a:pt x="9206750" y="2964726"/>
                    <a:pt x="9186614" y="2964726"/>
                    <a:pt x="9163532" y="2961425"/>
                  </a:cubicBezTo>
                  <a:cubicBezTo>
                    <a:pt x="9125716" y="2955829"/>
                    <a:pt x="9079550" y="2941624"/>
                    <a:pt x="9039279" y="2948081"/>
                  </a:cubicBezTo>
                  <a:cubicBezTo>
                    <a:pt x="9037805" y="2948655"/>
                    <a:pt x="9036823" y="2949229"/>
                    <a:pt x="9035350" y="2949516"/>
                  </a:cubicBezTo>
                  <a:cubicBezTo>
                    <a:pt x="9028965" y="2951668"/>
                    <a:pt x="9022581" y="2953821"/>
                    <a:pt x="9016196" y="2955686"/>
                  </a:cubicBezTo>
                  <a:cubicBezTo>
                    <a:pt x="8994587" y="2966160"/>
                    <a:pt x="8973960" y="2986822"/>
                    <a:pt x="8949895" y="2993422"/>
                  </a:cubicBezTo>
                  <a:cubicBezTo>
                    <a:pt x="8919446" y="3001888"/>
                    <a:pt x="8880157" y="2998157"/>
                    <a:pt x="8848234" y="2996866"/>
                  </a:cubicBezTo>
                  <a:cubicBezTo>
                    <a:pt x="8809436" y="2995431"/>
                    <a:pt x="8799613" y="2970752"/>
                    <a:pt x="8763762" y="2963721"/>
                  </a:cubicBezTo>
                  <a:cubicBezTo>
                    <a:pt x="8745590" y="2960134"/>
                    <a:pt x="8723490" y="2963004"/>
                    <a:pt x="8702863" y="2964582"/>
                  </a:cubicBezTo>
                  <a:cubicBezTo>
                    <a:pt x="8687638" y="2970465"/>
                    <a:pt x="8672414" y="2976061"/>
                    <a:pt x="8655716" y="2979504"/>
                  </a:cubicBezTo>
                  <a:cubicBezTo>
                    <a:pt x="8612497" y="2988544"/>
                    <a:pt x="8547179" y="2987396"/>
                    <a:pt x="8501996" y="2981370"/>
                  </a:cubicBezTo>
                  <a:cubicBezTo>
                    <a:pt x="8452884" y="2974913"/>
                    <a:pt x="8444535" y="2963004"/>
                    <a:pt x="8441097" y="2919815"/>
                  </a:cubicBezTo>
                  <a:cubicBezTo>
                    <a:pt x="8411139" y="2910345"/>
                    <a:pt x="8267241" y="2930289"/>
                    <a:pt x="8256928" y="2965012"/>
                  </a:cubicBezTo>
                  <a:lnTo>
                    <a:pt x="8260857" y="2897575"/>
                  </a:lnTo>
                  <a:cubicBezTo>
                    <a:pt x="8254963" y="2899870"/>
                    <a:pt x="8249070" y="2902023"/>
                    <a:pt x="8243177" y="2905466"/>
                  </a:cubicBezTo>
                  <a:cubicBezTo>
                    <a:pt x="8203887" y="2927993"/>
                    <a:pt x="8197011" y="2925267"/>
                    <a:pt x="8155758" y="2906184"/>
                  </a:cubicBezTo>
                  <a:cubicBezTo>
                    <a:pt x="8122362" y="2890687"/>
                    <a:pt x="8071776" y="2846064"/>
                    <a:pt x="8035434" y="2852234"/>
                  </a:cubicBezTo>
                  <a:cubicBezTo>
                    <a:pt x="8004002" y="2857399"/>
                    <a:pt x="7992215" y="2895996"/>
                    <a:pt x="7967659" y="2914219"/>
                  </a:cubicBezTo>
                  <a:cubicBezTo>
                    <a:pt x="7902341" y="2962573"/>
                    <a:pt x="7801662" y="2980939"/>
                    <a:pt x="7722100" y="2980652"/>
                  </a:cubicBezTo>
                  <a:cubicBezTo>
                    <a:pt x="7688704" y="2980509"/>
                    <a:pt x="7660220" y="2977496"/>
                    <a:pt x="7629770" y="2991844"/>
                  </a:cubicBezTo>
                  <a:cubicBezTo>
                    <a:pt x="7595392" y="3007771"/>
                    <a:pt x="7584588" y="3027285"/>
                    <a:pt x="7545298" y="3028576"/>
                  </a:cubicBezTo>
                  <a:cubicBezTo>
                    <a:pt x="7510428" y="3029581"/>
                    <a:pt x="7506008" y="3032881"/>
                    <a:pt x="7478506" y="3048090"/>
                  </a:cubicBezTo>
                  <a:cubicBezTo>
                    <a:pt x="7443636" y="3067174"/>
                    <a:pt x="7406312" y="3087548"/>
                    <a:pt x="7367022" y="3068608"/>
                  </a:cubicBezTo>
                  <a:cubicBezTo>
                    <a:pt x="7352288" y="3061434"/>
                    <a:pt x="7347868" y="3056412"/>
                    <a:pt x="7337555" y="3044646"/>
                  </a:cubicBezTo>
                  <a:cubicBezTo>
                    <a:pt x="7312999" y="3015806"/>
                    <a:pt x="7292372" y="2994140"/>
                    <a:pt x="7260450" y="2968026"/>
                  </a:cubicBezTo>
                  <a:cubicBezTo>
                    <a:pt x="7231474" y="2944207"/>
                    <a:pt x="7204953" y="2923832"/>
                    <a:pt x="7172048" y="2905466"/>
                  </a:cubicBezTo>
                  <a:cubicBezTo>
                    <a:pt x="7108694" y="2869595"/>
                    <a:pt x="7045831" y="2841759"/>
                    <a:pt x="6972654" y="2817941"/>
                  </a:cubicBezTo>
                  <a:cubicBezTo>
                    <a:pt x="6918140" y="2800005"/>
                    <a:pt x="6924525" y="2817654"/>
                    <a:pt x="6880816" y="2834872"/>
                  </a:cubicBezTo>
                  <a:cubicBezTo>
                    <a:pt x="6843000" y="2850081"/>
                    <a:pt x="6793888" y="2830137"/>
                    <a:pt x="6753124" y="2840755"/>
                  </a:cubicBezTo>
                  <a:cubicBezTo>
                    <a:pt x="6727096" y="2847499"/>
                    <a:pt x="6709906" y="2868304"/>
                    <a:pt x="6681422" y="2871174"/>
                  </a:cubicBezTo>
                  <a:cubicBezTo>
                    <a:pt x="6653428" y="2874043"/>
                    <a:pt x="6623960" y="2861847"/>
                    <a:pt x="6597440" y="2853955"/>
                  </a:cubicBezTo>
                  <a:cubicBezTo>
                    <a:pt x="6557168" y="2842046"/>
                    <a:pt x="6476626" y="2816506"/>
                    <a:pt x="6476626" y="2882796"/>
                  </a:cubicBezTo>
                  <a:cubicBezTo>
                    <a:pt x="6448632" y="2891118"/>
                    <a:pt x="6409833" y="2885522"/>
                    <a:pt x="6381840" y="2885522"/>
                  </a:cubicBezTo>
                  <a:cubicBezTo>
                    <a:pt x="6351390" y="2885522"/>
                    <a:pt x="6304243" y="2894848"/>
                    <a:pt x="6276249" y="2883370"/>
                  </a:cubicBezTo>
                  <a:cubicBezTo>
                    <a:pt x="6273794" y="2847786"/>
                    <a:pt x="6276249" y="2850655"/>
                    <a:pt x="6250220" y="2830137"/>
                  </a:cubicBezTo>
                  <a:cubicBezTo>
                    <a:pt x="6225664" y="2811197"/>
                    <a:pt x="6204055" y="2804884"/>
                    <a:pt x="6172623" y="2798427"/>
                  </a:cubicBezTo>
                  <a:cubicBezTo>
                    <a:pt x="6138245" y="2791253"/>
                    <a:pt x="6103866" y="2794840"/>
                    <a:pt x="6069980" y="2787809"/>
                  </a:cubicBezTo>
                  <a:cubicBezTo>
                    <a:pt x="6026761" y="2778769"/>
                    <a:pt x="5984525" y="2744620"/>
                    <a:pt x="5939342" y="2744620"/>
                  </a:cubicBezTo>
                  <a:cubicBezTo>
                    <a:pt x="5932958" y="2770878"/>
                    <a:pt x="5952603" y="2801440"/>
                    <a:pt x="5947200" y="2822963"/>
                  </a:cubicBezTo>
                  <a:cubicBezTo>
                    <a:pt x="5943271" y="2838746"/>
                    <a:pt x="5924118" y="2838172"/>
                    <a:pt x="5915278" y="2849507"/>
                  </a:cubicBezTo>
                  <a:cubicBezTo>
                    <a:pt x="5908402" y="2857686"/>
                    <a:pt x="5907420" y="2867443"/>
                    <a:pt x="5901526" y="2875622"/>
                  </a:cubicBezTo>
                  <a:cubicBezTo>
                    <a:pt x="5865675" y="2925985"/>
                    <a:pt x="5822947" y="2935598"/>
                    <a:pt x="5772362" y="2963147"/>
                  </a:cubicBezTo>
                  <a:cubicBezTo>
                    <a:pt x="5746824" y="2920245"/>
                    <a:pt x="5701641" y="2875478"/>
                    <a:pt x="5648109" y="2868160"/>
                  </a:cubicBezTo>
                  <a:cubicBezTo>
                    <a:pt x="5616678" y="2863856"/>
                    <a:pt x="5555779" y="2862564"/>
                    <a:pt x="5530241" y="2876913"/>
                  </a:cubicBezTo>
                  <a:cubicBezTo>
                    <a:pt x="5504703" y="2891405"/>
                    <a:pt x="5499301" y="2909053"/>
                    <a:pt x="5469343" y="2919241"/>
                  </a:cubicBezTo>
                  <a:cubicBezTo>
                    <a:pt x="5439384" y="2929572"/>
                    <a:pt x="5412373" y="2933015"/>
                    <a:pt x="5383397" y="2924406"/>
                  </a:cubicBezTo>
                  <a:cubicBezTo>
                    <a:pt x="5347054" y="2913502"/>
                    <a:pt x="5317096" y="2896427"/>
                    <a:pt x="5276824" y="2900444"/>
                  </a:cubicBezTo>
                  <a:cubicBezTo>
                    <a:pt x="5238026" y="2904175"/>
                    <a:pt x="5176636" y="2919384"/>
                    <a:pt x="5141767" y="2936316"/>
                  </a:cubicBezTo>
                  <a:cubicBezTo>
                    <a:pt x="5122613" y="2945355"/>
                    <a:pt x="5114264" y="2961425"/>
                    <a:pt x="5091673" y="2966017"/>
                  </a:cubicBezTo>
                  <a:cubicBezTo>
                    <a:pt x="5067608" y="2971039"/>
                    <a:pt x="5038141" y="2958556"/>
                    <a:pt x="5013585" y="2964008"/>
                  </a:cubicBezTo>
                  <a:cubicBezTo>
                    <a:pt x="4979698" y="2971900"/>
                    <a:pt x="4949249" y="3000597"/>
                    <a:pt x="4914379" y="3014371"/>
                  </a:cubicBezTo>
                  <a:cubicBezTo>
                    <a:pt x="4886877" y="3025133"/>
                    <a:pt x="4868705" y="3042781"/>
                    <a:pt x="4837274" y="3044646"/>
                  </a:cubicBezTo>
                  <a:cubicBezTo>
                    <a:pt x="4798967" y="3047229"/>
                    <a:pt x="4772937" y="3021115"/>
                    <a:pt x="4748873" y="2997440"/>
                  </a:cubicBezTo>
                  <a:cubicBezTo>
                    <a:pt x="4711548" y="2961425"/>
                    <a:pt x="4679625" y="2919241"/>
                    <a:pt x="4632478" y="2892840"/>
                  </a:cubicBezTo>
                  <a:cubicBezTo>
                    <a:pt x="4583857" y="2865434"/>
                    <a:pt x="4541130" y="2869452"/>
                    <a:pt x="4486616" y="2869739"/>
                  </a:cubicBezTo>
                  <a:cubicBezTo>
                    <a:pt x="4456166" y="2869882"/>
                    <a:pt x="4426208" y="2872034"/>
                    <a:pt x="4396250" y="2866295"/>
                  </a:cubicBezTo>
                  <a:cubicBezTo>
                    <a:pt x="4380043" y="2863138"/>
                    <a:pt x="4336333" y="2860412"/>
                    <a:pt x="4322582" y="2853238"/>
                  </a:cubicBezTo>
                  <a:cubicBezTo>
                    <a:pt x="4306375" y="2844629"/>
                    <a:pt x="4298517" y="2824541"/>
                    <a:pt x="4279364" y="2815071"/>
                  </a:cubicBezTo>
                  <a:cubicBezTo>
                    <a:pt x="4258737" y="2805027"/>
                    <a:pt x="4241548" y="2806462"/>
                    <a:pt x="4219447" y="2806318"/>
                  </a:cubicBezTo>
                  <a:cubicBezTo>
                    <a:pt x="4183105" y="2805888"/>
                    <a:pt x="4146762" y="2806462"/>
                    <a:pt x="4110419" y="2806462"/>
                  </a:cubicBezTo>
                  <a:cubicBezTo>
                    <a:pt x="4067201" y="2806462"/>
                    <a:pt x="4018089" y="2812919"/>
                    <a:pt x="3974871" y="2807610"/>
                  </a:cubicBezTo>
                  <a:cubicBezTo>
                    <a:pt x="3916919" y="2800292"/>
                    <a:pt x="3910043" y="2762412"/>
                    <a:pt x="3878611" y="2727115"/>
                  </a:cubicBezTo>
                  <a:cubicBezTo>
                    <a:pt x="3789719" y="2626532"/>
                    <a:pt x="3764181" y="2796418"/>
                    <a:pt x="3694933" y="2829133"/>
                  </a:cubicBezTo>
                  <a:cubicBezTo>
                    <a:pt x="3656626" y="2847068"/>
                    <a:pt x="3615863" y="2830998"/>
                    <a:pt x="3574609" y="2838746"/>
                  </a:cubicBezTo>
                  <a:cubicBezTo>
                    <a:pt x="3521569" y="2848503"/>
                    <a:pt x="3490137" y="2888966"/>
                    <a:pt x="3465582" y="2927276"/>
                  </a:cubicBezTo>
                  <a:cubicBezTo>
                    <a:pt x="3400262" y="2911780"/>
                    <a:pt x="3280921" y="2902166"/>
                    <a:pt x="3213638" y="2920102"/>
                  </a:cubicBezTo>
                  <a:cubicBezTo>
                    <a:pt x="3210200" y="3002892"/>
                    <a:pt x="3036835" y="2970895"/>
                    <a:pt x="2986741" y="2937176"/>
                  </a:cubicBezTo>
                  <a:cubicBezTo>
                    <a:pt x="2964641" y="2922254"/>
                    <a:pt x="2954327" y="2906184"/>
                    <a:pt x="2924370" y="2900731"/>
                  </a:cubicBezTo>
                  <a:cubicBezTo>
                    <a:pt x="2889992" y="2894705"/>
                    <a:pt x="2822217" y="2894848"/>
                    <a:pt x="2791767" y="2904749"/>
                  </a:cubicBezTo>
                  <a:cubicBezTo>
                    <a:pt x="2771509" y="2911206"/>
                    <a:pt x="2757328" y="2931383"/>
                    <a:pt x="2739694" y="2933199"/>
                  </a:cubicBezTo>
                  <a:lnTo>
                    <a:pt x="2720737" y="2927758"/>
                  </a:lnTo>
                  <a:lnTo>
                    <a:pt x="2722274" y="2891728"/>
                  </a:lnTo>
                  <a:cubicBezTo>
                    <a:pt x="2721415" y="2879639"/>
                    <a:pt x="2717363" y="2869452"/>
                    <a:pt x="2704840" y="2862851"/>
                  </a:cubicBezTo>
                  <a:cubicBezTo>
                    <a:pt x="2704840" y="2862564"/>
                    <a:pt x="2704348" y="2862564"/>
                    <a:pt x="2703857" y="2862421"/>
                  </a:cubicBezTo>
                  <a:cubicBezTo>
                    <a:pt x="2704348" y="2852951"/>
                    <a:pt x="2705331" y="2844198"/>
                    <a:pt x="2705331" y="2837311"/>
                  </a:cubicBezTo>
                  <a:cubicBezTo>
                    <a:pt x="2705822" y="2811053"/>
                    <a:pt x="2714662" y="2785226"/>
                    <a:pt x="2689615" y="2772743"/>
                  </a:cubicBezTo>
                  <a:cubicBezTo>
                    <a:pt x="2663095" y="2759542"/>
                    <a:pt x="2579604" y="2774034"/>
                    <a:pt x="2551611" y="2773891"/>
                  </a:cubicBezTo>
                  <a:cubicBezTo>
                    <a:pt x="2519198" y="2773747"/>
                    <a:pt x="2507411" y="2773747"/>
                    <a:pt x="2480890" y="2785944"/>
                  </a:cubicBezTo>
                  <a:cubicBezTo>
                    <a:pt x="2435707" y="2806749"/>
                    <a:pt x="2468121" y="2802588"/>
                    <a:pt x="2452405" y="2838459"/>
                  </a:cubicBezTo>
                  <a:cubicBezTo>
                    <a:pt x="2440618" y="2866008"/>
                    <a:pt x="2395435" y="2852951"/>
                    <a:pt x="2365969" y="2853094"/>
                  </a:cubicBezTo>
                  <a:cubicBezTo>
                    <a:pt x="2350252" y="2853094"/>
                    <a:pt x="2325696" y="2857399"/>
                    <a:pt x="2310963" y="2854242"/>
                  </a:cubicBezTo>
                  <a:cubicBezTo>
                    <a:pt x="2262342" y="2843624"/>
                    <a:pt x="2301140" y="2848216"/>
                    <a:pt x="2282478" y="2820667"/>
                  </a:cubicBezTo>
                  <a:cubicBezTo>
                    <a:pt x="2262833" y="2790535"/>
                    <a:pt x="2257922" y="2813349"/>
                    <a:pt x="2232384" y="2825832"/>
                  </a:cubicBezTo>
                  <a:cubicBezTo>
                    <a:pt x="2200952" y="2841329"/>
                    <a:pt x="2172959" y="2836450"/>
                    <a:pt x="2138580" y="2837168"/>
                  </a:cubicBezTo>
                  <a:cubicBezTo>
                    <a:pt x="2121883" y="2837455"/>
                    <a:pt x="2108131" y="2834154"/>
                    <a:pt x="2091433" y="2840037"/>
                  </a:cubicBezTo>
                  <a:cubicBezTo>
                    <a:pt x="2071297" y="2847212"/>
                    <a:pt x="2065896" y="2865434"/>
                    <a:pt x="2046250" y="2870169"/>
                  </a:cubicBezTo>
                  <a:cubicBezTo>
                    <a:pt x="2019239" y="2876626"/>
                    <a:pt x="1961778" y="2875191"/>
                    <a:pt x="1934276" y="2869595"/>
                  </a:cubicBezTo>
                  <a:cubicBezTo>
                    <a:pt x="1923962" y="2867443"/>
                    <a:pt x="1913157" y="2858116"/>
                    <a:pt x="1906773" y="2856682"/>
                  </a:cubicBezTo>
                  <a:cubicBezTo>
                    <a:pt x="1881235" y="2850942"/>
                    <a:pt x="1857170" y="2853238"/>
                    <a:pt x="1829667" y="2852951"/>
                  </a:cubicBezTo>
                  <a:cubicBezTo>
                    <a:pt x="1809532" y="2852521"/>
                    <a:pt x="1777609" y="2847355"/>
                    <a:pt x="1758946" y="2855390"/>
                  </a:cubicBezTo>
                  <a:cubicBezTo>
                    <a:pt x="1733899" y="2866439"/>
                    <a:pt x="1738320" y="2886670"/>
                    <a:pt x="1721130" y="2898292"/>
                  </a:cubicBezTo>
                  <a:cubicBezTo>
                    <a:pt x="1687734" y="2920102"/>
                    <a:pt x="1611611" y="2894848"/>
                    <a:pt x="1572813" y="2904175"/>
                  </a:cubicBezTo>
                  <a:cubicBezTo>
                    <a:pt x="1538926" y="2912210"/>
                    <a:pt x="1529594" y="2940477"/>
                    <a:pt x="1504547" y="2960851"/>
                  </a:cubicBezTo>
                  <a:cubicBezTo>
                    <a:pt x="1493251" y="2969604"/>
                    <a:pt x="1470660" y="2968169"/>
                    <a:pt x="1461820" y="2979074"/>
                  </a:cubicBezTo>
                  <a:cubicBezTo>
                    <a:pt x="1450524" y="2992705"/>
                    <a:pt x="1458382" y="2994570"/>
                    <a:pt x="1452980" y="3011071"/>
                  </a:cubicBezTo>
                  <a:cubicBezTo>
                    <a:pt x="1440702" y="3048521"/>
                    <a:pt x="1440211" y="3057417"/>
                    <a:pt x="1398466" y="3059282"/>
                  </a:cubicBezTo>
                  <a:cubicBezTo>
                    <a:pt x="1370472" y="3060430"/>
                    <a:pt x="1327254" y="3065882"/>
                    <a:pt x="1300242" y="3056125"/>
                  </a:cubicBezTo>
                  <a:cubicBezTo>
                    <a:pt x="1249166" y="3037903"/>
                    <a:pt x="1210368" y="2985531"/>
                    <a:pt x="1154871" y="2969747"/>
                  </a:cubicBezTo>
                  <a:cubicBezTo>
                    <a:pt x="1114109" y="2958125"/>
                    <a:pt x="1072363" y="2979074"/>
                    <a:pt x="1027672" y="2980078"/>
                  </a:cubicBezTo>
                  <a:cubicBezTo>
                    <a:pt x="1000169" y="2980509"/>
                    <a:pt x="972667" y="2979648"/>
                    <a:pt x="945164" y="2979648"/>
                  </a:cubicBezTo>
                  <a:cubicBezTo>
                    <a:pt x="914224" y="2979648"/>
                    <a:pt x="879354" y="2985387"/>
                    <a:pt x="851360" y="2972330"/>
                  </a:cubicBezTo>
                  <a:cubicBezTo>
                    <a:pt x="840556" y="2967452"/>
                    <a:pt x="832207" y="2955112"/>
                    <a:pt x="822876" y="2951094"/>
                  </a:cubicBezTo>
                  <a:cubicBezTo>
                    <a:pt x="797829" y="2940620"/>
                    <a:pt x="761977" y="2948081"/>
                    <a:pt x="734474" y="2948081"/>
                  </a:cubicBezTo>
                  <a:cubicBezTo>
                    <a:pt x="711392" y="2948081"/>
                    <a:pt x="647055" y="2937176"/>
                    <a:pt x="626920" y="2949660"/>
                  </a:cubicBezTo>
                  <a:cubicBezTo>
                    <a:pt x="590577" y="2972330"/>
                    <a:pt x="607275" y="3033598"/>
                    <a:pt x="555216" y="3045077"/>
                  </a:cubicBezTo>
                  <a:cubicBezTo>
                    <a:pt x="529678" y="3050673"/>
                    <a:pt x="492353" y="3042351"/>
                    <a:pt x="469762" y="3031589"/>
                  </a:cubicBezTo>
                  <a:cubicBezTo>
                    <a:pt x="464359" y="3029007"/>
                    <a:pt x="456502" y="3017241"/>
                    <a:pt x="450608" y="3014945"/>
                  </a:cubicBezTo>
                  <a:cubicBezTo>
                    <a:pt x="424088" y="3004184"/>
                    <a:pt x="400514" y="3007914"/>
                    <a:pt x="380378" y="2983666"/>
                  </a:cubicBezTo>
                  <a:cubicBezTo>
                    <a:pt x="375467" y="2977926"/>
                    <a:pt x="374976" y="2968887"/>
                    <a:pt x="371047" y="2964439"/>
                  </a:cubicBezTo>
                  <a:cubicBezTo>
                    <a:pt x="350420" y="2941624"/>
                    <a:pt x="308184" y="2914219"/>
                    <a:pt x="269385" y="2918954"/>
                  </a:cubicBezTo>
                  <a:cubicBezTo>
                    <a:pt x="242865" y="2922111"/>
                    <a:pt x="210943" y="2939329"/>
                    <a:pt x="182949" y="2948655"/>
                  </a:cubicBezTo>
                  <a:cubicBezTo>
                    <a:pt x="156429" y="2957408"/>
                    <a:pt x="131382" y="2965156"/>
                    <a:pt x="102406" y="2960421"/>
                  </a:cubicBezTo>
                  <a:cubicBezTo>
                    <a:pt x="97985" y="2959704"/>
                    <a:pt x="89636" y="2948942"/>
                    <a:pt x="82761" y="2947364"/>
                  </a:cubicBezTo>
                  <a:cubicBezTo>
                    <a:pt x="63607" y="2943059"/>
                    <a:pt x="34631" y="2948081"/>
                    <a:pt x="14495" y="2948225"/>
                  </a:cubicBezTo>
                  <a:lnTo>
                    <a:pt x="0" y="2947251"/>
                  </a:lnTo>
                  <a:lnTo>
                    <a:pt x="599705" y="105422"/>
                  </a:lnTo>
                  <a:lnTo>
                    <a:pt x="650493" y="94602"/>
                  </a:lnTo>
                  <a:cubicBezTo>
                    <a:pt x="689291" y="85849"/>
                    <a:pt x="689291" y="71213"/>
                    <a:pt x="708445" y="47108"/>
                  </a:cubicBezTo>
                  <a:cubicBezTo>
                    <a:pt x="721705" y="29890"/>
                    <a:pt x="730054" y="16402"/>
                    <a:pt x="758539" y="18985"/>
                  </a:cubicBezTo>
                  <a:cubicBezTo>
                    <a:pt x="781131" y="20850"/>
                    <a:pt x="799793" y="32616"/>
                    <a:pt x="826313" y="32042"/>
                  </a:cubicBezTo>
                  <a:cubicBezTo>
                    <a:pt x="838591" y="31899"/>
                    <a:pt x="875425" y="25585"/>
                    <a:pt x="885248" y="32903"/>
                  </a:cubicBezTo>
                  <a:cubicBezTo>
                    <a:pt x="913241" y="54426"/>
                    <a:pt x="843994" y="93023"/>
                    <a:pt x="892614" y="112537"/>
                  </a:cubicBezTo>
                  <a:cubicBezTo>
                    <a:pt x="901946" y="116268"/>
                    <a:pt x="925028" y="110385"/>
                    <a:pt x="936324" y="112681"/>
                  </a:cubicBezTo>
                  <a:cubicBezTo>
                    <a:pt x="946146" y="114689"/>
                    <a:pt x="952531" y="121577"/>
                    <a:pt x="961862" y="123729"/>
                  </a:cubicBezTo>
                  <a:cubicBezTo>
                    <a:pt x="979051" y="127890"/>
                    <a:pt x="995258" y="126886"/>
                    <a:pt x="1012447" y="130760"/>
                  </a:cubicBezTo>
                  <a:cubicBezTo>
                    <a:pt x="1053210" y="140086"/>
                    <a:pt x="1087588" y="149843"/>
                    <a:pt x="1130807" y="139512"/>
                  </a:cubicBezTo>
                  <a:cubicBezTo>
                    <a:pt x="1168132" y="130760"/>
                    <a:pt x="1201036" y="112681"/>
                    <a:pt x="1232468" y="95606"/>
                  </a:cubicBezTo>
                  <a:cubicBezTo>
                    <a:pt x="1259479" y="81258"/>
                    <a:pt x="1297787" y="57439"/>
                    <a:pt x="1325780" y="48830"/>
                  </a:cubicBezTo>
                  <a:cubicBezTo>
                    <a:pt x="1371454" y="35055"/>
                    <a:pt x="1429897" y="64613"/>
                    <a:pt x="1477045" y="64039"/>
                  </a:cubicBezTo>
                  <a:cubicBezTo>
                    <a:pt x="1505038" y="63752"/>
                    <a:pt x="1564955" y="53565"/>
                    <a:pt x="1589020" y="66622"/>
                  </a:cubicBezTo>
                  <a:cubicBezTo>
                    <a:pt x="1610137" y="78101"/>
                    <a:pt x="1605227" y="90154"/>
                    <a:pt x="1629782" y="96323"/>
                  </a:cubicBezTo>
                  <a:cubicBezTo>
                    <a:pt x="1647463" y="100915"/>
                    <a:pt x="1667599" y="94745"/>
                    <a:pt x="1686261" y="99193"/>
                  </a:cubicBezTo>
                  <a:cubicBezTo>
                    <a:pt x="1713764" y="106080"/>
                    <a:pt x="1742740" y="128607"/>
                    <a:pt x="1767295" y="143386"/>
                  </a:cubicBezTo>
                  <a:cubicBezTo>
                    <a:pt x="1785467" y="154148"/>
                    <a:pt x="1810023" y="152282"/>
                    <a:pt x="1826230" y="162183"/>
                  </a:cubicBezTo>
                  <a:cubicBezTo>
                    <a:pt x="1845383" y="173949"/>
                    <a:pt x="1843910" y="185427"/>
                    <a:pt x="1866501" y="191597"/>
                  </a:cubicBezTo>
                  <a:cubicBezTo>
                    <a:pt x="1906282" y="202502"/>
                    <a:pt x="1968162" y="190880"/>
                    <a:pt x="2009908" y="190880"/>
                  </a:cubicBezTo>
                  <a:cubicBezTo>
                    <a:pt x="2060984" y="190880"/>
                    <a:pt x="2130723" y="178253"/>
                    <a:pt x="2180325" y="189732"/>
                  </a:cubicBezTo>
                  <a:cubicBezTo>
                    <a:pt x="2223053" y="199632"/>
                    <a:pt x="2245153" y="243539"/>
                    <a:pt x="2290336" y="253009"/>
                  </a:cubicBezTo>
                  <a:cubicBezTo>
                    <a:pt x="2366950" y="268935"/>
                    <a:pt x="2456334" y="258461"/>
                    <a:pt x="2511830" y="206233"/>
                  </a:cubicBezTo>
                  <a:cubicBezTo>
                    <a:pt x="2537368" y="182414"/>
                    <a:pt x="2538842" y="157161"/>
                    <a:pt x="2576167" y="146973"/>
                  </a:cubicBezTo>
                  <a:cubicBezTo>
                    <a:pt x="2610054" y="137790"/>
                    <a:pt x="2645414" y="149126"/>
                    <a:pt x="2679301" y="142095"/>
                  </a:cubicBezTo>
                  <a:cubicBezTo>
                    <a:pt x="2697473" y="138364"/>
                    <a:pt x="2711224" y="129468"/>
                    <a:pt x="2730378" y="127029"/>
                  </a:cubicBezTo>
                  <a:cubicBezTo>
                    <a:pt x="2752478" y="124303"/>
                    <a:pt x="2775561" y="129899"/>
                    <a:pt x="2797661" y="126312"/>
                  </a:cubicBezTo>
                  <a:cubicBezTo>
                    <a:pt x="2821234" y="122581"/>
                    <a:pt x="2839406" y="111963"/>
                    <a:pt x="2864453" y="111102"/>
                  </a:cubicBezTo>
                  <a:cubicBezTo>
                    <a:pt x="2922896" y="109094"/>
                    <a:pt x="2950890" y="130903"/>
                    <a:pt x="2979374" y="171079"/>
                  </a:cubicBezTo>
                  <a:cubicBezTo>
                    <a:pt x="3008350" y="211398"/>
                    <a:pt x="3044202" y="211685"/>
                    <a:pt x="3094296" y="207524"/>
                  </a:cubicBezTo>
                  <a:cubicBezTo>
                    <a:pt x="3144881" y="203506"/>
                    <a:pt x="3157650" y="151421"/>
                    <a:pt x="3203815" y="142812"/>
                  </a:cubicBezTo>
                  <a:cubicBezTo>
                    <a:pt x="3246052" y="135064"/>
                    <a:pt x="3270608" y="152426"/>
                    <a:pt x="3305477" y="159887"/>
                  </a:cubicBezTo>
                  <a:cubicBezTo>
                    <a:pt x="3339855" y="167061"/>
                    <a:pt x="3385039" y="151708"/>
                    <a:pt x="3416470" y="139943"/>
                  </a:cubicBezTo>
                  <a:cubicBezTo>
                    <a:pt x="3449865" y="127603"/>
                    <a:pt x="3470492" y="87284"/>
                    <a:pt x="3499959" y="78675"/>
                  </a:cubicBezTo>
                  <a:cubicBezTo>
                    <a:pt x="3555947" y="62461"/>
                    <a:pt x="3577556" y="142669"/>
                    <a:pt x="3614881" y="163905"/>
                  </a:cubicBezTo>
                  <a:cubicBezTo>
                    <a:pt x="3666940" y="193749"/>
                    <a:pt x="3768601" y="174523"/>
                    <a:pt x="3830974" y="175240"/>
                  </a:cubicBezTo>
                  <a:cubicBezTo>
                    <a:pt x="3850127" y="175383"/>
                    <a:pt x="3871736" y="179114"/>
                    <a:pt x="3889907" y="172514"/>
                  </a:cubicBezTo>
                  <a:cubicBezTo>
                    <a:pt x="3912990" y="164048"/>
                    <a:pt x="3923303" y="147260"/>
                    <a:pt x="3949332" y="142812"/>
                  </a:cubicBezTo>
                  <a:cubicBezTo>
                    <a:pt x="3989604" y="135782"/>
                    <a:pt x="4038225" y="153000"/>
                    <a:pt x="4077023" y="159313"/>
                  </a:cubicBezTo>
                  <a:cubicBezTo>
                    <a:pt x="4146271" y="170792"/>
                    <a:pt x="4178193" y="232921"/>
                    <a:pt x="4253826" y="239091"/>
                  </a:cubicBezTo>
                  <a:cubicBezTo>
                    <a:pt x="4279364" y="241243"/>
                    <a:pt x="4305884" y="235217"/>
                    <a:pt x="4331422" y="238086"/>
                  </a:cubicBezTo>
                  <a:cubicBezTo>
                    <a:pt x="4350576" y="240525"/>
                    <a:pt x="4358925" y="251000"/>
                    <a:pt x="4374150" y="253152"/>
                  </a:cubicBezTo>
                  <a:cubicBezTo>
                    <a:pt x="4418350" y="259609"/>
                    <a:pt x="4428664" y="232634"/>
                    <a:pt x="4434066" y="193462"/>
                  </a:cubicBezTo>
                  <a:cubicBezTo>
                    <a:pt x="4470900" y="178110"/>
                    <a:pt x="4542112" y="190449"/>
                    <a:pt x="4583857" y="191023"/>
                  </a:cubicBezTo>
                  <a:cubicBezTo>
                    <a:pt x="4624620" y="191597"/>
                    <a:pt x="4659980" y="176244"/>
                    <a:pt x="4689938" y="147834"/>
                  </a:cubicBezTo>
                  <a:cubicBezTo>
                    <a:pt x="4703199" y="135064"/>
                    <a:pt x="4707619" y="107228"/>
                    <a:pt x="4721861" y="98045"/>
                  </a:cubicBezTo>
                  <a:cubicBezTo>
                    <a:pt x="4746417" y="81544"/>
                    <a:pt x="4782760" y="107515"/>
                    <a:pt x="4803878" y="116268"/>
                  </a:cubicBezTo>
                  <a:cubicBezTo>
                    <a:pt x="4823522" y="124016"/>
                    <a:pt x="4850043" y="135782"/>
                    <a:pt x="4872143" y="128751"/>
                  </a:cubicBezTo>
                  <a:cubicBezTo>
                    <a:pt x="4891788" y="122725"/>
                    <a:pt x="4893752" y="104358"/>
                    <a:pt x="4912906" y="96754"/>
                  </a:cubicBezTo>
                  <a:cubicBezTo>
                    <a:pt x="4938444" y="86566"/>
                    <a:pt x="5013094" y="90871"/>
                    <a:pt x="5040597" y="95176"/>
                  </a:cubicBezTo>
                  <a:cubicBezTo>
                    <a:pt x="5066626" y="99050"/>
                    <a:pt x="5084306" y="117559"/>
                    <a:pt x="5108371" y="124303"/>
                  </a:cubicBezTo>
                  <a:cubicBezTo>
                    <a:pt x="5130471" y="130616"/>
                    <a:pt x="5153554" y="127747"/>
                    <a:pt x="5176145" y="127603"/>
                  </a:cubicBezTo>
                  <a:cubicBezTo>
                    <a:pt x="5226239" y="127316"/>
                    <a:pt x="5260126" y="118994"/>
                    <a:pt x="5306783" y="112107"/>
                  </a:cubicBezTo>
                  <a:cubicBezTo>
                    <a:pt x="5352456" y="105363"/>
                    <a:pt x="5432509" y="106224"/>
                    <a:pt x="5433491" y="50982"/>
                  </a:cubicBezTo>
                  <a:cubicBezTo>
                    <a:pt x="5457065" y="49978"/>
                    <a:pt x="5459029" y="36347"/>
                    <a:pt x="5476218" y="28025"/>
                  </a:cubicBezTo>
                  <a:cubicBezTo>
                    <a:pt x="5497336" y="17694"/>
                    <a:pt x="5504703" y="16259"/>
                    <a:pt x="5531715" y="16546"/>
                  </a:cubicBezTo>
                  <a:cubicBezTo>
                    <a:pt x="5548413" y="16833"/>
                    <a:pt x="5565602" y="15398"/>
                    <a:pt x="5582300" y="16259"/>
                  </a:cubicBezTo>
                  <a:cubicBezTo>
                    <a:pt x="5609311" y="17694"/>
                    <a:pt x="5626991" y="28742"/>
                    <a:pt x="5653512" y="33334"/>
                  </a:cubicBezTo>
                  <a:cubicBezTo>
                    <a:pt x="5668245" y="35773"/>
                    <a:pt x="5720795" y="38642"/>
                    <a:pt x="5735528" y="33334"/>
                  </a:cubicBezTo>
                  <a:cubicBezTo>
                    <a:pt x="5751735" y="27307"/>
                    <a:pt x="5750262" y="19272"/>
                    <a:pt x="5764013" y="12241"/>
                  </a:cubicBezTo>
                  <a:cubicBezTo>
                    <a:pt x="5775554" y="6251"/>
                    <a:pt x="5786513" y="2718"/>
                    <a:pt x="5797194" y="1090"/>
                  </a:cubicBezTo>
                  <a:close/>
                </a:path>
              </a:pathLst>
            </a:custGeom>
            <a:gradFill flip="none" rotWithShape="1">
              <a:gsLst>
                <a:gs pos="49000">
                  <a:schemeClr val="accent1">
                    <a:lumMod val="0"/>
                    <a:lumOff val="100000"/>
                    <a:alpha val="0"/>
                  </a:schemeClr>
                </a:gs>
                <a:gs pos="18000">
                  <a:schemeClr val="accent1">
                    <a:lumMod val="60000"/>
                    <a:lumOff val="40000"/>
                  </a:schemeClr>
                </a:gs>
                <a:gs pos="4000">
                  <a:schemeClr val="tx1">
                    <a:alpha val="70000"/>
                  </a:schemeClr>
                </a:gs>
              </a:gsLst>
              <a:lin ang="600000" scaled="0"/>
              <a:tileRect/>
            </a:gradFill>
            <a:ln w="12700">
              <a:miter lim="400000"/>
            </a:ln>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4" name="Freeform: Shape 113"/>
            <p:cNvSpPr/>
            <p:nvPr/>
          </p:nvSpPr>
          <p:spPr>
            <a:xfrm>
              <a:off x="1910201" y="1970488"/>
              <a:ext cx="1117811" cy="2918706"/>
            </a:xfrm>
            <a:custGeom>
              <a:avLst/>
              <a:gdLst>
                <a:gd name="connsiteX0" fmla="*/ 610229 w 1117811"/>
                <a:gd name="connsiteY0" fmla="*/ 0 h 2918706"/>
                <a:gd name="connsiteX1" fmla="*/ 1117811 w 1117811"/>
                <a:gd name="connsiteY1" fmla="*/ 66509 h 2918706"/>
                <a:gd name="connsiteX2" fmla="*/ 1112278 w 1117811"/>
                <a:gd name="connsiteY2" fmla="*/ 97218 h 2918706"/>
                <a:gd name="connsiteX3" fmla="*/ 1087100 w 1117811"/>
                <a:gd name="connsiteY3" fmla="*/ 159391 h 2918706"/>
                <a:gd name="connsiteX4" fmla="*/ 521194 w 1117811"/>
                <a:gd name="connsiteY4" fmla="*/ 2877800 h 2918706"/>
                <a:gd name="connsiteX5" fmla="*/ 522998 w 1117811"/>
                <a:gd name="connsiteY5" fmla="*/ 2878630 h 2918706"/>
                <a:gd name="connsiteX6" fmla="*/ 515118 w 1117811"/>
                <a:gd name="connsiteY6" fmla="*/ 2916708 h 2918706"/>
                <a:gd name="connsiteX7" fmla="*/ 513027 w 1117811"/>
                <a:gd name="connsiteY7" fmla="*/ 2917031 h 2918706"/>
                <a:gd name="connsiteX8" fmla="*/ 512993 w 1117811"/>
                <a:gd name="connsiteY8" fmla="*/ 2917193 h 2918706"/>
                <a:gd name="connsiteX9" fmla="*/ 503085 w 1117811"/>
                <a:gd name="connsiteY9" fmla="*/ 2918706 h 2918706"/>
                <a:gd name="connsiteX10" fmla="*/ 0 w 1117811"/>
                <a:gd name="connsiteY10" fmla="*/ 2784085 h 291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811" h="2918706">
                  <a:moveTo>
                    <a:pt x="610229" y="0"/>
                  </a:moveTo>
                  <a:lnTo>
                    <a:pt x="1117811" y="66509"/>
                  </a:lnTo>
                  <a:lnTo>
                    <a:pt x="1112278" y="97218"/>
                  </a:lnTo>
                  <a:cubicBezTo>
                    <a:pt x="1105304" y="119665"/>
                    <a:pt x="1093901" y="141822"/>
                    <a:pt x="1087100" y="159391"/>
                  </a:cubicBezTo>
                  <a:lnTo>
                    <a:pt x="521194" y="2877800"/>
                  </a:lnTo>
                  <a:lnTo>
                    <a:pt x="522998" y="2878630"/>
                  </a:lnTo>
                  <a:lnTo>
                    <a:pt x="515118" y="2916708"/>
                  </a:lnTo>
                  <a:lnTo>
                    <a:pt x="513027" y="2917031"/>
                  </a:lnTo>
                  <a:lnTo>
                    <a:pt x="512993" y="2917193"/>
                  </a:lnTo>
                  <a:lnTo>
                    <a:pt x="503085" y="2918706"/>
                  </a:lnTo>
                  <a:lnTo>
                    <a:pt x="0" y="2784085"/>
                  </a:lnTo>
                  <a:close/>
                </a:path>
              </a:pathLst>
            </a:custGeom>
            <a:solidFill>
              <a:schemeClr val="bg1"/>
            </a:solidFill>
            <a:ln w="12700">
              <a:miter lim="400000"/>
            </a:ln>
            <a:effectLst>
              <a:outerShdw blurRad="254000" dist="203200" dir="5400000" algn="ctr" rotWithShape="0">
                <a:srgbClr val="000000">
                  <a:alpha val="40000"/>
                </a:srgbClr>
              </a:outerShdw>
            </a:effectLst>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5" name="Freeform: Shape 129"/>
            <p:cNvSpPr/>
            <p:nvPr/>
          </p:nvSpPr>
          <p:spPr>
            <a:xfrm>
              <a:off x="2335930" y="1848261"/>
              <a:ext cx="10046571" cy="3288871"/>
            </a:xfrm>
            <a:custGeom>
              <a:avLst/>
              <a:gdLst>
                <a:gd name="connsiteX0" fmla="*/ 2686186 w 10046571"/>
                <a:gd name="connsiteY0" fmla="*/ 2868123 h 3288871"/>
                <a:gd name="connsiteX1" fmla="*/ 2714993 w 10046571"/>
                <a:gd name="connsiteY1" fmla="*/ 2873497 h 3288871"/>
                <a:gd name="connsiteX2" fmla="*/ 2730622 w 10046571"/>
                <a:gd name="connsiteY2" fmla="*/ 2937865 h 3288871"/>
                <a:gd name="connsiteX3" fmla="*/ 2729244 w 10046571"/>
                <a:gd name="connsiteY3" fmla="*/ 2962965 h 3288871"/>
                <a:gd name="connsiteX4" fmla="*/ 2598385 w 10046571"/>
                <a:gd name="connsiteY4" fmla="*/ 2964397 h 3288871"/>
                <a:gd name="connsiteX5" fmla="*/ 2597619 w 10046571"/>
                <a:gd name="connsiteY5" fmla="*/ 2964397 h 3288871"/>
                <a:gd name="connsiteX6" fmla="*/ 2591796 w 10046571"/>
                <a:gd name="connsiteY6" fmla="*/ 2964571 h 3288871"/>
                <a:gd name="connsiteX7" fmla="*/ 2521005 w 10046571"/>
                <a:gd name="connsiteY7" fmla="*/ 2977480 h 3288871"/>
                <a:gd name="connsiteX8" fmla="*/ 2492198 w 10046571"/>
                <a:gd name="connsiteY8" fmla="*/ 3033931 h 3288871"/>
                <a:gd name="connsiteX9" fmla="*/ 2405163 w 10046571"/>
                <a:gd name="connsiteY9" fmla="*/ 3049704 h 3288871"/>
                <a:gd name="connsiteX10" fmla="*/ 2350154 w 10046571"/>
                <a:gd name="connsiteY10" fmla="*/ 3050962 h 3288871"/>
                <a:gd name="connsiteX11" fmla="*/ 2321654 w 10046571"/>
                <a:gd name="connsiteY11" fmla="*/ 3014927 h 3288871"/>
                <a:gd name="connsiteX12" fmla="*/ 2270936 w 10046571"/>
                <a:gd name="connsiteY12" fmla="*/ 3020501 h 3288871"/>
                <a:gd name="connsiteX13" fmla="*/ 2176546 w 10046571"/>
                <a:gd name="connsiteY13" fmla="*/ 3032693 h 3288871"/>
                <a:gd name="connsiteX14" fmla="*/ 2129351 w 10046571"/>
                <a:gd name="connsiteY14" fmla="*/ 3035731 h 3288871"/>
                <a:gd name="connsiteX15" fmla="*/ 2083689 w 10046571"/>
                <a:gd name="connsiteY15" fmla="*/ 3068186 h 3288871"/>
                <a:gd name="connsiteX16" fmla="*/ 1971525 w 10046571"/>
                <a:gd name="connsiteY16" fmla="*/ 3067470 h 3288871"/>
                <a:gd name="connsiteX17" fmla="*/ 1943791 w 10046571"/>
                <a:gd name="connsiteY17" fmla="*/ 3053652 h 3288871"/>
                <a:gd name="connsiteX18" fmla="*/ 1866410 w 10046571"/>
                <a:gd name="connsiteY18" fmla="*/ 3049530 h 3288871"/>
                <a:gd name="connsiteX19" fmla="*/ 1795312 w 10046571"/>
                <a:gd name="connsiteY19" fmla="*/ 3052413 h 3288871"/>
                <a:gd name="connsiteX20" fmla="*/ 1757005 w 10046571"/>
                <a:gd name="connsiteY20" fmla="*/ 3098473 h 3288871"/>
                <a:gd name="connsiteX21" fmla="*/ 1608219 w 10046571"/>
                <a:gd name="connsiteY21" fmla="*/ 3104743 h 3288871"/>
                <a:gd name="connsiteX22" fmla="*/ 1539419 w 10046571"/>
                <a:gd name="connsiteY22" fmla="*/ 3165511 h 3288871"/>
                <a:gd name="connsiteX23" fmla="*/ 1496515 w 10046571"/>
                <a:gd name="connsiteY23" fmla="*/ 3185231 h 3288871"/>
                <a:gd name="connsiteX24" fmla="*/ 1487934 w 10046571"/>
                <a:gd name="connsiteY24" fmla="*/ 3219466 h 3288871"/>
                <a:gd name="connsiteX25" fmla="*/ 1433078 w 10046571"/>
                <a:gd name="connsiteY25" fmla="*/ 3271273 h 3288871"/>
                <a:gd name="connsiteX26" fmla="*/ 1334399 w 10046571"/>
                <a:gd name="connsiteY26" fmla="*/ 3267867 h 3288871"/>
                <a:gd name="connsiteX27" fmla="*/ 1188372 w 10046571"/>
                <a:gd name="connsiteY27" fmla="*/ 3175187 h 3288871"/>
                <a:gd name="connsiteX28" fmla="*/ 1060579 w 10046571"/>
                <a:gd name="connsiteY28" fmla="*/ 3186121 h 3288871"/>
                <a:gd name="connsiteX29" fmla="*/ 977528 w 10046571"/>
                <a:gd name="connsiteY29" fmla="*/ 3185773 h 3288871"/>
                <a:gd name="connsiteX30" fmla="*/ 883292 w 10046571"/>
                <a:gd name="connsiteY30" fmla="*/ 3177877 h 3288871"/>
                <a:gd name="connsiteX31" fmla="*/ 855098 w 10046571"/>
                <a:gd name="connsiteY31" fmla="*/ 3155118 h 3288871"/>
                <a:gd name="connsiteX32" fmla="*/ 766532 w 10046571"/>
                <a:gd name="connsiteY32" fmla="*/ 3151712 h 3288871"/>
                <a:gd name="connsiteX33" fmla="*/ 658352 w 10046571"/>
                <a:gd name="connsiteY33" fmla="*/ 3153493 h 3288871"/>
                <a:gd name="connsiteX34" fmla="*/ 586488 w 10046571"/>
                <a:gd name="connsiteY34" fmla="*/ 3255675 h 3288871"/>
                <a:gd name="connsiteX35" fmla="*/ 500679 w 10046571"/>
                <a:gd name="connsiteY35" fmla="*/ 3241335 h 3288871"/>
                <a:gd name="connsiteX36" fmla="*/ 481066 w 10046571"/>
                <a:gd name="connsiteY36" fmla="*/ 3223414 h 3288871"/>
                <a:gd name="connsiteX37" fmla="*/ 410581 w 10046571"/>
                <a:gd name="connsiteY37" fmla="*/ 3189702 h 3288871"/>
                <a:gd name="connsiteX38" fmla="*/ 401233 w 10046571"/>
                <a:gd name="connsiteY38" fmla="*/ 3169091 h 3288871"/>
                <a:gd name="connsiteX39" fmla="*/ 299030 w 10046571"/>
                <a:gd name="connsiteY39" fmla="*/ 3120167 h 3288871"/>
                <a:gd name="connsiteX40" fmla="*/ 212149 w 10046571"/>
                <a:gd name="connsiteY40" fmla="*/ 3152060 h 3288871"/>
                <a:gd name="connsiteX41" fmla="*/ 131244 w 10046571"/>
                <a:gd name="connsiteY41" fmla="*/ 3164795 h 3288871"/>
                <a:gd name="connsiteX42" fmla="*/ 111324 w 10046571"/>
                <a:gd name="connsiteY42" fmla="*/ 3150803 h 3288871"/>
                <a:gd name="connsiteX43" fmla="*/ 42831 w 10046571"/>
                <a:gd name="connsiteY43" fmla="*/ 3151712 h 3288871"/>
                <a:gd name="connsiteX44" fmla="*/ 0 w 10046571"/>
                <a:gd name="connsiteY44" fmla="*/ 3148604 h 3288871"/>
                <a:gd name="connsiteX45" fmla="*/ 21288 w 10046571"/>
                <a:gd name="connsiteY45" fmla="*/ 3047727 h 3288871"/>
                <a:gd name="connsiteX46" fmla="*/ 40073 w 10046571"/>
                <a:gd name="connsiteY46" fmla="*/ 3048988 h 3288871"/>
                <a:gd name="connsiteX47" fmla="*/ 108107 w 10046571"/>
                <a:gd name="connsiteY47" fmla="*/ 3048098 h 3288871"/>
                <a:gd name="connsiteX48" fmla="*/ 127873 w 10046571"/>
                <a:gd name="connsiteY48" fmla="*/ 3061180 h 3288871"/>
                <a:gd name="connsiteX49" fmla="*/ 208318 w 10046571"/>
                <a:gd name="connsiteY49" fmla="*/ 3049356 h 3288871"/>
                <a:gd name="connsiteX50" fmla="*/ 294893 w 10046571"/>
                <a:gd name="connsiteY50" fmla="*/ 3019591 h 3288871"/>
                <a:gd name="connsiteX51" fmla="*/ 396484 w 10046571"/>
                <a:gd name="connsiteY51" fmla="*/ 3065128 h 3288871"/>
                <a:gd name="connsiteX52" fmla="*/ 405831 w 10046571"/>
                <a:gd name="connsiteY52" fmla="*/ 3084307 h 3288871"/>
                <a:gd name="connsiteX53" fmla="*/ 476163 w 10046571"/>
                <a:gd name="connsiteY53" fmla="*/ 3115677 h 3288871"/>
                <a:gd name="connsiteX54" fmla="*/ 495470 w 10046571"/>
                <a:gd name="connsiteY54" fmla="*/ 3132340 h 3288871"/>
                <a:gd name="connsiteX55" fmla="*/ 580971 w 10046571"/>
                <a:gd name="connsiteY55" fmla="*/ 3145790 h 3288871"/>
                <a:gd name="connsiteX56" fmla="*/ 652529 w 10046571"/>
                <a:gd name="connsiteY56" fmla="*/ 3050420 h 3288871"/>
                <a:gd name="connsiteX57" fmla="*/ 760250 w 10046571"/>
                <a:gd name="connsiteY57" fmla="*/ 3048814 h 3288871"/>
                <a:gd name="connsiteX58" fmla="*/ 848356 w 10046571"/>
                <a:gd name="connsiteY58" fmla="*/ 3051871 h 3288871"/>
                <a:gd name="connsiteX59" fmla="*/ 876704 w 10046571"/>
                <a:gd name="connsiteY59" fmla="*/ 3073024 h 3288871"/>
                <a:gd name="connsiteX60" fmla="*/ 970480 w 10046571"/>
                <a:gd name="connsiteY60" fmla="*/ 3080359 h 3288871"/>
                <a:gd name="connsiteX61" fmla="*/ 1053224 w 10046571"/>
                <a:gd name="connsiteY61" fmla="*/ 3080726 h 3288871"/>
                <a:gd name="connsiteX62" fmla="*/ 1180557 w 10046571"/>
                <a:gd name="connsiteY62" fmla="*/ 3070508 h 3288871"/>
                <a:gd name="connsiteX63" fmla="*/ 1325664 w 10046571"/>
                <a:gd name="connsiteY63" fmla="*/ 3156899 h 3288871"/>
                <a:gd name="connsiteX64" fmla="*/ 1423885 w 10046571"/>
                <a:gd name="connsiteY64" fmla="*/ 3159956 h 3288871"/>
                <a:gd name="connsiteX65" fmla="*/ 1478587 w 10046571"/>
                <a:gd name="connsiteY65" fmla="*/ 3111729 h 3288871"/>
                <a:gd name="connsiteX66" fmla="*/ 1487168 w 10046571"/>
                <a:gd name="connsiteY66" fmla="*/ 3079836 h 3288871"/>
                <a:gd name="connsiteX67" fmla="*/ 1529919 w 10046571"/>
                <a:gd name="connsiteY67" fmla="*/ 3061548 h 3288871"/>
                <a:gd name="connsiteX68" fmla="*/ 1598412 w 10046571"/>
                <a:gd name="connsiteY68" fmla="*/ 3004902 h 3288871"/>
                <a:gd name="connsiteX69" fmla="*/ 1746432 w 10046571"/>
                <a:gd name="connsiteY69" fmla="*/ 2998980 h 3288871"/>
                <a:gd name="connsiteX70" fmla="*/ 1784586 w 10046571"/>
                <a:gd name="connsiteY70" fmla="*/ 2956153 h 3288871"/>
                <a:gd name="connsiteX71" fmla="*/ 1855224 w 10046571"/>
                <a:gd name="connsiteY71" fmla="*/ 2953637 h 3288871"/>
                <a:gd name="connsiteX72" fmla="*/ 1932298 w 10046571"/>
                <a:gd name="connsiteY72" fmla="*/ 2957392 h 3288871"/>
                <a:gd name="connsiteX73" fmla="*/ 1959880 w 10046571"/>
                <a:gd name="connsiteY73" fmla="*/ 2970300 h 3288871"/>
                <a:gd name="connsiteX74" fmla="*/ 2071584 w 10046571"/>
                <a:gd name="connsiteY74" fmla="*/ 2970842 h 3288871"/>
                <a:gd name="connsiteX75" fmla="*/ 2116939 w 10046571"/>
                <a:gd name="connsiteY75" fmla="*/ 2940729 h 3288871"/>
                <a:gd name="connsiteX76" fmla="*/ 2163981 w 10046571"/>
                <a:gd name="connsiteY76" fmla="*/ 2937865 h 3288871"/>
                <a:gd name="connsiteX77" fmla="*/ 2257757 w 10046571"/>
                <a:gd name="connsiteY77" fmla="*/ 2926563 h 3288871"/>
                <a:gd name="connsiteX78" fmla="*/ 2308169 w 10046571"/>
                <a:gd name="connsiteY78" fmla="*/ 2921376 h 3288871"/>
                <a:gd name="connsiteX79" fmla="*/ 2336517 w 10046571"/>
                <a:gd name="connsiteY79" fmla="*/ 2954895 h 3288871"/>
                <a:gd name="connsiteX80" fmla="*/ 2391374 w 10046571"/>
                <a:gd name="connsiteY80" fmla="*/ 2953811 h 3288871"/>
                <a:gd name="connsiteX81" fmla="*/ 2478100 w 10046571"/>
                <a:gd name="connsiteY81" fmla="*/ 2939123 h 3288871"/>
                <a:gd name="connsiteX82" fmla="*/ 2506601 w 10046571"/>
                <a:gd name="connsiteY82" fmla="*/ 2886599 h 3288871"/>
                <a:gd name="connsiteX83" fmla="*/ 2577240 w 10046571"/>
                <a:gd name="connsiteY83" fmla="*/ 2874581 h 3288871"/>
                <a:gd name="connsiteX84" fmla="*/ 2686186 w 10046571"/>
                <a:gd name="connsiteY84" fmla="*/ 2868123 h 3288871"/>
                <a:gd name="connsiteX85" fmla="*/ 3850611 w 10046571"/>
                <a:gd name="connsiteY85" fmla="*/ 2796620 h 3288871"/>
                <a:gd name="connsiteX86" fmla="*/ 3907109 w 10046571"/>
                <a:gd name="connsiteY86" fmla="*/ 2827770 h 3288871"/>
                <a:gd name="connsiteX87" fmla="*/ 4003196 w 10046571"/>
                <a:gd name="connsiteY87" fmla="*/ 2908255 h 3288871"/>
                <a:gd name="connsiteX88" fmla="*/ 4138869 w 10046571"/>
                <a:gd name="connsiteY88" fmla="*/ 2907165 h 3288871"/>
                <a:gd name="connsiteX89" fmla="*/ 4247475 w 10046571"/>
                <a:gd name="connsiteY89" fmla="*/ 2907006 h 3288871"/>
                <a:gd name="connsiteX90" fmla="*/ 4307699 w 10046571"/>
                <a:gd name="connsiteY90" fmla="*/ 2915777 h 3288871"/>
                <a:gd name="connsiteX91" fmla="*/ 4350668 w 10046571"/>
                <a:gd name="connsiteY91" fmla="*/ 2953947 h 3288871"/>
                <a:gd name="connsiteX92" fmla="*/ 4424764 w 10046571"/>
                <a:gd name="connsiteY92" fmla="*/ 2967051 h 3288871"/>
                <a:gd name="connsiteX93" fmla="*/ 4515100 w 10046571"/>
                <a:gd name="connsiteY93" fmla="*/ 2970453 h 3288871"/>
                <a:gd name="connsiteX94" fmla="*/ 4660923 w 10046571"/>
                <a:gd name="connsiteY94" fmla="*/ 2993578 h 3288871"/>
                <a:gd name="connsiteX95" fmla="*/ 4776973 w 10046571"/>
                <a:gd name="connsiteY95" fmla="*/ 3098064 h 3288871"/>
                <a:gd name="connsiteX96" fmla="*/ 4865955 w 10046571"/>
                <a:gd name="connsiteY96" fmla="*/ 3145404 h 3288871"/>
                <a:gd name="connsiteX97" fmla="*/ 4942758 w 10046571"/>
                <a:gd name="connsiteY97" fmla="*/ 3115102 h 3288871"/>
                <a:gd name="connsiteX98" fmla="*/ 5041891 w 10046571"/>
                <a:gd name="connsiteY98" fmla="*/ 3064733 h 3288871"/>
                <a:gd name="connsiteX99" fmla="*/ 5120046 w 10046571"/>
                <a:gd name="connsiteY99" fmla="*/ 3066700 h 3288871"/>
                <a:gd name="connsiteX100" fmla="*/ 5170120 w 10046571"/>
                <a:gd name="connsiteY100" fmla="*/ 3036957 h 3288871"/>
                <a:gd name="connsiteX101" fmla="*/ 5305117 w 10046571"/>
                <a:gd name="connsiteY101" fmla="*/ 3001100 h 3288871"/>
                <a:gd name="connsiteX102" fmla="*/ 5412031 w 10046571"/>
                <a:gd name="connsiteY102" fmla="*/ 3025128 h 3288871"/>
                <a:gd name="connsiteX103" fmla="*/ 5497969 w 10046571"/>
                <a:gd name="connsiteY103" fmla="*/ 3019919 h 3288871"/>
                <a:gd name="connsiteX104" fmla="*/ 5558531 w 10046571"/>
                <a:gd name="connsiteY104" fmla="*/ 2977630 h 3288871"/>
                <a:gd name="connsiteX105" fmla="*/ 5676611 w 10046571"/>
                <a:gd name="connsiteY105" fmla="*/ 2968832 h 3288871"/>
                <a:gd name="connsiteX106" fmla="*/ 5800780 w 10046571"/>
                <a:gd name="connsiteY106" fmla="*/ 3063829 h 3288871"/>
                <a:gd name="connsiteX107" fmla="*/ 5929687 w 10046571"/>
                <a:gd name="connsiteY107" fmla="*/ 2976354 h 3288871"/>
                <a:gd name="connsiteX108" fmla="*/ 5943559 w 10046571"/>
                <a:gd name="connsiteY108" fmla="*/ 2950199 h 3288871"/>
                <a:gd name="connsiteX109" fmla="*/ 5975701 w 10046571"/>
                <a:gd name="connsiteY109" fmla="*/ 2923672 h 3288871"/>
                <a:gd name="connsiteX110" fmla="*/ 5967581 w 10046571"/>
                <a:gd name="connsiteY110" fmla="*/ 2845340 h 3288871"/>
                <a:gd name="connsiteX111" fmla="*/ 6098178 w 10046571"/>
                <a:gd name="connsiteY111" fmla="*/ 2888533 h 3288871"/>
                <a:gd name="connsiteX112" fmla="*/ 6201033 w 10046571"/>
                <a:gd name="connsiteY112" fmla="*/ 2899112 h 3288871"/>
                <a:gd name="connsiteX113" fmla="*/ 6278512 w 10046571"/>
                <a:gd name="connsiteY113" fmla="*/ 2930822 h 3288871"/>
                <a:gd name="connsiteX114" fmla="*/ 6304902 w 10046571"/>
                <a:gd name="connsiteY114" fmla="*/ 2984062 h 3288871"/>
                <a:gd name="connsiteX115" fmla="*/ 6410125 w 10046571"/>
                <a:gd name="connsiteY115" fmla="*/ 2986215 h 3288871"/>
                <a:gd name="connsiteX116" fmla="*/ 6504860 w 10046571"/>
                <a:gd name="connsiteY116" fmla="*/ 2983530 h 3288871"/>
                <a:gd name="connsiteX117" fmla="*/ 6625984 w 10046571"/>
                <a:gd name="connsiteY117" fmla="*/ 2954664 h 3288871"/>
                <a:gd name="connsiteX118" fmla="*/ 6709892 w 10046571"/>
                <a:gd name="connsiteY118" fmla="*/ 2971888 h 3288871"/>
                <a:gd name="connsiteX119" fmla="*/ 6781619 w 10046571"/>
                <a:gd name="connsiteY119" fmla="*/ 2941401 h 3288871"/>
                <a:gd name="connsiteX120" fmla="*/ 6909510 w 10046571"/>
                <a:gd name="connsiteY120" fmla="*/ 2935500 h 3288871"/>
                <a:gd name="connsiteX121" fmla="*/ 7001200 w 10046571"/>
                <a:gd name="connsiteY121" fmla="*/ 2918648 h 3288871"/>
                <a:gd name="connsiteX122" fmla="*/ 7200480 w 10046571"/>
                <a:gd name="connsiteY122" fmla="*/ 3006124 h 3288871"/>
                <a:gd name="connsiteX123" fmla="*/ 7289124 w 10046571"/>
                <a:gd name="connsiteY123" fmla="*/ 3068667 h 3288871"/>
                <a:gd name="connsiteX124" fmla="*/ 7366266 w 10046571"/>
                <a:gd name="connsiteY124" fmla="*/ 3145404 h 3288871"/>
                <a:gd name="connsiteX125" fmla="*/ 7395024 w 10046571"/>
                <a:gd name="connsiteY125" fmla="*/ 3169246 h 3288871"/>
                <a:gd name="connsiteX126" fmla="*/ 7506676 w 10046571"/>
                <a:gd name="connsiteY126" fmla="*/ 3148806 h 3288871"/>
                <a:gd name="connsiteX127" fmla="*/ 7573328 w 10046571"/>
                <a:gd name="connsiteY127" fmla="*/ 3129270 h 3288871"/>
                <a:gd name="connsiteX128" fmla="*/ 7658250 w 10046571"/>
                <a:gd name="connsiteY128" fmla="*/ 3092509 h 3288871"/>
                <a:gd name="connsiteX129" fmla="*/ 7750278 w 10046571"/>
                <a:gd name="connsiteY129" fmla="*/ 3081399 h 3288871"/>
                <a:gd name="connsiteX130" fmla="*/ 7995910 w 10046571"/>
                <a:gd name="connsiteY130" fmla="*/ 3014895 h 3288871"/>
                <a:gd name="connsiteX131" fmla="*/ 8063578 w 10046571"/>
                <a:gd name="connsiteY131" fmla="*/ 2952883 h 3288871"/>
                <a:gd name="connsiteX132" fmla="*/ 8184026 w 10046571"/>
                <a:gd name="connsiteY132" fmla="*/ 3006841 h 3288871"/>
                <a:gd name="connsiteX133" fmla="*/ 8271655 w 10046571"/>
                <a:gd name="connsiteY133" fmla="*/ 3006124 h 3288871"/>
                <a:gd name="connsiteX134" fmla="*/ 8288910 w 10046571"/>
                <a:gd name="connsiteY134" fmla="*/ 2998229 h 3288871"/>
                <a:gd name="connsiteX135" fmla="*/ 8285188 w 10046571"/>
                <a:gd name="connsiteY135" fmla="*/ 3065637 h 3288871"/>
                <a:gd name="connsiteX136" fmla="*/ 8469244 w 10046571"/>
                <a:gd name="connsiteY136" fmla="*/ 3020450 h 3288871"/>
                <a:gd name="connsiteX137" fmla="*/ 8530483 w 10046571"/>
                <a:gd name="connsiteY137" fmla="*/ 3082116 h 3288871"/>
                <a:gd name="connsiteX138" fmla="*/ 8684088 w 10046571"/>
                <a:gd name="connsiteY138" fmla="*/ 3080149 h 3288871"/>
                <a:gd name="connsiteX139" fmla="*/ 8731455 w 10046571"/>
                <a:gd name="connsiteY139" fmla="*/ 3065265 h 3288871"/>
                <a:gd name="connsiteX140" fmla="*/ 8792356 w 10046571"/>
                <a:gd name="connsiteY140" fmla="*/ 3064387 h 3288871"/>
                <a:gd name="connsiteX141" fmla="*/ 8876940 w 10046571"/>
                <a:gd name="connsiteY141" fmla="*/ 3097533 h 3288871"/>
                <a:gd name="connsiteX142" fmla="*/ 8978441 w 10046571"/>
                <a:gd name="connsiteY142" fmla="*/ 3094131 h 3288871"/>
                <a:gd name="connsiteX143" fmla="*/ 9044417 w 10046571"/>
                <a:gd name="connsiteY143" fmla="*/ 3056307 h 3288871"/>
                <a:gd name="connsiteX144" fmla="*/ 9063702 w 10046571"/>
                <a:gd name="connsiteY144" fmla="*/ 3050220 h 3288871"/>
                <a:gd name="connsiteX145" fmla="*/ 9067424 w 10046571"/>
                <a:gd name="connsiteY145" fmla="*/ 3048785 h 3288871"/>
                <a:gd name="connsiteX146" fmla="*/ 9191932 w 10046571"/>
                <a:gd name="connsiteY146" fmla="*/ 3062048 h 3288871"/>
                <a:gd name="connsiteX147" fmla="*/ 9254862 w 10046571"/>
                <a:gd name="connsiteY147" fmla="*/ 3072255 h 3288871"/>
                <a:gd name="connsiteX148" fmla="*/ 9261291 w 10046571"/>
                <a:gd name="connsiteY148" fmla="*/ 3085173 h 3288871"/>
                <a:gd name="connsiteX149" fmla="*/ 9331665 w 10046571"/>
                <a:gd name="connsiteY149" fmla="*/ 3116538 h 3288871"/>
                <a:gd name="connsiteX150" fmla="*/ 9350950 w 10046571"/>
                <a:gd name="connsiteY150" fmla="*/ 3133204 h 3288871"/>
                <a:gd name="connsiteX151" fmla="*/ 9436550 w 10046571"/>
                <a:gd name="connsiteY151" fmla="*/ 3146653 h 3288871"/>
                <a:gd name="connsiteX152" fmla="*/ 9443654 w 10046571"/>
                <a:gd name="connsiteY152" fmla="*/ 3143969 h 3288871"/>
                <a:gd name="connsiteX153" fmla="*/ 9469706 w 10046571"/>
                <a:gd name="connsiteY153" fmla="*/ 3141284 h 3288871"/>
                <a:gd name="connsiteX154" fmla="*/ 9561734 w 10046571"/>
                <a:gd name="connsiteY154" fmla="*/ 3046100 h 3288871"/>
                <a:gd name="connsiteX155" fmla="*/ 9615530 w 10046571"/>
                <a:gd name="connsiteY155" fmla="*/ 3049848 h 3288871"/>
                <a:gd name="connsiteX156" fmla="*/ 9703836 w 10046571"/>
                <a:gd name="connsiteY156" fmla="*/ 3052905 h 3288871"/>
                <a:gd name="connsiteX157" fmla="*/ 9732256 w 10046571"/>
                <a:gd name="connsiteY157" fmla="*/ 3074063 h 3288871"/>
                <a:gd name="connsiteX158" fmla="*/ 9825976 w 10046571"/>
                <a:gd name="connsiteY158" fmla="*/ 3081399 h 3288871"/>
                <a:gd name="connsiteX159" fmla="*/ 9908868 w 10046571"/>
                <a:gd name="connsiteY159" fmla="*/ 3081771 h 3288871"/>
                <a:gd name="connsiteX160" fmla="*/ 10036082 w 10046571"/>
                <a:gd name="connsiteY160" fmla="*/ 3071537 h 3288871"/>
                <a:gd name="connsiteX161" fmla="*/ 10046571 w 10046571"/>
                <a:gd name="connsiteY161" fmla="*/ 3076375 h 3288871"/>
                <a:gd name="connsiteX162" fmla="*/ 10046571 w 10046571"/>
                <a:gd name="connsiteY162" fmla="*/ 3173712 h 3288871"/>
                <a:gd name="connsiteX163" fmla="*/ 9957250 w 10046571"/>
                <a:gd name="connsiteY163" fmla="*/ 3187693 h 3288871"/>
                <a:gd name="connsiteX164" fmla="*/ 9874019 w 10046571"/>
                <a:gd name="connsiteY164" fmla="*/ 3187347 h 3288871"/>
                <a:gd name="connsiteX165" fmla="*/ 9779962 w 10046571"/>
                <a:gd name="connsiteY165" fmla="*/ 3179453 h 3288871"/>
                <a:gd name="connsiteX166" fmla="*/ 9751541 w 10046571"/>
                <a:gd name="connsiteY166" fmla="*/ 3156700 h 3288871"/>
                <a:gd name="connsiteX167" fmla="*/ 9662897 w 10046571"/>
                <a:gd name="connsiteY167" fmla="*/ 3153298 h 3288871"/>
                <a:gd name="connsiteX168" fmla="*/ 9608763 w 10046571"/>
                <a:gd name="connsiteY168" fmla="*/ 3149152 h 3288871"/>
                <a:gd name="connsiteX169" fmla="*/ 9516397 w 10046571"/>
                <a:gd name="connsiteY169" fmla="*/ 3251326 h 3288871"/>
                <a:gd name="connsiteX170" fmla="*/ 9490006 w 10046571"/>
                <a:gd name="connsiteY170" fmla="*/ 3254197 h 3288871"/>
                <a:gd name="connsiteX171" fmla="*/ 9482902 w 10046571"/>
                <a:gd name="connsiteY171" fmla="*/ 3257067 h 3288871"/>
                <a:gd name="connsiteX172" fmla="*/ 9397302 w 10046571"/>
                <a:gd name="connsiteY172" fmla="*/ 3242741 h 3288871"/>
                <a:gd name="connsiteX173" fmla="*/ 9377679 w 10046571"/>
                <a:gd name="connsiteY173" fmla="*/ 3224799 h 3288871"/>
                <a:gd name="connsiteX174" fmla="*/ 9306966 w 10046571"/>
                <a:gd name="connsiteY174" fmla="*/ 3191095 h 3288871"/>
                <a:gd name="connsiteX175" fmla="*/ 9300876 w 10046571"/>
                <a:gd name="connsiteY175" fmla="*/ 3177300 h 3288871"/>
                <a:gd name="connsiteX176" fmla="*/ 9237269 w 10046571"/>
                <a:gd name="connsiteY176" fmla="*/ 3166190 h 3288871"/>
                <a:gd name="connsiteX177" fmla="*/ 9112422 w 10046571"/>
                <a:gd name="connsiteY177" fmla="*/ 3151863 h 3288871"/>
                <a:gd name="connsiteX178" fmla="*/ 9108701 w 10046571"/>
                <a:gd name="connsiteY178" fmla="*/ 3153272 h 3288871"/>
                <a:gd name="connsiteX179" fmla="*/ 9089078 w 10046571"/>
                <a:gd name="connsiteY179" fmla="*/ 3159731 h 3288871"/>
                <a:gd name="connsiteX180" fmla="*/ 9065056 w 10046571"/>
                <a:gd name="connsiteY180" fmla="*/ 3175679 h 3288871"/>
                <a:gd name="connsiteX181" fmla="*/ 9022764 w 10046571"/>
                <a:gd name="connsiteY181" fmla="*/ 3200239 h 3288871"/>
                <a:gd name="connsiteX182" fmla="*/ 8920924 w 10046571"/>
                <a:gd name="connsiteY182" fmla="*/ 3204013 h 3288871"/>
                <a:gd name="connsiteX183" fmla="*/ 8836002 w 10046571"/>
                <a:gd name="connsiteY183" fmla="*/ 3168343 h 3288871"/>
                <a:gd name="connsiteX184" fmla="*/ 8775100 w 10046571"/>
                <a:gd name="connsiteY184" fmla="*/ 3169246 h 3288871"/>
                <a:gd name="connsiteX185" fmla="*/ 8727395 w 10046571"/>
                <a:gd name="connsiteY185" fmla="*/ 3185194 h 3288871"/>
                <a:gd name="connsiteX186" fmla="*/ 8573114 w 10046571"/>
                <a:gd name="connsiteY186" fmla="*/ 3187161 h 3288871"/>
                <a:gd name="connsiteX187" fmla="*/ 8511874 w 10046571"/>
                <a:gd name="connsiteY187" fmla="*/ 3121030 h 3288871"/>
                <a:gd name="connsiteX188" fmla="*/ 8326804 w 10046571"/>
                <a:gd name="connsiteY188" fmla="*/ 3169592 h 3288871"/>
                <a:gd name="connsiteX189" fmla="*/ 8330526 w 10046571"/>
                <a:gd name="connsiteY189" fmla="*/ 3097187 h 3288871"/>
                <a:gd name="connsiteX190" fmla="*/ 8313270 w 10046571"/>
                <a:gd name="connsiteY190" fmla="*/ 3105773 h 3288871"/>
                <a:gd name="connsiteX191" fmla="*/ 8225303 w 10046571"/>
                <a:gd name="connsiteY191" fmla="*/ 3106490 h 3288871"/>
                <a:gd name="connsiteX192" fmla="*/ 8104178 w 10046571"/>
                <a:gd name="connsiteY192" fmla="*/ 3048599 h 3288871"/>
                <a:gd name="connsiteX193" fmla="*/ 8036172 w 10046571"/>
                <a:gd name="connsiteY193" fmla="*/ 3115102 h 3288871"/>
                <a:gd name="connsiteX194" fmla="*/ 7789525 w 10046571"/>
                <a:gd name="connsiteY194" fmla="*/ 3186444 h 3288871"/>
                <a:gd name="connsiteX195" fmla="*/ 7696820 w 10046571"/>
                <a:gd name="connsiteY195" fmla="*/ 3198458 h 3288871"/>
                <a:gd name="connsiteX196" fmla="*/ 7611898 w 10046571"/>
                <a:gd name="connsiteY196" fmla="*/ 3237876 h 3288871"/>
                <a:gd name="connsiteX197" fmla="*/ 7544569 w 10046571"/>
                <a:gd name="connsiteY197" fmla="*/ 3258689 h 3288871"/>
                <a:gd name="connsiteX198" fmla="*/ 7432580 w 10046571"/>
                <a:gd name="connsiteY198" fmla="*/ 3280724 h 3288871"/>
                <a:gd name="connsiteX199" fmla="*/ 7403482 w 10046571"/>
                <a:gd name="connsiteY199" fmla="*/ 3255286 h 3288871"/>
                <a:gd name="connsiteX200" fmla="*/ 7326004 w 10046571"/>
                <a:gd name="connsiteY200" fmla="*/ 3172808 h 3288871"/>
                <a:gd name="connsiteX201" fmla="*/ 7237359 w 10046571"/>
                <a:gd name="connsiteY201" fmla="*/ 3105613 h 3288871"/>
                <a:gd name="connsiteX202" fmla="*/ 7037064 w 10046571"/>
                <a:gd name="connsiteY202" fmla="*/ 3011679 h 3288871"/>
                <a:gd name="connsiteX203" fmla="*/ 6945036 w 10046571"/>
                <a:gd name="connsiteY203" fmla="*/ 3029780 h 3288871"/>
                <a:gd name="connsiteX204" fmla="*/ 6816468 w 10046571"/>
                <a:gd name="connsiteY204" fmla="*/ 3036053 h 3288871"/>
                <a:gd name="connsiteX205" fmla="*/ 6744402 w 10046571"/>
                <a:gd name="connsiteY205" fmla="*/ 3068853 h 3288871"/>
                <a:gd name="connsiteX206" fmla="*/ 6659818 w 10046571"/>
                <a:gd name="connsiteY206" fmla="*/ 3050220 h 3288871"/>
                <a:gd name="connsiteX207" fmla="*/ 6538693 w 10046571"/>
                <a:gd name="connsiteY207" fmla="*/ 3081213 h 3288871"/>
                <a:gd name="connsiteX208" fmla="*/ 6443282 w 10046571"/>
                <a:gd name="connsiteY208" fmla="*/ 3084083 h 3288871"/>
                <a:gd name="connsiteX209" fmla="*/ 6337383 w 10046571"/>
                <a:gd name="connsiteY209" fmla="*/ 3081771 h 3288871"/>
                <a:gd name="connsiteX210" fmla="*/ 6310992 w 10046571"/>
                <a:gd name="connsiteY210" fmla="*/ 3024570 h 3288871"/>
                <a:gd name="connsiteX211" fmla="*/ 6265317 w 10046571"/>
                <a:gd name="connsiteY211" fmla="*/ 2998947 h 3288871"/>
                <a:gd name="connsiteX212" fmla="*/ 6233175 w 10046571"/>
                <a:gd name="connsiteY212" fmla="*/ 2990521 h 3288871"/>
                <a:gd name="connsiteX213" fmla="*/ 6219980 w 10046571"/>
                <a:gd name="connsiteY213" fmla="*/ 2988182 h 3288871"/>
                <a:gd name="connsiteX214" fmla="*/ 6129982 w 10046571"/>
                <a:gd name="connsiteY214" fmla="*/ 2979224 h 3288871"/>
                <a:gd name="connsiteX215" fmla="*/ 5998369 w 10046571"/>
                <a:gd name="connsiteY215" fmla="*/ 2932975 h 3288871"/>
                <a:gd name="connsiteX216" fmla="*/ 6006489 w 10046571"/>
                <a:gd name="connsiteY216" fmla="*/ 3017048 h 3288871"/>
                <a:gd name="connsiteX217" fmla="*/ 5974009 w 10046571"/>
                <a:gd name="connsiteY217" fmla="*/ 3045542 h 3288871"/>
                <a:gd name="connsiteX218" fmla="*/ 5960137 w 10046571"/>
                <a:gd name="connsiteY218" fmla="*/ 3073690 h 3288871"/>
                <a:gd name="connsiteX219" fmla="*/ 5830554 w 10046571"/>
                <a:gd name="connsiteY219" fmla="*/ 3167625 h 3288871"/>
                <a:gd name="connsiteX220" fmla="*/ 5705708 w 10046571"/>
                <a:gd name="connsiteY220" fmla="*/ 3065796 h 3288871"/>
                <a:gd name="connsiteX221" fmla="*/ 5587290 w 10046571"/>
                <a:gd name="connsiteY221" fmla="*/ 3075312 h 3288871"/>
                <a:gd name="connsiteX222" fmla="*/ 5526051 w 10046571"/>
                <a:gd name="connsiteY222" fmla="*/ 3120658 h 3288871"/>
                <a:gd name="connsiteX223" fmla="*/ 5439775 w 10046571"/>
                <a:gd name="connsiteY223" fmla="*/ 3126213 h 3288871"/>
                <a:gd name="connsiteX224" fmla="*/ 5332522 w 10046571"/>
                <a:gd name="connsiteY224" fmla="*/ 3100404 h 3288871"/>
                <a:gd name="connsiteX225" fmla="*/ 5197187 w 10046571"/>
                <a:gd name="connsiteY225" fmla="*/ 3138945 h 3288871"/>
                <a:gd name="connsiteX226" fmla="*/ 5146775 w 10046571"/>
                <a:gd name="connsiteY226" fmla="*/ 3170841 h 3288871"/>
                <a:gd name="connsiteX227" fmla="*/ 5068281 w 10046571"/>
                <a:gd name="connsiteY227" fmla="*/ 3168874 h 3288871"/>
                <a:gd name="connsiteX228" fmla="*/ 4968810 w 10046571"/>
                <a:gd name="connsiteY228" fmla="*/ 3223018 h 3288871"/>
                <a:gd name="connsiteX229" fmla="*/ 4891331 w 10046571"/>
                <a:gd name="connsiteY229" fmla="*/ 3255446 h 3288871"/>
                <a:gd name="connsiteX230" fmla="*/ 4802010 w 10046571"/>
                <a:gd name="connsiteY230" fmla="*/ 3204545 h 3288871"/>
                <a:gd name="connsiteX231" fmla="*/ 4685283 w 10046571"/>
                <a:gd name="connsiteY231" fmla="*/ 3092350 h 3288871"/>
                <a:gd name="connsiteX232" fmla="*/ 4538784 w 10046571"/>
                <a:gd name="connsiteY232" fmla="*/ 3067604 h 3288871"/>
                <a:gd name="connsiteX233" fmla="*/ 4447771 w 10046571"/>
                <a:gd name="connsiteY233" fmla="*/ 3063829 h 3288871"/>
                <a:gd name="connsiteX234" fmla="*/ 4373675 w 10046571"/>
                <a:gd name="connsiteY234" fmla="*/ 3049848 h 3288871"/>
                <a:gd name="connsiteX235" fmla="*/ 4330368 w 10046571"/>
                <a:gd name="connsiteY235" fmla="*/ 3008994 h 3288871"/>
                <a:gd name="connsiteX236" fmla="*/ 4269806 w 10046571"/>
                <a:gd name="connsiteY236" fmla="*/ 2999479 h 3288871"/>
                <a:gd name="connsiteX237" fmla="*/ 4160523 w 10046571"/>
                <a:gd name="connsiteY237" fmla="*/ 2999665 h 3288871"/>
                <a:gd name="connsiteX238" fmla="*/ 4024511 w 10046571"/>
                <a:gd name="connsiteY238" fmla="*/ 3000914 h 3288871"/>
                <a:gd name="connsiteX239" fmla="*/ 3928086 w 10046571"/>
                <a:gd name="connsiteY239" fmla="*/ 2914528 h 3288871"/>
                <a:gd name="connsiteX240" fmla="*/ 3743015 w 10046571"/>
                <a:gd name="connsiteY240" fmla="*/ 3023879 h 3288871"/>
                <a:gd name="connsiteX241" fmla="*/ 3622229 w 10046571"/>
                <a:gd name="connsiteY241" fmla="*/ 3034272 h 3288871"/>
                <a:gd name="connsiteX242" fmla="*/ 3512607 w 10046571"/>
                <a:gd name="connsiteY242" fmla="*/ 3129270 h 3288871"/>
                <a:gd name="connsiteX243" fmla="*/ 3259870 w 10046571"/>
                <a:gd name="connsiteY243" fmla="*/ 3121561 h 3288871"/>
                <a:gd name="connsiteX244" fmla="*/ 3032169 w 10046571"/>
                <a:gd name="connsiteY244" fmla="*/ 3139849 h 3288871"/>
                <a:gd name="connsiteX245" fmla="*/ 2969238 w 10046571"/>
                <a:gd name="connsiteY245" fmla="*/ 3100776 h 3288871"/>
                <a:gd name="connsiteX246" fmla="*/ 2835595 w 10046571"/>
                <a:gd name="connsiteY246" fmla="*/ 3104896 h 3288871"/>
                <a:gd name="connsiteX247" fmla="*/ 2764206 w 10046571"/>
                <a:gd name="connsiteY247" fmla="*/ 3129615 h 3288871"/>
                <a:gd name="connsiteX248" fmla="*/ 2748305 w 10046571"/>
                <a:gd name="connsiteY248" fmla="*/ 3033554 h 3288871"/>
                <a:gd name="connsiteX249" fmla="*/ 2748305 w 10046571"/>
                <a:gd name="connsiteY249" fmla="*/ 3027999 h 3288871"/>
                <a:gd name="connsiteX250" fmla="*/ 2748981 w 10046571"/>
                <a:gd name="connsiteY250" fmla="*/ 3028345 h 3288871"/>
                <a:gd name="connsiteX251" fmla="*/ 2820032 w 10046571"/>
                <a:gd name="connsiteY251" fmla="*/ 3005406 h 3288871"/>
                <a:gd name="connsiteX252" fmla="*/ 2952661 w 10046571"/>
                <a:gd name="connsiteY252" fmla="*/ 3001445 h 3288871"/>
                <a:gd name="connsiteX253" fmla="*/ 3015252 w 10046571"/>
                <a:gd name="connsiteY253" fmla="*/ 3037834 h 3288871"/>
                <a:gd name="connsiteX254" fmla="*/ 3242276 w 10046571"/>
                <a:gd name="connsiteY254" fmla="*/ 3020822 h 3288871"/>
                <a:gd name="connsiteX255" fmla="*/ 3493661 w 10046571"/>
                <a:gd name="connsiteY255" fmla="*/ 3027999 h 3288871"/>
                <a:gd name="connsiteX256" fmla="*/ 3602943 w 10046571"/>
                <a:gd name="connsiteY256" fmla="*/ 2939434 h 3288871"/>
                <a:gd name="connsiteX257" fmla="*/ 3723053 w 10046571"/>
                <a:gd name="connsiteY257" fmla="*/ 2929759 h 3288871"/>
                <a:gd name="connsiteX258" fmla="*/ 3850611 w 10046571"/>
                <a:gd name="connsiteY258" fmla="*/ 2796620 h 3288871"/>
                <a:gd name="connsiteX259" fmla="*/ 5841406 w 10046571"/>
                <a:gd name="connsiteY259" fmla="*/ 1181 h 3288871"/>
                <a:gd name="connsiteX260" fmla="*/ 5938496 w 10046571"/>
                <a:gd name="connsiteY260" fmla="*/ 24665 h 3288871"/>
                <a:gd name="connsiteX261" fmla="*/ 6046252 w 10046571"/>
                <a:gd name="connsiteY261" fmla="*/ 86316 h 3288871"/>
                <a:gd name="connsiteX262" fmla="*/ 6132066 w 10046571"/>
                <a:gd name="connsiteY262" fmla="*/ 123594 h 3288871"/>
                <a:gd name="connsiteX263" fmla="*/ 6220806 w 10046571"/>
                <a:gd name="connsiteY263" fmla="*/ 153734 h 3288871"/>
                <a:gd name="connsiteX264" fmla="*/ 6353916 w 10046571"/>
                <a:gd name="connsiteY264" fmla="*/ 150850 h 3288871"/>
                <a:gd name="connsiteX265" fmla="*/ 6359279 w 10046571"/>
                <a:gd name="connsiteY265" fmla="*/ 122729 h 3288871"/>
                <a:gd name="connsiteX266" fmla="*/ 6492877 w 10046571"/>
                <a:gd name="connsiteY266" fmla="*/ 119484 h 3288871"/>
                <a:gd name="connsiteX267" fmla="*/ 6577717 w 10046571"/>
                <a:gd name="connsiteY267" fmla="*/ 140611 h 3288871"/>
                <a:gd name="connsiteX268" fmla="*/ 6686935 w 10046571"/>
                <a:gd name="connsiteY268" fmla="*/ 150129 h 3288871"/>
                <a:gd name="connsiteX269" fmla="*/ 6820533 w 10046571"/>
                <a:gd name="connsiteY269" fmla="*/ 131526 h 3288871"/>
                <a:gd name="connsiteX270" fmla="*/ 6835160 w 10046571"/>
                <a:gd name="connsiteY270" fmla="*/ 219351 h 3288871"/>
                <a:gd name="connsiteX271" fmla="*/ 6884406 w 10046571"/>
                <a:gd name="connsiteY271" fmla="*/ 221514 h 3288871"/>
                <a:gd name="connsiteX272" fmla="*/ 6921462 w 10046571"/>
                <a:gd name="connsiteY272" fmla="*/ 234781 h 3288871"/>
                <a:gd name="connsiteX273" fmla="*/ 6977047 w 10046571"/>
                <a:gd name="connsiteY273" fmla="*/ 253601 h 3288871"/>
                <a:gd name="connsiteX274" fmla="*/ 7028243 w 10046571"/>
                <a:gd name="connsiteY274" fmla="*/ 222596 h 3288871"/>
                <a:gd name="connsiteX275" fmla="*/ 7130635 w 10046571"/>
                <a:gd name="connsiteY275" fmla="*/ 205362 h 3288871"/>
                <a:gd name="connsiteX276" fmla="*/ 7171105 w 10046571"/>
                <a:gd name="connsiteY276" fmla="*/ 169526 h 3288871"/>
                <a:gd name="connsiteX277" fmla="*/ 7241317 w 10046571"/>
                <a:gd name="connsiteY277" fmla="*/ 170752 h 3288871"/>
                <a:gd name="connsiteX278" fmla="*/ 7360774 w 10046571"/>
                <a:gd name="connsiteY278" fmla="*/ 158782 h 3288871"/>
                <a:gd name="connsiteX279" fmla="*/ 7428061 w 10046571"/>
                <a:gd name="connsiteY279" fmla="*/ 98862 h 3288871"/>
                <a:gd name="connsiteX280" fmla="*/ 7495347 w 10046571"/>
                <a:gd name="connsiteY280" fmla="*/ 32885 h 3288871"/>
                <a:gd name="connsiteX281" fmla="*/ 7598227 w 10046571"/>
                <a:gd name="connsiteY281" fmla="*/ 51921 h 3288871"/>
                <a:gd name="connsiteX282" fmla="*/ 7683066 w 10046571"/>
                <a:gd name="connsiteY282" fmla="*/ 43124 h 3288871"/>
                <a:gd name="connsiteX283" fmla="*/ 7869810 w 10046571"/>
                <a:gd name="connsiteY283" fmla="*/ 95834 h 3288871"/>
                <a:gd name="connsiteX284" fmla="*/ 7920031 w 10046571"/>
                <a:gd name="connsiteY284" fmla="*/ 49974 h 3288871"/>
                <a:gd name="connsiteX285" fmla="*/ 7976103 w 10046571"/>
                <a:gd name="connsiteY285" fmla="*/ 98862 h 3288871"/>
                <a:gd name="connsiteX286" fmla="*/ 8094098 w 10046571"/>
                <a:gd name="connsiteY286" fmla="*/ 202118 h 3288871"/>
                <a:gd name="connsiteX287" fmla="*/ 8141393 w 10046571"/>
                <a:gd name="connsiteY287" fmla="*/ 203199 h 3288871"/>
                <a:gd name="connsiteX288" fmla="*/ 8208192 w 10046571"/>
                <a:gd name="connsiteY288" fmla="*/ 232762 h 3288871"/>
                <a:gd name="connsiteX289" fmla="*/ 8213068 w 10046571"/>
                <a:gd name="connsiteY289" fmla="*/ 207886 h 3288871"/>
                <a:gd name="connsiteX290" fmla="*/ 8322287 w 10046571"/>
                <a:gd name="connsiteY290" fmla="*/ 204641 h 3288871"/>
                <a:gd name="connsiteX291" fmla="*/ 8439794 w 10046571"/>
                <a:gd name="connsiteY291" fmla="*/ 204641 h 3288871"/>
                <a:gd name="connsiteX292" fmla="*/ 8597283 w 10046571"/>
                <a:gd name="connsiteY292" fmla="*/ 200892 h 3288871"/>
                <a:gd name="connsiteX293" fmla="*/ 8687486 w 10046571"/>
                <a:gd name="connsiteY293" fmla="*/ 197647 h 3288871"/>
                <a:gd name="connsiteX294" fmla="*/ 8742583 w 10046571"/>
                <a:gd name="connsiteY294" fmla="*/ 221658 h 3288871"/>
                <a:gd name="connsiteX295" fmla="*/ 8759648 w 10046571"/>
                <a:gd name="connsiteY295" fmla="*/ 221658 h 3288871"/>
                <a:gd name="connsiteX296" fmla="*/ 8793291 w 10046571"/>
                <a:gd name="connsiteY296" fmla="*/ 208391 h 3288871"/>
                <a:gd name="connsiteX297" fmla="*/ 8841562 w 10046571"/>
                <a:gd name="connsiteY297" fmla="*/ 201973 h 3288871"/>
                <a:gd name="connsiteX298" fmla="*/ 8871304 w 10046571"/>
                <a:gd name="connsiteY298" fmla="*/ 171977 h 3288871"/>
                <a:gd name="connsiteX299" fmla="*/ 8875693 w 10046571"/>
                <a:gd name="connsiteY299" fmla="*/ 203920 h 3288871"/>
                <a:gd name="connsiteX300" fmla="*/ 8924451 w 10046571"/>
                <a:gd name="connsiteY300" fmla="*/ 232041 h 3288871"/>
                <a:gd name="connsiteX301" fmla="*/ 8976622 w 10046571"/>
                <a:gd name="connsiteY301" fmla="*/ 222523 h 3288871"/>
                <a:gd name="connsiteX302" fmla="*/ 9008803 w 10046571"/>
                <a:gd name="connsiteY302" fmla="*/ 201252 h 3288871"/>
                <a:gd name="connsiteX303" fmla="*/ 9111683 w 10046571"/>
                <a:gd name="connsiteY303" fmla="*/ 153734 h 3288871"/>
                <a:gd name="connsiteX304" fmla="*/ 9222364 w 10046571"/>
                <a:gd name="connsiteY304" fmla="*/ 169165 h 3288871"/>
                <a:gd name="connsiteX305" fmla="*/ 9274048 w 10046571"/>
                <a:gd name="connsiteY305" fmla="*/ 178611 h 3288871"/>
                <a:gd name="connsiteX306" fmla="*/ 9311104 w 10046571"/>
                <a:gd name="connsiteY306" fmla="*/ 203199 h 3288871"/>
                <a:gd name="connsiteX307" fmla="*/ 9365225 w 10046571"/>
                <a:gd name="connsiteY307" fmla="*/ 158926 h 3288871"/>
                <a:gd name="connsiteX308" fmla="*/ 9383754 w 10046571"/>
                <a:gd name="connsiteY308" fmla="*/ 150129 h 3288871"/>
                <a:gd name="connsiteX309" fmla="*/ 9565134 w 10046571"/>
                <a:gd name="connsiteY309" fmla="*/ 102107 h 3288871"/>
                <a:gd name="connsiteX310" fmla="*/ 9623644 w 10046571"/>
                <a:gd name="connsiteY310" fmla="*/ 50984 h 3288871"/>
                <a:gd name="connsiteX311" fmla="*/ 9674353 w 10046571"/>
                <a:gd name="connsiteY311" fmla="*/ 20916 h 3288871"/>
                <a:gd name="connsiteX312" fmla="*/ 9742127 w 10046571"/>
                <a:gd name="connsiteY312" fmla="*/ 34904 h 3288871"/>
                <a:gd name="connsiteX313" fmla="*/ 9801124 w 10046571"/>
                <a:gd name="connsiteY313" fmla="*/ 35770 h 3288871"/>
                <a:gd name="connsiteX314" fmla="*/ 9808925 w 10046571"/>
                <a:gd name="connsiteY314" fmla="*/ 121287 h 3288871"/>
                <a:gd name="connsiteX315" fmla="*/ 9852808 w 10046571"/>
                <a:gd name="connsiteY315" fmla="*/ 121431 h 3288871"/>
                <a:gd name="connsiteX316" fmla="*/ 9878162 w 10046571"/>
                <a:gd name="connsiteY316" fmla="*/ 133256 h 3288871"/>
                <a:gd name="connsiteX317" fmla="*/ 9929358 w 10046571"/>
                <a:gd name="connsiteY317" fmla="*/ 140828 h 3288871"/>
                <a:gd name="connsiteX318" fmla="*/ 10033701 w 10046571"/>
                <a:gd name="connsiteY318" fmla="*/ 153158 h 3288871"/>
                <a:gd name="connsiteX319" fmla="*/ 10033701 w 10046571"/>
                <a:gd name="connsiteY319" fmla="*/ 240838 h 3288871"/>
                <a:gd name="connsiteX320" fmla="*/ 9999083 w 10046571"/>
                <a:gd name="connsiteY320" fmla="*/ 252303 h 3288871"/>
                <a:gd name="connsiteX321" fmla="*/ 9880600 w 10046571"/>
                <a:gd name="connsiteY321" fmla="*/ 243506 h 3288871"/>
                <a:gd name="connsiteX322" fmla="*/ 9829892 w 10046571"/>
                <a:gd name="connsiteY322" fmla="*/ 236512 h 3288871"/>
                <a:gd name="connsiteX323" fmla="*/ 9804050 w 10046571"/>
                <a:gd name="connsiteY323" fmla="*/ 225408 h 3288871"/>
                <a:gd name="connsiteX324" fmla="*/ 9760655 w 10046571"/>
                <a:gd name="connsiteY324" fmla="*/ 225263 h 3288871"/>
                <a:gd name="connsiteX325" fmla="*/ 9752854 w 10046571"/>
                <a:gd name="connsiteY325" fmla="*/ 145659 h 3288871"/>
                <a:gd name="connsiteX326" fmla="*/ 9694344 w 10046571"/>
                <a:gd name="connsiteY326" fmla="*/ 144793 h 3288871"/>
                <a:gd name="connsiteX327" fmla="*/ 9626570 w 10046571"/>
                <a:gd name="connsiteY327" fmla="*/ 131670 h 3288871"/>
                <a:gd name="connsiteX328" fmla="*/ 9576349 w 10046571"/>
                <a:gd name="connsiteY328" fmla="*/ 159791 h 3288871"/>
                <a:gd name="connsiteX329" fmla="*/ 9518326 w 10046571"/>
                <a:gd name="connsiteY329" fmla="*/ 207309 h 3288871"/>
                <a:gd name="connsiteX330" fmla="*/ 9337921 w 10046571"/>
                <a:gd name="connsiteY330" fmla="*/ 252159 h 3288871"/>
                <a:gd name="connsiteX331" fmla="*/ 9319393 w 10046571"/>
                <a:gd name="connsiteY331" fmla="*/ 260379 h 3288871"/>
                <a:gd name="connsiteX332" fmla="*/ 9265759 w 10046571"/>
                <a:gd name="connsiteY332" fmla="*/ 301623 h 3288871"/>
                <a:gd name="connsiteX333" fmla="*/ 9228702 w 10046571"/>
                <a:gd name="connsiteY333" fmla="*/ 278838 h 3288871"/>
                <a:gd name="connsiteX334" fmla="*/ 9177019 w 10046571"/>
                <a:gd name="connsiteY334" fmla="*/ 270041 h 3288871"/>
                <a:gd name="connsiteX335" fmla="*/ 9066825 w 10046571"/>
                <a:gd name="connsiteY335" fmla="*/ 255692 h 3288871"/>
                <a:gd name="connsiteX336" fmla="*/ 8964433 w 10046571"/>
                <a:gd name="connsiteY336" fmla="*/ 299965 h 3288871"/>
                <a:gd name="connsiteX337" fmla="*/ 8932740 w 10046571"/>
                <a:gd name="connsiteY337" fmla="*/ 319866 h 3288871"/>
                <a:gd name="connsiteX338" fmla="*/ 8881056 w 10046571"/>
                <a:gd name="connsiteY338" fmla="*/ 328663 h 3288871"/>
                <a:gd name="connsiteX339" fmla="*/ 8832298 w 10046571"/>
                <a:gd name="connsiteY339" fmla="*/ 302344 h 3288871"/>
                <a:gd name="connsiteX340" fmla="*/ 8827910 w 10046571"/>
                <a:gd name="connsiteY340" fmla="*/ 272565 h 3288871"/>
                <a:gd name="connsiteX341" fmla="*/ 8798167 w 10046571"/>
                <a:gd name="connsiteY341" fmla="*/ 300542 h 3288871"/>
                <a:gd name="connsiteX342" fmla="*/ 8750384 w 10046571"/>
                <a:gd name="connsiteY342" fmla="*/ 306599 h 3288871"/>
                <a:gd name="connsiteX343" fmla="*/ 8716741 w 10046571"/>
                <a:gd name="connsiteY343" fmla="*/ 319001 h 3288871"/>
                <a:gd name="connsiteX344" fmla="*/ 8699675 w 10046571"/>
                <a:gd name="connsiteY344" fmla="*/ 319001 h 3288871"/>
                <a:gd name="connsiteX345" fmla="*/ 8645066 w 10046571"/>
                <a:gd name="connsiteY345" fmla="*/ 296576 h 3288871"/>
                <a:gd name="connsiteX346" fmla="*/ 8555351 w 10046571"/>
                <a:gd name="connsiteY346" fmla="*/ 299604 h 3288871"/>
                <a:gd name="connsiteX347" fmla="*/ 8398349 w 10046571"/>
                <a:gd name="connsiteY347" fmla="*/ 303065 h 3288871"/>
                <a:gd name="connsiteX348" fmla="*/ 8281330 w 10046571"/>
                <a:gd name="connsiteY348" fmla="*/ 303065 h 3288871"/>
                <a:gd name="connsiteX349" fmla="*/ 8172599 w 10046571"/>
                <a:gd name="connsiteY349" fmla="*/ 306094 h 3288871"/>
                <a:gd name="connsiteX350" fmla="*/ 8167723 w 10046571"/>
                <a:gd name="connsiteY350" fmla="*/ 329384 h 3288871"/>
                <a:gd name="connsiteX351" fmla="*/ 8101412 w 10046571"/>
                <a:gd name="connsiteY351" fmla="*/ 301768 h 3288871"/>
                <a:gd name="connsiteX352" fmla="*/ 8054604 w 10046571"/>
                <a:gd name="connsiteY352" fmla="*/ 300686 h 3288871"/>
                <a:gd name="connsiteX353" fmla="*/ 7937096 w 10046571"/>
                <a:gd name="connsiteY353" fmla="*/ 204425 h 3288871"/>
                <a:gd name="connsiteX354" fmla="*/ 7881512 w 10046571"/>
                <a:gd name="connsiteY354" fmla="*/ 158926 h 3288871"/>
                <a:gd name="connsiteX355" fmla="*/ 7831779 w 10046571"/>
                <a:gd name="connsiteY355" fmla="*/ 201757 h 3288871"/>
                <a:gd name="connsiteX356" fmla="*/ 7645522 w 10046571"/>
                <a:gd name="connsiteY356" fmla="*/ 152653 h 3288871"/>
                <a:gd name="connsiteX357" fmla="*/ 7561171 w 10046571"/>
                <a:gd name="connsiteY357" fmla="*/ 160873 h 3288871"/>
                <a:gd name="connsiteX358" fmla="*/ 7458778 w 10046571"/>
                <a:gd name="connsiteY358" fmla="*/ 143135 h 3288871"/>
                <a:gd name="connsiteX359" fmla="*/ 7391491 w 10046571"/>
                <a:gd name="connsiteY359" fmla="*/ 204641 h 3288871"/>
                <a:gd name="connsiteX360" fmla="*/ 7324693 w 10046571"/>
                <a:gd name="connsiteY360" fmla="*/ 260379 h 3288871"/>
                <a:gd name="connsiteX361" fmla="*/ 7205723 w 10046571"/>
                <a:gd name="connsiteY361" fmla="*/ 271483 h 3288871"/>
                <a:gd name="connsiteX362" fmla="*/ 7135999 w 10046571"/>
                <a:gd name="connsiteY362" fmla="*/ 270257 h 3288871"/>
                <a:gd name="connsiteX363" fmla="*/ 7096017 w 10046571"/>
                <a:gd name="connsiteY363" fmla="*/ 303787 h 3288871"/>
                <a:gd name="connsiteX364" fmla="*/ 6993625 w 10046571"/>
                <a:gd name="connsiteY364" fmla="*/ 319722 h 3288871"/>
                <a:gd name="connsiteX365" fmla="*/ 6942916 w 10046571"/>
                <a:gd name="connsiteY365" fmla="*/ 348564 h 3288871"/>
                <a:gd name="connsiteX366" fmla="*/ 6887331 w 10046571"/>
                <a:gd name="connsiteY366" fmla="*/ 330970 h 3288871"/>
                <a:gd name="connsiteX367" fmla="*/ 6850275 w 10046571"/>
                <a:gd name="connsiteY367" fmla="*/ 318640 h 3288871"/>
                <a:gd name="connsiteX368" fmla="*/ 6801517 w 10046571"/>
                <a:gd name="connsiteY368" fmla="*/ 316693 h 3288871"/>
                <a:gd name="connsiteX369" fmla="*/ 6787377 w 10046571"/>
                <a:gd name="connsiteY369" fmla="*/ 234781 h 3288871"/>
                <a:gd name="connsiteX370" fmla="*/ 6653779 w 10046571"/>
                <a:gd name="connsiteY370" fmla="*/ 251943 h 3288871"/>
                <a:gd name="connsiteX371" fmla="*/ 6545536 w 10046571"/>
                <a:gd name="connsiteY371" fmla="*/ 243146 h 3288871"/>
                <a:gd name="connsiteX372" fmla="*/ 6461185 w 10046571"/>
                <a:gd name="connsiteY372" fmla="*/ 223461 h 3288871"/>
                <a:gd name="connsiteX373" fmla="*/ 6327587 w 10046571"/>
                <a:gd name="connsiteY373" fmla="*/ 226489 h 3288871"/>
                <a:gd name="connsiteX374" fmla="*/ 6322223 w 10046571"/>
                <a:gd name="connsiteY374" fmla="*/ 252880 h 3288871"/>
                <a:gd name="connsiteX375" fmla="*/ 6190089 w 10046571"/>
                <a:gd name="connsiteY375" fmla="*/ 255548 h 3288871"/>
                <a:gd name="connsiteX376" fmla="*/ 6101349 w 10046571"/>
                <a:gd name="connsiteY376" fmla="*/ 227427 h 3288871"/>
                <a:gd name="connsiteX377" fmla="*/ 6016022 w 10046571"/>
                <a:gd name="connsiteY377" fmla="*/ 192599 h 3288871"/>
                <a:gd name="connsiteX378" fmla="*/ 5909241 w 10046571"/>
                <a:gd name="connsiteY378" fmla="*/ 135276 h 3288871"/>
                <a:gd name="connsiteX379" fmla="*/ 5779057 w 10046571"/>
                <a:gd name="connsiteY379" fmla="*/ 124532 h 3288871"/>
                <a:gd name="connsiteX380" fmla="*/ 5750289 w 10046571"/>
                <a:gd name="connsiteY380" fmla="*/ 145515 h 3288871"/>
                <a:gd name="connsiteX381" fmla="*/ 5668863 w 10046571"/>
                <a:gd name="connsiteY381" fmla="*/ 145515 h 3288871"/>
                <a:gd name="connsiteX382" fmla="*/ 5597189 w 10046571"/>
                <a:gd name="connsiteY382" fmla="*/ 128425 h 3288871"/>
                <a:gd name="connsiteX383" fmla="*/ 5546480 w 10046571"/>
                <a:gd name="connsiteY383" fmla="*/ 128786 h 3288871"/>
                <a:gd name="connsiteX384" fmla="*/ 5491383 w 10046571"/>
                <a:gd name="connsiteY384" fmla="*/ 140323 h 3288871"/>
                <a:gd name="connsiteX385" fmla="*/ 5448476 w 10046571"/>
                <a:gd name="connsiteY385" fmla="*/ 163253 h 3288871"/>
                <a:gd name="connsiteX386" fmla="*/ 5321704 w 10046571"/>
                <a:gd name="connsiteY386" fmla="*/ 224326 h 3288871"/>
                <a:gd name="connsiteX387" fmla="*/ 5191520 w 10046571"/>
                <a:gd name="connsiteY387" fmla="*/ 239757 h 3288871"/>
                <a:gd name="connsiteX388" fmla="*/ 5123746 w 10046571"/>
                <a:gd name="connsiteY388" fmla="*/ 236512 h 3288871"/>
                <a:gd name="connsiteX389" fmla="*/ 5055972 w 10046571"/>
                <a:gd name="connsiteY389" fmla="*/ 207309 h 3288871"/>
                <a:gd name="connsiteX390" fmla="*/ 4928225 w 10046571"/>
                <a:gd name="connsiteY390" fmla="*/ 208968 h 3288871"/>
                <a:gd name="connsiteX391" fmla="*/ 4887268 w 10046571"/>
                <a:gd name="connsiteY391" fmla="*/ 241055 h 3288871"/>
                <a:gd name="connsiteX392" fmla="*/ 4819007 w 10046571"/>
                <a:gd name="connsiteY392" fmla="*/ 228508 h 3288871"/>
                <a:gd name="connsiteX393" fmla="*/ 4736605 w 10046571"/>
                <a:gd name="connsiteY393" fmla="*/ 210193 h 3288871"/>
                <a:gd name="connsiteX394" fmla="*/ 4704913 w 10046571"/>
                <a:gd name="connsiteY394" fmla="*/ 260018 h 3288871"/>
                <a:gd name="connsiteX395" fmla="*/ 4599107 w 10046571"/>
                <a:gd name="connsiteY395" fmla="*/ 303210 h 3288871"/>
                <a:gd name="connsiteX396" fmla="*/ 4449419 w 10046571"/>
                <a:gd name="connsiteY396" fmla="*/ 305733 h 3288871"/>
                <a:gd name="connsiteX397" fmla="*/ 4388959 w 10046571"/>
                <a:gd name="connsiteY397" fmla="*/ 365437 h 3288871"/>
                <a:gd name="connsiteX398" fmla="*/ 4346540 w 10046571"/>
                <a:gd name="connsiteY398" fmla="*/ 350367 h 3288871"/>
                <a:gd name="connsiteX399" fmla="*/ 4269014 w 10046571"/>
                <a:gd name="connsiteY399" fmla="*/ 351232 h 3288871"/>
                <a:gd name="connsiteX400" fmla="*/ 4092021 w 10046571"/>
                <a:gd name="connsiteY400" fmla="*/ 271483 h 3288871"/>
                <a:gd name="connsiteX401" fmla="*/ 3964275 w 10046571"/>
                <a:gd name="connsiteY401" fmla="*/ 255043 h 3288871"/>
                <a:gd name="connsiteX402" fmla="*/ 3905278 w 10046571"/>
                <a:gd name="connsiteY402" fmla="*/ 284751 h 3288871"/>
                <a:gd name="connsiteX403" fmla="*/ 3845792 w 10046571"/>
                <a:gd name="connsiteY403" fmla="*/ 287491 h 3288871"/>
                <a:gd name="connsiteX404" fmla="*/ 3630281 w 10046571"/>
                <a:gd name="connsiteY404" fmla="*/ 276170 h 3288871"/>
                <a:gd name="connsiteX405" fmla="*/ 3515211 w 10046571"/>
                <a:gd name="connsiteY405" fmla="*/ 190869 h 3288871"/>
                <a:gd name="connsiteX406" fmla="*/ 3431835 w 10046571"/>
                <a:gd name="connsiteY406" fmla="*/ 252159 h 3288871"/>
                <a:gd name="connsiteX407" fmla="*/ 3320667 w 10046571"/>
                <a:gd name="connsiteY407" fmla="*/ 272060 h 3288871"/>
                <a:gd name="connsiteX408" fmla="*/ 3219249 w 10046571"/>
                <a:gd name="connsiteY408" fmla="*/ 255043 h 3288871"/>
                <a:gd name="connsiteX409" fmla="*/ 3109543 w 10046571"/>
                <a:gd name="connsiteY409" fmla="*/ 319722 h 3288871"/>
                <a:gd name="connsiteX410" fmla="*/ 2994473 w 10046571"/>
                <a:gd name="connsiteY410" fmla="*/ 283309 h 3288871"/>
                <a:gd name="connsiteX411" fmla="*/ 2879404 w 10046571"/>
                <a:gd name="connsiteY411" fmla="*/ 223317 h 3288871"/>
                <a:gd name="connsiteX412" fmla="*/ 2812605 w 10046571"/>
                <a:gd name="connsiteY412" fmla="*/ 238531 h 3288871"/>
                <a:gd name="connsiteX413" fmla="*/ 2745806 w 10046571"/>
                <a:gd name="connsiteY413" fmla="*/ 239252 h 3288871"/>
                <a:gd name="connsiteX414" fmla="*/ 2694122 w 10046571"/>
                <a:gd name="connsiteY414" fmla="*/ 254322 h 3288871"/>
                <a:gd name="connsiteX415" fmla="*/ 2591243 w 10046571"/>
                <a:gd name="connsiteY415" fmla="*/ 259153 h 3288871"/>
                <a:gd name="connsiteX416" fmla="*/ 2526883 w 10046571"/>
                <a:gd name="connsiteY416" fmla="*/ 318496 h 3288871"/>
                <a:gd name="connsiteX417" fmla="*/ 2305519 w 10046571"/>
                <a:gd name="connsiteY417" fmla="*/ 365221 h 3288871"/>
                <a:gd name="connsiteX418" fmla="*/ 2195813 w 10046571"/>
                <a:gd name="connsiteY418" fmla="*/ 301984 h 3288871"/>
                <a:gd name="connsiteX419" fmla="*/ 2025159 w 10046571"/>
                <a:gd name="connsiteY419" fmla="*/ 303065 h 3288871"/>
                <a:gd name="connsiteX420" fmla="*/ 1881322 w 10046571"/>
                <a:gd name="connsiteY420" fmla="*/ 303787 h 3288871"/>
                <a:gd name="connsiteX421" fmla="*/ 1841341 w 10046571"/>
                <a:gd name="connsiteY421" fmla="*/ 274367 h 3288871"/>
                <a:gd name="connsiteX422" fmla="*/ 1782831 w 10046571"/>
                <a:gd name="connsiteY422" fmla="*/ 255548 h 3288871"/>
                <a:gd name="connsiteX423" fmla="*/ 1701405 w 10046571"/>
                <a:gd name="connsiteY423" fmla="*/ 211491 h 3288871"/>
                <a:gd name="connsiteX424" fmla="*/ 1645333 w 10046571"/>
                <a:gd name="connsiteY424" fmla="*/ 208607 h 3288871"/>
                <a:gd name="connsiteX425" fmla="*/ 1604376 w 10046571"/>
                <a:gd name="connsiteY425" fmla="*/ 178827 h 3288871"/>
                <a:gd name="connsiteX426" fmla="*/ 1492232 w 10046571"/>
                <a:gd name="connsiteY426" fmla="*/ 176304 h 3288871"/>
                <a:gd name="connsiteX427" fmla="*/ 1341081 w 10046571"/>
                <a:gd name="connsiteY427" fmla="*/ 161089 h 3288871"/>
                <a:gd name="connsiteX428" fmla="*/ 1247953 w 10046571"/>
                <a:gd name="connsiteY428" fmla="*/ 207886 h 3288871"/>
                <a:gd name="connsiteX429" fmla="*/ 1146048 w 10046571"/>
                <a:gd name="connsiteY429" fmla="*/ 251798 h 3288871"/>
                <a:gd name="connsiteX430" fmla="*/ 1027566 w 10046571"/>
                <a:gd name="connsiteY430" fmla="*/ 243001 h 3288871"/>
                <a:gd name="connsiteX431" fmla="*/ 976857 w 10046571"/>
                <a:gd name="connsiteY431" fmla="*/ 236007 h 3288871"/>
                <a:gd name="connsiteX432" fmla="*/ 951503 w 10046571"/>
                <a:gd name="connsiteY432" fmla="*/ 224903 h 3288871"/>
                <a:gd name="connsiteX433" fmla="*/ 908108 w 10046571"/>
                <a:gd name="connsiteY433" fmla="*/ 224687 h 3288871"/>
                <a:gd name="connsiteX434" fmla="*/ 900307 w 10046571"/>
                <a:gd name="connsiteY434" fmla="*/ 145154 h 3288871"/>
                <a:gd name="connsiteX435" fmla="*/ 841309 w 10046571"/>
                <a:gd name="connsiteY435" fmla="*/ 144217 h 3288871"/>
                <a:gd name="connsiteX436" fmla="*/ 774023 w 10046571"/>
                <a:gd name="connsiteY436" fmla="*/ 131165 h 3288871"/>
                <a:gd name="connsiteX437" fmla="*/ 723314 w 10046571"/>
                <a:gd name="connsiteY437" fmla="*/ 159287 h 3288871"/>
                <a:gd name="connsiteX438" fmla="*/ 665292 w 10046571"/>
                <a:gd name="connsiteY438" fmla="*/ 206804 h 3288871"/>
                <a:gd name="connsiteX439" fmla="*/ 618695 w 10046571"/>
                <a:gd name="connsiteY439" fmla="*/ 216785 h 3288871"/>
                <a:gd name="connsiteX440" fmla="*/ 641615 w 10046571"/>
                <a:gd name="connsiteY440" fmla="*/ 108172 h 3288871"/>
                <a:gd name="connsiteX441" fmla="*/ 669680 w 10046571"/>
                <a:gd name="connsiteY441" fmla="*/ 101746 h 3288871"/>
                <a:gd name="connsiteX442" fmla="*/ 728190 w 10046571"/>
                <a:gd name="connsiteY442" fmla="*/ 50695 h 3288871"/>
                <a:gd name="connsiteX443" fmla="*/ 778899 w 10046571"/>
                <a:gd name="connsiteY443" fmla="*/ 20555 h 3288871"/>
                <a:gd name="connsiteX444" fmla="*/ 846673 w 10046571"/>
                <a:gd name="connsiteY444" fmla="*/ 34544 h 3288871"/>
                <a:gd name="connsiteX445" fmla="*/ 905670 w 10046571"/>
                <a:gd name="connsiteY445" fmla="*/ 35409 h 3288871"/>
                <a:gd name="connsiteX446" fmla="*/ 913472 w 10046571"/>
                <a:gd name="connsiteY446" fmla="*/ 120926 h 3288871"/>
                <a:gd name="connsiteX447" fmla="*/ 957354 w 10046571"/>
                <a:gd name="connsiteY447" fmla="*/ 121071 h 3288871"/>
                <a:gd name="connsiteX448" fmla="*/ 982708 w 10046571"/>
                <a:gd name="connsiteY448" fmla="*/ 132968 h 3288871"/>
                <a:gd name="connsiteX449" fmla="*/ 1033904 w 10046571"/>
                <a:gd name="connsiteY449" fmla="*/ 140467 h 3288871"/>
                <a:gd name="connsiteX450" fmla="*/ 1152875 w 10046571"/>
                <a:gd name="connsiteY450" fmla="*/ 149985 h 3288871"/>
                <a:gd name="connsiteX451" fmla="*/ 1254779 w 10046571"/>
                <a:gd name="connsiteY451" fmla="*/ 102828 h 3288871"/>
                <a:gd name="connsiteX452" fmla="*/ 1348395 w 10046571"/>
                <a:gd name="connsiteY452" fmla="*/ 52642 h 3288871"/>
                <a:gd name="connsiteX453" fmla="*/ 1500033 w 10046571"/>
                <a:gd name="connsiteY453" fmla="*/ 68938 h 3288871"/>
                <a:gd name="connsiteX454" fmla="*/ 1612665 w 10046571"/>
                <a:gd name="connsiteY454" fmla="*/ 71606 h 3288871"/>
                <a:gd name="connsiteX455" fmla="*/ 1654109 w 10046571"/>
                <a:gd name="connsiteY455" fmla="*/ 103549 h 3288871"/>
                <a:gd name="connsiteX456" fmla="*/ 1710181 w 10046571"/>
                <a:gd name="connsiteY456" fmla="*/ 106577 h 3288871"/>
                <a:gd name="connsiteX457" fmla="*/ 1792095 w 10046571"/>
                <a:gd name="connsiteY457" fmla="*/ 153879 h 3288871"/>
                <a:gd name="connsiteX458" fmla="*/ 1851093 w 10046571"/>
                <a:gd name="connsiteY458" fmla="*/ 173996 h 3288871"/>
                <a:gd name="connsiteX459" fmla="*/ 1891562 w 10046571"/>
                <a:gd name="connsiteY459" fmla="*/ 205506 h 3288871"/>
                <a:gd name="connsiteX460" fmla="*/ 2035887 w 10046571"/>
                <a:gd name="connsiteY460" fmla="*/ 204785 h 3288871"/>
                <a:gd name="connsiteX461" fmla="*/ 2207515 w 10046571"/>
                <a:gd name="connsiteY461" fmla="*/ 203560 h 3288871"/>
                <a:gd name="connsiteX462" fmla="*/ 2317709 w 10046571"/>
                <a:gd name="connsiteY462" fmla="*/ 271483 h 3288871"/>
                <a:gd name="connsiteX463" fmla="*/ 2540534 w 10046571"/>
                <a:gd name="connsiteY463" fmla="*/ 221298 h 3288871"/>
                <a:gd name="connsiteX464" fmla="*/ 2604895 w 10046571"/>
                <a:gd name="connsiteY464" fmla="*/ 157700 h 3288871"/>
                <a:gd name="connsiteX465" fmla="*/ 2708263 w 10046571"/>
                <a:gd name="connsiteY465" fmla="*/ 152509 h 3288871"/>
                <a:gd name="connsiteX466" fmla="*/ 2759947 w 10046571"/>
                <a:gd name="connsiteY466" fmla="*/ 136357 h 3288871"/>
                <a:gd name="connsiteX467" fmla="*/ 2827232 w 10046571"/>
                <a:gd name="connsiteY467" fmla="*/ 135420 h 3288871"/>
                <a:gd name="connsiteX468" fmla="*/ 2894520 w 10046571"/>
                <a:gd name="connsiteY468" fmla="*/ 119124 h 3288871"/>
                <a:gd name="connsiteX469" fmla="*/ 3010076 w 10046571"/>
                <a:gd name="connsiteY469" fmla="*/ 183658 h 3288871"/>
                <a:gd name="connsiteX470" fmla="*/ 3125633 w 10046571"/>
                <a:gd name="connsiteY470" fmla="*/ 222740 h 3288871"/>
                <a:gd name="connsiteX471" fmla="*/ 3235827 w 10046571"/>
                <a:gd name="connsiteY471" fmla="*/ 153158 h 3288871"/>
                <a:gd name="connsiteX472" fmla="*/ 3337731 w 10046571"/>
                <a:gd name="connsiteY472" fmla="*/ 171473 h 3288871"/>
                <a:gd name="connsiteX473" fmla="*/ 3448900 w 10046571"/>
                <a:gd name="connsiteY473" fmla="*/ 150129 h 3288871"/>
                <a:gd name="connsiteX474" fmla="*/ 3532764 w 10046571"/>
                <a:gd name="connsiteY474" fmla="*/ 84369 h 3288871"/>
                <a:gd name="connsiteX475" fmla="*/ 3648809 w 10046571"/>
                <a:gd name="connsiteY475" fmla="*/ 175943 h 3288871"/>
                <a:gd name="connsiteX476" fmla="*/ 3865297 w 10046571"/>
                <a:gd name="connsiteY476" fmla="*/ 187985 h 3288871"/>
                <a:gd name="connsiteX477" fmla="*/ 3924781 w 10046571"/>
                <a:gd name="connsiteY477" fmla="*/ 185100 h 3288871"/>
                <a:gd name="connsiteX478" fmla="*/ 3984266 w 10046571"/>
                <a:gd name="connsiteY478" fmla="*/ 153158 h 3288871"/>
                <a:gd name="connsiteX479" fmla="*/ 4112988 w 10046571"/>
                <a:gd name="connsiteY479" fmla="*/ 170968 h 3288871"/>
                <a:gd name="connsiteX480" fmla="*/ 4290468 w 10046571"/>
                <a:gd name="connsiteY480" fmla="*/ 256629 h 3288871"/>
                <a:gd name="connsiteX481" fmla="*/ 4368481 w 10046571"/>
                <a:gd name="connsiteY481" fmla="*/ 255548 h 3288871"/>
                <a:gd name="connsiteX482" fmla="*/ 4411388 w 10046571"/>
                <a:gd name="connsiteY482" fmla="*/ 271699 h 3288871"/>
                <a:gd name="connsiteX483" fmla="*/ 4471848 w 10046571"/>
                <a:gd name="connsiteY483" fmla="*/ 207525 h 3288871"/>
                <a:gd name="connsiteX484" fmla="*/ 4622024 w 10046571"/>
                <a:gd name="connsiteY484" fmla="*/ 204785 h 3288871"/>
                <a:gd name="connsiteX485" fmla="*/ 4728804 w 10046571"/>
                <a:gd name="connsiteY485" fmla="*/ 158421 h 3288871"/>
                <a:gd name="connsiteX486" fmla="*/ 4760497 w 10046571"/>
                <a:gd name="connsiteY486" fmla="*/ 104991 h 3288871"/>
                <a:gd name="connsiteX487" fmla="*/ 4843874 w 10046571"/>
                <a:gd name="connsiteY487" fmla="*/ 124532 h 3288871"/>
                <a:gd name="connsiteX488" fmla="*/ 4912135 w 10046571"/>
                <a:gd name="connsiteY488" fmla="*/ 138160 h 3288871"/>
                <a:gd name="connsiteX489" fmla="*/ 4953092 w 10046571"/>
                <a:gd name="connsiteY489" fmla="*/ 103693 h 3288871"/>
                <a:gd name="connsiteX490" fmla="*/ 5081326 w 10046571"/>
                <a:gd name="connsiteY490" fmla="*/ 102107 h 3288871"/>
                <a:gd name="connsiteX491" fmla="*/ 5149588 w 10046571"/>
                <a:gd name="connsiteY491" fmla="*/ 133473 h 3288871"/>
                <a:gd name="connsiteX492" fmla="*/ 5217362 w 10046571"/>
                <a:gd name="connsiteY492" fmla="*/ 136862 h 3288871"/>
                <a:gd name="connsiteX493" fmla="*/ 5348521 w 10046571"/>
                <a:gd name="connsiteY493" fmla="*/ 120422 h 3288871"/>
                <a:gd name="connsiteX494" fmla="*/ 5475780 w 10046571"/>
                <a:gd name="connsiteY494" fmla="*/ 54806 h 3288871"/>
                <a:gd name="connsiteX495" fmla="*/ 5518688 w 10046571"/>
                <a:gd name="connsiteY495" fmla="*/ 30217 h 3288871"/>
                <a:gd name="connsiteX496" fmla="*/ 5574760 w 10046571"/>
                <a:gd name="connsiteY496" fmla="*/ 17887 h 3288871"/>
                <a:gd name="connsiteX497" fmla="*/ 5625468 w 10046571"/>
                <a:gd name="connsiteY497" fmla="*/ 17311 h 3288871"/>
                <a:gd name="connsiteX498" fmla="*/ 5697143 w 10046571"/>
                <a:gd name="connsiteY498" fmla="*/ 35625 h 3288871"/>
                <a:gd name="connsiteX499" fmla="*/ 5779057 w 10046571"/>
                <a:gd name="connsiteY499" fmla="*/ 35625 h 3288871"/>
                <a:gd name="connsiteX500" fmla="*/ 5807824 w 10046571"/>
                <a:gd name="connsiteY500" fmla="*/ 13200 h 3288871"/>
                <a:gd name="connsiteX501" fmla="*/ 5841406 w 10046571"/>
                <a:gd name="connsiteY501" fmla="*/ 1181 h 32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10046571" h="3288871">
                  <a:moveTo>
                    <a:pt x="2686186" y="2868123"/>
                  </a:moveTo>
                  <a:cubicBezTo>
                    <a:pt x="2698176" y="2868616"/>
                    <a:pt x="2708366" y="2870183"/>
                    <a:pt x="2714993" y="2873497"/>
                  </a:cubicBezTo>
                  <a:cubicBezTo>
                    <a:pt x="2739969" y="2885864"/>
                    <a:pt x="2731235" y="2911506"/>
                    <a:pt x="2730622" y="2937865"/>
                  </a:cubicBezTo>
                  <a:cubicBezTo>
                    <a:pt x="2730469" y="2944677"/>
                    <a:pt x="2729703" y="2953463"/>
                    <a:pt x="2729244" y="2962965"/>
                  </a:cubicBezTo>
                  <a:cubicBezTo>
                    <a:pt x="2703654" y="2950405"/>
                    <a:pt x="2630563" y="2962772"/>
                    <a:pt x="2598385" y="2964397"/>
                  </a:cubicBezTo>
                  <a:cubicBezTo>
                    <a:pt x="2598232" y="2964397"/>
                    <a:pt x="2597772" y="2964397"/>
                    <a:pt x="2597619" y="2964397"/>
                  </a:cubicBezTo>
                  <a:cubicBezTo>
                    <a:pt x="2595474" y="2964571"/>
                    <a:pt x="2593482" y="2964571"/>
                    <a:pt x="2591796" y="2964571"/>
                  </a:cubicBezTo>
                  <a:cubicBezTo>
                    <a:pt x="2559159" y="2964397"/>
                    <a:pt x="2547513" y="2964397"/>
                    <a:pt x="2521005" y="2977480"/>
                  </a:cubicBezTo>
                  <a:cubicBezTo>
                    <a:pt x="2475037" y="2999871"/>
                    <a:pt x="2507980" y="2995574"/>
                    <a:pt x="2492198" y="3033931"/>
                  </a:cubicBezTo>
                  <a:cubicBezTo>
                    <a:pt x="2480246" y="3063522"/>
                    <a:pt x="2434890" y="3049530"/>
                    <a:pt x="2405163" y="3049704"/>
                  </a:cubicBezTo>
                  <a:cubicBezTo>
                    <a:pt x="2389535" y="3049897"/>
                    <a:pt x="2364864" y="3054368"/>
                    <a:pt x="2350154" y="3050962"/>
                  </a:cubicBezTo>
                  <a:cubicBezTo>
                    <a:pt x="2301121" y="3039679"/>
                    <a:pt x="2339888" y="3044517"/>
                    <a:pt x="2321654" y="3014927"/>
                  </a:cubicBezTo>
                  <a:cubicBezTo>
                    <a:pt x="2301580" y="2982666"/>
                    <a:pt x="2296371" y="3007051"/>
                    <a:pt x="2270936" y="3020501"/>
                  </a:cubicBezTo>
                  <a:cubicBezTo>
                    <a:pt x="2239216" y="3037163"/>
                    <a:pt x="2211023" y="3031958"/>
                    <a:pt x="2176546" y="3032693"/>
                  </a:cubicBezTo>
                  <a:cubicBezTo>
                    <a:pt x="2159997" y="3033041"/>
                    <a:pt x="2145747" y="3029287"/>
                    <a:pt x="2129351" y="3035731"/>
                  </a:cubicBezTo>
                  <a:cubicBezTo>
                    <a:pt x="2109278" y="3043627"/>
                    <a:pt x="2103455" y="3063154"/>
                    <a:pt x="2083689" y="3068186"/>
                  </a:cubicBezTo>
                  <a:cubicBezTo>
                    <a:pt x="2056720" y="3074804"/>
                    <a:pt x="1998953" y="3073372"/>
                    <a:pt x="1971525" y="3067470"/>
                  </a:cubicBezTo>
                  <a:cubicBezTo>
                    <a:pt x="1961259" y="3065302"/>
                    <a:pt x="1950073" y="3055084"/>
                    <a:pt x="1943791" y="3053652"/>
                  </a:cubicBezTo>
                  <a:cubicBezTo>
                    <a:pt x="1917896" y="3047382"/>
                    <a:pt x="1893685" y="3049897"/>
                    <a:pt x="1866410" y="3049530"/>
                  </a:cubicBezTo>
                  <a:cubicBezTo>
                    <a:pt x="1846031" y="3049356"/>
                    <a:pt x="1813853" y="3043627"/>
                    <a:pt x="1795312" y="3052413"/>
                  </a:cubicBezTo>
                  <a:cubicBezTo>
                    <a:pt x="1770029" y="3064412"/>
                    <a:pt x="1774626" y="3086106"/>
                    <a:pt x="1757005" y="3098473"/>
                  </a:cubicBezTo>
                  <a:cubicBezTo>
                    <a:pt x="1723907" y="3121773"/>
                    <a:pt x="1647292" y="3094893"/>
                    <a:pt x="1608219" y="3104743"/>
                  </a:cubicBezTo>
                  <a:cubicBezTo>
                    <a:pt x="1574049" y="3113355"/>
                    <a:pt x="1564702" y="3143642"/>
                    <a:pt x="1539419" y="3165511"/>
                  </a:cubicBezTo>
                  <a:cubicBezTo>
                    <a:pt x="1528234" y="3175013"/>
                    <a:pt x="1505862" y="3173387"/>
                    <a:pt x="1496515" y="3185231"/>
                  </a:cubicBezTo>
                  <a:cubicBezTo>
                    <a:pt x="1485023" y="3199746"/>
                    <a:pt x="1493297" y="3201720"/>
                    <a:pt x="1487934" y="3219466"/>
                  </a:cubicBezTo>
                  <a:cubicBezTo>
                    <a:pt x="1475829" y="3259797"/>
                    <a:pt x="1474910" y="3269299"/>
                    <a:pt x="1433078" y="3271273"/>
                  </a:cubicBezTo>
                  <a:cubicBezTo>
                    <a:pt x="1405191" y="3272531"/>
                    <a:pt x="1361520" y="3278260"/>
                    <a:pt x="1334399" y="3267867"/>
                  </a:cubicBezTo>
                  <a:cubicBezTo>
                    <a:pt x="1282914" y="3248321"/>
                    <a:pt x="1243994" y="3192217"/>
                    <a:pt x="1188372" y="3175187"/>
                  </a:cubicBezTo>
                  <a:cubicBezTo>
                    <a:pt x="1147766" y="3162646"/>
                    <a:pt x="1105475" y="3185057"/>
                    <a:pt x="1060579" y="3186121"/>
                  </a:cubicBezTo>
                  <a:cubicBezTo>
                    <a:pt x="1032997" y="3186837"/>
                    <a:pt x="1005262" y="3185773"/>
                    <a:pt x="977528" y="3185773"/>
                  </a:cubicBezTo>
                  <a:cubicBezTo>
                    <a:pt x="946423" y="3185773"/>
                    <a:pt x="911793" y="3192043"/>
                    <a:pt x="883292" y="3177877"/>
                  </a:cubicBezTo>
                  <a:cubicBezTo>
                    <a:pt x="872720" y="3172671"/>
                    <a:pt x="864139" y="3159240"/>
                    <a:pt x="855098" y="3155118"/>
                  </a:cubicBezTo>
                  <a:cubicBezTo>
                    <a:pt x="829969" y="3143468"/>
                    <a:pt x="793807" y="3151712"/>
                    <a:pt x="766532" y="3151712"/>
                  </a:cubicBezTo>
                  <a:cubicBezTo>
                    <a:pt x="743394" y="3151886"/>
                    <a:pt x="678731" y="3140062"/>
                    <a:pt x="658352" y="3153493"/>
                  </a:cubicBezTo>
                  <a:cubicBezTo>
                    <a:pt x="621883" y="3177703"/>
                    <a:pt x="638432" y="3243309"/>
                    <a:pt x="586488" y="3255675"/>
                  </a:cubicBezTo>
                  <a:cubicBezTo>
                    <a:pt x="560745" y="3261771"/>
                    <a:pt x="523204" y="3252985"/>
                    <a:pt x="500679" y="3241335"/>
                  </a:cubicBezTo>
                  <a:cubicBezTo>
                    <a:pt x="494704" y="3238277"/>
                    <a:pt x="487042" y="3225910"/>
                    <a:pt x="481066" y="3223414"/>
                  </a:cubicBezTo>
                  <a:cubicBezTo>
                    <a:pt x="454404" y="3211938"/>
                    <a:pt x="430960" y="3215692"/>
                    <a:pt x="410581" y="3189702"/>
                  </a:cubicBezTo>
                  <a:cubicBezTo>
                    <a:pt x="405677" y="3183605"/>
                    <a:pt x="405065" y="3173755"/>
                    <a:pt x="401233" y="3169091"/>
                  </a:cubicBezTo>
                  <a:cubicBezTo>
                    <a:pt x="380548" y="3144532"/>
                    <a:pt x="337950" y="3115135"/>
                    <a:pt x="299030" y="3120167"/>
                  </a:cubicBezTo>
                  <a:cubicBezTo>
                    <a:pt x="272368" y="3123573"/>
                    <a:pt x="240650" y="3142036"/>
                    <a:pt x="212149" y="3152060"/>
                  </a:cubicBezTo>
                  <a:cubicBezTo>
                    <a:pt x="185334" y="3161563"/>
                    <a:pt x="160358" y="3169807"/>
                    <a:pt x="131244" y="3164795"/>
                  </a:cubicBezTo>
                  <a:cubicBezTo>
                    <a:pt x="126647" y="3164079"/>
                    <a:pt x="118373" y="3152602"/>
                    <a:pt x="111324" y="3150803"/>
                  </a:cubicBezTo>
                  <a:cubicBezTo>
                    <a:pt x="92018" y="3146158"/>
                    <a:pt x="62904" y="3151519"/>
                    <a:pt x="42831" y="3151712"/>
                  </a:cubicBezTo>
                  <a:lnTo>
                    <a:pt x="0" y="3148604"/>
                  </a:lnTo>
                  <a:lnTo>
                    <a:pt x="21288" y="3047727"/>
                  </a:lnTo>
                  <a:lnTo>
                    <a:pt x="40073" y="3048988"/>
                  </a:lnTo>
                  <a:cubicBezTo>
                    <a:pt x="59839" y="3048814"/>
                    <a:pt x="88953" y="3043801"/>
                    <a:pt x="108107" y="3048098"/>
                  </a:cubicBezTo>
                  <a:cubicBezTo>
                    <a:pt x="115155" y="3049704"/>
                    <a:pt x="123429" y="3060464"/>
                    <a:pt x="127873" y="3061180"/>
                  </a:cubicBezTo>
                  <a:cubicBezTo>
                    <a:pt x="156680" y="3065844"/>
                    <a:pt x="181810" y="3058142"/>
                    <a:pt x="208318" y="3049356"/>
                  </a:cubicBezTo>
                  <a:cubicBezTo>
                    <a:pt x="236666" y="3040028"/>
                    <a:pt x="268231" y="3022823"/>
                    <a:pt x="294893" y="3019591"/>
                  </a:cubicBezTo>
                  <a:cubicBezTo>
                    <a:pt x="333506" y="3014753"/>
                    <a:pt x="375951" y="3042176"/>
                    <a:pt x="396484" y="3065128"/>
                  </a:cubicBezTo>
                  <a:cubicBezTo>
                    <a:pt x="400468" y="3069424"/>
                    <a:pt x="401081" y="3078578"/>
                    <a:pt x="405831" y="3084307"/>
                  </a:cubicBezTo>
                  <a:cubicBezTo>
                    <a:pt x="426057" y="3108691"/>
                    <a:pt x="449348" y="3105091"/>
                    <a:pt x="476163" y="3115677"/>
                  </a:cubicBezTo>
                  <a:cubicBezTo>
                    <a:pt x="481986" y="3118000"/>
                    <a:pt x="489800" y="3129650"/>
                    <a:pt x="495470" y="3132340"/>
                  </a:cubicBezTo>
                  <a:cubicBezTo>
                    <a:pt x="517994" y="3143274"/>
                    <a:pt x="555229" y="3151519"/>
                    <a:pt x="580971" y="3145790"/>
                  </a:cubicBezTo>
                  <a:cubicBezTo>
                    <a:pt x="632609" y="3134314"/>
                    <a:pt x="616061" y="3073005"/>
                    <a:pt x="652529" y="3050420"/>
                  </a:cubicBezTo>
                  <a:cubicBezTo>
                    <a:pt x="672755" y="3037879"/>
                    <a:pt x="737265" y="3048814"/>
                    <a:pt x="760250" y="3048814"/>
                  </a:cubicBezTo>
                  <a:cubicBezTo>
                    <a:pt x="787524" y="3048640"/>
                    <a:pt x="823380" y="3041111"/>
                    <a:pt x="848356" y="3051871"/>
                  </a:cubicBezTo>
                  <a:cubicBezTo>
                    <a:pt x="857550" y="3055800"/>
                    <a:pt x="866131" y="3068166"/>
                    <a:pt x="876704" y="3073024"/>
                  </a:cubicBezTo>
                  <a:cubicBezTo>
                    <a:pt x="905051" y="3086106"/>
                    <a:pt x="939681" y="3080359"/>
                    <a:pt x="970480" y="3080359"/>
                  </a:cubicBezTo>
                  <a:cubicBezTo>
                    <a:pt x="998061" y="3080359"/>
                    <a:pt x="1025642" y="3081268"/>
                    <a:pt x="1053224" y="3080726"/>
                  </a:cubicBezTo>
                  <a:cubicBezTo>
                    <a:pt x="1097966" y="3079836"/>
                    <a:pt x="1139798" y="3058858"/>
                    <a:pt x="1180557" y="3070508"/>
                  </a:cubicBezTo>
                  <a:cubicBezTo>
                    <a:pt x="1235719" y="3086455"/>
                    <a:pt x="1274486" y="3138630"/>
                    <a:pt x="1325664" y="3156899"/>
                  </a:cubicBezTo>
                  <a:cubicBezTo>
                    <a:pt x="1352786" y="3166401"/>
                    <a:pt x="1396150" y="3161214"/>
                    <a:pt x="1423885" y="3159956"/>
                  </a:cubicBezTo>
                  <a:cubicBezTo>
                    <a:pt x="1465563" y="3158157"/>
                    <a:pt x="1466482" y="3149370"/>
                    <a:pt x="1478587" y="3111729"/>
                  </a:cubicBezTo>
                  <a:cubicBezTo>
                    <a:pt x="1483950" y="3095067"/>
                    <a:pt x="1475983" y="3093460"/>
                    <a:pt x="1487168" y="3079836"/>
                  </a:cubicBezTo>
                  <a:cubicBezTo>
                    <a:pt x="1496362" y="3068902"/>
                    <a:pt x="1518887" y="3070508"/>
                    <a:pt x="1529919" y="3061548"/>
                  </a:cubicBezTo>
                  <a:cubicBezTo>
                    <a:pt x="1555202" y="3041286"/>
                    <a:pt x="1564242" y="3012973"/>
                    <a:pt x="1598412" y="3004902"/>
                  </a:cubicBezTo>
                  <a:cubicBezTo>
                    <a:pt x="1637026" y="2995574"/>
                    <a:pt x="1713488" y="3020849"/>
                    <a:pt x="1746432" y="2998980"/>
                  </a:cubicBezTo>
                  <a:cubicBezTo>
                    <a:pt x="1764053" y="2987330"/>
                    <a:pt x="1759456" y="2967261"/>
                    <a:pt x="1784586" y="2956153"/>
                  </a:cubicBezTo>
                  <a:cubicBezTo>
                    <a:pt x="1803127" y="2948083"/>
                    <a:pt x="1835151" y="2953463"/>
                    <a:pt x="1855224" y="2953637"/>
                  </a:cubicBezTo>
                  <a:cubicBezTo>
                    <a:pt x="1882499" y="2953811"/>
                    <a:pt x="1906709" y="2951663"/>
                    <a:pt x="1932298" y="2957392"/>
                  </a:cubicBezTo>
                  <a:cubicBezTo>
                    <a:pt x="1938581" y="2958824"/>
                    <a:pt x="1949613" y="2968152"/>
                    <a:pt x="1959880" y="2970300"/>
                  </a:cubicBezTo>
                  <a:cubicBezTo>
                    <a:pt x="1987154" y="2975854"/>
                    <a:pt x="2044615" y="2977112"/>
                    <a:pt x="2071584" y="2970842"/>
                  </a:cubicBezTo>
                  <a:cubicBezTo>
                    <a:pt x="2091350" y="2966371"/>
                    <a:pt x="2096866" y="2947909"/>
                    <a:pt x="2116939" y="2940729"/>
                  </a:cubicBezTo>
                  <a:cubicBezTo>
                    <a:pt x="2133335" y="2934807"/>
                    <a:pt x="2147585" y="2938213"/>
                    <a:pt x="2163981" y="2937865"/>
                  </a:cubicBezTo>
                  <a:cubicBezTo>
                    <a:pt x="2198304" y="2937323"/>
                    <a:pt x="2226499" y="2941987"/>
                    <a:pt x="2257757" y="2926563"/>
                  </a:cubicBezTo>
                  <a:cubicBezTo>
                    <a:pt x="2283040" y="2914022"/>
                    <a:pt x="2288250" y="2891244"/>
                    <a:pt x="2308169" y="2921376"/>
                  </a:cubicBezTo>
                  <a:cubicBezTo>
                    <a:pt x="2326404" y="2948799"/>
                    <a:pt x="2287790" y="2944309"/>
                    <a:pt x="2336517" y="2954895"/>
                  </a:cubicBezTo>
                  <a:cubicBezTo>
                    <a:pt x="2351227" y="2958108"/>
                    <a:pt x="2375744" y="2953985"/>
                    <a:pt x="2391374" y="2953811"/>
                  </a:cubicBezTo>
                  <a:cubicBezTo>
                    <a:pt x="2420946" y="2953637"/>
                    <a:pt x="2466149" y="2966545"/>
                    <a:pt x="2478100" y="2939123"/>
                  </a:cubicBezTo>
                  <a:cubicBezTo>
                    <a:pt x="2493730" y="2903436"/>
                    <a:pt x="2460939" y="2907558"/>
                    <a:pt x="2506601" y="2886599"/>
                  </a:cubicBezTo>
                  <a:cubicBezTo>
                    <a:pt x="2533111" y="2874407"/>
                    <a:pt x="2544603" y="2874407"/>
                    <a:pt x="2577240" y="2874581"/>
                  </a:cubicBezTo>
                  <a:cubicBezTo>
                    <a:pt x="2598041" y="2874843"/>
                    <a:pt x="2650215" y="2866645"/>
                    <a:pt x="2686186" y="2868123"/>
                  </a:cubicBezTo>
                  <a:close/>
                  <a:moveTo>
                    <a:pt x="3850611" y="2796620"/>
                  </a:moveTo>
                  <a:cubicBezTo>
                    <a:pt x="3866593" y="2794329"/>
                    <a:pt x="3884863" y="2802586"/>
                    <a:pt x="3907109" y="2827770"/>
                  </a:cubicBezTo>
                  <a:cubicBezTo>
                    <a:pt x="3938574" y="2863069"/>
                    <a:pt x="3945340" y="2900893"/>
                    <a:pt x="4003196" y="2908255"/>
                  </a:cubicBezTo>
                  <a:cubicBezTo>
                    <a:pt x="4046165" y="2913624"/>
                    <a:pt x="4095224" y="2907165"/>
                    <a:pt x="4138869" y="2907165"/>
                  </a:cubicBezTo>
                  <a:cubicBezTo>
                    <a:pt x="4175071" y="2907165"/>
                    <a:pt x="4211273" y="2906634"/>
                    <a:pt x="4247475" y="2907006"/>
                  </a:cubicBezTo>
                  <a:cubicBezTo>
                    <a:pt x="4269806" y="2907165"/>
                    <a:pt x="4287061" y="2905730"/>
                    <a:pt x="4307699" y="2915777"/>
                  </a:cubicBezTo>
                  <a:cubicBezTo>
                    <a:pt x="4326985" y="2925453"/>
                    <a:pt x="4334428" y="2945547"/>
                    <a:pt x="4350668" y="2953947"/>
                  </a:cubicBezTo>
                  <a:cubicBezTo>
                    <a:pt x="4364540" y="2961123"/>
                    <a:pt x="4408185" y="2963808"/>
                    <a:pt x="4424764" y="2967051"/>
                  </a:cubicBezTo>
                  <a:cubicBezTo>
                    <a:pt x="4454538" y="2972792"/>
                    <a:pt x="4484650" y="2970639"/>
                    <a:pt x="4515100" y="2970453"/>
                  </a:cubicBezTo>
                  <a:cubicBezTo>
                    <a:pt x="4569234" y="2970081"/>
                    <a:pt x="4611864" y="2966147"/>
                    <a:pt x="4660923" y="2993578"/>
                  </a:cubicBezTo>
                  <a:cubicBezTo>
                    <a:pt x="4707952" y="3019733"/>
                    <a:pt x="4740094" y="3061862"/>
                    <a:pt x="4776973" y="3098064"/>
                  </a:cubicBezTo>
                  <a:cubicBezTo>
                    <a:pt x="4801333" y="3121747"/>
                    <a:pt x="4827385" y="3147902"/>
                    <a:pt x="4865955" y="3145404"/>
                  </a:cubicBezTo>
                  <a:cubicBezTo>
                    <a:pt x="4896744" y="3143437"/>
                    <a:pt x="4915352" y="3125867"/>
                    <a:pt x="4942758" y="3115102"/>
                  </a:cubicBezTo>
                  <a:cubicBezTo>
                    <a:pt x="4977945" y="3101307"/>
                    <a:pt x="5008057" y="3072627"/>
                    <a:pt x="5041891" y="3064733"/>
                  </a:cubicBezTo>
                  <a:cubicBezTo>
                    <a:pt x="5066251" y="3059178"/>
                    <a:pt x="5095686" y="3071724"/>
                    <a:pt x="5120046" y="3066700"/>
                  </a:cubicBezTo>
                  <a:cubicBezTo>
                    <a:pt x="5142377" y="3062048"/>
                    <a:pt x="5150835" y="3046260"/>
                    <a:pt x="5170120" y="3036957"/>
                  </a:cubicBezTo>
                  <a:cubicBezTo>
                    <a:pt x="5204969" y="3020105"/>
                    <a:pt x="5266546" y="3004874"/>
                    <a:pt x="5305117" y="3001100"/>
                  </a:cubicBezTo>
                  <a:cubicBezTo>
                    <a:pt x="5345717" y="2996980"/>
                    <a:pt x="5375491" y="3014177"/>
                    <a:pt x="5412031" y="3025128"/>
                  </a:cubicBezTo>
                  <a:cubicBezTo>
                    <a:pt x="5440790" y="3033714"/>
                    <a:pt x="5467857" y="3030312"/>
                    <a:pt x="5497969" y="3019919"/>
                  </a:cubicBezTo>
                  <a:cubicBezTo>
                    <a:pt x="5527404" y="3009712"/>
                    <a:pt x="5532817" y="2992142"/>
                    <a:pt x="5558531" y="2977630"/>
                  </a:cubicBezTo>
                  <a:cubicBezTo>
                    <a:pt x="5584245" y="2963276"/>
                    <a:pt x="5645145" y="2964526"/>
                    <a:pt x="5676611" y="2968832"/>
                  </a:cubicBezTo>
                  <a:cubicBezTo>
                    <a:pt x="5730068" y="2976194"/>
                    <a:pt x="5775405" y="3021008"/>
                    <a:pt x="5800780" y="3063829"/>
                  </a:cubicBezTo>
                  <a:cubicBezTo>
                    <a:pt x="5851193" y="3036239"/>
                    <a:pt x="5893823" y="3026723"/>
                    <a:pt x="5929687" y="2976354"/>
                  </a:cubicBezTo>
                  <a:cubicBezTo>
                    <a:pt x="5935438" y="2968300"/>
                    <a:pt x="5937130" y="2958625"/>
                    <a:pt x="5943559" y="2950199"/>
                  </a:cubicBezTo>
                  <a:cubicBezTo>
                    <a:pt x="5952355" y="2938902"/>
                    <a:pt x="5971641" y="2939434"/>
                    <a:pt x="5975701" y="2923672"/>
                  </a:cubicBezTo>
                  <a:cubicBezTo>
                    <a:pt x="5981114" y="2902168"/>
                    <a:pt x="5961152" y="2871681"/>
                    <a:pt x="5967581" y="2845340"/>
                  </a:cubicBezTo>
                  <a:cubicBezTo>
                    <a:pt x="6012918" y="2845499"/>
                    <a:pt x="6054871" y="2879575"/>
                    <a:pt x="6098178" y="2888533"/>
                  </a:cubicBezTo>
                  <a:cubicBezTo>
                    <a:pt x="6132012" y="2895709"/>
                    <a:pt x="6166184" y="2891935"/>
                    <a:pt x="6201033" y="2899112"/>
                  </a:cubicBezTo>
                  <a:cubicBezTo>
                    <a:pt x="6232498" y="2905571"/>
                    <a:pt x="6254152" y="2911844"/>
                    <a:pt x="6278512" y="2930822"/>
                  </a:cubicBezTo>
                  <a:cubicBezTo>
                    <a:pt x="6304902" y="2951262"/>
                    <a:pt x="6301857" y="2948391"/>
                    <a:pt x="6304902" y="2984062"/>
                  </a:cubicBezTo>
                  <a:cubicBezTo>
                    <a:pt x="6332646" y="2995359"/>
                    <a:pt x="6379675" y="2986215"/>
                    <a:pt x="6410125" y="2986215"/>
                  </a:cubicBezTo>
                  <a:cubicBezTo>
                    <a:pt x="6437869" y="2986215"/>
                    <a:pt x="6476778" y="2991770"/>
                    <a:pt x="6504860" y="2983530"/>
                  </a:cubicBezTo>
                  <a:cubicBezTo>
                    <a:pt x="6504860" y="2917213"/>
                    <a:pt x="6585384" y="2942677"/>
                    <a:pt x="6625984" y="2954664"/>
                  </a:cubicBezTo>
                  <a:cubicBezTo>
                    <a:pt x="6652374" y="2962373"/>
                    <a:pt x="6681472" y="2974759"/>
                    <a:pt x="6709892" y="2971888"/>
                  </a:cubicBezTo>
                  <a:cubicBezTo>
                    <a:pt x="6738650" y="2969018"/>
                    <a:pt x="6755229" y="2948232"/>
                    <a:pt x="6781619" y="2941401"/>
                  </a:cubicBezTo>
                  <a:cubicBezTo>
                    <a:pt x="6822220" y="2930662"/>
                    <a:pt x="6870940" y="2950544"/>
                    <a:pt x="6909510" y="2935500"/>
                  </a:cubicBezTo>
                  <a:cubicBezTo>
                    <a:pt x="6952818" y="2918462"/>
                    <a:pt x="6946728" y="2900733"/>
                    <a:pt x="7001200" y="2918648"/>
                  </a:cubicBezTo>
                  <a:cubicBezTo>
                    <a:pt x="7073942" y="2942491"/>
                    <a:pt x="7136873" y="2970267"/>
                    <a:pt x="7200480" y="3006124"/>
                  </a:cubicBezTo>
                  <a:cubicBezTo>
                    <a:pt x="7233299" y="3024597"/>
                    <a:pt x="7260028" y="3044851"/>
                    <a:pt x="7289124" y="3068667"/>
                  </a:cubicBezTo>
                  <a:cubicBezTo>
                    <a:pt x="7320928" y="3094848"/>
                    <a:pt x="7341228" y="3116538"/>
                    <a:pt x="7366266" y="3145404"/>
                  </a:cubicBezTo>
                  <a:cubicBezTo>
                    <a:pt x="7376077" y="3157046"/>
                    <a:pt x="7380476" y="3162256"/>
                    <a:pt x="7395024" y="3169246"/>
                  </a:cubicBezTo>
                  <a:cubicBezTo>
                    <a:pt x="7434610" y="3188225"/>
                    <a:pt x="7471826" y="3167811"/>
                    <a:pt x="7506676" y="3148806"/>
                  </a:cubicBezTo>
                  <a:cubicBezTo>
                    <a:pt x="7534419" y="3133576"/>
                    <a:pt x="7538479" y="3130333"/>
                    <a:pt x="7573328" y="3129270"/>
                  </a:cubicBezTo>
                  <a:cubicBezTo>
                    <a:pt x="7612913" y="3128180"/>
                    <a:pt x="7623740" y="3108484"/>
                    <a:pt x="7658250" y="3092509"/>
                  </a:cubicBezTo>
                  <a:cubicBezTo>
                    <a:pt x="7688700" y="3078183"/>
                    <a:pt x="7716782" y="3081399"/>
                    <a:pt x="7750278" y="3081399"/>
                  </a:cubicBezTo>
                  <a:cubicBezTo>
                    <a:pt x="7830126" y="3081771"/>
                    <a:pt x="7930950" y="3063298"/>
                    <a:pt x="7995910" y="3014895"/>
                  </a:cubicBezTo>
                  <a:cubicBezTo>
                    <a:pt x="8020609" y="2996608"/>
                    <a:pt x="8032451" y="2958093"/>
                    <a:pt x="8063578" y="2952883"/>
                  </a:cubicBezTo>
                  <a:cubicBezTo>
                    <a:pt x="8100118" y="2946797"/>
                    <a:pt x="8150530" y="2991239"/>
                    <a:pt x="8184026" y="3006841"/>
                  </a:cubicBezTo>
                  <a:cubicBezTo>
                    <a:pt x="8225642" y="3026006"/>
                    <a:pt x="8232070" y="3028876"/>
                    <a:pt x="8271655" y="3006124"/>
                  </a:cubicBezTo>
                  <a:cubicBezTo>
                    <a:pt x="8277407" y="3002907"/>
                    <a:pt x="8283158" y="3000568"/>
                    <a:pt x="8288910" y="2998229"/>
                  </a:cubicBezTo>
                  <a:lnTo>
                    <a:pt x="8285188" y="3065637"/>
                  </a:lnTo>
                  <a:cubicBezTo>
                    <a:pt x="8295339" y="3031029"/>
                    <a:pt x="8439470" y="3010961"/>
                    <a:pt x="8469244" y="3020450"/>
                  </a:cubicBezTo>
                  <a:cubicBezTo>
                    <a:pt x="8472966" y="3063670"/>
                    <a:pt x="8481086" y="3075657"/>
                    <a:pt x="8530483" y="3082116"/>
                  </a:cubicBezTo>
                  <a:cubicBezTo>
                    <a:pt x="8575144" y="3088044"/>
                    <a:pt x="8640781" y="3089293"/>
                    <a:pt x="8684088" y="3080149"/>
                  </a:cubicBezTo>
                  <a:cubicBezTo>
                    <a:pt x="8700328" y="3076561"/>
                    <a:pt x="8716230" y="3071006"/>
                    <a:pt x="8731455" y="3065265"/>
                  </a:cubicBezTo>
                  <a:cubicBezTo>
                    <a:pt x="8752094" y="3063670"/>
                    <a:pt x="8773748" y="3060799"/>
                    <a:pt x="8792356" y="3064387"/>
                  </a:cubicBezTo>
                  <a:cubicBezTo>
                    <a:pt x="8827881" y="3071378"/>
                    <a:pt x="8837693" y="3095912"/>
                    <a:pt x="8876940" y="3097533"/>
                  </a:cubicBezTo>
                  <a:cubicBezTo>
                    <a:pt x="8908406" y="3098782"/>
                    <a:pt x="8947652" y="3102557"/>
                    <a:pt x="8978441" y="3094131"/>
                  </a:cubicBezTo>
                  <a:cubicBezTo>
                    <a:pt x="9002463" y="3087512"/>
                    <a:pt x="9023102" y="3066886"/>
                    <a:pt x="9044417" y="3056307"/>
                  </a:cubicBezTo>
                  <a:cubicBezTo>
                    <a:pt x="9050846" y="3054340"/>
                    <a:pt x="9057274" y="3052373"/>
                    <a:pt x="9063702" y="3050220"/>
                  </a:cubicBezTo>
                  <a:cubicBezTo>
                    <a:pt x="9065056" y="3049848"/>
                    <a:pt x="9066409" y="3049130"/>
                    <a:pt x="9067424" y="3048785"/>
                  </a:cubicBezTo>
                  <a:cubicBezTo>
                    <a:pt x="9107686" y="3042326"/>
                    <a:pt x="9154038" y="3056493"/>
                    <a:pt x="9191932" y="3062048"/>
                  </a:cubicBezTo>
                  <a:cubicBezTo>
                    <a:pt x="9214938" y="3065265"/>
                    <a:pt x="9235239" y="3065451"/>
                    <a:pt x="9254862" y="3072255"/>
                  </a:cubicBezTo>
                  <a:cubicBezTo>
                    <a:pt x="9256554" y="3076747"/>
                    <a:pt x="9257908" y="3081399"/>
                    <a:pt x="9261291" y="3085173"/>
                  </a:cubicBezTo>
                  <a:cubicBezTo>
                    <a:pt x="9281591" y="3109547"/>
                    <a:pt x="9304936" y="3105959"/>
                    <a:pt x="9331665" y="3116538"/>
                  </a:cubicBezTo>
                  <a:cubicBezTo>
                    <a:pt x="9337755" y="3118877"/>
                    <a:pt x="9345198" y="3130519"/>
                    <a:pt x="9350950" y="3133204"/>
                  </a:cubicBezTo>
                  <a:cubicBezTo>
                    <a:pt x="9373618" y="3144155"/>
                    <a:pt x="9410836" y="3152394"/>
                    <a:pt x="9436550" y="3146653"/>
                  </a:cubicBezTo>
                  <a:cubicBezTo>
                    <a:pt x="9439256" y="3146122"/>
                    <a:pt x="9441286" y="3144872"/>
                    <a:pt x="9443654" y="3143969"/>
                  </a:cubicBezTo>
                  <a:cubicBezTo>
                    <a:pt x="9451436" y="3144155"/>
                    <a:pt x="9459894" y="3143596"/>
                    <a:pt x="9469706" y="3141284"/>
                  </a:cubicBezTo>
                  <a:cubicBezTo>
                    <a:pt x="9526547" y="3127648"/>
                    <a:pt x="9544818" y="3089293"/>
                    <a:pt x="9561734" y="3046100"/>
                  </a:cubicBezTo>
                  <a:cubicBezTo>
                    <a:pt x="9582711" y="3047349"/>
                    <a:pt x="9604364" y="3049848"/>
                    <a:pt x="9615530" y="3049848"/>
                  </a:cubicBezTo>
                  <a:cubicBezTo>
                    <a:pt x="9642596" y="3049689"/>
                    <a:pt x="9678798" y="3042140"/>
                    <a:pt x="9703836" y="3052905"/>
                  </a:cubicBezTo>
                  <a:cubicBezTo>
                    <a:pt x="9713309" y="3056839"/>
                    <a:pt x="9721429" y="3069225"/>
                    <a:pt x="9732256" y="3074063"/>
                  </a:cubicBezTo>
                  <a:cubicBezTo>
                    <a:pt x="9760338" y="3087140"/>
                    <a:pt x="9795186" y="3081399"/>
                    <a:pt x="9825976" y="3081399"/>
                  </a:cubicBezTo>
                  <a:cubicBezTo>
                    <a:pt x="9853380" y="3081399"/>
                    <a:pt x="9881124" y="3082302"/>
                    <a:pt x="9908868" y="3081771"/>
                  </a:cubicBezTo>
                  <a:cubicBezTo>
                    <a:pt x="9953190" y="3080867"/>
                    <a:pt x="9995144" y="3059895"/>
                    <a:pt x="10036082" y="3071537"/>
                  </a:cubicBezTo>
                  <a:cubicBezTo>
                    <a:pt x="10039804" y="3072627"/>
                    <a:pt x="10043188" y="3074249"/>
                    <a:pt x="10046571" y="3076375"/>
                  </a:cubicBezTo>
                  <a:lnTo>
                    <a:pt x="10046571" y="3173712"/>
                  </a:lnTo>
                  <a:cubicBezTo>
                    <a:pt x="10017812" y="3176396"/>
                    <a:pt x="9988038" y="3186975"/>
                    <a:pt x="9957250" y="3187693"/>
                  </a:cubicBezTo>
                  <a:cubicBezTo>
                    <a:pt x="9929506" y="3188411"/>
                    <a:pt x="9901763" y="3187347"/>
                    <a:pt x="9874019" y="3187347"/>
                  </a:cubicBezTo>
                  <a:cubicBezTo>
                    <a:pt x="9842892" y="3187347"/>
                    <a:pt x="9808382" y="3193620"/>
                    <a:pt x="9779962" y="3179453"/>
                  </a:cubicBezTo>
                  <a:cubicBezTo>
                    <a:pt x="9769134" y="3174243"/>
                    <a:pt x="9760676" y="3160820"/>
                    <a:pt x="9751541" y="3156700"/>
                  </a:cubicBezTo>
                  <a:cubicBezTo>
                    <a:pt x="9726504" y="3145032"/>
                    <a:pt x="9690302" y="3153298"/>
                    <a:pt x="9662897" y="3153298"/>
                  </a:cubicBezTo>
                  <a:cubicBezTo>
                    <a:pt x="9651732" y="3153298"/>
                    <a:pt x="9630078" y="3150428"/>
                    <a:pt x="9608763" y="3149152"/>
                  </a:cubicBezTo>
                  <a:cubicBezTo>
                    <a:pt x="9591846" y="3195401"/>
                    <a:pt x="9573576" y="3236627"/>
                    <a:pt x="9516397" y="3251326"/>
                  </a:cubicBezTo>
                  <a:cubicBezTo>
                    <a:pt x="9506585" y="3253851"/>
                    <a:pt x="9497788" y="3254383"/>
                    <a:pt x="9490006" y="3254197"/>
                  </a:cubicBezTo>
                  <a:cubicBezTo>
                    <a:pt x="9487638" y="3255100"/>
                    <a:pt x="9485608" y="3256350"/>
                    <a:pt x="9482902" y="3257067"/>
                  </a:cubicBezTo>
                  <a:cubicBezTo>
                    <a:pt x="9457188" y="3263154"/>
                    <a:pt x="9419632" y="3254383"/>
                    <a:pt x="9397302" y="3242741"/>
                  </a:cubicBezTo>
                  <a:cubicBezTo>
                    <a:pt x="9391212" y="3239684"/>
                    <a:pt x="9383430" y="3227324"/>
                    <a:pt x="9377679" y="3224799"/>
                  </a:cubicBezTo>
                  <a:cubicBezTo>
                    <a:pt x="9350950" y="3213343"/>
                    <a:pt x="9327266" y="3217091"/>
                    <a:pt x="9306966" y="3191095"/>
                  </a:cubicBezTo>
                  <a:cubicBezTo>
                    <a:pt x="9303922" y="3187161"/>
                    <a:pt x="9302230" y="3181978"/>
                    <a:pt x="9300876" y="3177300"/>
                  </a:cubicBezTo>
                  <a:cubicBezTo>
                    <a:pt x="9280914" y="3169964"/>
                    <a:pt x="9260276" y="3169778"/>
                    <a:pt x="9237269" y="3166190"/>
                  </a:cubicBezTo>
                  <a:cubicBezTo>
                    <a:pt x="9199037" y="3160103"/>
                    <a:pt x="9152684" y="3145032"/>
                    <a:pt x="9112422" y="3151863"/>
                  </a:cubicBezTo>
                  <a:cubicBezTo>
                    <a:pt x="9111070" y="3152208"/>
                    <a:pt x="9109716" y="3152926"/>
                    <a:pt x="9108701" y="3153272"/>
                  </a:cubicBezTo>
                  <a:cubicBezTo>
                    <a:pt x="9102272" y="3155425"/>
                    <a:pt x="9095506" y="3157764"/>
                    <a:pt x="9089078" y="3159731"/>
                  </a:cubicBezTo>
                  <a:cubicBezTo>
                    <a:pt x="9081296" y="3164037"/>
                    <a:pt x="9073176" y="3169778"/>
                    <a:pt x="9065056" y="3175679"/>
                  </a:cubicBezTo>
                  <a:cubicBezTo>
                    <a:pt x="9051860" y="3185540"/>
                    <a:pt x="9037988" y="3195773"/>
                    <a:pt x="9022764" y="3200239"/>
                  </a:cubicBezTo>
                  <a:cubicBezTo>
                    <a:pt x="8991974" y="3209382"/>
                    <a:pt x="8952728" y="3205262"/>
                    <a:pt x="8920924" y="3204013"/>
                  </a:cubicBezTo>
                  <a:cubicBezTo>
                    <a:pt x="8881338" y="3202392"/>
                    <a:pt x="8871865" y="3175865"/>
                    <a:pt x="8836002" y="3168343"/>
                  </a:cubicBezTo>
                  <a:cubicBezTo>
                    <a:pt x="8817393" y="3164409"/>
                    <a:pt x="8795739" y="3167625"/>
                    <a:pt x="8775100" y="3169246"/>
                  </a:cubicBezTo>
                  <a:cubicBezTo>
                    <a:pt x="8759876" y="3175519"/>
                    <a:pt x="8743974" y="3181420"/>
                    <a:pt x="8727395" y="3185194"/>
                  </a:cubicBezTo>
                  <a:cubicBezTo>
                    <a:pt x="8684088" y="3194870"/>
                    <a:pt x="8618112" y="3193434"/>
                    <a:pt x="8573114" y="3187161"/>
                  </a:cubicBezTo>
                  <a:cubicBezTo>
                    <a:pt x="8523716" y="3180171"/>
                    <a:pt x="8515596" y="3167253"/>
                    <a:pt x="8511874" y="3121030"/>
                  </a:cubicBezTo>
                  <a:cubicBezTo>
                    <a:pt x="8481762" y="3110982"/>
                    <a:pt x="8336954" y="3132486"/>
                    <a:pt x="8326804" y="3169592"/>
                  </a:cubicBezTo>
                  <a:lnTo>
                    <a:pt x="8330526" y="3097187"/>
                  </a:lnTo>
                  <a:cubicBezTo>
                    <a:pt x="8324774" y="3099872"/>
                    <a:pt x="8319022" y="3102211"/>
                    <a:pt x="8313270" y="3105773"/>
                  </a:cubicBezTo>
                  <a:cubicBezTo>
                    <a:pt x="8273347" y="3129987"/>
                    <a:pt x="8266918" y="3127117"/>
                    <a:pt x="8225303" y="3106490"/>
                  </a:cubicBezTo>
                  <a:cubicBezTo>
                    <a:pt x="8191470" y="3089825"/>
                    <a:pt x="8141057" y="3042140"/>
                    <a:pt x="8104178" y="3048599"/>
                  </a:cubicBezTo>
                  <a:cubicBezTo>
                    <a:pt x="8073052" y="3053968"/>
                    <a:pt x="8061210" y="3095566"/>
                    <a:pt x="8036172" y="3115102"/>
                  </a:cubicBezTo>
                  <a:cubicBezTo>
                    <a:pt x="7971212" y="3166907"/>
                    <a:pt x="7869711" y="3186630"/>
                    <a:pt x="7789525" y="3186444"/>
                  </a:cubicBezTo>
                  <a:cubicBezTo>
                    <a:pt x="7756030" y="3186444"/>
                    <a:pt x="7727610" y="3183041"/>
                    <a:pt x="7696820" y="3198458"/>
                  </a:cubicBezTo>
                  <a:cubicBezTo>
                    <a:pt x="7662310" y="3215469"/>
                    <a:pt x="7651484" y="3236627"/>
                    <a:pt x="7611898" y="3237876"/>
                  </a:cubicBezTo>
                  <a:cubicBezTo>
                    <a:pt x="7576711" y="3238966"/>
                    <a:pt x="7572651" y="3242368"/>
                    <a:pt x="7544569" y="3258689"/>
                  </a:cubicBezTo>
                  <a:cubicBezTo>
                    <a:pt x="7509720" y="3279129"/>
                    <a:pt x="7472165" y="3301164"/>
                    <a:pt x="7432580" y="3280724"/>
                  </a:cubicBezTo>
                  <a:cubicBezTo>
                    <a:pt x="7418031" y="3273201"/>
                    <a:pt x="7413294" y="3267832"/>
                    <a:pt x="7403482" y="3255286"/>
                  </a:cubicBezTo>
                  <a:cubicBezTo>
                    <a:pt x="7378446" y="3224267"/>
                    <a:pt x="7358146" y="3200956"/>
                    <a:pt x="7326004" y="3172808"/>
                  </a:cubicBezTo>
                  <a:cubicBezTo>
                    <a:pt x="7296906" y="3146999"/>
                    <a:pt x="7270516" y="3125495"/>
                    <a:pt x="7237359" y="3105613"/>
                  </a:cubicBezTo>
                  <a:cubicBezTo>
                    <a:pt x="7173414" y="3067072"/>
                    <a:pt x="7110144" y="3037143"/>
                    <a:pt x="7037064" y="3011679"/>
                  </a:cubicBezTo>
                  <a:cubicBezTo>
                    <a:pt x="6982253" y="2992488"/>
                    <a:pt x="6988682" y="3011307"/>
                    <a:pt x="6945036" y="3029780"/>
                  </a:cubicBezTo>
                  <a:cubicBezTo>
                    <a:pt x="6906466" y="3045914"/>
                    <a:pt x="6857068" y="3024570"/>
                    <a:pt x="6816468" y="3036053"/>
                  </a:cubicBezTo>
                  <a:cubicBezTo>
                    <a:pt x="6789739" y="3043575"/>
                    <a:pt x="6772822" y="3065796"/>
                    <a:pt x="6744402" y="3068853"/>
                  </a:cubicBezTo>
                  <a:cubicBezTo>
                    <a:pt x="6715644" y="3071724"/>
                    <a:pt x="6686546" y="3058646"/>
                    <a:pt x="6659818" y="3050220"/>
                  </a:cubicBezTo>
                  <a:cubicBezTo>
                    <a:pt x="6619218" y="3037302"/>
                    <a:pt x="6538693" y="3010057"/>
                    <a:pt x="6538693" y="3081213"/>
                  </a:cubicBezTo>
                  <a:cubicBezTo>
                    <a:pt x="6510273" y="3090197"/>
                    <a:pt x="6471026" y="3084083"/>
                    <a:pt x="6443282" y="3084083"/>
                  </a:cubicBezTo>
                  <a:cubicBezTo>
                    <a:pt x="6412494" y="3084083"/>
                    <a:pt x="6365465" y="3093945"/>
                    <a:pt x="6337383" y="3081771"/>
                  </a:cubicBezTo>
                  <a:cubicBezTo>
                    <a:pt x="6334676" y="3043416"/>
                    <a:pt x="6337383" y="3046446"/>
                    <a:pt x="6310992" y="3024570"/>
                  </a:cubicBezTo>
                  <a:cubicBezTo>
                    <a:pt x="6295767" y="3011865"/>
                    <a:pt x="6281557" y="3004316"/>
                    <a:pt x="6265317" y="2998947"/>
                  </a:cubicBezTo>
                  <a:cubicBezTo>
                    <a:pt x="6255505" y="2995731"/>
                    <a:pt x="6245017" y="2993206"/>
                    <a:pt x="6233175" y="2990521"/>
                  </a:cubicBezTo>
                  <a:cubicBezTo>
                    <a:pt x="6228776" y="2989617"/>
                    <a:pt x="6224378" y="2988900"/>
                    <a:pt x="6219980" y="2988182"/>
                  </a:cubicBezTo>
                  <a:cubicBezTo>
                    <a:pt x="6189530" y="2983716"/>
                    <a:pt x="6159756" y="2985869"/>
                    <a:pt x="6129982" y="2979224"/>
                  </a:cubicBezTo>
                  <a:cubicBezTo>
                    <a:pt x="6086337" y="2969549"/>
                    <a:pt x="6044045" y="2932975"/>
                    <a:pt x="5998369" y="2932975"/>
                  </a:cubicBezTo>
                  <a:cubicBezTo>
                    <a:pt x="5991941" y="2961123"/>
                    <a:pt x="6011903" y="2993923"/>
                    <a:pt x="6006489" y="3017048"/>
                  </a:cubicBezTo>
                  <a:cubicBezTo>
                    <a:pt x="6002429" y="3034086"/>
                    <a:pt x="5983144" y="3033368"/>
                    <a:pt x="5974009" y="3045542"/>
                  </a:cubicBezTo>
                  <a:cubicBezTo>
                    <a:pt x="5967581" y="3054526"/>
                    <a:pt x="5966227" y="3064919"/>
                    <a:pt x="5960137" y="3073690"/>
                  </a:cubicBezTo>
                  <a:cubicBezTo>
                    <a:pt x="5923935" y="3127834"/>
                    <a:pt x="5881305" y="3138041"/>
                    <a:pt x="5830554" y="3167625"/>
                  </a:cubicBezTo>
                  <a:cubicBezTo>
                    <a:pt x="5805179" y="3121721"/>
                    <a:pt x="5759503" y="3073690"/>
                    <a:pt x="5705708" y="3065796"/>
                  </a:cubicBezTo>
                  <a:cubicBezTo>
                    <a:pt x="5674242" y="3061145"/>
                    <a:pt x="5613003" y="3059895"/>
                    <a:pt x="5587290" y="3075312"/>
                  </a:cubicBezTo>
                  <a:cubicBezTo>
                    <a:pt x="5561576" y="3090888"/>
                    <a:pt x="5555824" y="3109733"/>
                    <a:pt x="5526051" y="3120658"/>
                  </a:cubicBezTo>
                  <a:cubicBezTo>
                    <a:pt x="5495939" y="3131768"/>
                    <a:pt x="5468872" y="3135543"/>
                    <a:pt x="5439775" y="3126213"/>
                  </a:cubicBezTo>
                  <a:cubicBezTo>
                    <a:pt x="5403234" y="3114385"/>
                    <a:pt x="5373122" y="3096098"/>
                    <a:pt x="5332522" y="3100404"/>
                  </a:cubicBezTo>
                  <a:cubicBezTo>
                    <a:pt x="5293952" y="3104523"/>
                    <a:pt x="5232036" y="3120844"/>
                    <a:pt x="5197187" y="3138945"/>
                  </a:cubicBezTo>
                  <a:cubicBezTo>
                    <a:pt x="5177564" y="3148806"/>
                    <a:pt x="5169105" y="3165817"/>
                    <a:pt x="5146775" y="3170841"/>
                  </a:cubicBezTo>
                  <a:cubicBezTo>
                    <a:pt x="5122415" y="3176396"/>
                    <a:pt x="5092641" y="3162787"/>
                    <a:pt x="5068281" y="3168874"/>
                  </a:cubicBezTo>
                  <a:cubicBezTo>
                    <a:pt x="5034109" y="3177486"/>
                    <a:pt x="5003658" y="3208319"/>
                    <a:pt x="4968810" y="3223018"/>
                  </a:cubicBezTo>
                  <a:cubicBezTo>
                    <a:pt x="4941066" y="3234474"/>
                    <a:pt x="4922458" y="3253293"/>
                    <a:pt x="4891331" y="3255446"/>
                  </a:cubicBezTo>
                  <a:cubicBezTo>
                    <a:pt x="4852422" y="3257971"/>
                    <a:pt x="4826708" y="3230009"/>
                    <a:pt x="4802010" y="3204545"/>
                  </a:cubicBezTo>
                  <a:cubicBezTo>
                    <a:pt x="4764793" y="3165658"/>
                    <a:pt x="4732312" y="3120472"/>
                    <a:pt x="4685283" y="3092350"/>
                  </a:cubicBezTo>
                  <a:cubicBezTo>
                    <a:pt x="4635886" y="3062952"/>
                    <a:pt x="4593256" y="3067258"/>
                    <a:pt x="4538784" y="3067604"/>
                  </a:cubicBezTo>
                  <a:cubicBezTo>
                    <a:pt x="4508333" y="3067790"/>
                    <a:pt x="4477883" y="3069943"/>
                    <a:pt x="4447771" y="3063829"/>
                  </a:cubicBezTo>
                  <a:cubicBezTo>
                    <a:pt x="4431192" y="3060427"/>
                    <a:pt x="4387547" y="3057556"/>
                    <a:pt x="4373675" y="3049848"/>
                  </a:cubicBezTo>
                  <a:cubicBezTo>
                    <a:pt x="4357435" y="3040704"/>
                    <a:pt x="4349653" y="3019201"/>
                    <a:pt x="4330368" y="3008994"/>
                  </a:cubicBezTo>
                  <a:cubicBezTo>
                    <a:pt x="4309391" y="2998043"/>
                    <a:pt x="4292136" y="2999665"/>
                    <a:pt x="4269806" y="2999479"/>
                  </a:cubicBezTo>
                  <a:cubicBezTo>
                    <a:pt x="4233265" y="2999133"/>
                    <a:pt x="4197063" y="2999665"/>
                    <a:pt x="4160523" y="2999665"/>
                  </a:cubicBezTo>
                  <a:cubicBezTo>
                    <a:pt x="4117216" y="2999665"/>
                    <a:pt x="4067480" y="3006655"/>
                    <a:pt x="4024511" y="3000914"/>
                  </a:cubicBezTo>
                  <a:cubicBezTo>
                    <a:pt x="3965979" y="2993046"/>
                    <a:pt x="3959212" y="2952352"/>
                    <a:pt x="3928086" y="2914528"/>
                  </a:cubicBezTo>
                  <a:cubicBezTo>
                    <a:pt x="3838426" y="2806426"/>
                    <a:pt x="3813052" y="2988926"/>
                    <a:pt x="3743015" y="3023879"/>
                  </a:cubicBezTo>
                  <a:cubicBezTo>
                    <a:pt x="3704783" y="3043043"/>
                    <a:pt x="3663844" y="3026006"/>
                    <a:pt x="3622229" y="3034272"/>
                  </a:cubicBezTo>
                  <a:cubicBezTo>
                    <a:pt x="3569448" y="3044665"/>
                    <a:pt x="3537645" y="3088044"/>
                    <a:pt x="3512607" y="3129270"/>
                  </a:cubicBezTo>
                  <a:cubicBezTo>
                    <a:pt x="3446970" y="3112604"/>
                    <a:pt x="3326860" y="3102370"/>
                    <a:pt x="3259870" y="3121561"/>
                  </a:cubicBezTo>
                  <a:cubicBezTo>
                    <a:pt x="3256486" y="3210286"/>
                    <a:pt x="3082243" y="3176051"/>
                    <a:pt x="3032169" y="3139849"/>
                  </a:cubicBezTo>
                  <a:cubicBezTo>
                    <a:pt x="3009839" y="3123714"/>
                    <a:pt x="2999350" y="3106490"/>
                    <a:pt x="2969238" y="3100776"/>
                  </a:cubicBezTo>
                  <a:cubicBezTo>
                    <a:pt x="2934728" y="3094131"/>
                    <a:pt x="2866722" y="3094317"/>
                    <a:pt x="2835595" y="3104896"/>
                  </a:cubicBezTo>
                  <a:cubicBezTo>
                    <a:pt x="2808867" y="3114199"/>
                    <a:pt x="2792288" y="3149524"/>
                    <a:pt x="2764206" y="3129615"/>
                  </a:cubicBezTo>
                  <a:cubicBezTo>
                    <a:pt x="2738492" y="3111328"/>
                    <a:pt x="2747966" y="3059178"/>
                    <a:pt x="2748305" y="3033554"/>
                  </a:cubicBezTo>
                  <a:cubicBezTo>
                    <a:pt x="2748305" y="3031747"/>
                    <a:pt x="2748305" y="3029780"/>
                    <a:pt x="2748305" y="3027999"/>
                  </a:cubicBezTo>
                  <a:cubicBezTo>
                    <a:pt x="2748643" y="3027999"/>
                    <a:pt x="2748643" y="3028159"/>
                    <a:pt x="2748981" y="3028345"/>
                  </a:cubicBezTo>
                  <a:cubicBezTo>
                    <a:pt x="2776725" y="3046977"/>
                    <a:pt x="2792965" y="3014018"/>
                    <a:pt x="2820032" y="3005406"/>
                  </a:cubicBezTo>
                  <a:cubicBezTo>
                    <a:pt x="2850820" y="2995545"/>
                    <a:pt x="2918488" y="2995359"/>
                    <a:pt x="2952661" y="3001445"/>
                  </a:cubicBezTo>
                  <a:cubicBezTo>
                    <a:pt x="2982772" y="3006841"/>
                    <a:pt x="2993260" y="3022975"/>
                    <a:pt x="3015252" y="3037834"/>
                  </a:cubicBezTo>
                  <a:cubicBezTo>
                    <a:pt x="3065326" y="3071537"/>
                    <a:pt x="3238893" y="3103460"/>
                    <a:pt x="3242276" y="3020822"/>
                  </a:cubicBezTo>
                  <a:cubicBezTo>
                    <a:pt x="3308929" y="3002881"/>
                    <a:pt x="3428363" y="3012396"/>
                    <a:pt x="3493661" y="3027999"/>
                  </a:cubicBezTo>
                  <a:cubicBezTo>
                    <a:pt x="3518698" y="2989644"/>
                    <a:pt x="3550164" y="2949295"/>
                    <a:pt x="3602943" y="2939434"/>
                  </a:cubicBezTo>
                  <a:cubicBezTo>
                    <a:pt x="3644221" y="2931912"/>
                    <a:pt x="3684821" y="2947674"/>
                    <a:pt x="3723053" y="2929759"/>
                  </a:cubicBezTo>
                  <a:cubicBezTo>
                    <a:pt x="3775327" y="2905298"/>
                    <a:pt x="3802668" y="2803494"/>
                    <a:pt x="3850611" y="2796620"/>
                  </a:cubicBezTo>
                  <a:close/>
                  <a:moveTo>
                    <a:pt x="5841406" y="1181"/>
                  </a:moveTo>
                  <a:cubicBezTo>
                    <a:pt x="5873770" y="-4091"/>
                    <a:pt x="5903390" y="9090"/>
                    <a:pt x="5938496" y="24665"/>
                  </a:cubicBezTo>
                  <a:cubicBezTo>
                    <a:pt x="5981403" y="43701"/>
                    <a:pt x="6009196" y="57473"/>
                    <a:pt x="6046252" y="86316"/>
                  </a:cubicBezTo>
                  <a:cubicBezTo>
                    <a:pt x="6075507" y="108885"/>
                    <a:pt x="6095985" y="111409"/>
                    <a:pt x="6132066" y="123594"/>
                  </a:cubicBezTo>
                  <a:cubicBezTo>
                    <a:pt x="6167172" y="135420"/>
                    <a:pt x="6179361" y="154239"/>
                    <a:pt x="6220806" y="153734"/>
                  </a:cubicBezTo>
                  <a:cubicBezTo>
                    <a:pt x="6262251" y="153158"/>
                    <a:pt x="6313935" y="162531"/>
                    <a:pt x="6353916" y="150850"/>
                  </a:cubicBezTo>
                  <a:cubicBezTo>
                    <a:pt x="6355867" y="141549"/>
                    <a:pt x="6357817" y="132247"/>
                    <a:pt x="6359279" y="122729"/>
                  </a:cubicBezTo>
                  <a:cubicBezTo>
                    <a:pt x="6385121" y="110183"/>
                    <a:pt x="6462159" y="115519"/>
                    <a:pt x="6492877" y="119484"/>
                  </a:cubicBezTo>
                  <a:cubicBezTo>
                    <a:pt x="6521645" y="123234"/>
                    <a:pt x="6547487" y="133256"/>
                    <a:pt x="6577717" y="140611"/>
                  </a:cubicBezTo>
                  <a:cubicBezTo>
                    <a:pt x="6617699" y="150706"/>
                    <a:pt x="6643053" y="158205"/>
                    <a:pt x="6686935" y="150129"/>
                  </a:cubicBezTo>
                  <a:cubicBezTo>
                    <a:pt x="6720578" y="143856"/>
                    <a:pt x="6795179" y="110543"/>
                    <a:pt x="6820533" y="131526"/>
                  </a:cubicBezTo>
                  <a:cubicBezTo>
                    <a:pt x="6847837" y="154095"/>
                    <a:pt x="6814194" y="200315"/>
                    <a:pt x="6835160" y="219351"/>
                  </a:cubicBezTo>
                  <a:cubicBezTo>
                    <a:pt x="6846862" y="229878"/>
                    <a:pt x="6869779" y="220072"/>
                    <a:pt x="6884406" y="221514"/>
                  </a:cubicBezTo>
                  <a:cubicBezTo>
                    <a:pt x="6903909" y="223461"/>
                    <a:pt x="6906835" y="229518"/>
                    <a:pt x="6921462" y="234781"/>
                  </a:cubicBezTo>
                  <a:cubicBezTo>
                    <a:pt x="6936577" y="240117"/>
                    <a:pt x="6962419" y="254971"/>
                    <a:pt x="6977047" y="253601"/>
                  </a:cubicBezTo>
                  <a:cubicBezTo>
                    <a:pt x="6998500" y="251438"/>
                    <a:pt x="7007277" y="228652"/>
                    <a:pt x="7028243" y="222596"/>
                  </a:cubicBezTo>
                  <a:cubicBezTo>
                    <a:pt x="7065299" y="211635"/>
                    <a:pt x="7094554" y="230960"/>
                    <a:pt x="7130635" y="205362"/>
                  </a:cubicBezTo>
                  <a:cubicBezTo>
                    <a:pt x="7146725" y="194042"/>
                    <a:pt x="7153551" y="176304"/>
                    <a:pt x="7171105" y="169526"/>
                  </a:cubicBezTo>
                  <a:cubicBezTo>
                    <a:pt x="7188170" y="162531"/>
                    <a:pt x="7222788" y="170752"/>
                    <a:pt x="7241317" y="170752"/>
                  </a:cubicBezTo>
                  <a:cubicBezTo>
                    <a:pt x="7279347" y="170752"/>
                    <a:pt x="7326155" y="180269"/>
                    <a:pt x="7360774" y="158782"/>
                  </a:cubicBezTo>
                  <a:cubicBezTo>
                    <a:pt x="7383203" y="144793"/>
                    <a:pt x="7408069" y="117898"/>
                    <a:pt x="7428061" y="98862"/>
                  </a:cubicBezTo>
                  <a:cubicBezTo>
                    <a:pt x="7450489" y="77375"/>
                    <a:pt x="7463167" y="38798"/>
                    <a:pt x="7495347" y="32885"/>
                  </a:cubicBezTo>
                  <a:cubicBezTo>
                    <a:pt x="7529965" y="26612"/>
                    <a:pt x="7561171" y="56752"/>
                    <a:pt x="7598227" y="51921"/>
                  </a:cubicBezTo>
                  <a:cubicBezTo>
                    <a:pt x="7635771" y="47090"/>
                    <a:pt x="7645035" y="33246"/>
                    <a:pt x="7683066" y="43124"/>
                  </a:cubicBezTo>
                  <a:cubicBezTo>
                    <a:pt x="7730849" y="55671"/>
                    <a:pt x="7841043" y="42259"/>
                    <a:pt x="7869810" y="95834"/>
                  </a:cubicBezTo>
                  <a:cubicBezTo>
                    <a:pt x="7881999" y="81701"/>
                    <a:pt x="7901015" y="53003"/>
                    <a:pt x="7920031" y="49974"/>
                  </a:cubicBezTo>
                  <a:cubicBezTo>
                    <a:pt x="7959038" y="43990"/>
                    <a:pt x="7961963" y="79682"/>
                    <a:pt x="7976103" y="98862"/>
                  </a:cubicBezTo>
                  <a:cubicBezTo>
                    <a:pt x="8008771" y="144433"/>
                    <a:pt x="8094098" y="131310"/>
                    <a:pt x="8094098" y="202118"/>
                  </a:cubicBezTo>
                  <a:cubicBezTo>
                    <a:pt x="8111163" y="208030"/>
                    <a:pt x="8124816" y="201252"/>
                    <a:pt x="8141393" y="203199"/>
                  </a:cubicBezTo>
                  <a:cubicBezTo>
                    <a:pt x="8166260" y="206083"/>
                    <a:pt x="8186739" y="220432"/>
                    <a:pt x="8208192" y="232762"/>
                  </a:cubicBezTo>
                  <a:cubicBezTo>
                    <a:pt x="8210630" y="224687"/>
                    <a:pt x="8212093" y="216250"/>
                    <a:pt x="8213068" y="207886"/>
                  </a:cubicBezTo>
                  <a:cubicBezTo>
                    <a:pt x="8241835" y="196421"/>
                    <a:pt x="8292056" y="204641"/>
                    <a:pt x="8322287" y="204641"/>
                  </a:cubicBezTo>
                  <a:cubicBezTo>
                    <a:pt x="8361293" y="204641"/>
                    <a:pt x="8400787" y="204641"/>
                    <a:pt x="8439794" y="204641"/>
                  </a:cubicBezTo>
                  <a:cubicBezTo>
                    <a:pt x="8487577" y="204641"/>
                    <a:pt x="8546575" y="196782"/>
                    <a:pt x="8597283" y="200892"/>
                  </a:cubicBezTo>
                  <a:cubicBezTo>
                    <a:pt x="8628976" y="192455"/>
                    <a:pt x="8648479" y="179909"/>
                    <a:pt x="8687486" y="197647"/>
                  </a:cubicBezTo>
                  <a:cubicBezTo>
                    <a:pt x="8708452" y="207309"/>
                    <a:pt x="8721617" y="219134"/>
                    <a:pt x="8742583" y="221658"/>
                  </a:cubicBezTo>
                  <a:cubicBezTo>
                    <a:pt x="8748434" y="221658"/>
                    <a:pt x="8754285" y="221658"/>
                    <a:pt x="8759648" y="221658"/>
                  </a:cubicBezTo>
                  <a:cubicBezTo>
                    <a:pt x="8774276" y="219134"/>
                    <a:pt x="8781102" y="212356"/>
                    <a:pt x="8793291" y="208391"/>
                  </a:cubicBezTo>
                  <a:cubicBezTo>
                    <a:pt x="8808894" y="203560"/>
                    <a:pt x="8826934" y="209977"/>
                    <a:pt x="8841562" y="201973"/>
                  </a:cubicBezTo>
                  <a:cubicBezTo>
                    <a:pt x="8856189" y="193681"/>
                    <a:pt x="8853751" y="175943"/>
                    <a:pt x="8871304" y="171977"/>
                  </a:cubicBezTo>
                  <a:cubicBezTo>
                    <a:pt x="8874718" y="181495"/>
                    <a:pt x="8875205" y="192816"/>
                    <a:pt x="8875693" y="203920"/>
                  </a:cubicBezTo>
                  <a:cubicBezTo>
                    <a:pt x="8899097" y="201613"/>
                    <a:pt x="8918600" y="206444"/>
                    <a:pt x="8924451" y="232041"/>
                  </a:cubicBezTo>
                  <a:cubicBezTo>
                    <a:pt x="8938591" y="212140"/>
                    <a:pt x="8957119" y="227571"/>
                    <a:pt x="8976622" y="222523"/>
                  </a:cubicBezTo>
                  <a:cubicBezTo>
                    <a:pt x="8989787" y="218990"/>
                    <a:pt x="8998076" y="209472"/>
                    <a:pt x="9008803" y="201252"/>
                  </a:cubicBezTo>
                  <a:cubicBezTo>
                    <a:pt x="9047809" y="171473"/>
                    <a:pt x="9061462" y="152797"/>
                    <a:pt x="9111683" y="153734"/>
                  </a:cubicBezTo>
                  <a:cubicBezTo>
                    <a:pt x="9154590" y="154600"/>
                    <a:pt x="9181894" y="159287"/>
                    <a:pt x="9222364" y="169165"/>
                  </a:cubicBezTo>
                  <a:cubicBezTo>
                    <a:pt x="9240404" y="173636"/>
                    <a:pt x="9256007" y="170030"/>
                    <a:pt x="9274048" y="178611"/>
                  </a:cubicBezTo>
                  <a:cubicBezTo>
                    <a:pt x="9288675" y="185605"/>
                    <a:pt x="9297451" y="198512"/>
                    <a:pt x="9311104" y="203199"/>
                  </a:cubicBezTo>
                  <a:cubicBezTo>
                    <a:pt x="9330607" y="167002"/>
                    <a:pt x="9344259" y="156258"/>
                    <a:pt x="9365225" y="158926"/>
                  </a:cubicBezTo>
                  <a:cubicBezTo>
                    <a:pt x="9370101" y="156042"/>
                    <a:pt x="9375952" y="153158"/>
                    <a:pt x="9383754" y="150129"/>
                  </a:cubicBezTo>
                  <a:cubicBezTo>
                    <a:pt x="9443239" y="127200"/>
                    <a:pt x="9504674" y="116600"/>
                    <a:pt x="9565134" y="102107"/>
                  </a:cubicBezTo>
                  <a:cubicBezTo>
                    <a:pt x="9604628" y="92589"/>
                    <a:pt x="9604628" y="77014"/>
                    <a:pt x="9623644" y="50984"/>
                  </a:cubicBezTo>
                  <a:cubicBezTo>
                    <a:pt x="9636809" y="32741"/>
                    <a:pt x="9645098" y="18248"/>
                    <a:pt x="9674353" y="20916"/>
                  </a:cubicBezTo>
                  <a:cubicBezTo>
                    <a:pt x="9696782" y="23079"/>
                    <a:pt x="9715310" y="35409"/>
                    <a:pt x="9742127" y="34904"/>
                  </a:cubicBezTo>
                  <a:cubicBezTo>
                    <a:pt x="9754316" y="34688"/>
                    <a:pt x="9791373" y="27910"/>
                    <a:pt x="9801124" y="35770"/>
                  </a:cubicBezTo>
                  <a:cubicBezTo>
                    <a:pt x="9829404" y="59060"/>
                    <a:pt x="9760167" y="100304"/>
                    <a:pt x="9808925" y="121287"/>
                  </a:cubicBezTo>
                  <a:cubicBezTo>
                    <a:pt x="9818190" y="125253"/>
                    <a:pt x="9841106" y="118980"/>
                    <a:pt x="9852808" y="121431"/>
                  </a:cubicBezTo>
                  <a:cubicBezTo>
                    <a:pt x="9862560" y="123450"/>
                    <a:pt x="9868898" y="130949"/>
                    <a:pt x="9878162" y="133256"/>
                  </a:cubicBezTo>
                  <a:cubicBezTo>
                    <a:pt x="9895715" y="137583"/>
                    <a:pt x="9911805" y="136501"/>
                    <a:pt x="9929358" y="140828"/>
                  </a:cubicBezTo>
                  <a:cubicBezTo>
                    <a:pt x="9965439" y="149769"/>
                    <a:pt x="9996645" y="158926"/>
                    <a:pt x="10033701" y="153158"/>
                  </a:cubicBezTo>
                  <a:lnTo>
                    <a:pt x="10033701" y="240838"/>
                  </a:lnTo>
                  <a:cubicBezTo>
                    <a:pt x="10022487" y="245309"/>
                    <a:pt x="10010785" y="249419"/>
                    <a:pt x="9999083" y="252303"/>
                  </a:cubicBezTo>
                  <a:cubicBezTo>
                    <a:pt x="9955200" y="262542"/>
                    <a:pt x="9921069" y="252880"/>
                    <a:pt x="9880600" y="243506"/>
                  </a:cubicBezTo>
                  <a:cubicBezTo>
                    <a:pt x="9863047" y="239612"/>
                    <a:pt x="9846957" y="240478"/>
                    <a:pt x="9829892" y="236512"/>
                  </a:cubicBezTo>
                  <a:cubicBezTo>
                    <a:pt x="9820627" y="234421"/>
                    <a:pt x="9813801" y="227427"/>
                    <a:pt x="9804050" y="225408"/>
                  </a:cubicBezTo>
                  <a:cubicBezTo>
                    <a:pt x="9792835" y="223100"/>
                    <a:pt x="9769919" y="228797"/>
                    <a:pt x="9760655" y="225263"/>
                  </a:cubicBezTo>
                  <a:cubicBezTo>
                    <a:pt x="9712384" y="205867"/>
                    <a:pt x="9781133" y="167363"/>
                    <a:pt x="9752854" y="145659"/>
                  </a:cubicBezTo>
                  <a:cubicBezTo>
                    <a:pt x="9743589" y="138304"/>
                    <a:pt x="9706533" y="144577"/>
                    <a:pt x="9694344" y="144793"/>
                  </a:cubicBezTo>
                  <a:cubicBezTo>
                    <a:pt x="9667527" y="145154"/>
                    <a:pt x="9649486" y="133617"/>
                    <a:pt x="9626570" y="131670"/>
                  </a:cubicBezTo>
                  <a:cubicBezTo>
                    <a:pt x="9597802" y="129147"/>
                    <a:pt x="9589513" y="142630"/>
                    <a:pt x="9576349" y="159791"/>
                  </a:cubicBezTo>
                  <a:cubicBezTo>
                    <a:pt x="9557333" y="183875"/>
                    <a:pt x="9557333" y="198512"/>
                    <a:pt x="9518326" y="207309"/>
                  </a:cubicBezTo>
                  <a:cubicBezTo>
                    <a:pt x="9458354" y="220793"/>
                    <a:pt x="9396918" y="230599"/>
                    <a:pt x="9337921" y="252159"/>
                  </a:cubicBezTo>
                  <a:cubicBezTo>
                    <a:pt x="9330120" y="254971"/>
                    <a:pt x="9324269" y="257711"/>
                    <a:pt x="9319393" y="260379"/>
                  </a:cubicBezTo>
                  <a:cubicBezTo>
                    <a:pt x="9298427" y="257855"/>
                    <a:pt x="9284774" y="267734"/>
                    <a:pt x="9265759" y="301623"/>
                  </a:cubicBezTo>
                  <a:cubicBezTo>
                    <a:pt x="9252106" y="297297"/>
                    <a:pt x="9242842" y="285327"/>
                    <a:pt x="9228702" y="278838"/>
                  </a:cubicBezTo>
                  <a:cubicBezTo>
                    <a:pt x="9210662" y="270978"/>
                    <a:pt x="9195059" y="274151"/>
                    <a:pt x="9177019" y="270041"/>
                  </a:cubicBezTo>
                  <a:cubicBezTo>
                    <a:pt x="9136549" y="260884"/>
                    <a:pt x="9109732" y="256413"/>
                    <a:pt x="9066825" y="255692"/>
                  </a:cubicBezTo>
                  <a:cubicBezTo>
                    <a:pt x="9017092" y="254827"/>
                    <a:pt x="9003927" y="272204"/>
                    <a:pt x="8964433" y="299965"/>
                  </a:cubicBezTo>
                  <a:cubicBezTo>
                    <a:pt x="8953706" y="307680"/>
                    <a:pt x="8945905" y="316693"/>
                    <a:pt x="8932740" y="319866"/>
                  </a:cubicBezTo>
                  <a:cubicBezTo>
                    <a:pt x="8913724" y="324553"/>
                    <a:pt x="8894708" y="310060"/>
                    <a:pt x="8881056" y="328663"/>
                  </a:cubicBezTo>
                  <a:cubicBezTo>
                    <a:pt x="8875205" y="304796"/>
                    <a:pt x="8855214" y="300325"/>
                    <a:pt x="8832298" y="302344"/>
                  </a:cubicBezTo>
                  <a:cubicBezTo>
                    <a:pt x="8831810" y="291889"/>
                    <a:pt x="8831323" y="281362"/>
                    <a:pt x="8827910" y="272565"/>
                  </a:cubicBezTo>
                  <a:cubicBezTo>
                    <a:pt x="8810844" y="276170"/>
                    <a:pt x="8812795" y="292826"/>
                    <a:pt x="8798167" y="300542"/>
                  </a:cubicBezTo>
                  <a:cubicBezTo>
                    <a:pt x="8784027" y="308041"/>
                    <a:pt x="8765987" y="302128"/>
                    <a:pt x="8750384" y="306599"/>
                  </a:cubicBezTo>
                  <a:cubicBezTo>
                    <a:pt x="8737707" y="310204"/>
                    <a:pt x="8731368" y="316838"/>
                    <a:pt x="8716741" y="319001"/>
                  </a:cubicBezTo>
                  <a:cubicBezTo>
                    <a:pt x="8711377" y="319001"/>
                    <a:pt x="8705526" y="319001"/>
                    <a:pt x="8699675" y="319001"/>
                  </a:cubicBezTo>
                  <a:cubicBezTo>
                    <a:pt x="8679197" y="316693"/>
                    <a:pt x="8666032" y="305517"/>
                    <a:pt x="8645066" y="296576"/>
                  </a:cubicBezTo>
                  <a:cubicBezTo>
                    <a:pt x="8606060" y="280064"/>
                    <a:pt x="8586556" y="291745"/>
                    <a:pt x="8555351" y="299604"/>
                  </a:cubicBezTo>
                  <a:cubicBezTo>
                    <a:pt x="8505130" y="295711"/>
                    <a:pt x="8446133" y="303065"/>
                    <a:pt x="8398349" y="303065"/>
                  </a:cubicBezTo>
                  <a:cubicBezTo>
                    <a:pt x="8359343" y="303065"/>
                    <a:pt x="8320336" y="303065"/>
                    <a:pt x="8281330" y="303065"/>
                  </a:cubicBezTo>
                  <a:cubicBezTo>
                    <a:pt x="8251587" y="303065"/>
                    <a:pt x="8200879" y="295350"/>
                    <a:pt x="8172599" y="306094"/>
                  </a:cubicBezTo>
                  <a:cubicBezTo>
                    <a:pt x="8171624" y="313953"/>
                    <a:pt x="8170161" y="321669"/>
                    <a:pt x="8167723" y="329384"/>
                  </a:cubicBezTo>
                  <a:cubicBezTo>
                    <a:pt x="8146757" y="317919"/>
                    <a:pt x="8126278" y="304508"/>
                    <a:pt x="8101412" y="301768"/>
                  </a:cubicBezTo>
                  <a:cubicBezTo>
                    <a:pt x="8085322" y="299965"/>
                    <a:pt x="8071182" y="306238"/>
                    <a:pt x="8054604" y="300686"/>
                  </a:cubicBezTo>
                  <a:cubicBezTo>
                    <a:pt x="8054604" y="234709"/>
                    <a:pt x="7969764" y="246967"/>
                    <a:pt x="7937096" y="204425"/>
                  </a:cubicBezTo>
                  <a:cubicBezTo>
                    <a:pt x="7922957" y="186687"/>
                    <a:pt x="7920031" y="153374"/>
                    <a:pt x="7881512" y="158926"/>
                  </a:cubicBezTo>
                  <a:cubicBezTo>
                    <a:pt x="7862497" y="161810"/>
                    <a:pt x="7843968" y="188706"/>
                    <a:pt x="7831779" y="201757"/>
                  </a:cubicBezTo>
                  <a:cubicBezTo>
                    <a:pt x="7802523" y="151716"/>
                    <a:pt x="7693305" y="164478"/>
                    <a:pt x="7645522" y="152653"/>
                  </a:cubicBezTo>
                  <a:cubicBezTo>
                    <a:pt x="7607979" y="143496"/>
                    <a:pt x="7598227" y="156402"/>
                    <a:pt x="7561171" y="160873"/>
                  </a:cubicBezTo>
                  <a:cubicBezTo>
                    <a:pt x="7524114" y="165344"/>
                    <a:pt x="7492909" y="137439"/>
                    <a:pt x="7458778" y="143135"/>
                  </a:cubicBezTo>
                  <a:cubicBezTo>
                    <a:pt x="7426597" y="148687"/>
                    <a:pt x="7413921" y="184740"/>
                    <a:pt x="7391491" y="204641"/>
                  </a:cubicBezTo>
                  <a:cubicBezTo>
                    <a:pt x="7371501" y="222163"/>
                    <a:pt x="7347121" y="247256"/>
                    <a:pt x="7324693" y="260379"/>
                  </a:cubicBezTo>
                  <a:cubicBezTo>
                    <a:pt x="7290562" y="280280"/>
                    <a:pt x="7244242" y="271483"/>
                    <a:pt x="7205723" y="271483"/>
                  </a:cubicBezTo>
                  <a:cubicBezTo>
                    <a:pt x="7187682" y="271339"/>
                    <a:pt x="7153064" y="263768"/>
                    <a:pt x="7135999" y="270257"/>
                  </a:cubicBezTo>
                  <a:cubicBezTo>
                    <a:pt x="7118933" y="276675"/>
                    <a:pt x="7111619" y="293187"/>
                    <a:pt x="7096017" y="303787"/>
                  </a:cubicBezTo>
                  <a:cubicBezTo>
                    <a:pt x="7060423" y="327581"/>
                    <a:pt x="7031169" y="309483"/>
                    <a:pt x="6993625" y="319722"/>
                  </a:cubicBezTo>
                  <a:cubicBezTo>
                    <a:pt x="6973146" y="325418"/>
                    <a:pt x="6964369" y="346617"/>
                    <a:pt x="6942916" y="348564"/>
                  </a:cubicBezTo>
                  <a:cubicBezTo>
                    <a:pt x="6928289" y="350006"/>
                    <a:pt x="6902447" y="336018"/>
                    <a:pt x="6887331" y="330970"/>
                  </a:cubicBezTo>
                  <a:cubicBezTo>
                    <a:pt x="6873191" y="326139"/>
                    <a:pt x="6870266" y="320443"/>
                    <a:pt x="6850275" y="318640"/>
                  </a:cubicBezTo>
                  <a:cubicBezTo>
                    <a:pt x="6836135" y="317415"/>
                    <a:pt x="6813707" y="326500"/>
                    <a:pt x="6801517" y="316693"/>
                  </a:cubicBezTo>
                  <a:cubicBezTo>
                    <a:pt x="6780551" y="298883"/>
                    <a:pt x="6814681" y="255908"/>
                    <a:pt x="6787377" y="234781"/>
                  </a:cubicBezTo>
                  <a:cubicBezTo>
                    <a:pt x="6762023" y="215024"/>
                    <a:pt x="6687423" y="246246"/>
                    <a:pt x="6653779" y="251943"/>
                  </a:cubicBezTo>
                  <a:cubicBezTo>
                    <a:pt x="6610872" y="259514"/>
                    <a:pt x="6585518" y="252519"/>
                    <a:pt x="6545536" y="243146"/>
                  </a:cubicBezTo>
                  <a:cubicBezTo>
                    <a:pt x="6515306" y="236151"/>
                    <a:pt x="6489951" y="227066"/>
                    <a:pt x="6461185" y="223461"/>
                  </a:cubicBezTo>
                  <a:cubicBezTo>
                    <a:pt x="6430467" y="219711"/>
                    <a:pt x="6353429" y="214664"/>
                    <a:pt x="6327587" y="226489"/>
                  </a:cubicBezTo>
                  <a:cubicBezTo>
                    <a:pt x="6326124" y="235430"/>
                    <a:pt x="6324661" y="244083"/>
                    <a:pt x="6322223" y="252880"/>
                  </a:cubicBezTo>
                  <a:cubicBezTo>
                    <a:pt x="6282729" y="263768"/>
                    <a:pt x="6231533" y="254971"/>
                    <a:pt x="6190089" y="255548"/>
                  </a:cubicBezTo>
                  <a:cubicBezTo>
                    <a:pt x="6148644" y="256053"/>
                    <a:pt x="6136455" y="238531"/>
                    <a:pt x="6101349" y="227427"/>
                  </a:cubicBezTo>
                  <a:cubicBezTo>
                    <a:pt x="6065755" y="216106"/>
                    <a:pt x="6045277" y="213799"/>
                    <a:pt x="6016022" y="192599"/>
                  </a:cubicBezTo>
                  <a:cubicBezTo>
                    <a:pt x="5978966" y="165704"/>
                    <a:pt x="5951661" y="152869"/>
                    <a:pt x="5909241" y="135276"/>
                  </a:cubicBezTo>
                  <a:cubicBezTo>
                    <a:pt x="5861946" y="115879"/>
                    <a:pt x="5825377" y="100521"/>
                    <a:pt x="5779057" y="124532"/>
                  </a:cubicBezTo>
                  <a:cubicBezTo>
                    <a:pt x="5765404" y="131526"/>
                    <a:pt x="5766867" y="139602"/>
                    <a:pt x="5750289" y="145515"/>
                  </a:cubicBezTo>
                  <a:cubicBezTo>
                    <a:pt x="5735662" y="150850"/>
                    <a:pt x="5683491" y="147966"/>
                    <a:pt x="5668863" y="145515"/>
                  </a:cubicBezTo>
                  <a:cubicBezTo>
                    <a:pt x="5642534" y="140972"/>
                    <a:pt x="5624493" y="129868"/>
                    <a:pt x="5597189" y="128425"/>
                  </a:cubicBezTo>
                  <a:cubicBezTo>
                    <a:pt x="5580611" y="127560"/>
                    <a:pt x="5563545" y="129002"/>
                    <a:pt x="5546480" y="128786"/>
                  </a:cubicBezTo>
                  <a:cubicBezTo>
                    <a:pt x="5520150" y="128642"/>
                    <a:pt x="5512349" y="129868"/>
                    <a:pt x="5491383" y="140323"/>
                  </a:cubicBezTo>
                  <a:cubicBezTo>
                    <a:pt x="5474318" y="148543"/>
                    <a:pt x="5472367" y="162315"/>
                    <a:pt x="5448476" y="163253"/>
                  </a:cubicBezTo>
                  <a:cubicBezTo>
                    <a:pt x="5447988" y="218413"/>
                    <a:pt x="5367537" y="217548"/>
                    <a:pt x="5321704" y="224326"/>
                  </a:cubicBezTo>
                  <a:cubicBezTo>
                    <a:pt x="5275384" y="231320"/>
                    <a:pt x="5241741" y="239612"/>
                    <a:pt x="5191520" y="239757"/>
                  </a:cubicBezTo>
                  <a:cubicBezTo>
                    <a:pt x="5168604" y="239757"/>
                    <a:pt x="5145687" y="242785"/>
                    <a:pt x="5123746" y="236512"/>
                  </a:cubicBezTo>
                  <a:cubicBezTo>
                    <a:pt x="5099367" y="229734"/>
                    <a:pt x="5081814" y="211275"/>
                    <a:pt x="5055972" y="207309"/>
                  </a:cubicBezTo>
                  <a:cubicBezTo>
                    <a:pt x="5028180" y="203055"/>
                    <a:pt x="4953580" y="198728"/>
                    <a:pt x="4928225" y="208968"/>
                  </a:cubicBezTo>
                  <a:cubicBezTo>
                    <a:pt x="4908722" y="216683"/>
                    <a:pt x="4906772" y="234926"/>
                    <a:pt x="4887268" y="241055"/>
                  </a:cubicBezTo>
                  <a:cubicBezTo>
                    <a:pt x="4864840" y="248049"/>
                    <a:pt x="4838510" y="236368"/>
                    <a:pt x="4819007" y="228508"/>
                  </a:cubicBezTo>
                  <a:cubicBezTo>
                    <a:pt x="4797553" y="219711"/>
                    <a:pt x="4761472" y="193681"/>
                    <a:pt x="4736605" y="210193"/>
                  </a:cubicBezTo>
                  <a:cubicBezTo>
                    <a:pt x="4722953" y="219495"/>
                    <a:pt x="4718565" y="247328"/>
                    <a:pt x="4704913" y="260018"/>
                  </a:cubicBezTo>
                  <a:cubicBezTo>
                    <a:pt x="4675170" y="288500"/>
                    <a:pt x="4640064" y="303570"/>
                    <a:pt x="4599107" y="303210"/>
                  </a:cubicBezTo>
                  <a:cubicBezTo>
                    <a:pt x="4557175" y="302849"/>
                    <a:pt x="4485988" y="290519"/>
                    <a:pt x="4449419" y="305733"/>
                  </a:cubicBezTo>
                  <a:cubicBezTo>
                    <a:pt x="4443568" y="344598"/>
                    <a:pt x="4433329" y="371854"/>
                    <a:pt x="4388959" y="365437"/>
                  </a:cubicBezTo>
                  <a:cubicBezTo>
                    <a:pt x="4373844" y="363130"/>
                    <a:pt x="4365555" y="352530"/>
                    <a:pt x="4346540" y="350367"/>
                  </a:cubicBezTo>
                  <a:cubicBezTo>
                    <a:pt x="4321185" y="347483"/>
                    <a:pt x="4294368" y="353251"/>
                    <a:pt x="4269014" y="351232"/>
                  </a:cubicBezTo>
                  <a:cubicBezTo>
                    <a:pt x="4193439" y="345175"/>
                    <a:pt x="4161746" y="282948"/>
                    <a:pt x="4092021" y="271483"/>
                  </a:cubicBezTo>
                  <a:cubicBezTo>
                    <a:pt x="4053502" y="265210"/>
                    <a:pt x="4005232" y="248193"/>
                    <a:pt x="3964275" y="255043"/>
                  </a:cubicBezTo>
                  <a:cubicBezTo>
                    <a:pt x="3938433" y="259514"/>
                    <a:pt x="3928194" y="276531"/>
                    <a:pt x="3905278" y="284751"/>
                  </a:cubicBezTo>
                  <a:cubicBezTo>
                    <a:pt x="3886750" y="291384"/>
                    <a:pt x="3865297" y="287635"/>
                    <a:pt x="3845792" y="287491"/>
                  </a:cubicBezTo>
                  <a:cubicBezTo>
                    <a:pt x="3783870" y="286770"/>
                    <a:pt x="3681965" y="305733"/>
                    <a:pt x="3630281" y="276170"/>
                  </a:cubicBezTo>
                  <a:cubicBezTo>
                    <a:pt x="3592737" y="254827"/>
                    <a:pt x="3570796" y="174717"/>
                    <a:pt x="3515211" y="190869"/>
                  </a:cubicBezTo>
                  <a:cubicBezTo>
                    <a:pt x="3485469" y="199449"/>
                    <a:pt x="3464990" y="239757"/>
                    <a:pt x="3431835" y="252159"/>
                  </a:cubicBezTo>
                  <a:cubicBezTo>
                    <a:pt x="3400142" y="263768"/>
                    <a:pt x="3354797" y="279198"/>
                    <a:pt x="3320667" y="272060"/>
                  </a:cubicBezTo>
                  <a:cubicBezTo>
                    <a:pt x="3285560" y="264849"/>
                    <a:pt x="3261181" y="247328"/>
                    <a:pt x="3219249" y="255043"/>
                  </a:cubicBezTo>
                  <a:cubicBezTo>
                    <a:pt x="3172929" y="263407"/>
                    <a:pt x="3159764" y="315612"/>
                    <a:pt x="3109543" y="319722"/>
                  </a:cubicBezTo>
                  <a:cubicBezTo>
                    <a:pt x="3059322" y="323832"/>
                    <a:pt x="3023728" y="323688"/>
                    <a:pt x="2994473" y="283309"/>
                  </a:cubicBezTo>
                  <a:cubicBezTo>
                    <a:pt x="2966193" y="243218"/>
                    <a:pt x="2937914" y="221298"/>
                    <a:pt x="2879404" y="223317"/>
                  </a:cubicBezTo>
                  <a:cubicBezTo>
                    <a:pt x="2854537" y="224182"/>
                    <a:pt x="2836009" y="234781"/>
                    <a:pt x="2812605" y="238531"/>
                  </a:cubicBezTo>
                  <a:cubicBezTo>
                    <a:pt x="2790664" y="242136"/>
                    <a:pt x="2767747" y="236368"/>
                    <a:pt x="2745806" y="239252"/>
                  </a:cubicBezTo>
                  <a:cubicBezTo>
                    <a:pt x="2726790" y="241559"/>
                    <a:pt x="2712652" y="250500"/>
                    <a:pt x="2694122" y="254322"/>
                  </a:cubicBezTo>
                  <a:cubicBezTo>
                    <a:pt x="2660479" y="261316"/>
                    <a:pt x="2625373" y="249996"/>
                    <a:pt x="2591243" y="259153"/>
                  </a:cubicBezTo>
                  <a:cubicBezTo>
                    <a:pt x="2553699" y="269176"/>
                    <a:pt x="2552236" y="294629"/>
                    <a:pt x="2526883" y="318496"/>
                  </a:cubicBezTo>
                  <a:cubicBezTo>
                    <a:pt x="2471785" y="370629"/>
                    <a:pt x="2382070" y="381228"/>
                    <a:pt x="2305519" y="365221"/>
                  </a:cubicBezTo>
                  <a:cubicBezTo>
                    <a:pt x="2260174" y="355775"/>
                    <a:pt x="2238234" y="311862"/>
                    <a:pt x="2195813" y="301984"/>
                  </a:cubicBezTo>
                  <a:cubicBezTo>
                    <a:pt x="2146080" y="290519"/>
                    <a:pt x="2076355" y="303065"/>
                    <a:pt x="2025159" y="303065"/>
                  </a:cubicBezTo>
                  <a:cubicBezTo>
                    <a:pt x="1983227" y="303065"/>
                    <a:pt x="1921792" y="314674"/>
                    <a:pt x="1881322" y="303787"/>
                  </a:cubicBezTo>
                  <a:cubicBezTo>
                    <a:pt x="1858894" y="297658"/>
                    <a:pt x="1860844" y="286193"/>
                    <a:pt x="1841341" y="274367"/>
                  </a:cubicBezTo>
                  <a:cubicBezTo>
                    <a:pt x="1825251" y="264345"/>
                    <a:pt x="1800872" y="266292"/>
                    <a:pt x="1782831" y="255548"/>
                  </a:cubicBezTo>
                  <a:cubicBezTo>
                    <a:pt x="1757964" y="240838"/>
                    <a:pt x="1728709" y="218269"/>
                    <a:pt x="1701405" y="211491"/>
                  </a:cubicBezTo>
                  <a:cubicBezTo>
                    <a:pt x="1682877" y="206804"/>
                    <a:pt x="1662398" y="213077"/>
                    <a:pt x="1645333" y="208607"/>
                  </a:cubicBezTo>
                  <a:cubicBezTo>
                    <a:pt x="1620466" y="202334"/>
                    <a:pt x="1625342" y="190292"/>
                    <a:pt x="1604376" y="178827"/>
                  </a:cubicBezTo>
                  <a:cubicBezTo>
                    <a:pt x="1580484" y="165776"/>
                    <a:pt x="1520512" y="175943"/>
                    <a:pt x="1492232" y="176304"/>
                  </a:cubicBezTo>
                  <a:cubicBezTo>
                    <a:pt x="1444936" y="176880"/>
                    <a:pt x="1386426" y="147101"/>
                    <a:pt x="1341081" y="161089"/>
                  </a:cubicBezTo>
                  <a:cubicBezTo>
                    <a:pt x="1312802" y="169670"/>
                    <a:pt x="1274770" y="193537"/>
                    <a:pt x="1247953" y="207886"/>
                  </a:cubicBezTo>
                  <a:cubicBezTo>
                    <a:pt x="1215773" y="224903"/>
                    <a:pt x="1183104" y="243001"/>
                    <a:pt x="1146048" y="251798"/>
                  </a:cubicBezTo>
                  <a:cubicBezTo>
                    <a:pt x="1102654" y="262037"/>
                    <a:pt x="1068523" y="252303"/>
                    <a:pt x="1027566" y="243001"/>
                  </a:cubicBezTo>
                  <a:cubicBezTo>
                    <a:pt x="1010500" y="239036"/>
                    <a:pt x="993922" y="239973"/>
                    <a:pt x="976857" y="236007"/>
                  </a:cubicBezTo>
                  <a:cubicBezTo>
                    <a:pt x="967593" y="233844"/>
                    <a:pt x="961254" y="226850"/>
                    <a:pt x="951503" y="224903"/>
                  </a:cubicBezTo>
                  <a:cubicBezTo>
                    <a:pt x="939801" y="222596"/>
                    <a:pt x="916885" y="228292"/>
                    <a:pt x="908108" y="224687"/>
                  </a:cubicBezTo>
                  <a:cubicBezTo>
                    <a:pt x="859350" y="205362"/>
                    <a:pt x="928586" y="166858"/>
                    <a:pt x="900307" y="145154"/>
                  </a:cubicBezTo>
                  <a:cubicBezTo>
                    <a:pt x="890555" y="137799"/>
                    <a:pt x="853986" y="144072"/>
                    <a:pt x="841309" y="144217"/>
                  </a:cubicBezTo>
                  <a:cubicBezTo>
                    <a:pt x="814980" y="144577"/>
                    <a:pt x="796452" y="133112"/>
                    <a:pt x="774023" y="131165"/>
                  </a:cubicBezTo>
                  <a:cubicBezTo>
                    <a:pt x="745256" y="128642"/>
                    <a:pt x="736967" y="142053"/>
                    <a:pt x="723314" y="159287"/>
                  </a:cubicBezTo>
                  <a:cubicBezTo>
                    <a:pt x="704786" y="183298"/>
                    <a:pt x="704786" y="198007"/>
                    <a:pt x="665292" y="206804"/>
                  </a:cubicBezTo>
                  <a:lnTo>
                    <a:pt x="618695" y="216785"/>
                  </a:lnTo>
                  <a:lnTo>
                    <a:pt x="641615" y="108172"/>
                  </a:lnTo>
                  <a:lnTo>
                    <a:pt x="669680" y="101746"/>
                  </a:lnTo>
                  <a:cubicBezTo>
                    <a:pt x="709174" y="92228"/>
                    <a:pt x="709174" y="76654"/>
                    <a:pt x="728190" y="50695"/>
                  </a:cubicBezTo>
                  <a:cubicBezTo>
                    <a:pt x="741355" y="32381"/>
                    <a:pt x="749644" y="17887"/>
                    <a:pt x="778899" y="20555"/>
                  </a:cubicBezTo>
                  <a:cubicBezTo>
                    <a:pt x="801327" y="22718"/>
                    <a:pt x="819856" y="35049"/>
                    <a:pt x="846673" y="34544"/>
                  </a:cubicBezTo>
                  <a:cubicBezTo>
                    <a:pt x="858862" y="34328"/>
                    <a:pt x="895919" y="27550"/>
                    <a:pt x="905670" y="35409"/>
                  </a:cubicBezTo>
                  <a:cubicBezTo>
                    <a:pt x="933950" y="58699"/>
                    <a:pt x="864713" y="99944"/>
                    <a:pt x="913472" y="120926"/>
                  </a:cubicBezTo>
                  <a:cubicBezTo>
                    <a:pt x="922736" y="124892"/>
                    <a:pt x="945652" y="118619"/>
                    <a:pt x="957354" y="121071"/>
                  </a:cubicBezTo>
                  <a:cubicBezTo>
                    <a:pt x="967106" y="123090"/>
                    <a:pt x="973444" y="130589"/>
                    <a:pt x="982708" y="132968"/>
                  </a:cubicBezTo>
                  <a:cubicBezTo>
                    <a:pt x="1000261" y="137222"/>
                    <a:pt x="1016351" y="136141"/>
                    <a:pt x="1033904" y="140467"/>
                  </a:cubicBezTo>
                  <a:cubicBezTo>
                    <a:pt x="1074861" y="150490"/>
                    <a:pt x="1108992" y="160873"/>
                    <a:pt x="1152875" y="149985"/>
                  </a:cubicBezTo>
                  <a:cubicBezTo>
                    <a:pt x="1189931" y="140611"/>
                    <a:pt x="1223086" y="121143"/>
                    <a:pt x="1254779" y="102828"/>
                  </a:cubicBezTo>
                  <a:cubicBezTo>
                    <a:pt x="1281596" y="87397"/>
                    <a:pt x="1320115" y="61800"/>
                    <a:pt x="1348395" y="52642"/>
                  </a:cubicBezTo>
                  <a:cubicBezTo>
                    <a:pt x="1394228" y="37788"/>
                    <a:pt x="1452738" y="69515"/>
                    <a:pt x="1500033" y="68938"/>
                  </a:cubicBezTo>
                  <a:cubicBezTo>
                    <a:pt x="1528801" y="68578"/>
                    <a:pt x="1588773" y="57473"/>
                    <a:pt x="1612665" y="71606"/>
                  </a:cubicBezTo>
                  <a:cubicBezTo>
                    <a:pt x="1634118" y="83792"/>
                    <a:pt x="1629243" y="96699"/>
                    <a:pt x="1654109" y="103549"/>
                  </a:cubicBezTo>
                  <a:cubicBezTo>
                    <a:pt x="1671662" y="108380"/>
                    <a:pt x="1692141" y="101746"/>
                    <a:pt x="1710181" y="106577"/>
                  </a:cubicBezTo>
                  <a:cubicBezTo>
                    <a:pt x="1737974" y="113788"/>
                    <a:pt x="1767228" y="138160"/>
                    <a:pt x="1792095" y="153879"/>
                  </a:cubicBezTo>
                  <a:cubicBezTo>
                    <a:pt x="1810136" y="165416"/>
                    <a:pt x="1835002" y="163397"/>
                    <a:pt x="1851093" y="173996"/>
                  </a:cubicBezTo>
                  <a:cubicBezTo>
                    <a:pt x="1870597" y="186687"/>
                    <a:pt x="1868645" y="198873"/>
                    <a:pt x="1891562" y="205506"/>
                  </a:cubicBezTo>
                  <a:cubicBezTo>
                    <a:pt x="1931545" y="217332"/>
                    <a:pt x="1993955" y="204785"/>
                    <a:pt x="2035887" y="204785"/>
                  </a:cubicBezTo>
                  <a:cubicBezTo>
                    <a:pt x="2087083" y="204785"/>
                    <a:pt x="2157294" y="191374"/>
                    <a:pt x="2207515" y="203560"/>
                  </a:cubicBezTo>
                  <a:cubicBezTo>
                    <a:pt x="2249935" y="214159"/>
                    <a:pt x="2272364" y="261316"/>
                    <a:pt x="2317709" y="271483"/>
                  </a:cubicBezTo>
                  <a:cubicBezTo>
                    <a:pt x="2394259" y="288716"/>
                    <a:pt x="2484950" y="277252"/>
                    <a:pt x="2540534" y="221298"/>
                  </a:cubicBezTo>
                  <a:cubicBezTo>
                    <a:pt x="2565888" y="195700"/>
                    <a:pt x="2567351" y="168588"/>
                    <a:pt x="2604895" y="157700"/>
                  </a:cubicBezTo>
                  <a:cubicBezTo>
                    <a:pt x="2639027" y="147822"/>
                    <a:pt x="2674619" y="160008"/>
                    <a:pt x="2708263" y="152509"/>
                  </a:cubicBezTo>
                  <a:cubicBezTo>
                    <a:pt x="2726790" y="148543"/>
                    <a:pt x="2740930" y="139025"/>
                    <a:pt x="2759947" y="136357"/>
                  </a:cubicBezTo>
                  <a:cubicBezTo>
                    <a:pt x="2782376" y="133329"/>
                    <a:pt x="2805292" y="139241"/>
                    <a:pt x="2827232" y="135420"/>
                  </a:cubicBezTo>
                  <a:cubicBezTo>
                    <a:pt x="2851124" y="131310"/>
                    <a:pt x="2869652" y="120061"/>
                    <a:pt x="2894520" y="119124"/>
                  </a:cubicBezTo>
                  <a:cubicBezTo>
                    <a:pt x="2953029" y="116961"/>
                    <a:pt x="2981309" y="140611"/>
                    <a:pt x="3010076" y="183658"/>
                  </a:cubicBezTo>
                  <a:cubicBezTo>
                    <a:pt x="3039331" y="227066"/>
                    <a:pt x="3075414" y="227066"/>
                    <a:pt x="3125633" y="222740"/>
                  </a:cubicBezTo>
                  <a:cubicBezTo>
                    <a:pt x="3176341" y="218269"/>
                    <a:pt x="3189019" y="162315"/>
                    <a:pt x="3235827" y="153158"/>
                  </a:cubicBezTo>
                  <a:cubicBezTo>
                    <a:pt x="3277759" y="144938"/>
                    <a:pt x="3302625" y="163613"/>
                    <a:pt x="3337731" y="171473"/>
                  </a:cubicBezTo>
                  <a:cubicBezTo>
                    <a:pt x="3371862" y="179188"/>
                    <a:pt x="3417695" y="162676"/>
                    <a:pt x="3448900" y="150129"/>
                  </a:cubicBezTo>
                  <a:cubicBezTo>
                    <a:pt x="3482543" y="136862"/>
                    <a:pt x="3503023" y="93526"/>
                    <a:pt x="3532764" y="84369"/>
                  </a:cubicBezTo>
                  <a:cubicBezTo>
                    <a:pt x="3589325" y="67135"/>
                    <a:pt x="3611266" y="153013"/>
                    <a:pt x="3648809" y="175943"/>
                  </a:cubicBezTo>
                  <a:cubicBezTo>
                    <a:pt x="3700493" y="207670"/>
                    <a:pt x="3802885" y="187264"/>
                    <a:pt x="3865297" y="187985"/>
                  </a:cubicBezTo>
                  <a:cubicBezTo>
                    <a:pt x="3884799" y="188129"/>
                    <a:pt x="3906740" y="192239"/>
                    <a:pt x="3924781" y="185100"/>
                  </a:cubicBezTo>
                  <a:cubicBezTo>
                    <a:pt x="3948186" y="176159"/>
                    <a:pt x="3957936" y="158061"/>
                    <a:pt x="3984266" y="153158"/>
                  </a:cubicBezTo>
                  <a:cubicBezTo>
                    <a:pt x="4025223" y="145875"/>
                    <a:pt x="4073981" y="164118"/>
                    <a:pt x="4112988" y="170968"/>
                  </a:cubicBezTo>
                  <a:cubicBezTo>
                    <a:pt x="4182712" y="183298"/>
                    <a:pt x="4214892" y="249996"/>
                    <a:pt x="4290468" y="256629"/>
                  </a:cubicBezTo>
                  <a:cubicBezTo>
                    <a:pt x="4316309" y="258793"/>
                    <a:pt x="4343126" y="252519"/>
                    <a:pt x="4368481" y="255548"/>
                  </a:cubicBezTo>
                  <a:cubicBezTo>
                    <a:pt x="4387984" y="257855"/>
                    <a:pt x="4396273" y="269320"/>
                    <a:pt x="4411388" y="271699"/>
                  </a:cubicBezTo>
                  <a:cubicBezTo>
                    <a:pt x="4455758" y="278477"/>
                    <a:pt x="4465997" y="249419"/>
                    <a:pt x="4471848" y="207525"/>
                  </a:cubicBezTo>
                  <a:cubicBezTo>
                    <a:pt x="4508904" y="191013"/>
                    <a:pt x="4580092" y="204281"/>
                    <a:pt x="4622024" y="204785"/>
                  </a:cubicBezTo>
                  <a:cubicBezTo>
                    <a:pt x="4662981" y="205146"/>
                    <a:pt x="4698574" y="189066"/>
                    <a:pt x="4728804" y="158421"/>
                  </a:cubicBezTo>
                  <a:cubicBezTo>
                    <a:pt x="4741969" y="144793"/>
                    <a:pt x="4746845" y="114870"/>
                    <a:pt x="4760497" y="104991"/>
                  </a:cubicBezTo>
                  <a:cubicBezTo>
                    <a:pt x="4785364" y="87253"/>
                    <a:pt x="4821932" y="115158"/>
                    <a:pt x="4843874" y="124532"/>
                  </a:cubicBezTo>
                  <a:cubicBezTo>
                    <a:pt x="4863377" y="132968"/>
                    <a:pt x="4889706" y="145659"/>
                    <a:pt x="4912135" y="138160"/>
                  </a:cubicBezTo>
                  <a:cubicBezTo>
                    <a:pt x="4931638" y="131670"/>
                    <a:pt x="4933589" y="111985"/>
                    <a:pt x="4953092" y="103693"/>
                  </a:cubicBezTo>
                  <a:cubicBezTo>
                    <a:pt x="4978446" y="92805"/>
                    <a:pt x="5053534" y="97420"/>
                    <a:pt x="5081326" y="102107"/>
                  </a:cubicBezTo>
                  <a:cubicBezTo>
                    <a:pt x="5107656" y="106433"/>
                    <a:pt x="5125209" y="126118"/>
                    <a:pt x="5149588" y="133473"/>
                  </a:cubicBezTo>
                  <a:cubicBezTo>
                    <a:pt x="5171529" y="140106"/>
                    <a:pt x="5194445" y="137078"/>
                    <a:pt x="5217362" y="136862"/>
                  </a:cubicBezTo>
                  <a:cubicBezTo>
                    <a:pt x="5268070" y="136718"/>
                    <a:pt x="5302201" y="127704"/>
                    <a:pt x="5348521" y="120422"/>
                  </a:cubicBezTo>
                  <a:cubicBezTo>
                    <a:pt x="5394842" y="113067"/>
                    <a:pt x="5475293" y="114149"/>
                    <a:pt x="5475780" y="54806"/>
                  </a:cubicBezTo>
                  <a:cubicBezTo>
                    <a:pt x="5499672" y="53724"/>
                    <a:pt x="5501622" y="39159"/>
                    <a:pt x="5518688" y="30217"/>
                  </a:cubicBezTo>
                  <a:cubicBezTo>
                    <a:pt x="5540141" y="18969"/>
                    <a:pt x="5547943" y="17527"/>
                    <a:pt x="5574760" y="17887"/>
                  </a:cubicBezTo>
                  <a:cubicBezTo>
                    <a:pt x="5591338" y="18032"/>
                    <a:pt x="5608890" y="16445"/>
                    <a:pt x="5625468" y="17311"/>
                  </a:cubicBezTo>
                  <a:cubicBezTo>
                    <a:pt x="5652773" y="18753"/>
                    <a:pt x="5670813" y="30794"/>
                    <a:pt x="5697143" y="35625"/>
                  </a:cubicBezTo>
                  <a:cubicBezTo>
                    <a:pt x="5711770" y="38293"/>
                    <a:pt x="5764429" y="41538"/>
                    <a:pt x="5779057" y="35625"/>
                  </a:cubicBezTo>
                  <a:cubicBezTo>
                    <a:pt x="5795635" y="29352"/>
                    <a:pt x="5794172" y="20699"/>
                    <a:pt x="5807824" y="13200"/>
                  </a:cubicBezTo>
                  <a:cubicBezTo>
                    <a:pt x="5819526" y="6747"/>
                    <a:pt x="5830619" y="2939"/>
                    <a:pt x="5841406" y="1181"/>
                  </a:cubicBezTo>
                  <a:close/>
                </a:path>
              </a:pathLst>
            </a:custGeom>
            <a:solidFill>
              <a:schemeClr val="bg1"/>
            </a:solidFill>
            <a:ln w="12700">
              <a:miter lim="400000"/>
            </a:ln>
          </p:spPr>
          <p:txBody>
            <a:bodyPr wrap="square" lIns="24437" tIns="24437" rIns="24437" bIns="24437" anchor="ctr">
              <a:noAutofit/>
            </a:bodyPr>
            <a:lstStyle/>
            <a:p>
              <a:pPr fontAlgn="auto">
                <a:defRPr sz="3000">
                  <a:solidFill>
                    <a:srgbClr val="FFFFFF"/>
                  </a:solidFill>
                </a:defRPr>
              </a:pPr>
              <a:endParaRPr sz="1925" strike="noStrike" noProof="1"/>
            </a:p>
          </p:txBody>
        </p:sp>
      </p:grpSp>
      <p:sp>
        <p:nvSpPr>
          <p:cNvPr id="16" name="Triangle"/>
          <p:cNvSpPr/>
          <p:nvPr/>
        </p:nvSpPr>
        <p:spPr>
          <a:xfrm flipH="1">
            <a:off x="7783513" y="3638550"/>
            <a:ext cx="3175" cy="1047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BEBEB"/>
          </a:solidFill>
          <a:ln w="12700">
            <a:miter lim="400000"/>
          </a:ln>
        </p:spPr>
        <p:txBody>
          <a:bodyPr lIns="24437" tIns="24437" rIns="24437" bIns="24437" anchor="ctr"/>
          <a:lstStyle/>
          <a:p>
            <a:pPr fontAlgn="auto">
              <a:defRPr sz="3000">
                <a:solidFill>
                  <a:srgbClr val="FFFFFF"/>
                </a:solidFill>
              </a:defRPr>
            </a:pPr>
            <a:endParaRPr sz="1925" strike="noStrike" noProof="1"/>
          </a:p>
        </p:txBody>
      </p:sp>
      <p:sp>
        <p:nvSpPr>
          <p:cNvPr id="17" name="Shape"/>
          <p:cNvSpPr/>
          <p:nvPr/>
        </p:nvSpPr>
        <p:spPr>
          <a:xfrm flipH="1">
            <a:off x="8043863" y="3649663"/>
            <a:ext cx="747713" cy="746125"/>
          </a:xfrm>
          <a:custGeom>
            <a:avLst/>
            <a:gdLst/>
            <a:ahLst/>
            <a:cxnLst>
              <a:cxn ang="0">
                <a:pos x="wd2" y="hd2"/>
              </a:cxn>
              <a:cxn ang="5400000">
                <a:pos x="wd2" y="hd2"/>
              </a:cxn>
              <a:cxn ang="10800000">
                <a:pos x="wd2" y="hd2"/>
              </a:cxn>
              <a:cxn ang="16200000">
                <a:pos x="wd2" y="hd2"/>
              </a:cxn>
            </a:cxnLst>
            <a:rect l="0" t="0" r="r" b="b"/>
            <a:pathLst>
              <a:path w="21022" h="21559" extrusionOk="0">
                <a:moveTo>
                  <a:pt x="20517" y="1352"/>
                </a:moveTo>
                <a:cubicBezTo>
                  <a:pt x="20391" y="2353"/>
                  <a:pt x="19689" y="2256"/>
                  <a:pt x="19375" y="3030"/>
                </a:cubicBezTo>
                <a:cubicBezTo>
                  <a:pt x="19106" y="3688"/>
                  <a:pt x="19354" y="4245"/>
                  <a:pt x="19395" y="4888"/>
                </a:cubicBezTo>
                <a:cubicBezTo>
                  <a:pt x="19470" y="6097"/>
                  <a:pt x="19447" y="7428"/>
                  <a:pt x="19491" y="8661"/>
                </a:cubicBezTo>
                <a:cubicBezTo>
                  <a:pt x="19528" y="9701"/>
                  <a:pt x="19453" y="10742"/>
                  <a:pt x="19296" y="11753"/>
                </a:cubicBezTo>
                <a:cubicBezTo>
                  <a:pt x="18976" y="13852"/>
                  <a:pt x="19801" y="13020"/>
                  <a:pt x="20739" y="13393"/>
                </a:cubicBezTo>
                <a:cubicBezTo>
                  <a:pt x="20787" y="13296"/>
                  <a:pt x="20834" y="13199"/>
                  <a:pt x="20882" y="13097"/>
                </a:cubicBezTo>
                <a:cubicBezTo>
                  <a:pt x="20920" y="13025"/>
                  <a:pt x="20995" y="13891"/>
                  <a:pt x="21022" y="13804"/>
                </a:cubicBezTo>
                <a:cubicBezTo>
                  <a:pt x="20954" y="14254"/>
                  <a:pt x="20555" y="14515"/>
                  <a:pt x="20381" y="14883"/>
                </a:cubicBezTo>
                <a:cubicBezTo>
                  <a:pt x="20043" y="15594"/>
                  <a:pt x="20241" y="16092"/>
                  <a:pt x="19637" y="16474"/>
                </a:cubicBezTo>
                <a:cubicBezTo>
                  <a:pt x="19368" y="16643"/>
                  <a:pt x="18867" y="16426"/>
                  <a:pt x="18679" y="16585"/>
                </a:cubicBezTo>
                <a:cubicBezTo>
                  <a:pt x="18232" y="16963"/>
                  <a:pt x="18454" y="17867"/>
                  <a:pt x="18406" y="18303"/>
                </a:cubicBezTo>
                <a:cubicBezTo>
                  <a:pt x="18348" y="18816"/>
                  <a:pt x="18243" y="19667"/>
                  <a:pt x="18007" y="20083"/>
                </a:cubicBezTo>
                <a:cubicBezTo>
                  <a:pt x="17694" y="20639"/>
                  <a:pt x="17629" y="20485"/>
                  <a:pt x="17111" y="20596"/>
                </a:cubicBezTo>
                <a:cubicBezTo>
                  <a:pt x="16790" y="20664"/>
                  <a:pt x="16599" y="20809"/>
                  <a:pt x="16241" y="20823"/>
                </a:cubicBezTo>
                <a:cubicBezTo>
                  <a:pt x="15893" y="20833"/>
                  <a:pt x="15419" y="20659"/>
                  <a:pt x="15078" y="20857"/>
                </a:cubicBezTo>
                <a:cubicBezTo>
                  <a:pt x="14723" y="21065"/>
                  <a:pt x="14751" y="21534"/>
                  <a:pt x="14355" y="21558"/>
                </a:cubicBezTo>
                <a:cubicBezTo>
                  <a:pt x="14157" y="21573"/>
                  <a:pt x="13847" y="21210"/>
                  <a:pt x="13625" y="21157"/>
                </a:cubicBezTo>
                <a:cubicBezTo>
                  <a:pt x="13400" y="21104"/>
                  <a:pt x="13192" y="21205"/>
                  <a:pt x="12967" y="21172"/>
                </a:cubicBezTo>
                <a:cubicBezTo>
                  <a:pt x="12183" y="21055"/>
                  <a:pt x="11538" y="21239"/>
                  <a:pt x="10754" y="21268"/>
                </a:cubicBezTo>
                <a:cubicBezTo>
                  <a:pt x="8759" y="21346"/>
                  <a:pt x="6860" y="21084"/>
                  <a:pt x="4974" y="20044"/>
                </a:cubicBezTo>
                <a:cubicBezTo>
                  <a:pt x="4176" y="19604"/>
                  <a:pt x="3344" y="19217"/>
                  <a:pt x="2563" y="18719"/>
                </a:cubicBezTo>
                <a:cubicBezTo>
                  <a:pt x="2092" y="18419"/>
                  <a:pt x="2007" y="18298"/>
                  <a:pt x="1686" y="17771"/>
                </a:cubicBezTo>
                <a:cubicBezTo>
                  <a:pt x="1356" y="17224"/>
                  <a:pt x="1069" y="17147"/>
                  <a:pt x="684" y="16677"/>
                </a:cubicBezTo>
                <a:cubicBezTo>
                  <a:pt x="-578" y="15139"/>
                  <a:pt x="138" y="11438"/>
                  <a:pt x="970" y="9789"/>
                </a:cubicBezTo>
                <a:cubicBezTo>
                  <a:pt x="1414" y="8913"/>
                  <a:pt x="2113" y="8091"/>
                  <a:pt x="2566" y="7162"/>
                </a:cubicBezTo>
                <a:cubicBezTo>
                  <a:pt x="3105" y="6068"/>
                  <a:pt x="3692" y="4907"/>
                  <a:pt x="4316" y="3964"/>
                </a:cubicBezTo>
                <a:cubicBezTo>
                  <a:pt x="4599" y="3538"/>
                  <a:pt x="5079" y="3156"/>
                  <a:pt x="5438" y="2861"/>
                </a:cubicBezTo>
                <a:cubicBezTo>
                  <a:pt x="5813" y="2551"/>
                  <a:pt x="6259" y="2029"/>
                  <a:pt x="6675" y="1879"/>
                </a:cubicBezTo>
                <a:cubicBezTo>
                  <a:pt x="7187" y="1690"/>
                  <a:pt x="7432" y="1927"/>
                  <a:pt x="7941" y="1632"/>
                </a:cubicBezTo>
                <a:cubicBezTo>
                  <a:pt x="8442" y="1342"/>
                  <a:pt x="8837" y="1081"/>
                  <a:pt x="9380" y="974"/>
                </a:cubicBezTo>
                <a:cubicBezTo>
                  <a:pt x="10338" y="786"/>
                  <a:pt x="11272" y="394"/>
                  <a:pt x="12152" y="365"/>
                </a:cubicBezTo>
                <a:cubicBezTo>
                  <a:pt x="13076" y="336"/>
                  <a:pt x="13960" y="229"/>
                  <a:pt x="14867" y="133"/>
                </a:cubicBezTo>
                <a:cubicBezTo>
                  <a:pt x="15330" y="84"/>
                  <a:pt x="15613" y="181"/>
                  <a:pt x="16070" y="229"/>
                </a:cubicBezTo>
                <a:cubicBezTo>
                  <a:pt x="16411" y="263"/>
                  <a:pt x="16828" y="-27"/>
                  <a:pt x="17172" y="2"/>
                </a:cubicBezTo>
                <a:cubicBezTo>
                  <a:pt x="17595" y="41"/>
                  <a:pt x="17987" y="99"/>
                  <a:pt x="18393" y="157"/>
                </a:cubicBezTo>
                <a:cubicBezTo>
                  <a:pt x="18577" y="181"/>
                  <a:pt x="18765" y="384"/>
                  <a:pt x="18949" y="437"/>
                </a:cubicBezTo>
                <a:cubicBezTo>
                  <a:pt x="19283" y="549"/>
                  <a:pt x="20129" y="931"/>
                  <a:pt x="20517" y="1352"/>
                </a:cubicBezTo>
                <a:close/>
              </a:path>
            </a:pathLst>
          </a:custGeom>
          <a:gradFill flip="none" rotWithShape="1">
            <a:gsLst>
              <a:gs pos="71000">
                <a:schemeClr val="bg1">
                  <a:lumMod val="85000"/>
                </a:schemeClr>
              </a:gs>
              <a:gs pos="38000">
                <a:schemeClr val="tx1">
                  <a:lumMod val="65000"/>
                  <a:lumOff val="35000"/>
                </a:schemeClr>
              </a:gs>
            </a:gsLst>
            <a:lin ang="6000000" scaled="0"/>
            <a:tileRect/>
          </a:gradFill>
          <a:ln w="12700">
            <a:miter lim="400000"/>
          </a:ln>
        </p:spPr>
        <p:txBody>
          <a:bodyPr lIns="24437" tIns="24437" rIns="24437" bIns="24437" anchor="ctr"/>
          <a:lstStyle/>
          <a:p>
            <a:pPr fontAlgn="auto">
              <a:defRPr sz="3000">
                <a:solidFill>
                  <a:srgbClr val="FFFFFF"/>
                </a:solidFill>
              </a:defRPr>
            </a:pPr>
            <a:endParaRPr sz="1925" strike="noStrike" noProof="1"/>
          </a:p>
        </p:txBody>
      </p:sp>
      <p:sp>
        <p:nvSpPr>
          <p:cNvPr id="18" name="Freeform: Shape 81"/>
          <p:cNvSpPr/>
          <p:nvPr/>
        </p:nvSpPr>
        <p:spPr>
          <a:xfrm flipH="1">
            <a:off x="7346950" y="709613"/>
            <a:ext cx="1435100" cy="3348038"/>
          </a:xfrm>
          <a:custGeom>
            <a:avLst/>
            <a:gdLst>
              <a:gd name="connsiteX0" fmla="*/ 927916 w 1984083"/>
              <a:gd name="connsiteY0" fmla="*/ 363 h 3355997"/>
              <a:gd name="connsiteX1" fmla="*/ 1010724 w 1984083"/>
              <a:gd name="connsiteY1" fmla="*/ 31148 h 3355997"/>
              <a:gd name="connsiteX2" fmla="*/ 1188554 w 1984083"/>
              <a:gd name="connsiteY2" fmla="*/ 90076 h 3355997"/>
              <a:gd name="connsiteX3" fmla="*/ 1220567 w 1984083"/>
              <a:gd name="connsiteY3" fmla="*/ 164553 h 3355997"/>
              <a:gd name="connsiteX4" fmla="*/ 1225748 w 1984083"/>
              <a:gd name="connsiteY4" fmla="*/ 197204 h 3355997"/>
              <a:gd name="connsiteX5" fmla="*/ 1262665 w 1984083"/>
              <a:gd name="connsiteY5" fmla="*/ 186942 h 3355997"/>
              <a:gd name="connsiteX6" fmla="*/ 1339460 w 1984083"/>
              <a:gd name="connsiteY6" fmla="*/ 176680 h 3355997"/>
              <a:gd name="connsiteX7" fmla="*/ 1382298 w 1984083"/>
              <a:gd name="connsiteY7" fmla="*/ 129725 h 3355997"/>
              <a:gd name="connsiteX8" fmla="*/ 1482778 w 1984083"/>
              <a:gd name="connsiteY8" fmla="*/ 159111 h 3355997"/>
              <a:gd name="connsiteX9" fmla="*/ 1545324 w 1984083"/>
              <a:gd name="connsiteY9" fmla="*/ 126148 h 3355997"/>
              <a:gd name="connsiteX10" fmla="*/ 1618787 w 1984083"/>
              <a:gd name="connsiteY10" fmla="*/ 95052 h 3355997"/>
              <a:gd name="connsiteX11" fmla="*/ 1683831 w 1984083"/>
              <a:gd name="connsiteY11" fmla="*/ 68153 h 3355997"/>
              <a:gd name="connsiteX12" fmla="*/ 1744897 w 1984083"/>
              <a:gd name="connsiteY12" fmla="*/ 59602 h 3355997"/>
              <a:gd name="connsiteX13" fmla="*/ 1807442 w 1984083"/>
              <a:gd name="connsiteY13" fmla="*/ 84168 h 3355997"/>
              <a:gd name="connsiteX14" fmla="*/ 1942526 w 1984083"/>
              <a:gd name="connsiteY14" fmla="*/ 123350 h 3355997"/>
              <a:gd name="connsiteX15" fmla="*/ 1942619 w 1984083"/>
              <a:gd name="connsiteY15" fmla="*/ 168129 h 3355997"/>
              <a:gd name="connsiteX16" fmla="*/ 1976667 w 1984083"/>
              <a:gd name="connsiteY16" fmla="*/ 222703 h 3355997"/>
              <a:gd name="connsiteX17" fmla="*/ 1952889 w 1984083"/>
              <a:gd name="connsiteY17" fmla="*/ 348800 h 3355997"/>
              <a:gd name="connsiteX18" fmla="*/ 1378782 w 1984083"/>
              <a:gd name="connsiteY18" fmla="*/ 3106602 h 3355997"/>
              <a:gd name="connsiteX19" fmla="*/ 1312443 w 1984083"/>
              <a:gd name="connsiteY19" fmla="*/ 3158534 h 3355997"/>
              <a:gd name="connsiteX20" fmla="*/ 1198639 w 1984083"/>
              <a:gd name="connsiteY20" fmla="*/ 3116864 h 3355997"/>
              <a:gd name="connsiteX21" fmla="*/ 1135168 w 1984083"/>
              <a:gd name="connsiteY21" fmla="*/ 3156046 h 3355997"/>
              <a:gd name="connsiteX22" fmla="*/ 1078636 w 1984083"/>
              <a:gd name="connsiteY22" fmla="*/ 3200203 h 3355997"/>
              <a:gd name="connsiteX23" fmla="*/ 988426 w 1984083"/>
              <a:gd name="connsiteY23" fmla="*/ 3193984 h 3355997"/>
              <a:gd name="connsiteX24" fmla="*/ 897013 w 1984083"/>
              <a:gd name="connsiteY24" fmla="*/ 3257110 h 3355997"/>
              <a:gd name="connsiteX25" fmla="*/ 788483 w 1984083"/>
              <a:gd name="connsiteY25" fmla="*/ 3232855 h 3355997"/>
              <a:gd name="connsiteX26" fmla="*/ 687818 w 1984083"/>
              <a:gd name="connsiteY26" fmla="*/ 3241406 h 3355997"/>
              <a:gd name="connsiteX27" fmla="*/ 519796 w 1984083"/>
              <a:gd name="connsiteY27" fmla="*/ 3306087 h 3355997"/>
              <a:gd name="connsiteX28" fmla="*/ 437635 w 1984083"/>
              <a:gd name="connsiteY28" fmla="*/ 3301578 h 3355997"/>
              <a:gd name="connsiteX29" fmla="*/ 332899 w 1984083"/>
              <a:gd name="connsiteY29" fmla="*/ 3260375 h 3355997"/>
              <a:gd name="connsiteX30" fmla="*/ 226312 w 1984083"/>
              <a:gd name="connsiteY30" fmla="*/ 3251668 h 3355997"/>
              <a:gd name="connsiteX31" fmla="*/ 139248 w 1984083"/>
              <a:gd name="connsiteY31" fmla="*/ 3265972 h 3355997"/>
              <a:gd name="connsiteX32" fmla="*/ 0 w 1984083"/>
              <a:gd name="connsiteY32" fmla="*/ 3355997 h 3355997"/>
              <a:gd name="connsiteX33" fmla="*/ 554029 w 1984083"/>
              <a:gd name="connsiteY33" fmla="*/ 158955 h 3355997"/>
              <a:gd name="connsiteX34" fmla="*/ 574585 w 1984083"/>
              <a:gd name="connsiteY34" fmla="*/ 72669 h 3355997"/>
              <a:gd name="connsiteX35" fmla="*/ 582736 w 1984083"/>
              <a:gd name="connsiteY35" fmla="*/ 46751 h 3355997"/>
              <a:gd name="connsiteX36" fmla="*/ 771689 w 1984083"/>
              <a:gd name="connsiteY36" fmla="*/ 46751 h 3355997"/>
              <a:gd name="connsiteX37" fmla="*/ 771689 w 1984083"/>
              <a:gd name="connsiteY37" fmla="*/ 30964 h 3355997"/>
              <a:gd name="connsiteX38" fmla="*/ 814482 w 1984083"/>
              <a:gd name="connsiteY38" fmla="*/ 22752 h 3355997"/>
              <a:gd name="connsiteX39" fmla="*/ 855748 w 1984083"/>
              <a:gd name="connsiteY39" fmla="*/ 17621 h 3355997"/>
              <a:gd name="connsiteX40" fmla="*/ 927916 w 1984083"/>
              <a:gd name="connsiteY40" fmla="*/ 363 h 3355997"/>
              <a:gd name="connsiteX0-1" fmla="*/ 927916 w 1984083"/>
              <a:gd name="connsiteY0-2" fmla="*/ 363 h 3355997"/>
              <a:gd name="connsiteX1-3" fmla="*/ 1010724 w 1984083"/>
              <a:gd name="connsiteY1-4" fmla="*/ 31148 h 3355997"/>
              <a:gd name="connsiteX2-5" fmla="*/ 1188554 w 1984083"/>
              <a:gd name="connsiteY2-6" fmla="*/ 90076 h 3355997"/>
              <a:gd name="connsiteX3-7" fmla="*/ 1220567 w 1984083"/>
              <a:gd name="connsiteY3-8" fmla="*/ 164553 h 3355997"/>
              <a:gd name="connsiteX4-9" fmla="*/ 1225748 w 1984083"/>
              <a:gd name="connsiteY4-10" fmla="*/ 197204 h 3355997"/>
              <a:gd name="connsiteX5-11" fmla="*/ 1262665 w 1984083"/>
              <a:gd name="connsiteY5-12" fmla="*/ 186942 h 3355997"/>
              <a:gd name="connsiteX6-13" fmla="*/ 1339460 w 1984083"/>
              <a:gd name="connsiteY6-14" fmla="*/ 176680 h 3355997"/>
              <a:gd name="connsiteX7-15" fmla="*/ 1382298 w 1984083"/>
              <a:gd name="connsiteY7-16" fmla="*/ 129725 h 3355997"/>
              <a:gd name="connsiteX8-17" fmla="*/ 1482778 w 1984083"/>
              <a:gd name="connsiteY8-18" fmla="*/ 159111 h 3355997"/>
              <a:gd name="connsiteX9-19" fmla="*/ 1545324 w 1984083"/>
              <a:gd name="connsiteY9-20" fmla="*/ 126148 h 3355997"/>
              <a:gd name="connsiteX10-21" fmla="*/ 1618787 w 1984083"/>
              <a:gd name="connsiteY10-22" fmla="*/ 95052 h 3355997"/>
              <a:gd name="connsiteX11-23" fmla="*/ 1683831 w 1984083"/>
              <a:gd name="connsiteY11-24" fmla="*/ 68153 h 3355997"/>
              <a:gd name="connsiteX12-25" fmla="*/ 1744897 w 1984083"/>
              <a:gd name="connsiteY12-26" fmla="*/ 59602 h 3355997"/>
              <a:gd name="connsiteX13-27" fmla="*/ 1807442 w 1984083"/>
              <a:gd name="connsiteY13-28" fmla="*/ 84168 h 3355997"/>
              <a:gd name="connsiteX14-29" fmla="*/ 1942526 w 1984083"/>
              <a:gd name="connsiteY14-30" fmla="*/ 123350 h 3355997"/>
              <a:gd name="connsiteX15-31" fmla="*/ 1942619 w 1984083"/>
              <a:gd name="connsiteY15-32" fmla="*/ 168129 h 3355997"/>
              <a:gd name="connsiteX16-33" fmla="*/ 1976667 w 1984083"/>
              <a:gd name="connsiteY16-34" fmla="*/ 222703 h 3355997"/>
              <a:gd name="connsiteX17-35" fmla="*/ 1952889 w 1984083"/>
              <a:gd name="connsiteY17-36" fmla="*/ 348800 h 3355997"/>
              <a:gd name="connsiteX18-37" fmla="*/ 1378782 w 1984083"/>
              <a:gd name="connsiteY18-38" fmla="*/ 3106602 h 3355997"/>
              <a:gd name="connsiteX19-39" fmla="*/ 1312443 w 1984083"/>
              <a:gd name="connsiteY19-40" fmla="*/ 3158534 h 3355997"/>
              <a:gd name="connsiteX20-41" fmla="*/ 1198639 w 1984083"/>
              <a:gd name="connsiteY20-42" fmla="*/ 3116864 h 3355997"/>
              <a:gd name="connsiteX21-43" fmla="*/ 1135168 w 1984083"/>
              <a:gd name="connsiteY21-44" fmla="*/ 3156046 h 3355997"/>
              <a:gd name="connsiteX22-45" fmla="*/ 1078636 w 1984083"/>
              <a:gd name="connsiteY22-46" fmla="*/ 3200203 h 3355997"/>
              <a:gd name="connsiteX23-47" fmla="*/ 988426 w 1984083"/>
              <a:gd name="connsiteY23-48" fmla="*/ 3193984 h 3355997"/>
              <a:gd name="connsiteX24-49" fmla="*/ 897013 w 1984083"/>
              <a:gd name="connsiteY24-50" fmla="*/ 3257110 h 3355997"/>
              <a:gd name="connsiteX25-51" fmla="*/ 788483 w 1984083"/>
              <a:gd name="connsiteY25-52" fmla="*/ 3232855 h 3355997"/>
              <a:gd name="connsiteX26-53" fmla="*/ 687818 w 1984083"/>
              <a:gd name="connsiteY26-54" fmla="*/ 3241406 h 3355997"/>
              <a:gd name="connsiteX27-55" fmla="*/ 519796 w 1984083"/>
              <a:gd name="connsiteY27-56" fmla="*/ 3306087 h 3355997"/>
              <a:gd name="connsiteX28-57" fmla="*/ 437635 w 1984083"/>
              <a:gd name="connsiteY28-58" fmla="*/ 3301578 h 3355997"/>
              <a:gd name="connsiteX29-59" fmla="*/ 332899 w 1984083"/>
              <a:gd name="connsiteY29-60" fmla="*/ 3260375 h 3355997"/>
              <a:gd name="connsiteX30-61" fmla="*/ 226312 w 1984083"/>
              <a:gd name="connsiteY30-62" fmla="*/ 3251668 h 3355997"/>
              <a:gd name="connsiteX31-63" fmla="*/ 139248 w 1984083"/>
              <a:gd name="connsiteY31-64" fmla="*/ 3265972 h 3355997"/>
              <a:gd name="connsiteX32-65" fmla="*/ 0 w 1984083"/>
              <a:gd name="connsiteY32-66" fmla="*/ 3355997 h 3355997"/>
              <a:gd name="connsiteX33-67" fmla="*/ 554029 w 1984083"/>
              <a:gd name="connsiteY33-68" fmla="*/ 158955 h 3355997"/>
              <a:gd name="connsiteX34-69" fmla="*/ 574585 w 1984083"/>
              <a:gd name="connsiteY34-70" fmla="*/ 72669 h 3355997"/>
              <a:gd name="connsiteX35-71" fmla="*/ 582736 w 1984083"/>
              <a:gd name="connsiteY35-72" fmla="*/ 46751 h 3355997"/>
              <a:gd name="connsiteX36-73" fmla="*/ 771689 w 1984083"/>
              <a:gd name="connsiteY36-74" fmla="*/ 30964 h 3355997"/>
              <a:gd name="connsiteX37-75" fmla="*/ 814482 w 1984083"/>
              <a:gd name="connsiteY37-76" fmla="*/ 22752 h 3355997"/>
              <a:gd name="connsiteX38-77" fmla="*/ 855748 w 1984083"/>
              <a:gd name="connsiteY38-78" fmla="*/ 17621 h 3355997"/>
              <a:gd name="connsiteX39-79" fmla="*/ 927916 w 1984083"/>
              <a:gd name="connsiteY39-80" fmla="*/ 363 h 3355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984083" h="3355997">
                <a:moveTo>
                  <a:pt x="927916" y="363"/>
                </a:moveTo>
                <a:cubicBezTo>
                  <a:pt x="954193" y="3472"/>
                  <a:pt x="985743" y="21353"/>
                  <a:pt x="1010724" y="31148"/>
                </a:cubicBezTo>
                <a:cubicBezTo>
                  <a:pt x="1047641" y="45608"/>
                  <a:pt x="1155523" y="106402"/>
                  <a:pt x="1188554" y="90076"/>
                </a:cubicBezTo>
                <a:cubicBezTo>
                  <a:pt x="1187721" y="121950"/>
                  <a:pt x="1209372" y="138431"/>
                  <a:pt x="1220567" y="164553"/>
                </a:cubicBezTo>
                <a:cubicBezTo>
                  <a:pt x="1227321" y="180257"/>
                  <a:pt x="1205116" y="184921"/>
                  <a:pt x="1225748" y="197204"/>
                </a:cubicBezTo>
                <a:cubicBezTo>
                  <a:pt x="1239905" y="205445"/>
                  <a:pt x="1251562" y="190518"/>
                  <a:pt x="1262665" y="186942"/>
                </a:cubicBezTo>
                <a:cubicBezTo>
                  <a:pt x="1288017" y="178857"/>
                  <a:pt x="1312813" y="180101"/>
                  <a:pt x="1339460" y="176680"/>
                </a:cubicBezTo>
                <a:cubicBezTo>
                  <a:pt x="1377857" y="171860"/>
                  <a:pt x="1359445" y="162065"/>
                  <a:pt x="1382298" y="129725"/>
                </a:cubicBezTo>
                <a:cubicBezTo>
                  <a:pt x="1417272" y="132523"/>
                  <a:pt x="1446694" y="156001"/>
                  <a:pt x="1482778" y="159111"/>
                </a:cubicBezTo>
                <a:cubicBezTo>
                  <a:pt x="1529872" y="163153"/>
                  <a:pt x="1518770" y="150715"/>
                  <a:pt x="1545324" y="126148"/>
                </a:cubicBezTo>
                <a:cubicBezTo>
                  <a:pt x="1561608" y="111066"/>
                  <a:pt x="1598155" y="105314"/>
                  <a:pt x="1618787" y="95052"/>
                </a:cubicBezTo>
                <a:cubicBezTo>
                  <a:pt x="1639605" y="84790"/>
                  <a:pt x="1662366" y="77638"/>
                  <a:pt x="1683831" y="68153"/>
                </a:cubicBezTo>
                <a:cubicBezTo>
                  <a:pt x="1710385" y="56647"/>
                  <a:pt x="1714826" y="49495"/>
                  <a:pt x="1744897" y="59602"/>
                </a:cubicBezTo>
                <a:cubicBezTo>
                  <a:pt x="1765992" y="66598"/>
                  <a:pt x="1786810" y="75927"/>
                  <a:pt x="1807442" y="84168"/>
                </a:cubicBezTo>
                <a:cubicBezTo>
                  <a:pt x="1853426" y="102515"/>
                  <a:pt x="1898855" y="89143"/>
                  <a:pt x="1942526" y="123350"/>
                </a:cubicBezTo>
                <a:cubicBezTo>
                  <a:pt x="1936975" y="138276"/>
                  <a:pt x="1941508" y="153513"/>
                  <a:pt x="1942619" y="168129"/>
                </a:cubicBezTo>
                <a:cubicBezTo>
                  <a:pt x="1945857" y="205445"/>
                  <a:pt x="1959273" y="192851"/>
                  <a:pt x="1976667" y="222703"/>
                </a:cubicBezTo>
                <a:cubicBezTo>
                  <a:pt x="1998503" y="260175"/>
                  <a:pt x="1966490" y="313661"/>
                  <a:pt x="1952889" y="348800"/>
                </a:cubicBezTo>
                <a:lnTo>
                  <a:pt x="1378782" y="3106602"/>
                </a:lnTo>
                <a:cubicBezTo>
                  <a:pt x="1334463" y="3099295"/>
                  <a:pt x="1345844" y="3149205"/>
                  <a:pt x="1312443" y="3158534"/>
                </a:cubicBezTo>
                <a:cubicBezTo>
                  <a:pt x="1290145" y="3164753"/>
                  <a:pt x="1222048" y="3126349"/>
                  <a:pt x="1198639" y="3116864"/>
                </a:cubicBezTo>
                <a:cubicBezTo>
                  <a:pt x="1150990" y="3097429"/>
                  <a:pt x="1152470" y="3109401"/>
                  <a:pt x="1135168" y="3156046"/>
                </a:cubicBezTo>
                <a:cubicBezTo>
                  <a:pt x="1121937" y="3192118"/>
                  <a:pt x="1115368" y="3197715"/>
                  <a:pt x="1078636" y="3200203"/>
                </a:cubicBezTo>
                <a:cubicBezTo>
                  <a:pt x="1043292" y="3202535"/>
                  <a:pt x="1018774" y="3183877"/>
                  <a:pt x="988426" y="3193984"/>
                </a:cubicBezTo>
                <a:cubicBezTo>
                  <a:pt x="953360" y="3205645"/>
                  <a:pt x="929766" y="3244516"/>
                  <a:pt x="897013" y="3257110"/>
                </a:cubicBezTo>
                <a:cubicBezTo>
                  <a:pt x="857228" y="3272347"/>
                  <a:pt x="826233" y="3233943"/>
                  <a:pt x="788483" y="3232855"/>
                </a:cubicBezTo>
                <a:cubicBezTo>
                  <a:pt x="756100" y="3232077"/>
                  <a:pt x="724272" y="3250735"/>
                  <a:pt x="687818" y="3241406"/>
                </a:cubicBezTo>
                <a:cubicBezTo>
                  <a:pt x="655342" y="3305154"/>
                  <a:pt x="585857" y="3297536"/>
                  <a:pt x="519796" y="3306087"/>
                </a:cubicBezTo>
                <a:cubicBezTo>
                  <a:pt x="487968" y="3309974"/>
                  <a:pt x="469278" y="3314328"/>
                  <a:pt x="437635" y="3301578"/>
                </a:cubicBezTo>
                <a:cubicBezTo>
                  <a:pt x="406732" y="3289139"/>
                  <a:pt x="365837" y="3264729"/>
                  <a:pt x="332899" y="3260375"/>
                </a:cubicBezTo>
                <a:cubicBezTo>
                  <a:pt x="300053" y="3256022"/>
                  <a:pt x="262489" y="3251979"/>
                  <a:pt x="226312" y="3251668"/>
                </a:cubicBezTo>
                <a:cubicBezTo>
                  <a:pt x="191708" y="3251357"/>
                  <a:pt x="170243" y="3251824"/>
                  <a:pt x="139248" y="3265972"/>
                </a:cubicBezTo>
                <a:cubicBezTo>
                  <a:pt x="88545" y="3288828"/>
                  <a:pt x="19430" y="3302511"/>
                  <a:pt x="0" y="3355997"/>
                </a:cubicBezTo>
                <a:cubicBezTo>
                  <a:pt x="69115" y="2838239"/>
                  <a:pt x="492594" y="441779"/>
                  <a:pt x="554029" y="158955"/>
                </a:cubicBezTo>
                <a:cubicBezTo>
                  <a:pt x="561709" y="123602"/>
                  <a:pt x="568505" y="95253"/>
                  <a:pt x="574585" y="72669"/>
                </a:cubicBezTo>
                <a:lnTo>
                  <a:pt x="582736" y="46751"/>
                </a:lnTo>
                <a:lnTo>
                  <a:pt x="771689" y="30964"/>
                </a:lnTo>
                <a:lnTo>
                  <a:pt x="814482" y="22752"/>
                </a:lnTo>
                <a:cubicBezTo>
                  <a:pt x="828083" y="19331"/>
                  <a:pt x="843997" y="20886"/>
                  <a:pt x="855748" y="17621"/>
                </a:cubicBezTo>
                <a:cubicBezTo>
                  <a:pt x="877768" y="11713"/>
                  <a:pt x="903027" y="-2436"/>
                  <a:pt x="927916" y="363"/>
                </a:cubicBezTo>
                <a:close/>
              </a:path>
            </a:pathLst>
          </a:custGeom>
          <a:gradFill>
            <a:gsLst>
              <a:gs pos="20000">
                <a:schemeClr val="bg1">
                  <a:lumMod val="50000"/>
                </a:schemeClr>
              </a:gs>
              <a:gs pos="44000">
                <a:schemeClr val="bg1">
                  <a:lumMod val="95000"/>
                </a:schemeClr>
              </a:gs>
              <a:gs pos="34000">
                <a:schemeClr val="bg1">
                  <a:lumMod val="85000"/>
                </a:schemeClr>
              </a:gs>
              <a:gs pos="61000">
                <a:schemeClr val="bg1">
                  <a:lumMod val="95000"/>
                </a:schemeClr>
              </a:gs>
              <a:gs pos="82000">
                <a:schemeClr val="bg1">
                  <a:lumMod val="65000"/>
                </a:schemeClr>
              </a:gs>
            </a:gsLst>
            <a:lin ang="600000" scaled="0"/>
          </a:gradFill>
          <a:ln w="12700">
            <a:miter lim="400000"/>
          </a:ln>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19" name="Freeform: Shape 88"/>
          <p:cNvSpPr/>
          <p:nvPr/>
        </p:nvSpPr>
        <p:spPr>
          <a:xfrm flipH="1">
            <a:off x="7777163" y="3738563"/>
            <a:ext cx="1014413" cy="657225"/>
          </a:xfrm>
          <a:custGeom>
            <a:avLst/>
            <a:gdLst>
              <a:gd name="connsiteX0" fmla="*/ 3467 w 1402601"/>
              <a:gd name="connsiteY0" fmla="*/ 362998 h 658884"/>
              <a:gd name="connsiteX1" fmla="*/ 33322 w 1402601"/>
              <a:gd name="connsiteY1" fmla="*/ 415675 h 658884"/>
              <a:gd name="connsiteX2" fmla="*/ 82647 w 1402601"/>
              <a:gd name="connsiteY2" fmla="*/ 453580 h 658884"/>
              <a:gd name="connsiteX3" fmla="*/ 125721 w 1402601"/>
              <a:gd name="connsiteY3" fmla="*/ 486446 h 658884"/>
              <a:gd name="connsiteX4" fmla="*/ 244322 w 1402601"/>
              <a:gd name="connsiteY4" fmla="*/ 532410 h 658884"/>
              <a:gd name="connsiteX5" fmla="*/ 528636 w 1402601"/>
              <a:gd name="connsiteY5" fmla="*/ 574845 h 658884"/>
              <a:gd name="connsiteX6" fmla="*/ 637477 w 1402601"/>
              <a:gd name="connsiteY6" fmla="*/ 571482 h 658884"/>
              <a:gd name="connsiteX7" fmla="*/ 669880 w 1402601"/>
              <a:gd name="connsiteY7" fmla="*/ 570987 h 658884"/>
              <a:gd name="connsiteX8" fmla="*/ 705743 w 1402601"/>
              <a:gd name="connsiteY8" fmla="*/ 584908 h 658884"/>
              <a:gd name="connsiteX9" fmla="*/ 741319 w 1402601"/>
              <a:gd name="connsiteY9" fmla="*/ 560581 h 658884"/>
              <a:gd name="connsiteX10" fmla="*/ 798528 w 1402601"/>
              <a:gd name="connsiteY10" fmla="*/ 559414 h 658884"/>
              <a:gd name="connsiteX11" fmla="*/ 841266 w 1402601"/>
              <a:gd name="connsiteY11" fmla="*/ 551534 h 658884"/>
              <a:gd name="connsiteX12" fmla="*/ 885399 w 1402601"/>
              <a:gd name="connsiteY12" fmla="*/ 533755 h 658884"/>
              <a:gd name="connsiteX13" fmla="*/ 905013 w 1402601"/>
              <a:gd name="connsiteY13" fmla="*/ 472031 h 658884"/>
              <a:gd name="connsiteX14" fmla="*/ 918426 w 1402601"/>
              <a:gd name="connsiteY14" fmla="*/ 412476 h 658884"/>
              <a:gd name="connsiteX15" fmla="*/ 965539 w 1402601"/>
              <a:gd name="connsiteY15" fmla="*/ 408619 h 658884"/>
              <a:gd name="connsiteX16" fmla="*/ 993230 w 1402601"/>
              <a:gd name="connsiteY16" fmla="*/ 371730 h 658884"/>
              <a:gd name="connsiteX17" fmla="*/ 1019719 w 1402601"/>
              <a:gd name="connsiteY17" fmla="*/ 375423 h 658884"/>
              <a:gd name="connsiteX18" fmla="*/ 1026786 w 1402601"/>
              <a:gd name="connsiteY18" fmla="*/ 365181 h 658884"/>
              <a:gd name="connsiteX19" fmla="*/ 1033661 w 1402601"/>
              <a:gd name="connsiteY19" fmla="*/ 390003 h 658884"/>
              <a:gd name="connsiteX20" fmla="*/ 1002124 w 1402601"/>
              <a:gd name="connsiteY20" fmla="*/ 427413 h 658884"/>
              <a:gd name="connsiteX21" fmla="*/ 965539 w 1402601"/>
              <a:gd name="connsiteY21" fmla="*/ 482589 h 658884"/>
              <a:gd name="connsiteX22" fmla="*/ 918426 w 1402601"/>
              <a:gd name="connsiteY22" fmla="*/ 486446 h 658884"/>
              <a:gd name="connsiteX23" fmla="*/ 905013 w 1402601"/>
              <a:gd name="connsiteY23" fmla="*/ 545988 h 658884"/>
              <a:gd name="connsiteX24" fmla="*/ 885399 w 1402601"/>
              <a:gd name="connsiteY24" fmla="*/ 607712 h 658884"/>
              <a:gd name="connsiteX25" fmla="*/ 841266 w 1402601"/>
              <a:gd name="connsiteY25" fmla="*/ 625490 h 658884"/>
              <a:gd name="connsiteX26" fmla="*/ 798528 w 1402601"/>
              <a:gd name="connsiteY26" fmla="*/ 633384 h 658884"/>
              <a:gd name="connsiteX27" fmla="*/ 741319 w 1402601"/>
              <a:gd name="connsiteY27" fmla="*/ 634551 h 658884"/>
              <a:gd name="connsiteX28" fmla="*/ 705743 w 1402601"/>
              <a:gd name="connsiteY28" fmla="*/ 658878 h 658884"/>
              <a:gd name="connsiteX29" fmla="*/ 669880 w 1402601"/>
              <a:gd name="connsiteY29" fmla="*/ 644957 h 658884"/>
              <a:gd name="connsiteX30" fmla="*/ 637477 w 1402601"/>
              <a:gd name="connsiteY30" fmla="*/ 645452 h 658884"/>
              <a:gd name="connsiteX31" fmla="*/ 528636 w 1402601"/>
              <a:gd name="connsiteY31" fmla="*/ 648815 h 658884"/>
              <a:gd name="connsiteX32" fmla="*/ 244322 w 1402601"/>
              <a:gd name="connsiteY32" fmla="*/ 606380 h 658884"/>
              <a:gd name="connsiteX33" fmla="*/ 125721 w 1402601"/>
              <a:gd name="connsiteY33" fmla="*/ 560416 h 658884"/>
              <a:gd name="connsiteX34" fmla="*/ 82647 w 1402601"/>
              <a:gd name="connsiteY34" fmla="*/ 527550 h 658884"/>
              <a:gd name="connsiteX35" fmla="*/ 33322 w 1402601"/>
              <a:gd name="connsiteY35" fmla="*/ 489631 h 658884"/>
              <a:gd name="connsiteX36" fmla="*/ 3467 w 1402601"/>
              <a:gd name="connsiteY36" fmla="*/ 362998 h 658884"/>
              <a:gd name="connsiteX37" fmla="*/ 881175 w 1402601"/>
              <a:gd name="connsiteY37" fmla="*/ 50319 h 658884"/>
              <a:gd name="connsiteX38" fmla="*/ 931493 w 1402601"/>
              <a:gd name="connsiteY38" fmla="*/ 73802 h 658884"/>
              <a:gd name="connsiteX39" fmla="*/ 922640 w 1402601"/>
              <a:gd name="connsiteY39" fmla="*/ 93460 h 658884"/>
              <a:gd name="connsiteX40" fmla="*/ 920298 w 1402601"/>
              <a:gd name="connsiteY40" fmla="*/ 95370 h 658884"/>
              <a:gd name="connsiteX41" fmla="*/ 938308 w 1402601"/>
              <a:gd name="connsiteY41" fmla="*/ 100116 h 658884"/>
              <a:gd name="connsiteX42" fmla="*/ 1029060 w 1402601"/>
              <a:gd name="connsiteY42" fmla="*/ 122946 h 658884"/>
              <a:gd name="connsiteX43" fmla="*/ 1124842 w 1402601"/>
              <a:gd name="connsiteY43" fmla="*/ 71122 h 658884"/>
              <a:gd name="connsiteX44" fmla="*/ 1178193 w 1402601"/>
              <a:gd name="connsiteY44" fmla="*/ 76153 h 658884"/>
              <a:gd name="connsiteX45" fmla="*/ 1145815 w 1402601"/>
              <a:gd name="connsiteY45" fmla="*/ 123956 h 658884"/>
              <a:gd name="connsiteX46" fmla="*/ 1089275 w 1402601"/>
              <a:gd name="connsiteY46" fmla="*/ 168068 h 658884"/>
              <a:gd name="connsiteX47" fmla="*/ 999060 w 1402601"/>
              <a:gd name="connsiteY47" fmla="*/ 161854 h 658884"/>
              <a:gd name="connsiteX48" fmla="*/ 907655 w 1402601"/>
              <a:gd name="connsiteY48" fmla="*/ 224923 h 658884"/>
              <a:gd name="connsiteX49" fmla="*/ 799116 w 1402601"/>
              <a:gd name="connsiteY49" fmla="*/ 200777 h 658884"/>
              <a:gd name="connsiteX50" fmla="*/ 698469 w 1402601"/>
              <a:gd name="connsiteY50" fmla="*/ 209325 h 658884"/>
              <a:gd name="connsiteX51" fmla="*/ 530416 w 1402601"/>
              <a:gd name="connsiteY51" fmla="*/ 273908 h 658884"/>
              <a:gd name="connsiteX52" fmla="*/ 448255 w 1402601"/>
              <a:gd name="connsiteY52" fmla="*/ 269540 h 658884"/>
              <a:gd name="connsiteX53" fmla="*/ 343553 w 1402601"/>
              <a:gd name="connsiteY53" fmla="*/ 228282 h 658884"/>
              <a:gd name="connsiteX54" fmla="*/ 236906 w 1402601"/>
              <a:gd name="connsiteY54" fmla="*/ 219561 h 658884"/>
              <a:gd name="connsiteX55" fmla="*/ 149826 w 1402601"/>
              <a:gd name="connsiteY55" fmla="*/ 233818 h 658884"/>
              <a:gd name="connsiteX56" fmla="*/ 10638 w 1402601"/>
              <a:gd name="connsiteY56" fmla="*/ 323887 h 658884"/>
              <a:gd name="connsiteX57" fmla="*/ 39719 w 1402601"/>
              <a:gd name="connsiteY57" fmla="*/ 143433 h 658884"/>
              <a:gd name="connsiteX58" fmla="*/ 195447 w 1402601"/>
              <a:gd name="connsiteY58" fmla="*/ 73125 h 658884"/>
              <a:gd name="connsiteX59" fmla="*/ 290257 w 1402601"/>
              <a:gd name="connsiteY59" fmla="*/ 66596 h 658884"/>
              <a:gd name="connsiteX60" fmla="*/ 408472 w 1402601"/>
              <a:gd name="connsiteY60" fmla="*/ 83029 h 658884"/>
              <a:gd name="connsiteX61" fmla="*/ 526903 w 1402601"/>
              <a:gd name="connsiteY61" fmla="*/ 129491 h 658884"/>
              <a:gd name="connsiteX62" fmla="*/ 617659 w 1402601"/>
              <a:gd name="connsiteY62" fmla="*/ 139727 h 658884"/>
              <a:gd name="connsiteX63" fmla="*/ 797603 w 1402601"/>
              <a:gd name="connsiteY63" fmla="*/ 92255 h 658884"/>
              <a:gd name="connsiteX64" fmla="*/ 854656 w 1402601"/>
              <a:gd name="connsiteY64" fmla="*/ 95250 h 658884"/>
              <a:gd name="connsiteX65" fmla="*/ 870794 w 1402601"/>
              <a:gd name="connsiteY65" fmla="*/ 94288 h 658884"/>
              <a:gd name="connsiteX66" fmla="*/ 870083 w 1402601"/>
              <a:gd name="connsiteY66" fmla="*/ 90617 h 658884"/>
              <a:gd name="connsiteX67" fmla="*/ 875304 w 1402601"/>
              <a:gd name="connsiteY67" fmla="*/ 58201 h 658884"/>
              <a:gd name="connsiteX68" fmla="*/ 881175 w 1402601"/>
              <a:gd name="connsiteY68" fmla="*/ 50319 h 658884"/>
              <a:gd name="connsiteX69" fmla="*/ 1324400 w 1402601"/>
              <a:gd name="connsiteY69" fmla="*/ 658 h 658884"/>
              <a:gd name="connsiteX70" fmla="*/ 1355467 w 1402601"/>
              <a:gd name="connsiteY70" fmla="*/ 10820 h 658884"/>
              <a:gd name="connsiteX71" fmla="*/ 1402601 w 1402601"/>
              <a:gd name="connsiteY71" fmla="*/ 32121 h 658884"/>
              <a:gd name="connsiteX72" fmla="*/ 1394721 w 1402601"/>
              <a:gd name="connsiteY72" fmla="*/ 70199 h 658884"/>
              <a:gd name="connsiteX73" fmla="*/ 1328464 w 1402601"/>
              <a:gd name="connsiteY73" fmla="*/ 122190 h 658884"/>
              <a:gd name="connsiteX74" fmla="*/ 1214577 w 1402601"/>
              <a:gd name="connsiteY74" fmla="*/ 80427 h 658884"/>
              <a:gd name="connsiteX75" fmla="*/ 1204681 w 1402601"/>
              <a:gd name="connsiteY75" fmla="*/ 76736 h 658884"/>
              <a:gd name="connsiteX76" fmla="*/ 1229843 w 1402601"/>
              <a:gd name="connsiteY76" fmla="*/ 79588 h 658884"/>
              <a:gd name="connsiteX77" fmla="*/ 1288715 w 1402601"/>
              <a:gd name="connsiteY77" fmla="*/ 42691 h 658884"/>
              <a:gd name="connsiteX78" fmla="*/ 1324400 w 1402601"/>
              <a:gd name="connsiteY78" fmla="*/ 658 h 65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02601" h="658884">
                <a:moveTo>
                  <a:pt x="3467" y="362998"/>
                </a:moveTo>
                <a:cubicBezTo>
                  <a:pt x="8179" y="383797"/>
                  <a:pt x="17553" y="402084"/>
                  <a:pt x="33322" y="415675"/>
                </a:cubicBezTo>
                <a:cubicBezTo>
                  <a:pt x="52263" y="431944"/>
                  <a:pt x="66349" y="434621"/>
                  <a:pt x="82647" y="453580"/>
                </a:cubicBezTo>
                <a:cubicBezTo>
                  <a:pt x="98415" y="471853"/>
                  <a:pt x="102598" y="476054"/>
                  <a:pt x="125721" y="486446"/>
                </a:cubicBezTo>
                <a:cubicBezTo>
                  <a:pt x="164133" y="503731"/>
                  <a:pt x="205093" y="517144"/>
                  <a:pt x="244322" y="532410"/>
                </a:cubicBezTo>
                <a:cubicBezTo>
                  <a:pt x="337058" y="568461"/>
                  <a:pt x="430515" y="577522"/>
                  <a:pt x="528636" y="574845"/>
                </a:cubicBezTo>
                <a:cubicBezTo>
                  <a:pt x="567192" y="573843"/>
                  <a:pt x="598921" y="567459"/>
                  <a:pt x="637477" y="571482"/>
                </a:cubicBezTo>
                <a:cubicBezTo>
                  <a:pt x="648534" y="572662"/>
                  <a:pt x="658774" y="569134"/>
                  <a:pt x="669880" y="570987"/>
                </a:cubicBezTo>
                <a:cubicBezTo>
                  <a:pt x="680744" y="572827"/>
                  <a:pt x="696032" y="585402"/>
                  <a:pt x="705743" y="584908"/>
                </a:cubicBezTo>
                <a:cubicBezTo>
                  <a:pt x="725214" y="584071"/>
                  <a:pt x="723867" y="567802"/>
                  <a:pt x="741319" y="560581"/>
                </a:cubicBezTo>
                <a:cubicBezTo>
                  <a:pt x="758097" y="553717"/>
                  <a:pt x="781413" y="559744"/>
                  <a:pt x="798528" y="559414"/>
                </a:cubicBezTo>
                <a:cubicBezTo>
                  <a:pt x="816123" y="558906"/>
                  <a:pt x="825497" y="553881"/>
                  <a:pt x="841266" y="551534"/>
                </a:cubicBezTo>
                <a:cubicBezTo>
                  <a:pt x="866794" y="547676"/>
                  <a:pt x="869967" y="553044"/>
                  <a:pt x="885399" y="533755"/>
                </a:cubicBezTo>
                <a:cubicBezTo>
                  <a:pt x="896985" y="519326"/>
                  <a:pt x="902177" y="489810"/>
                  <a:pt x="905013" y="472031"/>
                </a:cubicBezTo>
                <a:cubicBezTo>
                  <a:pt x="907369" y="456930"/>
                  <a:pt x="896456" y="425560"/>
                  <a:pt x="918426" y="412476"/>
                </a:cubicBezTo>
                <a:cubicBezTo>
                  <a:pt x="927656" y="406944"/>
                  <a:pt x="952319" y="414494"/>
                  <a:pt x="965539" y="408619"/>
                </a:cubicBezTo>
                <a:cubicBezTo>
                  <a:pt x="987365" y="398899"/>
                  <a:pt x="988038" y="386996"/>
                  <a:pt x="993230" y="371730"/>
                </a:cubicBezTo>
                <a:cubicBezTo>
                  <a:pt x="1001643" y="372059"/>
                  <a:pt x="1010537" y="372732"/>
                  <a:pt x="1019719" y="375423"/>
                </a:cubicBezTo>
                <a:cubicBezTo>
                  <a:pt x="1022075" y="371894"/>
                  <a:pt x="1024431" y="368545"/>
                  <a:pt x="1026786" y="365181"/>
                </a:cubicBezTo>
                <a:cubicBezTo>
                  <a:pt x="1028613" y="362669"/>
                  <a:pt x="1032315" y="392693"/>
                  <a:pt x="1033661" y="390003"/>
                </a:cubicBezTo>
                <a:cubicBezTo>
                  <a:pt x="1030296" y="405612"/>
                  <a:pt x="1010681" y="414659"/>
                  <a:pt x="1002124" y="427413"/>
                </a:cubicBezTo>
                <a:cubicBezTo>
                  <a:pt x="985538" y="451905"/>
                  <a:pt x="995249" y="469340"/>
                  <a:pt x="965539" y="482589"/>
                </a:cubicBezTo>
                <a:cubicBezTo>
                  <a:pt x="952126" y="488629"/>
                  <a:pt x="927464" y="480914"/>
                  <a:pt x="918426" y="486446"/>
                </a:cubicBezTo>
                <a:cubicBezTo>
                  <a:pt x="896648" y="499530"/>
                  <a:pt x="907369" y="530900"/>
                  <a:pt x="905013" y="545988"/>
                </a:cubicBezTo>
                <a:cubicBezTo>
                  <a:pt x="902177" y="563945"/>
                  <a:pt x="896985" y="593296"/>
                  <a:pt x="885399" y="607712"/>
                </a:cubicBezTo>
                <a:cubicBezTo>
                  <a:pt x="869967" y="627179"/>
                  <a:pt x="866794" y="621646"/>
                  <a:pt x="841266" y="625490"/>
                </a:cubicBezTo>
                <a:cubicBezTo>
                  <a:pt x="825497" y="628016"/>
                  <a:pt x="815931" y="633041"/>
                  <a:pt x="798528" y="633384"/>
                </a:cubicBezTo>
                <a:cubicBezTo>
                  <a:pt x="781413" y="633878"/>
                  <a:pt x="758097" y="627673"/>
                  <a:pt x="741319" y="634551"/>
                </a:cubicBezTo>
                <a:cubicBezTo>
                  <a:pt x="723867" y="641759"/>
                  <a:pt x="725214" y="658027"/>
                  <a:pt x="705743" y="658878"/>
                </a:cubicBezTo>
                <a:cubicBezTo>
                  <a:pt x="696032" y="659208"/>
                  <a:pt x="680744" y="646632"/>
                  <a:pt x="669880" y="644957"/>
                </a:cubicBezTo>
                <a:cubicBezTo>
                  <a:pt x="658967" y="643104"/>
                  <a:pt x="648534" y="646632"/>
                  <a:pt x="637477" y="645452"/>
                </a:cubicBezTo>
                <a:cubicBezTo>
                  <a:pt x="598921" y="641429"/>
                  <a:pt x="567192" y="647799"/>
                  <a:pt x="528636" y="648815"/>
                </a:cubicBezTo>
                <a:cubicBezTo>
                  <a:pt x="430515" y="651327"/>
                  <a:pt x="337058" y="642431"/>
                  <a:pt x="244322" y="606380"/>
                </a:cubicBezTo>
                <a:cubicBezTo>
                  <a:pt x="205093" y="591114"/>
                  <a:pt x="164133" y="577687"/>
                  <a:pt x="125721" y="560416"/>
                </a:cubicBezTo>
                <a:cubicBezTo>
                  <a:pt x="102598" y="550024"/>
                  <a:pt x="98415" y="545988"/>
                  <a:pt x="82647" y="527550"/>
                </a:cubicBezTo>
                <a:cubicBezTo>
                  <a:pt x="66349" y="508591"/>
                  <a:pt x="52263" y="505900"/>
                  <a:pt x="33322" y="489631"/>
                </a:cubicBezTo>
                <a:cubicBezTo>
                  <a:pt x="294" y="461295"/>
                  <a:pt x="-4753" y="411817"/>
                  <a:pt x="3467" y="362998"/>
                </a:cubicBezTo>
                <a:close/>
                <a:moveTo>
                  <a:pt x="881175" y="50319"/>
                </a:moveTo>
                <a:cubicBezTo>
                  <a:pt x="899123" y="56356"/>
                  <a:pt x="919418" y="64743"/>
                  <a:pt x="931493" y="73802"/>
                </a:cubicBezTo>
                <a:cubicBezTo>
                  <a:pt x="929984" y="82272"/>
                  <a:pt x="926807" y="88499"/>
                  <a:pt x="922640" y="93460"/>
                </a:cubicBezTo>
                <a:lnTo>
                  <a:pt x="920298" y="95370"/>
                </a:lnTo>
                <a:lnTo>
                  <a:pt x="938308" y="100116"/>
                </a:lnTo>
                <a:cubicBezTo>
                  <a:pt x="968270" y="111975"/>
                  <a:pt x="997114" y="131380"/>
                  <a:pt x="1029060" y="122946"/>
                </a:cubicBezTo>
                <a:cubicBezTo>
                  <a:pt x="1064140" y="113720"/>
                  <a:pt x="1087113" y="79339"/>
                  <a:pt x="1124842" y="71122"/>
                </a:cubicBezTo>
                <a:cubicBezTo>
                  <a:pt x="1143112" y="67100"/>
                  <a:pt x="1160247" y="71453"/>
                  <a:pt x="1178193" y="76153"/>
                </a:cubicBezTo>
                <a:cubicBezTo>
                  <a:pt x="1161058" y="75822"/>
                  <a:pt x="1157923" y="91246"/>
                  <a:pt x="1145815" y="123956"/>
                </a:cubicBezTo>
                <a:cubicBezTo>
                  <a:pt x="1132572" y="160009"/>
                  <a:pt x="1126031" y="165544"/>
                  <a:pt x="1089275" y="168068"/>
                </a:cubicBezTo>
                <a:cubicBezTo>
                  <a:pt x="1053924" y="170418"/>
                  <a:pt x="1029438" y="151792"/>
                  <a:pt x="999060" y="161854"/>
                </a:cubicBezTo>
                <a:cubicBezTo>
                  <a:pt x="963979" y="173603"/>
                  <a:pt x="940358" y="212353"/>
                  <a:pt x="907655" y="224923"/>
                </a:cubicBezTo>
                <a:cubicBezTo>
                  <a:pt x="867872" y="240189"/>
                  <a:pt x="836845" y="201787"/>
                  <a:pt x="799116" y="200777"/>
                </a:cubicBezTo>
                <a:cubicBezTo>
                  <a:pt x="766738" y="199941"/>
                  <a:pt x="734901" y="218551"/>
                  <a:pt x="698469" y="209325"/>
                </a:cubicBezTo>
                <a:cubicBezTo>
                  <a:pt x="665928" y="273072"/>
                  <a:pt x="596524" y="265344"/>
                  <a:pt x="530416" y="273908"/>
                </a:cubicBezTo>
                <a:cubicBezTo>
                  <a:pt x="498579" y="277930"/>
                  <a:pt x="479930" y="282299"/>
                  <a:pt x="448255" y="269540"/>
                </a:cubicBezTo>
                <a:cubicBezTo>
                  <a:pt x="417390" y="256970"/>
                  <a:pt x="376472" y="232651"/>
                  <a:pt x="343553" y="228282"/>
                </a:cubicBezTo>
                <a:cubicBezTo>
                  <a:pt x="310689" y="224087"/>
                  <a:pt x="273122" y="219892"/>
                  <a:pt x="236906" y="219561"/>
                </a:cubicBezTo>
                <a:cubicBezTo>
                  <a:pt x="202366" y="219229"/>
                  <a:pt x="180907" y="219734"/>
                  <a:pt x="149826" y="233818"/>
                </a:cubicBezTo>
                <a:cubicBezTo>
                  <a:pt x="99178" y="256796"/>
                  <a:pt x="30097" y="270376"/>
                  <a:pt x="10638" y="323887"/>
                </a:cubicBezTo>
                <a:cubicBezTo>
                  <a:pt x="20314" y="263736"/>
                  <a:pt x="30043" y="203584"/>
                  <a:pt x="39719" y="143433"/>
                </a:cubicBezTo>
                <a:cubicBezTo>
                  <a:pt x="56962" y="95126"/>
                  <a:pt x="153718" y="85931"/>
                  <a:pt x="195447" y="73125"/>
                </a:cubicBezTo>
                <a:cubicBezTo>
                  <a:pt x="237230" y="60318"/>
                  <a:pt x="252149" y="63567"/>
                  <a:pt x="290257" y="66596"/>
                </a:cubicBezTo>
                <a:cubicBezTo>
                  <a:pt x="330148" y="69781"/>
                  <a:pt x="371931" y="76484"/>
                  <a:pt x="408472" y="83029"/>
                </a:cubicBezTo>
                <a:cubicBezTo>
                  <a:pt x="444904" y="89574"/>
                  <a:pt x="491822" y="115392"/>
                  <a:pt x="526903" y="129491"/>
                </a:cubicBezTo>
                <a:cubicBezTo>
                  <a:pt x="562794" y="143748"/>
                  <a:pt x="582902" y="141067"/>
                  <a:pt x="617659" y="139727"/>
                </a:cubicBezTo>
                <a:cubicBezTo>
                  <a:pt x="689766" y="136872"/>
                  <a:pt x="766738" y="149284"/>
                  <a:pt x="797603" y="92255"/>
                </a:cubicBezTo>
                <a:cubicBezTo>
                  <a:pt x="818062" y="97957"/>
                  <a:pt x="836683" y="97117"/>
                  <a:pt x="854656" y="95250"/>
                </a:cubicBezTo>
                <a:lnTo>
                  <a:pt x="870794" y="94288"/>
                </a:lnTo>
                <a:lnTo>
                  <a:pt x="870083" y="90617"/>
                </a:lnTo>
                <a:cubicBezTo>
                  <a:pt x="868427" y="80134"/>
                  <a:pt x="868679" y="69608"/>
                  <a:pt x="875304" y="58201"/>
                </a:cubicBezTo>
                <a:cubicBezTo>
                  <a:pt x="876982" y="55182"/>
                  <a:pt x="878995" y="52667"/>
                  <a:pt x="881175" y="50319"/>
                </a:cubicBezTo>
                <a:close/>
                <a:moveTo>
                  <a:pt x="1324400" y="658"/>
                </a:moveTo>
                <a:cubicBezTo>
                  <a:pt x="1331997" y="1994"/>
                  <a:pt x="1341965" y="5369"/>
                  <a:pt x="1355467" y="10820"/>
                </a:cubicBezTo>
                <a:cubicBezTo>
                  <a:pt x="1365702" y="14847"/>
                  <a:pt x="1383313" y="23403"/>
                  <a:pt x="1402601" y="32121"/>
                </a:cubicBezTo>
                <a:lnTo>
                  <a:pt x="1394721" y="70199"/>
                </a:lnTo>
                <a:cubicBezTo>
                  <a:pt x="1350436" y="62985"/>
                  <a:pt x="1361844" y="112801"/>
                  <a:pt x="1328464" y="122190"/>
                </a:cubicBezTo>
                <a:cubicBezTo>
                  <a:pt x="1306161" y="128397"/>
                  <a:pt x="1238062" y="89990"/>
                  <a:pt x="1214577" y="80427"/>
                </a:cubicBezTo>
                <a:cubicBezTo>
                  <a:pt x="1210884" y="78917"/>
                  <a:pt x="1207870" y="77911"/>
                  <a:pt x="1204681" y="76736"/>
                </a:cubicBezTo>
                <a:cubicBezTo>
                  <a:pt x="1212561" y="78414"/>
                  <a:pt x="1220954" y="79420"/>
                  <a:pt x="1229843" y="79588"/>
                </a:cubicBezTo>
                <a:cubicBezTo>
                  <a:pt x="1270096" y="79924"/>
                  <a:pt x="1276803" y="75394"/>
                  <a:pt x="1288715" y="42691"/>
                </a:cubicBezTo>
                <a:cubicBezTo>
                  <a:pt x="1300164" y="10991"/>
                  <a:pt x="1301609" y="-3351"/>
                  <a:pt x="1324400" y="658"/>
                </a:cubicBezTo>
                <a:close/>
              </a:path>
            </a:pathLst>
          </a:custGeom>
          <a:solidFill>
            <a:schemeClr val="bg1"/>
          </a:solidFill>
          <a:ln w="12700">
            <a:miter lim="400000"/>
          </a:ln>
        </p:spPr>
        <p:txBody>
          <a:bodyPr wrap="square" lIns="24437" tIns="24437" rIns="24437" bIns="24437" anchor="ctr">
            <a:noAutofit/>
          </a:bodyPr>
          <a:lstStyle/>
          <a:p>
            <a:pPr fontAlgn="auto">
              <a:defRPr sz="3000">
                <a:solidFill>
                  <a:srgbClr val="FFFFFF"/>
                </a:solidFill>
              </a:defRPr>
            </a:pPr>
            <a:endParaRPr sz="1925" strike="noStrike" noProof="1"/>
          </a:p>
        </p:txBody>
      </p:sp>
      <p:sp>
        <p:nvSpPr>
          <p:cNvPr id="21" name="Shape"/>
          <p:cNvSpPr/>
          <p:nvPr/>
        </p:nvSpPr>
        <p:spPr>
          <a:xfrm flipH="1">
            <a:off x="7354888" y="709613"/>
            <a:ext cx="1027113" cy="379413"/>
          </a:xfrm>
          <a:custGeom>
            <a:avLst/>
            <a:gdLst>
              <a:gd name="connsiteX0" fmla="*/ 141 w 21214"/>
              <a:gd name="connsiteY0" fmla="*/ 7471 h 21460"/>
              <a:gd name="connsiteX1" fmla="*/ 813 w 21214"/>
              <a:gd name="connsiteY1" fmla="*/ 7661 h 21460"/>
              <a:gd name="connsiteX2" fmla="*/ 1733 w 21214"/>
              <a:gd name="connsiteY2" fmla="*/ 7338 h 21460"/>
              <a:gd name="connsiteX3" fmla="*/ 2405 w 21214"/>
              <a:gd name="connsiteY3" fmla="*/ 7253 h 21460"/>
              <a:gd name="connsiteX4" fmla="*/ 3573 w 21214"/>
              <a:gd name="connsiteY4" fmla="*/ 6655 h 21460"/>
              <a:gd name="connsiteX5" fmla="*/ 4970 w 21214"/>
              <a:gd name="connsiteY5" fmla="*/ 8638 h 21460"/>
              <a:gd name="connsiteX6" fmla="*/ 7961 w 21214"/>
              <a:gd name="connsiteY6" fmla="*/ 12520 h 21460"/>
              <a:gd name="connsiteX7" fmla="*/ 8573 w 21214"/>
              <a:gd name="connsiteY7" fmla="*/ 16591 h 21460"/>
              <a:gd name="connsiteX8" fmla="*/ 8696 w 21214"/>
              <a:gd name="connsiteY8" fmla="*/ 18338 h 21460"/>
              <a:gd name="connsiteX9" fmla="*/ 9290 w 21214"/>
              <a:gd name="connsiteY9" fmla="*/ 17958 h 21460"/>
              <a:gd name="connsiteX10" fmla="*/ 10541 w 21214"/>
              <a:gd name="connsiteY10" fmla="*/ 17749 h 21460"/>
              <a:gd name="connsiteX11" fmla="*/ 11190 w 21214"/>
              <a:gd name="connsiteY11" fmla="*/ 15453 h 21460"/>
              <a:gd name="connsiteX12" fmla="*/ 12875 w 21214"/>
              <a:gd name="connsiteY12" fmla="*/ 17436 h 21460"/>
              <a:gd name="connsiteX13" fmla="*/ 13868 w 21214"/>
              <a:gd name="connsiteY13" fmla="*/ 15965 h 21460"/>
              <a:gd name="connsiteX14" fmla="*/ 15042 w 21214"/>
              <a:gd name="connsiteY14" fmla="*/ 14636 h 21460"/>
              <a:gd name="connsiteX15" fmla="*/ 16080 w 21214"/>
              <a:gd name="connsiteY15" fmla="*/ 13497 h 21460"/>
              <a:gd name="connsiteX16" fmla="*/ 17072 w 21214"/>
              <a:gd name="connsiteY16" fmla="*/ 13308 h 21460"/>
              <a:gd name="connsiteX17" fmla="*/ 18128 w 21214"/>
              <a:gd name="connsiteY17" fmla="*/ 14874 h 21460"/>
              <a:gd name="connsiteX18" fmla="*/ 20395 w 21214"/>
              <a:gd name="connsiteY18" fmla="*/ 17531 h 21460"/>
              <a:gd name="connsiteX19" fmla="*/ 20450 w 21214"/>
              <a:gd name="connsiteY19" fmla="*/ 19904 h 21460"/>
              <a:gd name="connsiteX20" fmla="*/ 20653 w 21214"/>
              <a:gd name="connsiteY20" fmla="*/ 21460 h 21460"/>
              <a:gd name="connsiteX21" fmla="*/ 20748 w 21214"/>
              <a:gd name="connsiteY21" fmla="*/ 19733 h 21460"/>
              <a:gd name="connsiteX22" fmla="*/ 21104 w 21214"/>
              <a:gd name="connsiteY22" fmla="*/ 12596 h 21460"/>
              <a:gd name="connsiteX23" fmla="*/ 20595 w 21214"/>
              <a:gd name="connsiteY23" fmla="*/ 9512 h 21460"/>
              <a:gd name="connsiteX24" fmla="*/ 20593 w 21214"/>
              <a:gd name="connsiteY24" fmla="*/ 6978 h 21460"/>
              <a:gd name="connsiteX25" fmla="*/ 18574 w 21214"/>
              <a:gd name="connsiteY25" fmla="*/ 4757 h 21460"/>
              <a:gd name="connsiteX26" fmla="*/ 17639 w 21214"/>
              <a:gd name="connsiteY26" fmla="*/ 3371 h 21460"/>
              <a:gd name="connsiteX27" fmla="*/ 16726 w 21214"/>
              <a:gd name="connsiteY27" fmla="*/ 3855 h 21460"/>
              <a:gd name="connsiteX28" fmla="*/ 15754 w 21214"/>
              <a:gd name="connsiteY28" fmla="*/ 5374 h 21460"/>
              <a:gd name="connsiteX29" fmla="*/ 14655 w 21214"/>
              <a:gd name="connsiteY29" fmla="*/ 7139 h 21460"/>
              <a:gd name="connsiteX30" fmla="*/ 13720 w 21214"/>
              <a:gd name="connsiteY30" fmla="*/ 8999 h 21460"/>
              <a:gd name="connsiteX31" fmla="*/ 12218 w 21214"/>
              <a:gd name="connsiteY31" fmla="*/ 7338 h 21460"/>
              <a:gd name="connsiteX32" fmla="*/ 11579 w 21214"/>
              <a:gd name="connsiteY32" fmla="*/ 9996 h 21460"/>
              <a:gd name="connsiteX33" fmla="*/ 10431 w 21214"/>
              <a:gd name="connsiteY33" fmla="*/ 10575 h 21460"/>
              <a:gd name="connsiteX34" fmla="*/ 9879 w 21214"/>
              <a:gd name="connsiteY34" fmla="*/ 11153 h 21460"/>
              <a:gd name="connsiteX35" fmla="*/ 9801 w 21214"/>
              <a:gd name="connsiteY35" fmla="*/ 9312 h 21460"/>
              <a:gd name="connsiteX36" fmla="*/ 9322 w 21214"/>
              <a:gd name="connsiteY36" fmla="*/ 5099 h 21460"/>
              <a:gd name="connsiteX37" fmla="*/ 6665 w 21214"/>
              <a:gd name="connsiteY37" fmla="*/ 1758 h 21460"/>
              <a:gd name="connsiteX38" fmla="*/ 5426 w 21214"/>
              <a:gd name="connsiteY38" fmla="*/ 21 h 21460"/>
              <a:gd name="connsiteX39" fmla="*/ 4348 w 21214"/>
              <a:gd name="connsiteY39" fmla="*/ 999 h 21460"/>
              <a:gd name="connsiteX40" fmla="*/ 3731 w 21214"/>
              <a:gd name="connsiteY40" fmla="*/ 1284 h 21460"/>
              <a:gd name="connsiteX41" fmla="*/ 2884 w 21214"/>
              <a:gd name="connsiteY41" fmla="*/ 1901 h 21460"/>
              <a:gd name="connsiteX42" fmla="*/ 1337 w 21214"/>
              <a:gd name="connsiteY42" fmla="*/ 631 h 21460"/>
              <a:gd name="connsiteX43" fmla="*/ 259 w 21214"/>
              <a:gd name="connsiteY43" fmla="*/ 2309 h 21460"/>
              <a:gd name="connsiteX44" fmla="*/ 226 w 21214"/>
              <a:gd name="connsiteY44" fmla="*/ 7063 h 21460"/>
              <a:gd name="connsiteX45" fmla="*/ 141 w 21214"/>
              <a:gd name="connsiteY45" fmla="*/ 7471 h 21460"/>
              <a:gd name="connsiteX0-1" fmla="*/ 141 w 21214"/>
              <a:gd name="connsiteY0-2" fmla="*/ 7471 h 21460"/>
              <a:gd name="connsiteX1-3" fmla="*/ 813 w 21214"/>
              <a:gd name="connsiteY1-4" fmla="*/ 7661 h 21460"/>
              <a:gd name="connsiteX2-5" fmla="*/ 1733 w 21214"/>
              <a:gd name="connsiteY2-6" fmla="*/ 7338 h 21460"/>
              <a:gd name="connsiteX3-7" fmla="*/ 2405 w 21214"/>
              <a:gd name="connsiteY3-8" fmla="*/ 7253 h 21460"/>
              <a:gd name="connsiteX4-9" fmla="*/ 3573 w 21214"/>
              <a:gd name="connsiteY4-10" fmla="*/ 6655 h 21460"/>
              <a:gd name="connsiteX5-11" fmla="*/ 4970 w 21214"/>
              <a:gd name="connsiteY5-12" fmla="*/ 8638 h 21460"/>
              <a:gd name="connsiteX6-13" fmla="*/ 7961 w 21214"/>
              <a:gd name="connsiteY6-14" fmla="*/ 12520 h 21460"/>
              <a:gd name="connsiteX7-15" fmla="*/ 8573 w 21214"/>
              <a:gd name="connsiteY7-16" fmla="*/ 16591 h 21460"/>
              <a:gd name="connsiteX8-17" fmla="*/ 8696 w 21214"/>
              <a:gd name="connsiteY8-18" fmla="*/ 18338 h 21460"/>
              <a:gd name="connsiteX9-19" fmla="*/ 9290 w 21214"/>
              <a:gd name="connsiteY9-20" fmla="*/ 17958 h 21460"/>
              <a:gd name="connsiteX10-21" fmla="*/ 10541 w 21214"/>
              <a:gd name="connsiteY10-22" fmla="*/ 17749 h 21460"/>
              <a:gd name="connsiteX11-23" fmla="*/ 11190 w 21214"/>
              <a:gd name="connsiteY11-24" fmla="*/ 15453 h 21460"/>
              <a:gd name="connsiteX12-25" fmla="*/ 12875 w 21214"/>
              <a:gd name="connsiteY12-26" fmla="*/ 17436 h 21460"/>
              <a:gd name="connsiteX13-27" fmla="*/ 13868 w 21214"/>
              <a:gd name="connsiteY13-28" fmla="*/ 15965 h 21460"/>
              <a:gd name="connsiteX14-29" fmla="*/ 15042 w 21214"/>
              <a:gd name="connsiteY14-30" fmla="*/ 14636 h 21460"/>
              <a:gd name="connsiteX15-31" fmla="*/ 16080 w 21214"/>
              <a:gd name="connsiteY15-32" fmla="*/ 13497 h 21460"/>
              <a:gd name="connsiteX16-33" fmla="*/ 17072 w 21214"/>
              <a:gd name="connsiteY16-34" fmla="*/ 13308 h 21460"/>
              <a:gd name="connsiteX17-35" fmla="*/ 18128 w 21214"/>
              <a:gd name="connsiteY17-36" fmla="*/ 14874 h 21460"/>
              <a:gd name="connsiteX18-37" fmla="*/ 20395 w 21214"/>
              <a:gd name="connsiteY18-38" fmla="*/ 17531 h 21460"/>
              <a:gd name="connsiteX19-39" fmla="*/ 20450 w 21214"/>
              <a:gd name="connsiteY19-40" fmla="*/ 19904 h 21460"/>
              <a:gd name="connsiteX20-41" fmla="*/ 20653 w 21214"/>
              <a:gd name="connsiteY20-42" fmla="*/ 21460 h 21460"/>
              <a:gd name="connsiteX21-43" fmla="*/ 20748 w 21214"/>
              <a:gd name="connsiteY21-44" fmla="*/ 19733 h 21460"/>
              <a:gd name="connsiteX22-45" fmla="*/ 21104 w 21214"/>
              <a:gd name="connsiteY22-46" fmla="*/ 12596 h 21460"/>
              <a:gd name="connsiteX23-47" fmla="*/ 20595 w 21214"/>
              <a:gd name="connsiteY23-48" fmla="*/ 9512 h 21460"/>
              <a:gd name="connsiteX24-49" fmla="*/ 20593 w 21214"/>
              <a:gd name="connsiteY24-50" fmla="*/ 6978 h 21460"/>
              <a:gd name="connsiteX25-51" fmla="*/ 18574 w 21214"/>
              <a:gd name="connsiteY25-52" fmla="*/ 4757 h 21460"/>
              <a:gd name="connsiteX26-53" fmla="*/ 17639 w 21214"/>
              <a:gd name="connsiteY26-54" fmla="*/ 3371 h 21460"/>
              <a:gd name="connsiteX27-55" fmla="*/ 16726 w 21214"/>
              <a:gd name="connsiteY27-56" fmla="*/ 3855 h 21460"/>
              <a:gd name="connsiteX28-57" fmla="*/ 15754 w 21214"/>
              <a:gd name="connsiteY28-58" fmla="*/ 5374 h 21460"/>
              <a:gd name="connsiteX29-59" fmla="*/ 14655 w 21214"/>
              <a:gd name="connsiteY29-60" fmla="*/ 7139 h 21460"/>
              <a:gd name="connsiteX30-61" fmla="*/ 13720 w 21214"/>
              <a:gd name="connsiteY30-62" fmla="*/ 8999 h 21460"/>
              <a:gd name="connsiteX31-63" fmla="*/ 12218 w 21214"/>
              <a:gd name="connsiteY31-64" fmla="*/ 7338 h 21460"/>
              <a:gd name="connsiteX32-65" fmla="*/ 11579 w 21214"/>
              <a:gd name="connsiteY32-66" fmla="*/ 9996 h 21460"/>
              <a:gd name="connsiteX33-67" fmla="*/ 10431 w 21214"/>
              <a:gd name="connsiteY33-68" fmla="*/ 10575 h 21460"/>
              <a:gd name="connsiteX34-69" fmla="*/ 9879 w 21214"/>
              <a:gd name="connsiteY34-70" fmla="*/ 11153 h 21460"/>
              <a:gd name="connsiteX35-71" fmla="*/ 9801 w 21214"/>
              <a:gd name="connsiteY35-72" fmla="*/ 9312 h 21460"/>
              <a:gd name="connsiteX36-73" fmla="*/ 9322 w 21214"/>
              <a:gd name="connsiteY36-74" fmla="*/ 5099 h 21460"/>
              <a:gd name="connsiteX37-75" fmla="*/ 6665 w 21214"/>
              <a:gd name="connsiteY37-76" fmla="*/ 1758 h 21460"/>
              <a:gd name="connsiteX38-77" fmla="*/ 5426 w 21214"/>
              <a:gd name="connsiteY38-78" fmla="*/ 21 h 21460"/>
              <a:gd name="connsiteX39-79" fmla="*/ 4348 w 21214"/>
              <a:gd name="connsiteY39-80" fmla="*/ 999 h 21460"/>
              <a:gd name="connsiteX40-81" fmla="*/ 3731 w 21214"/>
              <a:gd name="connsiteY40-82" fmla="*/ 1284 h 21460"/>
              <a:gd name="connsiteX41-83" fmla="*/ 2884 w 21214"/>
              <a:gd name="connsiteY41-84" fmla="*/ 1901 h 21460"/>
              <a:gd name="connsiteX42-85" fmla="*/ 1337 w 21214"/>
              <a:gd name="connsiteY42-86" fmla="*/ 631 h 21460"/>
              <a:gd name="connsiteX43-87" fmla="*/ 259 w 21214"/>
              <a:gd name="connsiteY43-88" fmla="*/ 2309 h 21460"/>
              <a:gd name="connsiteX44-89" fmla="*/ 226 w 21214"/>
              <a:gd name="connsiteY44-90" fmla="*/ 7063 h 21460"/>
              <a:gd name="connsiteX45-91" fmla="*/ 141 w 21214"/>
              <a:gd name="connsiteY45-92" fmla="*/ 7471 h 21460"/>
              <a:gd name="connsiteX0-93" fmla="*/ 141 w 21214"/>
              <a:gd name="connsiteY0-94" fmla="*/ 7605 h 21594"/>
              <a:gd name="connsiteX1-95" fmla="*/ 813 w 21214"/>
              <a:gd name="connsiteY1-96" fmla="*/ 7795 h 21594"/>
              <a:gd name="connsiteX2-97" fmla="*/ 1733 w 21214"/>
              <a:gd name="connsiteY2-98" fmla="*/ 7472 h 21594"/>
              <a:gd name="connsiteX3-99" fmla="*/ 2405 w 21214"/>
              <a:gd name="connsiteY3-100" fmla="*/ 7387 h 21594"/>
              <a:gd name="connsiteX4-101" fmla="*/ 3573 w 21214"/>
              <a:gd name="connsiteY4-102" fmla="*/ 6789 h 21594"/>
              <a:gd name="connsiteX5-103" fmla="*/ 4970 w 21214"/>
              <a:gd name="connsiteY5-104" fmla="*/ 8772 h 21594"/>
              <a:gd name="connsiteX6-105" fmla="*/ 7961 w 21214"/>
              <a:gd name="connsiteY6-106" fmla="*/ 12654 h 21594"/>
              <a:gd name="connsiteX7-107" fmla="*/ 8573 w 21214"/>
              <a:gd name="connsiteY7-108" fmla="*/ 16725 h 21594"/>
              <a:gd name="connsiteX8-109" fmla="*/ 8696 w 21214"/>
              <a:gd name="connsiteY8-110" fmla="*/ 18472 h 21594"/>
              <a:gd name="connsiteX9-111" fmla="*/ 9290 w 21214"/>
              <a:gd name="connsiteY9-112" fmla="*/ 18092 h 21594"/>
              <a:gd name="connsiteX10-113" fmla="*/ 10541 w 21214"/>
              <a:gd name="connsiteY10-114" fmla="*/ 17883 h 21594"/>
              <a:gd name="connsiteX11-115" fmla="*/ 11190 w 21214"/>
              <a:gd name="connsiteY11-116" fmla="*/ 15587 h 21594"/>
              <a:gd name="connsiteX12-117" fmla="*/ 12875 w 21214"/>
              <a:gd name="connsiteY12-118" fmla="*/ 17570 h 21594"/>
              <a:gd name="connsiteX13-119" fmla="*/ 13868 w 21214"/>
              <a:gd name="connsiteY13-120" fmla="*/ 16099 h 21594"/>
              <a:gd name="connsiteX14-121" fmla="*/ 15042 w 21214"/>
              <a:gd name="connsiteY14-122" fmla="*/ 14770 h 21594"/>
              <a:gd name="connsiteX15-123" fmla="*/ 16080 w 21214"/>
              <a:gd name="connsiteY15-124" fmla="*/ 13631 h 21594"/>
              <a:gd name="connsiteX16-125" fmla="*/ 17072 w 21214"/>
              <a:gd name="connsiteY16-126" fmla="*/ 13442 h 21594"/>
              <a:gd name="connsiteX17-127" fmla="*/ 18128 w 21214"/>
              <a:gd name="connsiteY17-128" fmla="*/ 15008 h 21594"/>
              <a:gd name="connsiteX18-129" fmla="*/ 20395 w 21214"/>
              <a:gd name="connsiteY18-130" fmla="*/ 17665 h 21594"/>
              <a:gd name="connsiteX19-131" fmla="*/ 20450 w 21214"/>
              <a:gd name="connsiteY19-132" fmla="*/ 20038 h 21594"/>
              <a:gd name="connsiteX20-133" fmla="*/ 20653 w 21214"/>
              <a:gd name="connsiteY20-134" fmla="*/ 21594 h 21594"/>
              <a:gd name="connsiteX21-135" fmla="*/ 20748 w 21214"/>
              <a:gd name="connsiteY21-136" fmla="*/ 19867 h 21594"/>
              <a:gd name="connsiteX22-137" fmla="*/ 21104 w 21214"/>
              <a:gd name="connsiteY22-138" fmla="*/ 12730 h 21594"/>
              <a:gd name="connsiteX23-139" fmla="*/ 20595 w 21214"/>
              <a:gd name="connsiteY23-140" fmla="*/ 9646 h 21594"/>
              <a:gd name="connsiteX24-141" fmla="*/ 20593 w 21214"/>
              <a:gd name="connsiteY24-142" fmla="*/ 7112 h 21594"/>
              <a:gd name="connsiteX25-143" fmla="*/ 18574 w 21214"/>
              <a:gd name="connsiteY25-144" fmla="*/ 4891 h 21594"/>
              <a:gd name="connsiteX26-145" fmla="*/ 17639 w 21214"/>
              <a:gd name="connsiteY26-146" fmla="*/ 3505 h 21594"/>
              <a:gd name="connsiteX27-147" fmla="*/ 16726 w 21214"/>
              <a:gd name="connsiteY27-148" fmla="*/ 3989 h 21594"/>
              <a:gd name="connsiteX28-149" fmla="*/ 15754 w 21214"/>
              <a:gd name="connsiteY28-150" fmla="*/ 5508 h 21594"/>
              <a:gd name="connsiteX29-151" fmla="*/ 14655 w 21214"/>
              <a:gd name="connsiteY29-152" fmla="*/ 7273 h 21594"/>
              <a:gd name="connsiteX30-153" fmla="*/ 13720 w 21214"/>
              <a:gd name="connsiteY30-154" fmla="*/ 9133 h 21594"/>
              <a:gd name="connsiteX31-155" fmla="*/ 12218 w 21214"/>
              <a:gd name="connsiteY31-156" fmla="*/ 7472 h 21594"/>
              <a:gd name="connsiteX32-157" fmla="*/ 11579 w 21214"/>
              <a:gd name="connsiteY32-158" fmla="*/ 10130 h 21594"/>
              <a:gd name="connsiteX33-159" fmla="*/ 10431 w 21214"/>
              <a:gd name="connsiteY33-160" fmla="*/ 10709 h 21594"/>
              <a:gd name="connsiteX34-161" fmla="*/ 9879 w 21214"/>
              <a:gd name="connsiteY34-162" fmla="*/ 11287 h 21594"/>
              <a:gd name="connsiteX35-163" fmla="*/ 9801 w 21214"/>
              <a:gd name="connsiteY35-164" fmla="*/ 9446 h 21594"/>
              <a:gd name="connsiteX36-165" fmla="*/ 9322 w 21214"/>
              <a:gd name="connsiteY36-166" fmla="*/ 5233 h 21594"/>
              <a:gd name="connsiteX37-167" fmla="*/ 6665 w 21214"/>
              <a:gd name="connsiteY37-168" fmla="*/ 1892 h 21594"/>
              <a:gd name="connsiteX38-169" fmla="*/ 5426 w 21214"/>
              <a:gd name="connsiteY38-170" fmla="*/ 155 h 21594"/>
              <a:gd name="connsiteX39-171" fmla="*/ 4348 w 21214"/>
              <a:gd name="connsiteY39-172" fmla="*/ 1133 h 21594"/>
              <a:gd name="connsiteX40-173" fmla="*/ 3731 w 21214"/>
              <a:gd name="connsiteY40-174" fmla="*/ 1418 h 21594"/>
              <a:gd name="connsiteX41-175" fmla="*/ 2884 w 21214"/>
              <a:gd name="connsiteY41-176" fmla="*/ 2035 h 21594"/>
              <a:gd name="connsiteX42-177" fmla="*/ 1337 w 21214"/>
              <a:gd name="connsiteY42-178" fmla="*/ 765 h 21594"/>
              <a:gd name="connsiteX43-179" fmla="*/ 259 w 21214"/>
              <a:gd name="connsiteY43-180" fmla="*/ 2443 h 21594"/>
              <a:gd name="connsiteX44-181" fmla="*/ 226 w 21214"/>
              <a:gd name="connsiteY44-182" fmla="*/ 7197 h 21594"/>
              <a:gd name="connsiteX45-183" fmla="*/ 141 w 21214"/>
              <a:gd name="connsiteY45-184" fmla="*/ 7605 h 21594"/>
              <a:gd name="connsiteX0-185" fmla="*/ 141 w 21214"/>
              <a:gd name="connsiteY0-186" fmla="*/ 7472 h 21461"/>
              <a:gd name="connsiteX1-187" fmla="*/ 813 w 21214"/>
              <a:gd name="connsiteY1-188" fmla="*/ 7662 h 21461"/>
              <a:gd name="connsiteX2-189" fmla="*/ 1733 w 21214"/>
              <a:gd name="connsiteY2-190" fmla="*/ 7339 h 21461"/>
              <a:gd name="connsiteX3-191" fmla="*/ 2405 w 21214"/>
              <a:gd name="connsiteY3-192" fmla="*/ 7254 h 21461"/>
              <a:gd name="connsiteX4-193" fmla="*/ 3573 w 21214"/>
              <a:gd name="connsiteY4-194" fmla="*/ 6656 h 21461"/>
              <a:gd name="connsiteX5-195" fmla="*/ 4970 w 21214"/>
              <a:gd name="connsiteY5-196" fmla="*/ 8639 h 21461"/>
              <a:gd name="connsiteX6-197" fmla="*/ 7961 w 21214"/>
              <a:gd name="connsiteY6-198" fmla="*/ 12521 h 21461"/>
              <a:gd name="connsiteX7-199" fmla="*/ 8573 w 21214"/>
              <a:gd name="connsiteY7-200" fmla="*/ 16592 h 21461"/>
              <a:gd name="connsiteX8-201" fmla="*/ 8696 w 21214"/>
              <a:gd name="connsiteY8-202" fmla="*/ 18339 h 21461"/>
              <a:gd name="connsiteX9-203" fmla="*/ 9290 w 21214"/>
              <a:gd name="connsiteY9-204" fmla="*/ 17959 h 21461"/>
              <a:gd name="connsiteX10-205" fmla="*/ 10541 w 21214"/>
              <a:gd name="connsiteY10-206" fmla="*/ 17750 h 21461"/>
              <a:gd name="connsiteX11-207" fmla="*/ 11190 w 21214"/>
              <a:gd name="connsiteY11-208" fmla="*/ 15454 h 21461"/>
              <a:gd name="connsiteX12-209" fmla="*/ 12875 w 21214"/>
              <a:gd name="connsiteY12-210" fmla="*/ 17437 h 21461"/>
              <a:gd name="connsiteX13-211" fmla="*/ 13868 w 21214"/>
              <a:gd name="connsiteY13-212" fmla="*/ 15966 h 21461"/>
              <a:gd name="connsiteX14-213" fmla="*/ 15042 w 21214"/>
              <a:gd name="connsiteY14-214" fmla="*/ 14637 h 21461"/>
              <a:gd name="connsiteX15-215" fmla="*/ 16080 w 21214"/>
              <a:gd name="connsiteY15-216" fmla="*/ 13498 h 21461"/>
              <a:gd name="connsiteX16-217" fmla="*/ 17072 w 21214"/>
              <a:gd name="connsiteY16-218" fmla="*/ 13309 h 21461"/>
              <a:gd name="connsiteX17-219" fmla="*/ 18128 w 21214"/>
              <a:gd name="connsiteY17-220" fmla="*/ 14875 h 21461"/>
              <a:gd name="connsiteX18-221" fmla="*/ 20395 w 21214"/>
              <a:gd name="connsiteY18-222" fmla="*/ 17532 h 21461"/>
              <a:gd name="connsiteX19-223" fmla="*/ 20450 w 21214"/>
              <a:gd name="connsiteY19-224" fmla="*/ 19905 h 21461"/>
              <a:gd name="connsiteX20-225" fmla="*/ 20653 w 21214"/>
              <a:gd name="connsiteY20-226" fmla="*/ 21461 h 21461"/>
              <a:gd name="connsiteX21-227" fmla="*/ 20748 w 21214"/>
              <a:gd name="connsiteY21-228" fmla="*/ 19734 h 21461"/>
              <a:gd name="connsiteX22-229" fmla="*/ 21104 w 21214"/>
              <a:gd name="connsiteY22-230" fmla="*/ 12597 h 21461"/>
              <a:gd name="connsiteX23-231" fmla="*/ 20595 w 21214"/>
              <a:gd name="connsiteY23-232" fmla="*/ 9513 h 21461"/>
              <a:gd name="connsiteX24-233" fmla="*/ 20593 w 21214"/>
              <a:gd name="connsiteY24-234" fmla="*/ 6979 h 21461"/>
              <a:gd name="connsiteX25-235" fmla="*/ 18574 w 21214"/>
              <a:gd name="connsiteY25-236" fmla="*/ 4758 h 21461"/>
              <a:gd name="connsiteX26-237" fmla="*/ 17639 w 21214"/>
              <a:gd name="connsiteY26-238" fmla="*/ 3372 h 21461"/>
              <a:gd name="connsiteX27-239" fmla="*/ 16726 w 21214"/>
              <a:gd name="connsiteY27-240" fmla="*/ 3856 h 21461"/>
              <a:gd name="connsiteX28-241" fmla="*/ 15754 w 21214"/>
              <a:gd name="connsiteY28-242" fmla="*/ 5375 h 21461"/>
              <a:gd name="connsiteX29-243" fmla="*/ 14655 w 21214"/>
              <a:gd name="connsiteY29-244" fmla="*/ 7140 h 21461"/>
              <a:gd name="connsiteX30-245" fmla="*/ 13720 w 21214"/>
              <a:gd name="connsiteY30-246" fmla="*/ 9000 h 21461"/>
              <a:gd name="connsiteX31-247" fmla="*/ 12218 w 21214"/>
              <a:gd name="connsiteY31-248" fmla="*/ 7339 h 21461"/>
              <a:gd name="connsiteX32-249" fmla="*/ 11579 w 21214"/>
              <a:gd name="connsiteY32-250" fmla="*/ 9997 h 21461"/>
              <a:gd name="connsiteX33-251" fmla="*/ 10431 w 21214"/>
              <a:gd name="connsiteY33-252" fmla="*/ 10576 h 21461"/>
              <a:gd name="connsiteX34-253" fmla="*/ 9879 w 21214"/>
              <a:gd name="connsiteY34-254" fmla="*/ 11154 h 21461"/>
              <a:gd name="connsiteX35-255" fmla="*/ 9801 w 21214"/>
              <a:gd name="connsiteY35-256" fmla="*/ 9313 h 21461"/>
              <a:gd name="connsiteX36-257" fmla="*/ 9322 w 21214"/>
              <a:gd name="connsiteY36-258" fmla="*/ 5100 h 21461"/>
              <a:gd name="connsiteX37-259" fmla="*/ 6665 w 21214"/>
              <a:gd name="connsiteY37-260" fmla="*/ 1759 h 21461"/>
              <a:gd name="connsiteX38-261" fmla="*/ 5426 w 21214"/>
              <a:gd name="connsiteY38-262" fmla="*/ 22 h 21461"/>
              <a:gd name="connsiteX39-263" fmla="*/ 4348 w 21214"/>
              <a:gd name="connsiteY39-264" fmla="*/ 1000 h 21461"/>
              <a:gd name="connsiteX40-265" fmla="*/ 3731 w 21214"/>
              <a:gd name="connsiteY40-266" fmla="*/ 1285 h 21461"/>
              <a:gd name="connsiteX41-267" fmla="*/ 2884 w 21214"/>
              <a:gd name="connsiteY41-268" fmla="*/ 1902 h 21461"/>
              <a:gd name="connsiteX42-269" fmla="*/ 1337 w 21214"/>
              <a:gd name="connsiteY42-270" fmla="*/ 632 h 21461"/>
              <a:gd name="connsiteX43-271" fmla="*/ 259 w 21214"/>
              <a:gd name="connsiteY43-272" fmla="*/ 2310 h 21461"/>
              <a:gd name="connsiteX44-273" fmla="*/ 226 w 21214"/>
              <a:gd name="connsiteY44-274" fmla="*/ 7064 h 21461"/>
              <a:gd name="connsiteX45-275" fmla="*/ 141 w 21214"/>
              <a:gd name="connsiteY45-276" fmla="*/ 7472 h 21461"/>
              <a:gd name="connsiteX0-277" fmla="*/ 141 w 21214"/>
              <a:gd name="connsiteY0-278" fmla="*/ 7472 h 21461"/>
              <a:gd name="connsiteX1-279" fmla="*/ 813 w 21214"/>
              <a:gd name="connsiteY1-280" fmla="*/ 7662 h 21461"/>
              <a:gd name="connsiteX2-281" fmla="*/ 1733 w 21214"/>
              <a:gd name="connsiteY2-282" fmla="*/ 7339 h 21461"/>
              <a:gd name="connsiteX3-283" fmla="*/ 2405 w 21214"/>
              <a:gd name="connsiteY3-284" fmla="*/ 7254 h 21461"/>
              <a:gd name="connsiteX4-285" fmla="*/ 3573 w 21214"/>
              <a:gd name="connsiteY4-286" fmla="*/ 6656 h 21461"/>
              <a:gd name="connsiteX5-287" fmla="*/ 4970 w 21214"/>
              <a:gd name="connsiteY5-288" fmla="*/ 8639 h 21461"/>
              <a:gd name="connsiteX6-289" fmla="*/ 7961 w 21214"/>
              <a:gd name="connsiteY6-290" fmla="*/ 12521 h 21461"/>
              <a:gd name="connsiteX7-291" fmla="*/ 8573 w 21214"/>
              <a:gd name="connsiteY7-292" fmla="*/ 16592 h 21461"/>
              <a:gd name="connsiteX8-293" fmla="*/ 8696 w 21214"/>
              <a:gd name="connsiteY8-294" fmla="*/ 18339 h 21461"/>
              <a:gd name="connsiteX9-295" fmla="*/ 9290 w 21214"/>
              <a:gd name="connsiteY9-296" fmla="*/ 17959 h 21461"/>
              <a:gd name="connsiteX10-297" fmla="*/ 10541 w 21214"/>
              <a:gd name="connsiteY10-298" fmla="*/ 17750 h 21461"/>
              <a:gd name="connsiteX11-299" fmla="*/ 11190 w 21214"/>
              <a:gd name="connsiteY11-300" fmla="*/ 15454 h 21461"/>
              <a:gd name="connsiteX12-301" fmla="*/ 12875 w 21214"/>
              <a:gd name="connsiteY12-302" fmla="*/ 17437 h 21461"/>
              <a:gd name="connsiteX13-303" fmla="*/ 13868 w 21214"/>
              <a:gd name="connsiteY13-304" fmla="*/ 15966 h 21461"/>
              <a:gd name="connsiteX14-305" fmla="*/ 15042 w 21214"/>
              <a:gd name="connsiteY14-306" fmla="*/ 14637 h 21461"/>
              <a:gd name="connsiteX15-307" fmla="*/ 16080 w 21214"/>
              <a:gd name="connsiteY15-308" fmla="*/ 13498 h 21461"/>
              <a:gd name="connsiteX16-309" fmla="*/ 17072 w 21214"/>
              <a:gd name="connsiteY16-310" fmla="*/ 13309 h 21461"/>
              <a:gd name="connsiteX17-311" fmla="*/ 18128 w 21214"/>
              <a:gd name="connsiteY17-312" fmla="*/ 14875 h 21461"/>
              <a:gd name="connsiteX18-313" fmla="*/ 20395 w 21214"/>
              <a:gd name="connsiteY18-314" fmla="*/ 17532 h 21461"/>
              <a:gd name="connsiteX19-315" fmla="*/ 20450 w 21214"/>
              <a:gd name="connsiteY19-316" fmla="*/ 19905 h 21461"/>
              <a:gd name="connsiteX20-317" fmla="*/ 20653 w 21214"/>
              <a:gd name="connsiteY20-318" fmla="*/ 21461 h 21461"/>
              <a:gd name="connsiteX21-319" fmla="*/ 20748 w 21214"/>
              <a:gd name="connsiteY21-320" fmla="*/ 19734 h 21461"/>
              <a:gd name="connsiteX22-321" fmla="*/ 21104 w 21214"/>
              <a:gd name="connsiteY22-322" fmla="*/ 12597 h 21461"/>
              <a:gd name="connsiteX23-323" fmla="*/ 20595 w 21214"/>
              <a:gd name="connsiteY23-324" fmla="*/ 9513 h 21461"/>
              <a:gd name="connsiteX24-325" fmla="*/ 20593 w 21214"/>
              <a:gd name="connsiteY24-326" fmla="*/ 6979 h 21461"/>
              <a:gd name="connsiteX25-327" fmla="*/ 18574 w 21214"/>
              <a:gd name="connsiteY25-328" fmla="*/ 4758 h 21461"/>
              <a:gd name="connsiteX26-329" fmla="*/ 17639 w 21214"/>
              <a:gd name="connsiteY26-330" fmla="*/ 3372 h 21461"/>
              <a:gd name="connsiteX27-331" fmla="*/ 16726 w 21214"/>
              <a:gd name="connsiteY27-332" fmla="*/ 3856 h 21461"/>
              <a:gd name="connsiteX28-333" fmla="*/ 15754 w 21214"/>
              <a:gd name="connsiteY28-334" fmla="*/ 5375 h 21461"/>
              <a:gd name="connsiteX29-335" fmla="*/ 14655 w 21214"/>
              <a:gd name="connsiteY29-336" fmla="*/ 7140 h 21461"/>
              <a:gd name="connsiteX30-337" fmla="*/ 13720 w 21214"/>
              <a:gd name="connsiteY30-338" fmla="*/ 9000 h 21461"/>
              <a:gd name="connsiteX31-339" fmla="*/ 12218 w 21214"/>
              <a:gd name="connsiteY31-340" fmla="*/ 7339 h 21461"/>
              <a:gd name="connsiteX32-341" fmla="*/ 11579 w 21214"/>
              <a:gd name="connsiteY32-342" fmla="*/ 9997 h 21461"/>
              <a:gd name="connsiteX33-343" fmla="*/ 10431 w 21214"/>
              <a:gd name="connsiteY33-344" fmla="*/ 10576 h 21461"/>
              <a:gd name="connsiteX34-345" fmla="*/ 9879 w 21214"/>
              <a:gd name="connsiteY34-346" fmla="*/ 11154 h 21461"/>
              <a:gd name="connsiteX35-347" fmla="*/ 9801 w 21214"/>
              <a:gd name="connsiteY35-348" fmla="*/ 9313 h 21461"/>
              <a:gd name="connsiteX36-349" fmla="*/ 9322 w 21214"/>
              <a:gd name="connsiteY36-350" fmla="*/ 5100 h 21461"/>
              <a:gd name="connsiteX37-351" fmla="*/ 6665 w 21214"/>
              <a:gd name="connsiteY37-352" fmla="*/ 1759 h 21461"/>
              <a:gd name="connsiteX38-353" fmla="*/ 5426 w 21214"/>
              <a:gd name="connsiteY38-354" fmla="*/ 22 h 21461"/>
              <a:gd name="connsiteX39-355" fmla="*/ 4348 w 21214"/>
              <a:gd name="connsiteY39-356" fmla="*/ 1000 h 21461"/>
              <a:gd name="connsiteX40-357" fmla="*/ 3731 w 21214"/>
              <a:gd name="connsiteY40-358" fmla="*/ 1285 h 21461"/>
              <a:gd name="connsiteX41-359" fmla="*/ 2884 w 21214"/>
              <a:gd name="connsiteY41-360" fmla="*/ 1902 h 21461"/>
              <a:gd name="connsiteX42-361" fmla="*/ 1337 w 21214"/>
              <a:gd name="connsiteY42-362" fmla="*/ 632 h 21461"/>
              <a:gd name="connsiteX43-363" fmla="*/ 259 w 21214"/>
              <a:gd name="connsiteY43-364" fmla="*/ 2310 h 21461"/>
              <a:gd name="connsiteX44-365" fmla="*/ 226 w 21214"/>
              <a:gd name="connsiteY44-366" fmla="*/ 7064 h 21461"/>
              <a:gd name="connsiteX45-367" fmla="*/ 141 w 21214"/>
              <a:gd name="connsiteY45-368" fmla="*/ 7472 h 214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21214" h="21461" extrusionOk="0">
                <a:moveTo>
                  <a:pt x="141" y="7472"/>
                </a:moveTo>
                <a:cubicBezTo>
                  <a:pt x="354" y="7577"/>
                  <a:pt x="572" y="7643"/>
                  <a:pt x="813" y="7662"/>
                </a:cubicBezTo>
                <a:cubicBezTo>
                  <a:pt x="1154" y="7690"/>
                  <a:pt x="1410" y="7501"/>
                  <a:pt x="1733" y="7339"/>
                </a:cubicBezTo>
                <a:cubicBezTo>
                  <a:pt x="1951" y="7225"/>
                  <a:pt x="2217" y="7377"/>
                  <a:pt x="2405" y="7254"/>
                </a:cubicBezTo>
                <a:cubicBezTo>
                  <a:pt x="2761" y="7026"/>
                  <a:pt x="3162" y="6390"/>
                  <a:pt x="3573" y="6656"/>
                </a:cubicBezTo>
                <a:cubicBezTo>
                  <a:pt x="4010" y="6931"/>
                  <a:pt x="4549" y="8013"/>
                  <a:pt x="4970" y="8639"/>
                </a:cubicBezTo>
                <a:cubicBezTo>
                  <a:pt x="5592" y="9551"/>
                  <a:pt x="7435" y="13242"/>
                  <a:pt x="7961" y="12521"/>
                </a:cubicBezTo>
                <a:cubicBezTo>
                  <a:pt x="7984" y="14201"/>
                  <a:pt x="8360" y="15159"/>
                  <a:pt x="8573" y="16592"/>
                </a:cubicBezTo>
                <a:cubicBezTo>
                  <a:pt x="8701" y="17447"/>
                  <a:pt x="8342" y="17608"/>
                  <a:pt x="8696" y="18339"/>
                </a:cubicBezTo>
                <a:cubicBezTo>
                  <a:pt x="8936" y="18832"/>
                  <a:pt x="9112" y="18101"/>
                  <a:pt x="9290" y="17959"/>
                </a:cubicBezTo>
                <a:cubicBezTo>
                  <a:pt x="9696" y="17646"/>
                  <a:pt x="10107" y="17817"/>
                  <a:pt x="10541" y="17750"/>
                </a:cubicBezTo>
                <a:cubicBezTo>
                  <a:pt x="11168" y="17655"/>
                  <a:pt x="10854" y="17067"/>
                  <a:pt x="11190" y="15454"/>
                </a:cubicBezTo>
                <a:cubicBezTo>
                  <a:pt x="11770" y="15748"/>
                  <a:pt x="12279" y="17114"/>
                  <a:pt x="12875" y="17437"/>
                </a:cubicBezTo>
                <a:cubicBezTo>
                  <a:pt x="13658" y="17854"/>
                  <a:pt x="13459" y="17152"/>
                  <a:pt x="13868" y="15966"/>
                </a:cubicBezTo>
                <a:cubicBezTo>
                  <a:pt x="14119" y="15235"/>
                  <a:pt x="14713" y="15093"/>
                  <a:pt x="15042" y="14637"/>
                </a:cubicBezTo>
                <a:cubicBezTo>
                  <a:pt x="15370" y="14191"/>
                  <a:pt x="15739" y="13897"/>
                  <a:pt x="16080" y="13498"/>
                </a:cubicBezTo>
                <a:cubicBezTo>
                  <a:pt x="16501" y="13005"/>
                  <a:pt x="16568" y="12654"/>
                  <a:pt x="17072" y="13309"/>
                </a:cubicBezTo>
                <a:cubicBezTo>
                  <a:pt x="17426" y="13774"/>
                  <a:pt x="17782" y="14353"/>
                  <a:pt x="18128" y="14875"/>
                </a:cubicBezTo>
                <a:cubicBezTo>
                  <a:pt x="18905" y="16042"/>
                  <a:pt x="19637" y="15539"/>
                  <a:pt x="20395" y="17532"/>
                </a:cubicBezTo>
                <a:cubicBezTo>
                  <a:pt x="20322" y="18301"/>
                  <a:pt x="20412" y="19126"/>
                  <a:pt x="20450" y="19905"/>
                </a:cubicBezTo>
                <a:cubicBezTo>
                  <a:pt x="20492" y="20816"/>
                  <a:pt x="20562" y="21176"/>
                  <a:pt x="20653" y="21461"/>
                </a:cubicBezTo>
                <a:cubicBezTo>
                  <a:pt x="20685" y="20885"/>
                  <a:pt x="20716" y="20310"/>
                  <a:pt x="20748" y="19734"/>
                </a:cubicBezTo>
                <a:cubicBezTo>
                  <a:pt x="20951" y="17750"/>
                  <a:pt x="21430" y="14723"/>
                  <a:pt x="21104" y="12597"/>
                </a:cubicBezTo>
                <a:cubicBezTo>
                  <a:pt x="20843" y="10908"/>
                  <a:pt x="20643" y="11619"/>
                  <a:pt x="20595" y="9513"/>
                </a:cubicBezTo>
                <a:cubicBezTo>
                  <a:pt x="20578" y="8687"/>
                  <a:pt x="20510" y="7823"/>
                  <a:pt x="20593" y="6979"/>
                </a:cubicBezTo>
                <a:cubicBezTo>
                  <a:pt x="19941" y="5043"/>
                  <a:pt x="19261" y="5802"/>
                  <a:pt x="18574" y="4758"/>
                </a:cubicBezTo>
                <a:cubicBezTo>
                  <a:pt x="18266" y="4293"/>
                  <a:pt x="17955" y="3771"/>
                  <a:pt x="17639" y="3372"/>
                </a:cubicBezTo>
                <a:cubicBezTo>
                  <a:pt x="17190" y="2803"/>
                  <a:pt x="17123" y="3202"/>
                  <a:pt x="16726" y="3856"/>
                </a:cubicBezTo>
                <a:cubicBezTo>
                  <a:pt x="16405" y="4388"/>
                  <a:pt x="16064" y="4796"/>
                  <a:pt x="15754" y="5375"/>
                </a:cubicBezTo>
                <a:cubicBezTo>
                  <a:pt x="15445" y="5954"/>
                  <a:pt x="14899" y="6286"/>
                  <a:pt x="14655" y="7140"/>
                </a:cubicBezTo>
                <a:cubicBezTo>
                  <a:pt x="14259" y="8526"/>
                  <a:pt x="14425" y="9228"/>
                  <a:pt x="13720" y="9000"/>
                </a:cubicBezTo>
                <a:cubicBezTo>
                  <a:pt x="13181" y="8829"/>
                  <a:pt x="12742" y="7501"/>
                  <a:pt x="12218" y="7339"/>
                </a:cubicBezTo>
                <a:cubicBezTo>
                  <a:pt x="11877" y="9171"/>
                  <a:pt x="12153" y="9721"/>
                  <a:pt x="11579" y="9997"/>
                </a:cubicBezTo>
                <a:cubicBezTo>
                  <a:pt x="11180" y="10186"/>
                  <a:pt x="10809" y="10120"/>
                  <a:pt x="10431" y="10576"/>
                </a:cubicBezTo>
                <a:cubicBezTo>
                  <a:pt x="10265" y="10775"/>
                  <a:pt x="10090" y="11619"/>
                  <a:pt x="9879" y="11154"/>
                </a:cubicBezTo>
                <a:cubicBezTo>
                  <a:pt x="9571" y="10462"/>
                  <a:pt x="9902" y="10196"/>
                  <a:pt x="9801" y="9313"/>
                </a:cubicBezTo>
                <a:cubicBezTo>
                  <a:pt x="9633" y="7833"/>
                  <a:pt x="9310" y="6903"/>
                  <a:pt x="9322" y="5100"/>
                </a:cubicBezTo>
                <a:cubicBezTo>
                  <a:pt x="8829" y="6020"/>
                  <a:pt x="7216" y="2575"/>
                  <a:pt x="6665" y="1759"/>
                </a:cubicBezTo>
                <a:cubicBezTo>
                  <a:pt x="6291" y="1209"/>
                  <a:pt x="5820" y="193"/>
                  <a:pt x="5426" y="22"/>
                </a:cubicBezTo>
                <a:cubicBezTo>
                  <a:pt x="5055" y="-139"/>
                  <a:pt x="4677" y="658"/>
                  <a:pt x="4348" y="1000"/>
                </a:cubicBezTo>
                <a:cubicBezTo>
                  <a:pt x="4173" y="1180"/>
                  <a:pt x="3934" y="1095"/>
                  <a:pt x="3731" y="1285"/>
                </a:cubicBezTo>
                <a:cubicBezTo>
                  <a:pt x="3433" y="1550"/>
                  <a:pt x="3195" y="1826"/>
                  <a:pt x="2884" y="1902"/>
                </a:cubicBezTo>
                <a:cubicBezTo>
                  <a:pt x="2310" y="2025"/>
                  <a:pt x="1845" y="739"/>
                  <a:pt x="1337" y="632"/>
                </a:cubicBezTo>
                <a:cubicBezTo>
                  <a:pt x="712" y="500"/>
                  <a:pt x="514" y="488"/>
                  <a:pt x="259" y="2310"/>
                </a:cubicBezTo>
                <a:cubicBezTo>
                  <a:pt x="28" y="3951"/>
                  <a:pt x="-170" y="5593"/>
                  <a:pt x="226" y="7064"/>
                </a:cubicBezTo>
                <a:cubicBezTo>
                  <a:pt x="211" y="7131"/>
                  <a:pt x="176" y="7282"/>
                  <a:pt x="141" y="7472"/>
                </a:cubicBezTo>
                <a:close/>
              </a:path>
            </a:pathLst>
          </a:custGeom>
          <a:solidFill>
            <a:schemeClr val="bg1"/>
          </a:solidFill>
          <a:ln w="12700">
            <a:miter lim="400000"/>
          </a:ln>
        </p:spPr>
        <p:txBody>
          <a:bodyPr lIns="24437" tIns="24437" rIns="24437" bIns="24437" anchor="ctr"/>
          <a:lstStyle/>
          <a:p>
            <a:pPr fontAlgn="auto">
              <a:defRPr sz="3000">
                <a:solidFill>
                  <a:srgbClr val="FFFFFF"/>
                </a:solidFill>
              </a:defRPr>
            </a:pPr>
            <a:endParaRPr sz="1925" strike="noStrike" noProof="1"/>
          </a:p>
        </p:txBody>
      </p:sp>
      <p:sp>
        <p:nvSpPr>
          <p:cNvPr id="17422" name="TextBox 132"/>
          <p:cNvSpPr txBox="1"/>
          <p:nvPr/>
        </p:nvSpPr>
        <p:spPr>
          <a:xfrm>
            <a:off x="811213" y="1935163"/>
            <a:ext cx="5708650" cy="2405063"/>
          </a:xfrm>
          <a:prstGeom prst="rect">
            <a:avLst/>
          </a:prstGeom>
          <a:noFill/>
          <a:ln w="9525">
            <a:noFill/>
          </a:ln>
        </p:spPr>
        <p:txBody>
          <a:bodyPr wrap="square" lIns="0" rIns="0" anchor="t">
            <a:spAutoFit/>
          </a:bodyPr>
          <a:p>
            <a:pPr>
              <a:lnSpc>
                <a:spcPct val="110000"/>
              </a:lnSpc>
            </a:pPr>
            <a:r>
              <a:rPr lang="id-ID" altLang="en-US" sz="1710" noProof="1">
                <a:latin typeface="Calibri" panose="020F0502020204030204"/>
                <a:ea typeface="+mn-ea"/>
                <a:cs typeface="+mn-cs"/>
              </a:rPr>
              <a:t>Cara menyusun ceramah sebagai berikut.</a:t>
            </a:r>
            <a:endParaRPr lang="id-ID" altLang="en-US" sz="1710" noProof="1">
              <a:latin typeface="Calibri" panose="020F0502020204030204"/>
            </a:endParaRPr>
          </a:p>
          <a:p>
            <a:pPr>
              <a:lnSpc>
                <a:spcPct val="110000"/>
              </a:lnSpc>
            </a:pPr>
            <a:r>
              <a:rPr lang="id-ID" altLang="en-US" sz="1710" noProof="1">
                <a:latin typeface="Calibri" panose="020F0502020204030204"/>
                <a:ea typeface="+mn-ea"/>
                <a:cs typeface="+mn-cs"/>
              </a:rPr>
              <a:t>a.Mengembangkan kalimat-kalimat gagas-an pokok yang telah dicatat menjadi paragraf-paragraf.</a:t>
            </a:r>
            <a:endParaRPr lang="id-ID" altLang="en-US" sz="1710" noProof="1">
              <a:latin typeface="Calibri" panose="020F0502020204030204"/>
            </a:endParaRPr>
          </a:p>
          <a:p>
            <a:pPr>
              <a:lnSpc>
                <a:spcPct val="110000"/>
              </a:lnSpc>
            </a:pPr>
            <a:r>
              <a:rPr lang="id-ID" altLang="en-US" sz="1710" noProof="1">
                <a:latin typeface="Calibri" panose="020F0502020204030204"/>
                <a:ea typeface="+mn-ea"/>
                <a:cs typeface="+mn-cs"/>
              </a:rPr>
              <a:t>b.Menyusun paragraf-paragraf menjadi susunan atau struktur teks ceramah yang berisi pendahuluan, isi, dan penutup.</a:t>
            </a:r>
            <a:endParaRPr lang="id-ID" altLang="en-US" sz="1710" noProof="1">
              <a:latin typeface="Calibri" panose="020F0502020204030204"/>
            </a:endParaRPr>
          </a:p>
          <a:p>
            <a:pPr>
              <a:lnSpc>
                <a:spcPct val="110000"/>
              </a:lnSpc>
            </a:pPr>
            <a:r>
              <a:rPr lang="id-ID" altLang="en-US" sz="1710" noProof="1">
                <a:latin typeface="Calibri" panose="020F0502020204030204"/>
                <a:ea typeface="+mn-ea"/>
                <a:cs typeface="+mn-cs"/>
              </a:rPr>
              <a:t>c.Mencermati kembali hasil susunan teks ceramah dan merevisi jika ada kekeliruan, baik dalam ejaan, tanda baca, maupun konstruksi kalimat.</a:t>
            </a:r>
            <a:endParaRPr lang="id-ID" altLang="en-US" sz="1710" noProof="1">
              <a:latin typeface="Calibri" panose="020F0502020204030204"/>
            </a:endParaRPr>
          </a:p>
        </p:txBody>
      </p:sp>
      <p:sp>
        <p:nvSpPr>
          <p:cNvPr id="2" name="Left Arrow 1">
            <a:hlinkClick r:id="rId1" action="ppaction://hlinksldjump"/>
          </p:cNvPr>
          <p:cNvSpPr/>
          <p:nvPr/>
        </p:nvSpPr>
        <p:spPr>
          <a:xfrm>
            <a:off x="598488"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Left Arrow 9">
            <a:hlinkClick r:id="rId1" action="ppaction://hlinksldjump"/>
          </p:cNvPr>
          <p:cNvSpPr/>
          <p:nvPr/>
        </p:nvSpPr>
        <p:spPr>
          <a:xfrm>
            <a:off x="598488" y="6122988"/>
            <a:ext cx="336550" cy="336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sp>
        <p:nvSpPr>
          <p:cNvPr id="11" name="Rectangle 10"/>
          <p:cNvSpPr/>
          <p:nvPr/>
        </p:nvSpPr>
        <p:spPr>
          <a:xfrm>
            <a:off x="493713" y="533400"/>
            <a:ext cx="3711575" cy="561975"/>
          </a:xfrm>
          <a:prstGeom prst="rect">
            <a:avLst/>
          </a:prstGeom>
          <a:solidFill>
            <a:schemeClr val="accent1">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l" fontAlgn="auto"/>
            <a:endParaRPr lang="id-ID" sz="2260" b="1" strike="noStrike" noProof="1" dirty="0" smtClean="0"/>
          </a:p>
          <a:p>
            <a:pPr lvl="0" algn="l" fontAlgn="auto"/>
            <a:r>
              <a:rPr lang="id-ID" sz="2260" b="1" strike="noStrike" noProof="1" dirty="0" smtClean="0">
                <a:solidFill>
                  <a:sysClr val="windowText" lastClr="000000"/>
                </a:solidFill>
              </a:rPr>
              <a:t>E.  </a:t>
            </a:r>
            <a:r>
              <a:rPr lang="id-ID" sz="2260" b="1" strike="noStrike" noProof="1" dirty="0" smtClean="0">
                <a:solidFill>
                  <a:sysClr val="windowText" lastClr="000000"/>
                </a:solidFill>
                <a:sym typeface="+mn-ea"/>
              </a:rPr>
              <a:t>Buku Pengayaan (Nonfiksi)</a:t>
            </a:r>
            <a:endParaRPr lang="id-ID" sz="2260" b="1" strike="noStrike" noProof="1" dirty="0" smtClean="0">
              <a:solidFill>
                <a:sysClr val="windowText" lastClr="000000"/>
              </a:solidFill>
            </a:endParaRPr>
          </a:p>
          <a:p>
            <a:pPr lvl="0" algn="l" fontAlgn="auto"/>
            <a:endParaRPr lang="id-ID" sz="2260" b="1" strike="noStrike" noProof="1" dirty="0" smtClean="0"/>
          </a:p>
        </p:txBody>
      </p:sp>
      <p:grpSp>
        <p:nvGrpSpPr>
          <p:cNvPr id="55299" name="Group 2"/>
          <p:cNvGrpSpPr/>
          <p:nvPr/>
        </p:nvGrpSpPr>
        <p:grpSpPr>
          <a:xfrm>
            <a:off x="2901950" y="1149350"/>
            <a:ext cx="3201988" cy="1225550"/>
            <a:chOff x="2860675" y="1731963"/>
            <a:chExt cx="6645275" cy="3287713"/>
          </a:xfrm>
        </p:grpSpPr>
        <p:sp>
          <p:nvSpPr>
            <p:cNvPr id="33" name="Freeform 43"/>
            <p:cNvSpPr/>
            <p:nvPr/>
          </p:nvSpPr>
          <p:spPr bwMode="auto">
            <a:xfrm>
              <a:off x="5035550" y="1731963"/>
              <a:ext cx="642938" cy="1847850"/>
            </a:xfrm>
            <a:custGeom>
              <a:avLst/>
              <a:gdLst>
                <a:gd name="T0" fmla="*/ 0 w 1217"/>
                <a:gd name="T1" fmla="*/ 0 h 3494"/>
                <a:gd name="T2" fmla="*/ 0 w 1217"/>
                <a:gd name="T3" fmla="*/ 3494 h 3494"/>
                <a:gd name="T4" fmla="*/ 89 w 1217"/>
                <a:gd name="T5" fmla="*/ 3455 h 3494"/>
                <a:gd name="T6" fmla="*/ 260 w 1217"/>
                <a:gd name="T7" fmla="*/ 3364 h 3494"/>
                <a:gd name="T8" fmla="*/ 420 w 1217"/>
                <a:gd name="T9" fmla="*/ 3256 h 3494"/>
                <a:gd name="T10" fmla="*/ 569 w 1217"/>
                <a:gd name="T11" fmla="*/ 3134 h 3494"/>
                <a:gd name="T12" fmla="*/ 704 w 1217"/>
                <a:gd name="T13" fmla="*/ 2999 h 3494"/>
                <a:gd name="T14" fmla="*/ 826 w 1217"/>
                <a:gd name="T15" fmla="*/ 2850 h 3494"/>
                <a:gd name="T16" fmla="*/ 934 w 1217"/>
                <a:gd name="T17" fmla="*/ 2689 h 3494"/>
                <a:gd name="T18" fmla="*/ 1026 w 1217"/>
                <a:gd name="T19" fmla="*/ 2520 h 3494"/>
                <a:gd name="T20" fmla="*/ 1065 w 1217"/>
                <a:gd name="T21" fmla="*/ 2430 h 3494"/>
                <a:gd name="T22" fmla="*/ 1100 w 1217"/>
                <a:gd name="T23" fmla="*/ 2343 h 3494"/>
                <a:gd name="T24" fmla="*/ 1156 w 1217"/>
                <a:gd name="T25" fmla="*/ 2158 h 3494"/>
                <a:gd name="T26" fmla="*/ 1195 w 1217"/>
                <a:gd name="T27" fmla="*/ 1968 h 3494"/>
                <a:gd name="T28" fmla="*/ 1214 w 1217"/>
                <a:gd name="T29" fmla="*/ 1773 h 3494"/>
                <a:gd name="T30" fmla="*/ 1217 w 1217"/>
                <a:gd name="T31" fmla="*/ 1672 h 3494"/>
                <a:gd name="T32" fmla="*/ 1217 w 1217"/>
                <a:gd name="T33" fmla="*/ 0 h 3494"/>
                <a:gd name="T34" fmla="*/ 0 w 1217"/>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7" h="3494">
                  <a:moveTo>
                    <a:pt x="0" y="0"/>
                  </a:moveTo>
                  <a:lnTo>
                    <a:pt x="0" y="3494"/>
                  </a:lnTo>
                  <a:lnTo>
                    <a:pt x="89" y="3455"/>
                  </a:lnTo>
                  <a:lnTo>
                    <a:pt x="260" y="3364"/>
                  </a:lnTo>
                  <a:lnTo>
                    <a:pt x="420" y="3256"/>
                  </a:lnTo>
                  <a:lnTo>
                    <a:pt x="569" y="3134"/>
                  </a:lnTo>
                  <a:lnTo>
                    <a:pt x="704" y="2999"/>
                  </a:lnTo>
                  <a:lnTo>
                    <a:pt x="826" y="2850"/>
                  </a:lnTo>
                  <a:lnTo>
                    <a:pt x="934" y="2689"/>
                  </a:lnTo>
                  <a:lnTo>
                    <a:pt x="1026" y="2520"/>
                  </a:lnTo>
                  <a:lnTo>
                    <a:pt x="1065" y="2430"/>
                  </a:lnTo>
                  <a:lnTo>
                    <a:pt x="1100" y="2343"/>
                  </a:lnTo>
                  <a:lnTo>
                    <a:pt x="1156" y="2158"/>
                  </a:lnTo>
                  <a:lnTo>
                    <a:pt x="1195" y="1968"/>
                  </a:lnTo>
                  <a:lnTo>
                    <a:pt x="1214" y="1773"/>
                  </a:lnTo>
                  <a:lnTo>
                    <a:pt x="1217" y="1672"/>
                  </a:lnTo>
                  <a:lnTo>
                    <a:pt x="1217" y="0"/>
                  </a:lnTo>
                  <a:lnTo>
                    <a:pt x="0" y="0"/>
                  </a:lnTo>
                  <a:close/>
                </a:path>
              </a:pathLst>
            </a:custGeom>
            <a:solidFill>
              <a:schemeClr val="accent3">
                <a:lumMod val="50000"/>
              </a:schemeClr>
            </a:solidFill>
            <a:ln>
              <a:noFill/>
            </a:ln>
          </p:spPr>
          <p:txBody>
            <a:bodyPr vert="horz" wrap="square" lIns="58650" tIns="29325" rIns="58650" bIns="29325" numCol="1" anchor="t" anchorCtr="0" compatLnSpc="1"/>
            <a:lstStyle/>
            <a:p>
              <a:pPr fontAlgn="auto"/>
              <a:endParaRPr lang="en-US" sz="1155" strike="noStrike" noProof="1"/>
            </a:p>
          </p:txBody>
        </p:sp>
        <p:sp>
          <p:nvSpPr>
            <p:cNvPr id="4" name="Freeform 44"/>
            <p:cNvSpPr/>
            <p:nvPr/>
          </p:nvSpPr>
          <p:spPr bwMode="auto">
            <a:xfrm>
              <a:off x="2860675" y="2824163"/>
              <a:ext cx="2738438" cy="1001713"/>
            </a:xfrm>
            <a:custGeom>
              <a:avLst/>
              <a:gdLst>
                <a:gd name="T0" fmla="*/ 1656 w 5174"/>
                <a:gd name="T1" fmla="*/ 364 h 1892"/>
                <a:gd name="T2" fmla="*/ 2019 w 5174"/>
                <a:gd name="T3" fmla="*/ 0 h 1892"/>
                <a:gd name="T4" fmla="*/ 940 w 5174"/>
                <a:gd name="T5" fmla="*/ 0 h 1892"/>
                <a:gd name="T6" fmla="*/ 576 w 5174"/>
                <a:gd name="T7" fmla="*/ 364 h 1892"/>
                <a:gd name="T8" fmla="*/ 576 w 5174"/>
                <a:gd name="T9" fmla="*/ 364 h 1892"/>
                <a:gd name="T10" fmla="*/ 29 w 5174"/>
                <a:gd name="T11" fmla="*/ 911 h 1892"/>
                <a:gd name="T12" fmla="*/ 29 w 5174"/>
                <a:gd name="T13" fmla="*/ 911 h 1892"/>
                <a:gd name="T14" fmla="*/ 0 w 5174"/>
                <a:gd name="T15" fmla="*/ 940 h 1892"/>
                <a:gd name="T16" fmla="*/ 7 w 5174"/>
                <a:gd name="T17" fmla="*/ 946 h 1892"/>
                <a:gd name="T18" fmla="*/ 0 w 5174"/>
                <a:gd name="T19" fmla="*/ 953 h 1892"/>
                <a:gd name="T20" fmla="*/ 29 w 5174"/>
                <a:gd name="T21" fmla="*/ 982 h 1892"/>
                <a:gd name="T22" fmla="*/ 428 w 5174"/>
                <a:gd name="T23" fmla="*/ 1380 h 1892"/>
                <a:gd name="T24" fmla="*/ 627 w 5174"/>
                <a:gd name="T25" fmla="*/ 1579 h 1892"/>
                <a:gd name="T26" fmla="*/ 627 w 5174"/>
                <a:gd name="T27" fmla="*/ 1579 h 1892"/>
                <a:gd name="T28" fmla="*/ 940 w 5174"/>
                <a:gd name="T29" fmla="*/ 1892 h 1892"/>
                <a:gd name="T30" fmla="*/ 2019 w 5174"/>
                <a:gd name="T31" fmla="*/ 1892 h 1892"/>
                <a:gd name="T32" fmla="*/ 1707 w 5174"/>
                <a:gd name="T33" fmla="*/ 1579 h 1892"/>
                <a:gd name="T34" fmla="*/ 3351 w 5174"/>
                <a:gd name="T35" fmla="*/ 1579 h 1892"/>
                <a:gd name="T36" fmla="*/ 3452 w 5174"/>
                <a:gd name="T37" fmla="*/ 1577 h 1892"/>
                <a:gd name="T38" fmla="*/ 3648 w 5174"/>
                <a:gd name="T39" fmla="*/ 1557 h 1892"/>
                <a:gd name="T40" fmla="*/ 3838 w 5174"/>
                <a:gd name="T41" fmla="*/ 1520 h 1892"/>
                <a:gd name="T42" fmla="*/ 4021 w 5174"/>
                <a:gd name="T43" fmla="*/ 1464 h 1892"/>
                <a:gd name="T44" fmla="*/ 4109 w 5174"/>
                <a:gd name="T45" fmla="*/ 1428 h 1892"/>
                <a:gd name="T46" fmla="*/ 4198 w 5174"/>
                <a:gd name="T47" fmla="*/ 1389 h 1892"/>
                <a:gd name="T48" fmla="*/ 4369 w 5174"/>
                <a:gd name="T49" fmla="*/ 1298 h 1892"/>
                <a:gd name="T50" fmla="*/ 4529 w 5174"/>
                <a:gd name="T51" fmla="*/ 1190 h 1892"/>
                <a:gd name="T52" fmla="*/ 4678 w 5174"/>
                <a:gd name="T53" fmla="*/ 1068 h 1892"/>
                <a:gd name="T54" fmla="*/ 4813 w 5174"/>
                <a:gd name="T55" fmla="*/ 933 h 1892"/>
                <a:gd name="T56" fmla="*/ 4935 w 5174"/>
                <a:gd name="T57" fmla="*/ 784 h 1892"/>
                <a:gd name="T58" fmla="*/ 5043 w 5174"/>
                <a:gd name="T59" fmla="*/ 623 h 1892"/>
                <a:gd name="T60" fmla="*/ 5135 w 5174"/>
                <a:gd name="T61" fmla="*/ 454 h 1892"/>
                <a:gd name="T62" fmla="*/ 5174 w 5174"/>
                <a:gd name="T63" fmla="*/ 364 h 1892"/>
                <a:gd name="T64" fmla="*/ 1656 w 5174"/>
                <a:gd name="T65" fmla="*/ 364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74" h="1892">
                  <a:moveTo>
                    <a:pt x="1656" y="364"/>
                  </a:moveTo>
                  <a:lnTo>
                    <a:pt x="2019" y="0"/>
                  </a:lnTo>
                  <a:lnTo>
                    <a:pt x="940" y="0"/>
                  </a:lnTo>
                  <a:lnTo>
                    <a:pt x="576" y="364"/>
                  </a:lnTo>
                  <a:lnTo>
                    <a:pt x="576" y="364"/>
                  </a:lnTo>
                  <a:lnTo>
                    <a:pt x="29" y="911"/>
                  </a:lnTo>
                  <a:lnTo>
                    <a:pt x="29" y="911"/>
                  </a:lnTo>
                  <a:lnTo>
                    <a:pt x="0" y="940"/>
                  </a:lnTo>
                  <a:lnTo>
                    <a:pt x="7" y="946"/>
                  </a:lnTo>
                  <a:lnTo>
                    <a:pt x="0" y="953"/>
                  </a:lnTo>
                  <a:lnTo>
                    <a:pt x="29" y="982"/>
                  </a:lnTo>
                  <a:lnTo>
                    <a:pt x="428" y="1380"/>
                  </a:lnTo>
                  <a:lnTo>
                    <a:pt x="627" y="1579"/>
                  </a:lnTo>
                  <a:lnTo>
                    <a:pt x="627" y="1579"/>
                  </a:lnTo>
                  <a:lnTo>
                    <a:pt x="940" y="1892"/>
                  </a:lnTo>
                  <a:lnTo>
                    <a:pt x="2019" y="1892"/>
                  </a:lnTo>
                  <a:lnTo>
                    <a:pt x="1707" y="1579"/>
                  </a:lnTo>
                  <a:lnTo>
                    <a:pt x="3351" y="1579"/>
                  </a:lnTo>
                  <a:lnTo>
                    <a:pt x="3452" y="1577"/>
                  </a:lnTo>
                  <a:lnTo>
                    <a:pt x="3648" y="1557"/>
                  </a:lnTo>
                  <a:lnTo>
                    <a:pt x="3838" y="1520"/>
                  </a:lnTo>
                  <a:lnTo>
                    <a:pt x="4021" y="1464"/>
                  </a:lnTo>
                  <a:lnTo>
                    <a:pt x="4109" y="1428"/>
                  </a:lnTo>
                  <a:lnTo>
                    <a:pt x="4198" y="1389"/>
                  </a:lnTo>
                  <a:lnTo>
                    <a:pt x="4369" y="1298"/>
                  </a:lnTo>
                  <a:lnTo>
                    <a:pt x="4529" y="1190"/>
                  </a:lnTo>
                  <a:lnTo>
                    <a:pt x="4678" y="1068"/>
                  </a:lnTo>
                  <a:lnTo>
                    <a:pt x="4813" y="933"/>
                  </a:lnTo>
                  <a:lnTo>
                    <a:pt x="4935" y="784"/>
                  </a:lnTo>
                  <a:lnTo>
                    <a:pt x="5043" y="623"/>
                  </a:lnTo>
                  <a:lnTo>
                    <a:pt x="5135" y="454"/>
                  </a:lnTo>
                  <a:lnTo>
                    <a:pt x="5174" y="364"/>
                  </a:lnTo>
                  <a:lnTo>
                    <a:pt x="1656" y="364"/>
                  </a:lnTo>
                  <a:close/>
                </a:path>
              </a:pathLst>
            </a:custGeom>
            <a:solidFill>
              <a:schemeClr val="accent3"/>
            </a:solidFill>
            <a:ln>
              <a:noFill/>
            </a:ln>
          </p:spPr>
          <p:txBody>
            <a:bodyPr vert="horz" wrap="square" lIns="58650" tIns="29325" rIns="58650" bIns="29325" numCol="1" anchor="t" anchorCtr="0" compatLnSpc="1"/>
            <a:lstStyle/>
            <a:p>
              <a:pPr fontAlgn="auto"/>
              <a:endParaRPr lang="en-US" sz="1155" strike="noStrike" noProof="1"/>
            </a:p>
          </p:txBody>
        </p:sp>
        <p:sp>
          <p:nvSpPr>
            <p:cNvPr id="35" name="Freeform 48"/>
            <p:cNvSpPr/>
            <p:nvPr/>
          </p:nvSpPr>
          <p:spPr bwMode="auto">
            <a:xfrm>
              <a:off x="5667375" y="1731963"/>
              <a:ext cx="1001713" cy="3287713"/>
            </a:xfrm>
            <a:custGeom>
              <a:avLst/>
              <a:gdLst>
                <a:gd name="T0" fmla="*/ 1893 w 1893"/>
                <a:gd name="T1" fmla="*/ 4196 h 6213"/>
                <a:gd name="T2" fmla="*/ 1555 w 1893"/>
                <a:gd name="T3" fmla="*/ 4534 h 6213"/>
                <a:gd name="T4" fmla="*/ 1555 w 1893"/>
                <a:gd name="T5" fmla="*/ 0 h 6213"/>
                <a:gd name="T6" fmla="*/ 338 w 1893"/>
                <a:gd name="T7" fmla="*/ 0 h 6213"/>
                <a:gd name="T8" fmla="*/ 338 w 1893"/>
                <a:gd name="T9" fmla="*/ 4534 h 6213"/>
                <a:gd name="T10" fmla="*/ 0 w 1893"/>
                <a:gd name="T11" fmla="*/ 4196 h 6213"/>
                <a:gd name="T12" fmla="*/ 0 w 1893"/>
                <a:gd name="T13" fmla="*/ 5275 h 6213"/>
                <a:gd name="T14" fmla="*/ 338 w 1893"/>
                <a:gd name="T15" fmla="*/ 5613 h 6213"/>
                <a:gd name="T16" fmla="*/ 338 w 1893"/>
                <a:gd name="T17" fmla="*/ 5613 h 6213"/>
                <a:gd name="T18" fmla="*/ 338 w 1893"/>
                <a:gd name="T19" fmla="*/ 5613 h 6213"/>
                <a:gd name="T20" fmla="*/ 940 w 1893"/>
                <a:gd name="T21" fmla="*/ 6213 h 6213"/>
                <a:gd name="T22" fmla="*/ 946 w 1893"/>
                <a:gd name="T23" fmla="*/ 6207 h 6213"/>
                <a:gd name="T24" fmla="*/ 953 w 1893"/>
                <a:gd name="T25" fmla="*/ 6213 h 6213"/>
                <a:gd name="T26" fmla="*/ 1553 w 1893"/>
                <a:gd name="T27" fmla="*/ 5613 h 6213"/>
                <a:gd name="T28" fmla="*/ 1555 w 1893"/>
                <a:gd name="T29" fmla="*/ 5613 h 6213"/>
                <a:gd name="T30" fmla="*/ 1555 w 1893"/>
                <a:gd name="T31" fmla="*/ 5613 h 6213"/>
                <a:gd name="T32" fmla="*/ 1893 w 1893"/>
                <a:gd name="T33" fmla="*/ 5275 h 6213"/>
                <a:gd name="T34" fmla="*/ 1893 w 1893"/>
                <a:gd name="T35" fmla="*/ 4196 h 6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3" h="6213">
                  <a:moveTo>
                    <a:pt x="1893" y="4196"/>
                  </a:moveTo>
                  <a:lnTo>
                    <a:pt x="1555" y="4534"/>
                  </a:lnTo>
                  <a:lnTo>
                    <a:pt x="1555" y="0"/>
                  </a:lnTo>
                  <a:lnTo>
                    <a:pt x="338" y="0"/>
                  </a:lnTo>
                  <a:lnTo>
                    <a:pt x="338" y="4534"/>
                  </a:lnTo>
                  <a:lnTo>
                    <a:pt x="0" y="4196"/>
                  </a:lnTo>
                  <a:lnTo>
                    <a:pt x="0" y="5275"/>
                  </a:lnTo>
                  <a:lnTo>
                    <a:pt x="338" y="5613"/>
                  </a:lnTo>
                  <a:lnTo>
                    <a:pt x="338" y="5613"/>
                  </a:lnTo>
                  <a:lnTo>
                    <a:pt x="338" y="5613"/>
                  </a:lnTo>
                  <a:lnTo>
                    <a:pt x="940" y="6213"/>
                  </a:lnTo>
                  <a:lnTo>
                    <a:pt x="946" y="6207"/>
                  </a:lnTo>
                  <a:lnTo>
                    <a:pt x="953" y="6213"/>
                  </a:lnTo>
                  <a:lnTo>
                    <a:pt x="1553" y="5613"/>
                  </a:lnTo>
                  <a:lnTo>
                    <a:pt x="1555" y="5613"/>
                  </a:lnTo>
                  <a:lnTo>
                    <a:pt x="1555" y="5613"/>
                  </a:lnTo>
                  <a:lnTo>
                    <a:pt x="1893" y="5275"/>
                  </a:lnTo>
                  <a:lnTo>
                    <a:pt x="1893" y="4196"/>
                  </a:lnTo>
                  <a:close/>
                </a:path>
              </a:pathLst>
            </a:custGeom>
            <a:solidFill>
              <a:schemeClr val="accent4"/>
            </a:solidFill>
            <a:ln>
              <a:noFill/>
            </a:ln>
          </p:spPr>
          <p:txBody>
            <a:bodyPr vert="horz" wrap="square" lIns="58650" tIns="29325" rIns="58650" bIns="29325" numCol="1" anchor="t" anchorCtr="0" compatLnSpc="1"/>
            <a:lstStyle/>
            <a:p>
              <a:pPr fontAlgn="auto"/>
              <a:endParaRPr lang="en-US" sz="1155" strike="noStrike" noProof="1"/>
            </a:p>
          </p:txBody>
        </p:sp>
        <p:sp>
          <p:nvSpPr>
            <p:cNvPr id="36" name="Freeform 52"/>
            <p:cNvSpPr/>
            <p:nvPr/>
          </p:nvSpPr>
          <p:spPr bwMode="auto">
            <a:xfrm>
              <a:off x="6704013" y="1731963"/>
              <a:ext cx="642938" cy="1847850"/>
            </a:xfrm>
            <a:custGeom>
              <a:avLst/>
              <a:gdLst>
                <a:gd name="T0" fmla="*/ 1215 w 1215"/>
                <a:gd name="T1" fmla="*/ 0 h 3494"/>
                <a:gd name="T2" fmla="*/ 1215 w 1215"/>
                <a:gd name="T3" fmla="*/ 3494 h 3494"/>
                <a:gd name="T4" fmla="*/ 1126 w 1215"/>
                <a:gd name="T5" fmla="*/ 3455 h 3494"/>
                <a:gd name="T6" fmla="*/ 956 w 1215"/>
                <a:gd name="T7" fmla="*/ 3364 h 3494"/>
                <a:gd name="T8" fmla="*/ 795 w 1215"/>
                <a:gd name="T9" fmla="*/ 3256 h 3494"/>
                <a:gd name="T10" fmla="*/ 647 w 1215"/>
                <a:gd name="T11" fmla="*/ 3134 h 3494"/>
                <a:gd name="T12" fmla="*/ 511 w 1215"/>
                <a:gd name="T13" fmla="*/ 2999 h 3494"/>
                <a:gd name="T14" fmla="*/ 389 w 1215"/>
                <a:gd name="T15" fmla="*/ 2850 h 3494"/>
                <a:gd name="T16" fmla="*/ 281 w 1215"/>
                <a:gd name="T17" fmla="*/ 2689 h 3494"/>
                <a:gd name="T18" fmla="*/ 189 w 1215"/>
                <a:gd name="T19" fmla="*/ 2520 h 3494"/>
                <a:gd name="T20" fmla="*/ 150 w 1215"/>
                <a:gd name="T21" fmla="*/ 2430 h 3494"/>
                <a:gd name="T22" fmla="*/ 115 w 1215"/>
                <a:gd name="T23" fmla="*/ 2343 h 3494"/>
                <a:gd name="T24" fmla="*/ 59 w 1215"/>
                <a:gd name="T25" fmla="*/ 2158 h 3494"/>
                <a:gd name="T26" fmla="*/ 20 w 1215"/>
                <a:gd name="T27" fmla="*/ 1968 h 3494"/>
                <a:gd name="T28" fmla="*/ 1 w 1215"/>
                <a:gd name="T29" fmla="*/ 1773 h 3494"/>
                <a:gd name="T30" fmla="*/ 0 w 1215"/>
                <a:gd name="T31" fmla="*/ 1672 h 3494"/>
                <a:gd name="T32" fmla="*/ 0 w 1215"/>
                <a:gd name="T33" fmla="*/ 0 h 3494"/>
                <a:gd name="T34" fmla="*/ 1215 w 1215"/>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5" h="3494">
                  <a:moveTo>
                    <a:pt x="1215" y="0"/>
                  </a:moveTo>
                  <a:lnTo>
                    <a:pt x="1215" y="3494"/>
                  </a:lnTo>
                  <a:lnTo>
                    <a:pt x="1126" y="3455"/>
                  </a:lnTo>
                  <a:lnTo>
                    <a:pt x="956" y="3364"/>
                  </a:lnTo>
                  <a:lnTo>
                    <a:pt x="795" y="3256"/>
                  </a:lnTo>
                  <a:lnTo>
                    <a:pt x="647" y="3134"/>
                  </a:lnTo>
                  <a:lnTo>
                    <a:pt x="511" y="2999"/>
                  </a:lnTo>
                  <a:lnTo>
                    <a:pt x="389" y="2850"/>
                  </a:lnTo>
                  <a:lnTo>
                    <a:pt x="281" y="2689"/>
                  </a:lnTo>
                  <a:lnTo>
                    <a:pt x="189" y="2520"/>
                  </a:lnTo>
                  <a:lnTo>
                    <a:pt x="150" y="2430"/>
                  </a:lnTo>
                  <a:lnTo>
                    <a:pt x="115" y="2343"/>
                  </a:lnTo>
                  <a:lnTo>
                    <a:pt x="59" y="2158"/>
                  </a:lnTo>
                  <a:lnTo>
                    <a:pt x="20" y="1968"/>
                  </a:lnTo>
                  <a:lnTo>
                    <a:pt x="1" y="1773"/>
                  </a:lnTo>
                  <a:lnTo>
                    <a:pt x="0" y="1672"/>
                  </a:lnTo>
                  <a:lnTo>
                    <a:pt x="0" y="0"/>
                  </a:lnTo>
                  <a:lnTo>
                    <a:pt x="1215" y="0"/>
                  </a:lnTo>
                  <a:close/>
                </a:path>
              </a:pathLst>
            </a:custGeom>
            <a:solidFill>
              <a:schemeClr val="accent6">
                <a:lumMod val="50000"/>
              </a:schemeClr>
            </a:solidFill>
            <a:ln>
              <a:noFill/>
            </a:ln>
          </p:spPr>
          <p:txBody>
            <a:bodyPr vert="horz" wrap="square" lIns="58650" tIns="29325" rIns="58650" bIns="29325" numCol="1" anchor="t" anchorCtr="0" compatLnSpc="1"/>
            <a:lstStyle/>
            <a:p>
              <a:pPr fontAlgn="auto"/>
              <a:endParaRPr lang="en-US" sz="1155" strike="noStrike" noProof="1"/>
            </a:p>
          </p:txBody>
        </p:sp>
        <p:sp>
          <p:nvSpPr>
            <p:cNvPr id="5" name="Freeform 53"/>
            <p:cNvSpPr/>
            <p:nvPr/>
          </p:nvSpPr>
          <p:spPr bwMode="auto">
            <a:xfrm>
              <a:off x="6784975" y="2824163"/>
              <a:ext cx="2720975" cy="1001713"/>
            </a:xfrm>
            <a:custGeom>
              <a:avLst/>
              <a:gdLst>
                <a:gd name="T0" fmla="*/ 5143 w 5143"/>
                <a:gd name="T1" fmla="*/ 940 h 1892"/>
                <a:gd name="T2" fmla="*/ 4202 w 5143"/>
                <a:gd name="T3" fmla="*/ 0 h 1892"/>
                <a:gd name="T4" fmla="*/ 3124 w 5143"/>
                <a:gd name="T5" fmla="*/ 0 h 1892"/>
                <a:gd name="T6" fmla="*/ 3487 w 5143"/>
                <a:gd name="T7" fmla="*/ 364 h 1892"/>
                <a:gd name="T8" fmla="*/ 0 w 5143"/>
                <a:gd name="T9" fmla="*/ 364 h 1892"/>
                <a:gd name="T10" fmla="*/ 39 w 5143"/>
                <a:gd name="T11" fmla="*/ 454 h 1892"/>
                <a:gd name="T12" fmla="*/ 130 w 5143"/>
                <a:gd name="T13" fmla="*/ 623 h 1892"/>
                <a:gd name="T14" fmla="*/ 238 w 5143"/>
                <a:gd name="T15" fmla="*/ 784 h 1892"/>
                <a:gd name="T16" fmla="*/ 360 w 5143"/>
                <a:gd name="T17" fmla="*/ 933 h 1892"/>
                <a:gd name="T18" fmla="*/ 496 w 5143"/>
                <a:gd name="T19" fmla="*/ 1068 h 1892"/>
                <a:gd name="T20" fmla="*/ 644 w 5143"/>
                <a:gd name="T21" fmla="*/ 1190 h 1892"/>
                <a:gd name="T22" fmla="*/ 805 w 5143"/>
                <a:gd name="T23" fmla="*/ 1298 h 1892"/>
                <a:gd name="T24" fmla="*/ 975 w 5143"/>
                <a:gd name="T25" fmla="*/ 1389 h 1892"/>
                <a:gd name="T26" fmla="*/ 1064 w 5143"/>
                <a:gd name="T27" fmla="*/ 1429 h 1892"/>
                <a:gd name="T28" fmla="*/ 1152 w 5143"/>
                <a:gd name="T29" fmla="*/ 1464 h 1892"/>
                <a:gd name="T30" fmla="*/ 1335 w 5143"/>
                <a:gd name="T31" fmla="*/ 1520 h 1892"/>
                <a:gd name="T32" fmla="*/ 1525 w 5143"/>
                <a:gd name="T33" fmla="*/ 1557 h 1892"/>
                <a:gd name="T34" fmla="*/ 1722 w 5143"/>
                <a:gd name="T35" fmla="*/ 1577 h 1892"/>
                <a:gd name="T36" fmla="*/ 1822 w 5143"/>
                <a:gd name="T37" fmla="*/ 1579 h 1892"/>
                <a:gd name="T38" fmla="*/ 3436 w 5143"/>
                <a:gd name="T39" fmla="*/ 1579 h 1892"/>
                <a:gd name="T40" fmla="*/ 3124 w 5143"/>
                <a:gd name="T41" fmla="*/ 1892 h 1892"/>
                <a:gd name="T42" fmla="*/ 4202 w 5143"/>
                <a:gd name="T43" fmla="*/ 1892 h 1892"/>
                <a:gd name="T44" fmla="*/ 4516 w 5143"/>
                <a:gd name="T45" fmla="*/ 1579 h 1892"/>
                <a:gd name="T46" fmla="*/ 5143 w 5143"/>
                <a:gd name="T47" fmla="*/ 953 h 1892"/>
                <a:gd name="T48" fmla="*/ 5135 w 5143"/>
                <a:gd name="T49" fmla="*/ 947 h 1892"/>
                <a:gd name="T50" fmla="*/ 5143 w 5143"/>
                <a:gd name="T51" fmla="*/ 940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43" h="1892">
                  <a:moveTo>
                    <a:pt x="5143" y="940"/>
                  </a:moveTo>
                  <a:lnTo>
                    <a:pt x="4202" y="0"/>
                  </a:lnTo>
                  <a:lnTo>
                    <a:pt x="3124" y="0"/>
                  </a:lnTo>
                  <a:lnTo>
                    <a:pt x="3487" y="364"/>
                  </a:lnTo>
                  <a:lnTo>
                    <a:pt x="0" y="364"/>
                  </a:lnTo>
                  <a:lnTo>
                    <a:pt x="39" y="454"/>
                  </a:lnTo>
                  <a:lnTo>
                    <a:pt x="130" y="623"/>
                  </a:lnTo>
                  <a:lnTo>
                    <a:pt x="238" y="784"/>
                  </a:lnTo>
                  <a:lnTo>
                    <a:pt x="360" y="933"/>
                  </a:lnTo>
                  <a:lnTo>
                    <a:pt x="496" y="1068"/>
                  </a:lnTo>
                  <a:lnTo>
                    <a:pt x="644" y="1190"/>
                  </a:lnTo>
                  <a:lnTo>
                    <a:pt x="805" y="1298"/>
                  </a:lnTo>
                  <a:lnTo>
                    <a:pt x="975" y="1389"/>
                  </a:lnTo>
                  <a:lnTo>
                    <a:pt x="1064" y="1429"/>
                  </a:lnTo>
                  <a:lnTo>
                    <a:pt x="1152" y="1464"/>
                  </a:lnTo>
                  <a:lnTo>
                    <a:pt x="1335" y="1520"/>
                  </a:lnTo>
                  <a:lnTo>
                    <a:pt x="1525" y="1557"/>
                  </a:lnTo>
                  <a:lnTo>
                    <a:pt x="1722" y="1577"/>
                  </a:lnTo>
                  <a:lnTo>
                    <a:pt x="1822" y="1579"/>
                  </a:lnTo>
                  <a:lnTo>
                    <a:pt x="3436" y="1579"/>
                  </a:lnTo>
                  <a:lnTo>
                    <a:pt x="3124" y="1892"/>
                  </a:lnTo>
                  <a:lnTo>
                    <a:pt x="4202" y="1892"/>
                  </a:lnTo>
                  <a:lnTo>
                    <a:pt x="4516" y="1579"/>
                  </a:lnTo>
                  <a:lnTo>
                    <a:pt x="5143" y="953"/>
                  </a:lnTo>
                  <a:lnTo>
                    <a:pt x="5135" y="947"/>
                  </a:lnTo>
                  <a:lnTo>
                    <a:pt x="5143" y="940"/>
                  </a:lnTo>
                  <a:close/>
                </a:path>
              </a:pathLst>
            </a:custGeom>
            <a:solidFill>
              <a:schemeClr val="accent6"/>
            </a:solidFill>
            <a:ln>
              <a:noFill/>
            </a:ln>
          </p:spPr>
          <p:txBody>
            <a:bodyPr vert="horz" wrap="square" lIns="58650" tIns="29325" rIns="58650" bIns="29325" numCol="1" anchor="t" anchorCtr="0" compatLnSpc="1"/>
            <a:lstStyle/>
            <a:p>
              <a:pPr fontAlgn="auto"/>
              <a:endParaRPr lang="en-US" sz="1155" strike="noStrike" noProof="1"/>
            </a:p>
          </p:txBody>
        </p:sp>
      </p:grpSp>
      <p:sp>
        <p:nvSpPr>
          <p:cNvPr id="22" name="TextBox 21">
            <a:hlinkClick r:id="rId1" action="ppaction://hlinksldjump"/>
          </p:cNvPr>
          <p:cNvSpPr txBox="1"/>
          <p:nvPr/>
        </p:nvSpPr>
        <p:spPr>
          <a:xfrm>
            <a:off x="6289675" y="1184275"/>
            <a:ext cx="2400300" cy="1143000"/>
          </a:xfrm>
          <a:prstGeom prst="rect">
            <a:avLst/>
          </a:prstGeom>
          <a:noFill/>
          <a:ln>
            <a:solidFill>
              <a:schemeClr val="accent6"/>
            </a:solidFill>
          </a:ln>
        </p:spPr>
        <p:txBody>
          <a:bodyPr wrap="square" lIns="0" rIns="0" rtlCol="0" anchor="b">
            <a:spAutoFit/>
          </a:bodyPr>
          <a:lstStyle/>
          <a:p>
            <a:pPr algn="ctr" fontAlgn="auto"/>
            <a:r>
              <a:rPr lang="id-ID" altLang="en-US" sz="1710" b="1" noProof="1" dirty="0">
                <a:latin typeface="+mn-lt"/>
                <a:ea typeface="+mn-ea"/>
                <a:cs typeface="+mn-cs"/>
              </a:rPr>
              <a:t>Penyusunan Butir-Butir Penting dalam Satu Buku Pengayaan (Nonfiksi) menjadi Teks Ceramah</a:t>
            </a:r>
            <a:endParaRPr lang="id-ID" altLang="en-US" sz="1710" b="1" noProof="1" dirty="0"/>
          </a:p>
        </p:txBody>
      </p:sp>
      <p:sp>
        <p:nvSpPr>
          <p:cNvPr id="18442" name="TextBox 24">
            <a:hlinkClick r:id="rId2" action="ppaction://hlinksldjump"/>
          </p:cNvPr>
          <p:cNvSpPr txBox="1"/>
          <p:nvPr/>
        </p:nvSpPr>
        <p:spPr>
          <a:xfrm>
            <a:off x="811213" y="1316038"/>
            <a:ext cx="2090738" cy="879475"/>
          </a:xfrm>
          <a:prstGeom prst="rect">
            <a:avLst/>
          </a:prstGeom>
          <a:noFill/>
          <a:ln w="9525" cap="flat" cmpd="sng">
            <a:solidFill>
              <a:srgbClr val="767171"/>
            </a:solidFill>
            <a:prstDash val="solid"/>
            <a:round/>
            <a:headEnd type="none" w="med" len="med"/>
            <a:tailEnd type="none" w="med" len="med"/>
          </a:ln>
        </p:spPr>
        <p:txBody>
          <a:bodyPr wrap="square" lIns="0" rIns="0" anchor="b">
            <a:spAutoFit/>
          </a:bodyPr>
          <a:p>
            <a:pPr algn="ctr"/>
            <a:r>
              <a:rPr lang="id-ID" altLang="en-US" sz="1710" b="1" noProof="1" dirty="0">
                <a:latin typeface="Calibri" panose="020F0502020204030204"/>
                <a:ea typeface="+mn-ea"/>
                <a:cs typeface="+mn-cs"/>
              </a:rPr>
              <a:t>Butir-Butir Penting Satu Buku Pengayaan (Nonfiksi)</a:t>
            </a:r>
            <a:endParaRPr lang="id-ID" altLang="en-US" sz="1710" b="1" noProof="1" dirty="0">
              <a:latin typeface="Calibri" panose="020F0502020204030204"/>
            </a:endParaRPr>
          </a:p>
        </p:txBody>
      </p:sp>
      <p:sp>
        <p:nvSpPr>
          <p:cNvPr id="18443" name="TextBox 27">
            <a:hlinkClick r:id="rId3" action="ppaction://hlinksldjump"/>
          </p:cNvPr>
          <p:cNvSpPr txBox="1"/>
          <p:nvPr/>
        </p:nvSpPr>
        <p:spPr>
          <a:xfrm>
            <a:off x="2955925" y="2422525"/>
            <a:ext cx="3333750" cy="617538"/>
          </a:xfrm>
          <a:prstGeom prst="rect">
            <a:avLst/>
          </a:prstGeom>
          <a:noFill/>
          <a:ln w="9525" cap="flat" cmpd="sng">
            <a:solidFill>
              <a:srgbClr val="FFC000"/>
            </a:solidFill>
            <a:prstDash val="solid"/>
            <a:round/>
            <a:headEnd type="none" w="med" len="med"/>
            <a:tailEnd type="none" w="med" len="med"/>
          </a:ln>
        </p:spPr>
        <p:txBody>
          <a:bodyPr wrap="square" lIns="0" rIns="0" anchor="b">
            <a:spAutoFit/>
          </a:bodyPr>
          <a:p>
            <a:pPr algn="ctr"/>
            <a:r>
              <a:rPr lang="id-ID" altLang="en-US" sz="1710" b="1" noProof="1" dirty="0">
                <a:latin typeface="Calibri" panose="020F0502020204030204"/>
                <a:ea typeface="+mn-ea"/>
                <a:cs typeface="+mn-cs"/>
              </a:rPr>
              <a:t>Ringkasan Isi dari Butir-Butir Penting Buku Pengayaan (Nonfiksi)</a:t>
            </a:r>
            <a:endParaRPr lang="id-ID" altLang="en-US" sz="1710" b="1" noProof="1" dirty="0">
              <a:latin typeface="Calibri" panose="020F0502020204030204"/>
            </a:endParaRPr>
          </a:p>
        </p:txBody>
      </p:sp>
      <p:sp>
        <p:nvSpPr>
          <p:cNvPr id="8" name="Shape"/>
          <p:cNvSpPr/>
          <p:nvPr/>
        </p:nvSpPr>
        <p:spPr>
          <a:xfrm>
            <a:off x="717550" y="2374900"/>
            <a:ext cx="2184400" cy="2941638"/>
          </a:xfrm>
          <a:custGeom>
            <a:avLst/>
            <a:gdLst/>
            <a:ahLst/>
            <a:cxnLst>
              <a:cxn ang="0">
                <a:pos x="wd2" y="hd2"/>
              </a:cxn>
              <a:cxn ang="5400000">
                <a:pos x="wd2" y="hd2"/>
              </a:cxn>
              <a:cxn ang="10800000">
                <a:pos x="wd2" y="hd2"/>
              </a:cxn>
              <a:cxn ang="16200000">
                <a:pos x="wd2" y="hd2"/>
              </a:cxn>
            </a:cxnLst>
            <a:rect l="0" t="0" r="r" b="b"/>
            <a:pathLst>
              <a:path w="21600" h="21600" extrusionOk="0">
                <a:moveTo>
                  <a:pt x="21600" y="19730"/>
                </a:moveTo>
                <a:lnTo>
                  <a:pt x="21600" y="3115"/>
                </a:lnTo>
                <a:cubicBezTo>
                  <a:pt x="21600" y="2083"/>
                  <a:pt x="20009" y="1247"/>
                  <a:pt x="18045" y="1247"/>
                </a:cubicBezTo>
                <a:lnTo>
                  <a:pt x="14866" y="1247"/>
                </a:lnTo>
                <a:lnTo>
                  <a:pt x="14866" y="1247"/>
                </a:lnTo>
                <a:cubicBezTo>
                  <a:pt x="14866" y="558"/>
                  <a:pt x="13805" y="0"/>
                  <a:pt x="12494" y="0"/>
                </a:cubicBezTo>
                <a:lnTo>
                  <a:pt x="8940" y="0"/>
                </a:lnTo>
                <a:cubicBezTo>
                  <a:pt x="7629" y="0"/>
                  <a:pt x="6568" y="558"/>
                  <a:pt x="6568" y="1247"/>
                </a:cubicBezTo>
                <a:lnTo>
                  <a:pt x="6568" y="1247"/>
                </a:lnTo>
                <a:lnTo>
                  <a:pt x="3555" y="1247"/>
                </a:lnTo>
                <a:cubicBezTo>
                  <a:pt x="1591" y="1247"/>
                  <a:pt x="0" y="2083"/>
                  <a:pt x="0" y="3115"/>
                </a:cubicBezTo>
                <a:lnTo>
                  <a:pt x="0" y="19731"/>
                </a:lnTo>
                <a:cubicBezTo>
                  <a:pt x="0" y="20764"/>
                  <a:pt x="1591" y="21600"/>
                  <a:pt x="3555" y="21600"/>
                </a:cubicBezTo>
                <a:lnTo>
                  <a:pt x="18040" y="21600"/>
                </a:lnTo>
                <a:cubicBezTo>
                  <a:pt x="20004" y="21600"/>
                  <a:pt x="21600" y="20761"/>
                  <a:pt x="21600" y="19730"/>
                </a:cubicBezTo>
                <a:lnTo>
                  <a:pt x="21600" y="19730"/>
                </a:lnTo>
                <a:close/>
                <a:moveTo>
                  <a:pt x="19228" y="19730"/>
                </a:moveTo>
                <a:cubicBezTo>
                  <a:pt x="19228" y="20074"/>
                  <a:pt x="18697" y="20353"/>
                  <a:pt x="18043" y="20353"/>
                </a:cubicBezTo>
                <a:lnTo>
                  <a:pt x="3557" y="20353"/>
                </a:lnTo>
                <a:cubicBezTo>
                  <a:pt x="2906" y="20353"/>
                  <a:pt x="2374" y="20074"/>
                  <a:pt x="2374" y="19730"/>
                </a:cubicBezTo>
                <a:lnTo>
                  <a:pt x="2374" y="3115"/>
                </a:lnTo>
                <a:cubicBezTo>
                  <a:pt x="2374" y="2772"/>
                  <a:pt x="2906" y="2492"/>
                  <a:pt x="3557" y="2492"/>
                </a:cubicBezTo>
                <a:lnTo>
                  <a:pt x="18043" y="2492"/>
                </a:lnTo>
                <a:cubicBezTo>
                  <a:pt x="18699" y="2492"/>
                  <a:pt x="19228" y="2772"/>
                  <a:pt x="19228" y="3115"/>
                </a:cubicBezTo>
                <a:lnTo>
                  <a:pt x="19228" y="19730"/>
                </a:lnTo>
                <a:lnTo>
                  <a:pt x="19228" y="19730"/>
                </a:lnTo>
                <a:close/>
              </a:path>
            </a:pathLst>
          </a:custGeom>
          <a:solidFill>
            <a:srgbClr val="535154"/>
          </a:solidFill>
          <a:ln w="12700">
            <a:miter lim="400000"/>
          </a:ln>
        </p:spPr>
        <p:txBody>
          <a:bodyPr lIns="24437" tIns="24437" rIns="24437" bIns="24437" anchor="ctr"/>
          <a:lstStyle/>
          <a:p>
            <a:pPr fontAlgn="auto">
              <a:defRPr sz="3000">
                <a:solidFill>
                  <a:srgbClr val="FFFFFF"/>
                </a:solidFill>
              </a:defRPr>
            </a:pPr>
            <a:endParaRPr lang="en-US" sz="1925" strike="noStrike" noProof="1"/>
          </a:p>
        </p:txBody>
      </p:sp>
      <p:sp>
        <p:nvSpPr>
          <p:cNvPr id="13" name="Shape"/>
          <p:cNvSpPr/>
          <p:nvPr/>
        </p:nvSpPr>
        <p:spPr>
          <a:xfrm>
            <a:off x="2967038" y="3086100"/>
            <a:ext cx="3324225" cy="3373438"/>
          </a:xfrm>
          <a:custGeom>
            <a:avLst/>
            <a:gdLst/>
            <a:ahLst/>
            <a:cxnLst>
              <a:cxn ang="0">
                <a:pos x="wd2" y="hd2"/>
              </a:cxn>
              <a:cxn ang="5400000">
                <a:pos x="wd2" y="hd2"/>
              </a:cxn>
              <a:cxn ang="10800000">
                <a:pos x="wd2" y="hd2"/>
              </a:cxn>
              <a:cxn ang="16200000">
                <a:pos x="wd2" y="hd2"/>
              </a:cxn>
            </a:cxnLst>
            <a:rect l="0" t="0" r="r" b="b"/>
            <a:pathLst>
              <a:path w="21600" h="21600" extrusionOk="0">
                <a:moveTo>
                  <a:pt x="21600" y="19730"/>
                </a:moveTo>
                <a:lnTo>
                  <a:pt x="21600" y="3115"/>
                </a:lnTo>
                <a:cubicBezTo>
                  <a:pt x="21600" y="2083"/>
                  <a:pt x="20009" y="1247"/>
                  <a:pt x="18045" y="1247"/>
                </a:cubicBezTo>
                <a:lnTo>
                  <a:pt x="14866" y="1247"/>
                </a:lnTo>
                <a:lnTo>
                  <a:pt x="14866" y="1247"/>
                </a:lnTo>
                <a:cubicBezTo>
                  <a:pt x="14866" y="558"/>
                  <a:pt x="13805" y="0"/>
                  <a:pt x="12494" y="0"/>
                </a:cubicBezTo>
                <a:lnTo>
                  <a:pt x="8940" y="0"/>
                </a:lnTo>
                <a:cubicBezTo>
                  <a:pt x="7629" y="0"/>
                  <a:pt x="6568" y="558"/>
                  <a:pt x="6568" y="1247"/>
                </a:cubicBezTo>
                <a:lnTo>
                  <a:pt x="6568" y="1247"/>
                </a:lnTo>
                <a:lnTo>
                  <a:pt x="3555" y="1247"/>
                </a:lnTo>
                <a:cubicBezTo>
                  <a:pt x="1591" y="1247"/>
                  <a:pt x="0" y="2083"/>
                  <a:pt x="0" y="3115"/>
                </a:cubicBezTo>
                <a:lnTo>
                  <a:pt x="0" y="19731"/>
                </a:lnTo>
                <a:cubicBezTo>
                  <a:pt x="0" y="20764"/>
                  <a:pt x="1591" y="21600"/>
                  <a:pt x="3555" y="21600"/>
                </a:cubicBezTo>
                <a:lnTo>
                  <a:pt x="18040" y="21600"/>
                </a:lnTo>
                <a:cubicBezTo>
                  <a:pt x="20004" y="21600"/>
                  <a:pt x="21600" y="20761"/>
                  <a:pt x="21600" y="19730"/>
                </a:cubicBezTo>
                <a:lnTo>
                  <a:pt x="21600" y="19730"/>
                </a:lnTo>
                <a:close/>
                <a:moveTo>
                  <a:pt x="19228" y="19730"/>
                </a:moveTo>
                <a:cubicBezTo>
                  <a:pt x="19228" y="20074"/>
                  <a:pt x="18697" y="20353"/>
                  <a:pt x="18043" y="20353"/>
                </a:cubicBezTo>
                <a:lnTo>
                  <a:pt x="3557" y="20353"/>
                </a:lnTo>
                <a:cubicBezTo>
                  <a:pt x="2906" y="20353"/>
                  <a:pt x="2374" y="20074"/>
                  <a:pt x="2374" y="19730"/>
                </a:cubicBezTo>
                <a:lnTo>
                  <a:pt x="2374" y="3115"/>
                </a:lnTo>
                <a:cubicBezTo>
                  <a:pt x="2374" y="2772"/>
                  <a:pt x="2906" y="2492"/>
                  <a:pt x="3557" y="2492"/>
                </a:cubicBezTo>
                <a:lnTo>
                  <a:pt x="18043" y="2492"/>
                </a:lnTo>
                <a:cubicBezTo>
                  <a:pt x="18699" y="2492"/>
                  <a:pt x="19228" y="2772"/>
                  <a:pt x="19228" y="3115"/>
                </a:cubicBezTo>
                <a:lnTo>
                  <a:pt x="19228" y="19730"/>
                </a:lnTo>
                <a:lnTo>
                  <a:pt x="19228" y="19730"/>
                </a:lnTo>
                <a:close/>
              </a:path>
            </a:pathLst>
          </a:custGeom>
          <a:solidFill>
            <a:srgbClr val="535154"/>
          </a:solidFill>
          <a:ln w="12700">
            <a:miter lim="400000"/>
          </a:ln>
        </p:spPr>
        <p:txBody>
          <a:bodyPr lIns="24437" tIns="24437" rIns="24437" bIns="24437" anchor="ctr"/>
          <a:lstStyle/>
          <a:p>
            <a:pPr fontAlgn="auto">
              <a:defRPr sz="3000">
                <a:solidFill>
                  <a:srgbClr val="FFFFFF"/>
                </a:solidFill>
              </a:defRPr>
            </a:pPr>
            <a:endParaRPr lang="en-US" sz="1925" strike="noStrike" noProof="1"/>
          </a:p>
        </p:txBody>
      </p:sp>
      <p:sp>
        <p:nvSpPr>
          <p:cNvPr id="14" name="Shape"/>
          <p:cNvSpPr/>
          <p:nvPr/>
        </p:nvSpPr>
        <p:spPr>
          <a:xfrm>
            <a:off x="6396038" y="2374900"/>
            <a:ext cx="2416175" cy="3249613"/>
          </a:xfrm>
          <a:custGeom>
            <a:avLst/>
            <a:gdLst/>
            <a:ahLst/>
            <a:cxnLst>
              <a:cxn ang="0">
                <a:pos x="wd2" y="hd2"/>
              </a:cxn>
              <a:cxn ang="5400000">
                <a:pos x="wd2" y="hd2"/>
              </a:cxn>
              <a:cxn ang="10800000">
                <a:pos x="wd2" y="hd2"/>
              </a:cxn>
              <a:cxn ang="16200000">
                <a:pos x="wd2" y="hd2"/>
              </a:cxn>
            </a:cxnLst>
            <a:rect l="0" t="0" r="r" b="b"/>
            <a:pathLst>
              <a:path w="21600" h="21600" extrusionOk="0">
                <a:moveTo>
                  <a:pt x="21600" y="19730"/>
                </a:moveTo>
                <a:lnTo>
                  <a:pt x="21600" y="3115"/>
                </a:lnTo>
                <a:cubicBezTo>
                  <a:pt x="21600" y="2083"/>
                  <a:pt x="20009" y="1247"/>
                  <a:pt x="18045" y="1247"/>
                </a:cubicBezTo>
                <a:lnTo>
                  <a:pt x="14866" y="1247"/>
                </a:lnTo>
                <a:lnTo>
                  <a:pt x="14866" y="1247"/>
                </a:lnTo>
                <a:cubicBezTo>
                  <a:pt x="14866" y="558"/>
                  <a:pt x="13805" y="0"/>
                  <a:pt x="12494" y="0"/>
                </a:cubicBezTo>
                <a:lnTo>
                  <a:pt x="8940" y="0"/>
                </a:lnTo>
                <a:cubicBezTo>
                  <a:pt x="7629" y="0"/>
                  <a:pt x="6568" y="558"/>
                  <a:pt x="6568" y="1247"/>
                </a:cubicBezTo>
                <a:lnTo>
                  <a:pt x="6568" y="1247"/>
                </a:lnTo>
                <a:lnTo>
                  <a:pt x="3555" y="1247"/>
                </a:lnTo>
                <a:cubicBezTo>
                  <a:pt x="1591" y="1247"/>
                  <a:pt x="0" y="2083"/>
                  <a:pt x="0" y="3115"/>
                </a:cubicBezTo>
                <a:lnTo>
                  <a:pt x="0" y="19731"/>
                </a:lnTo>
                <a:cubicBezTo>
                  <a:pt x="0" y="20764"/>
                  <a:pt x="1591" y="21600"/>
                  <a:pt x="3555" y="21600"/>
                </a:cubicBezTo>
                <a:lnTo>
                  <a:pt x="18040" y="21600"/>
                </a:lnTo>
                <a:cubicBezTo>
                  <a:pt x="20004" y="21600"/>
                  <a:pt x="21600" y="20761"/>
                  <a:pt x="21600" y="19730"/>
                </a:cubicBezTo>
                <a:lnTo>
                  <a:pt x="21600" y="19730"/>
                </a:lnTo>
                <a:close/>
                <a:moveTo>
                  <a:pt x="19228" y="19730"/>
                </a:moveTo>
                <a:cubicBezTo>
                  <a:pt x="19228" y="20074"/>
                  <a:pt x="18697" y="20353"/>
                  <a:pt x="18043" y="20353"/>
                </a:cubicBezTo>
                <a:lnTo>
                  <a:pt x="3557" y="20353"/>
                </a:lnTo>
                <a:cubicBezTo>
                  <a:pt x="2906" y="20353"/>
                  <a:pt x="2374" y="20074"/>
                  <a:pt x="2374" y="19730"/>
                </a:cubicBezTo>
                <a:lnTo>
                  <a:pt x="2374" y="3115"/>
                </a:lnTo>
                <a:cubicBezTo>
                  <a:pt x="2374" y="2772"/>
                  <a:pt x="2906" y="2492"/>
                  <a:pt x="3557" y="2492"/>
                </a:cubicBezTo>
                <a:lnTo>
                  <a:pt x="18043" y="2492"/>
                </a:lnTo>
                <a:cubicBezTo>
                  <a:pt x="18699" y="2492"/>
                  <a:pt x="19228" y="2772"/>
                  <a:pt x="19228" y="3115"/>
                </a:cubicBezTo>
                <a:lnTo>
                  <a:pt x="19228" y="19730"/>
                </a:lnTo>
                <a:lnTo>
                  <a:pt x="19228" y="19730"/>
                </a:lnTo>
                <a:close/>
              </a:path>
            </a:pathLst>
          </a:custGeom>
          <a:solidFill>
            <a:srgbClr val="535154"/>
          </a:solidFill>
          <a:ln w="12700">
            <a:miter lim="400000"/>
          </a:ln>
        </p:spPr>
        <p:txBody>
          <a:bodyPr lIns="24437" tIns="24437" rIns="24437" bIns="24437" anchor="ctr"/>
          <a:lstStyle/>
          <a:p>
            <a:pPr fontAlgn="auto">
              <a:defRPr sz="3000">
                <a:solidFill>
                  <a:srgbClr val="FFFFFF"/>
                </a:solidFill>
              </a:defRPr>
            </a:pPr>
            <a:endParaRPr lang="en-US" sz="1925" strike="noStrike" noProof="1"/>
          </a:p>
        </p:txBody>
      </p:sp>
      <p:sp>
        <p:nvSpPr>
          <p:cNvPr id="16" name="Rounded Rectangle 15"/>
          <p:cNvSpPr/>
          <p:nvPr/>
        </p:nvSpPr>
        <p:spPr>
          <a:xfrm>
            <a:off x="6681788" y="2776538"/>
            <a:ext cx="1844675" cy="26431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endParaRPr lang="en-US" sz="1195" strike="noStrike" noProof="1">
              <a:solidFill>
                <a:schemeClr val="tx1"/>
              </a:solidFill>
              <a:sym typeface="+mn-ea"/>
            </a:endParaRPr>
          </a:p>
          <a:p>
            <a:pPr algn="l" fontAlgn="auto">
              <a:lnSpc>
                <a:spcPct val="110000"/>
              </a:lnSpc>
            </a:pPr>
            <a:r>
              <a:rPr lang="en-US" sz="1195" strike="noStrike" noProof="1">
                <a:solidFill>
                  <a:schemeClr val="tx1"/>
                </a:solidFill>
                <a:sym typeface="+mn-ea"/>
              </a:rPr>
              <a:t>Setelah menemukan butir-butir penting dari satu buku pengayaan dan meringkasnya, </a:t>
            </a:r>
            <a:r>
              <a:rPr lang="id-ID" altLang="en-US" sz="1195" strike="noStrike" noProof="1">
                <a:solidFill>
                  <a:schemeClr val="tx1"/>
                </a:solidFill>
                <a:sym typeface="+mn-ea"/>
              </a:rPr>
              <a:t>kita dapat meng</a:t>
            </a:r>
            <a:r>
              <a:rPr lang="en-US" sz="1195" strike="noStrike" noProof="1">
                <a:solidFill>
                  <a:schemeClr val="tx1"/>
                </a:solidFill>
                <a:sym typeface="+mn-ea"/>
              </a:rPr>
              <a:t>embangkan menjadi sebuah teks ceramah. </a:t>
            </a:r>
            <a:r>
              <a:rPr lang="id-ID" altLang="en-US" sz="1195" strike="noStrike" noProof="1">
                <a:solidFill>
                  <a:schemeClr val="tx1"/>
                </a:solidFill>
                <a:sym typeface="+mn-ea"/>
              </a:rPr>
              <a:t>Selanjutnya,</a:t>
            </a:r>
            <a:r>
              <a:rPr lang="en-US" sz="1195" strike="noStrike" noProof="1">
                <a:solidFill>
                  <a:schemeClr val="tx1"/>
                </a:solidFill>
                <a:sym typeface="+mn-ea"/>
              </a:rPr>
              <a:t> dapat </a:t>
            </a:r>
            <a:r>
              <a:rPr lang="id-ID" altLang="en-US" sz="1195" strike="noStrike" noProof="1">
                <a:solidFill>
                  <a:schemeClr val="tx1"/>
                </a:solidFill>
                <a:sym typeface="+mn-ea"/>
              </a:rPr>
              <a:t>disusun</a:t>
            </a:r>
            <a:r>
              <a:rPr lang="en-US" sz="1195" strike="noStrike" noProof="1">
                <a:solidFill>
                  <a:schemeClr val="tx1"/>
                </a:solidFill>
                <a:sym typeface="+mn-ea"/>
              </a:rPr>
              <a:t> sesuai dengan struktur teks ceramah.</a:t>
            </a:r>
            <a:endParaRPr lang="en-US" sz="1195" strike="noStrike" noProof="1">
              <a:solidFill>
                <a:schemeClr val="tx1"/>
              </a:solidFill>
            </a:endParaRPr>
          </a:p>
          <a:p>
            <a:pPr algn="l" fontAlgn="auto">
              <a:lnSpc>
                <a:spcPct val="110000"/>
              </a:lnSpc>
            </a:pPr>
            <a:endParaRPr lang="en-US" sz="1195" strike="noStrike" noProof="1">
              <a:solidFill>
                <a:schemeClr val="tx1"/>
              </a:solidFill>
            </a:endParaRPr>
          </a:p>
        </p:txBody>
      </p:sp>
      <p:sp>
        <p:nvSpPr>
          <p:cNvPr id="17" name="Rounded Rectangle 16"/>
          <p:cNvSpPr/>
          <p:nvPr/>
        </p:nvSpPr>
        <p:spPr>
          <a:xfrm>
            <a:off x="3370263" y="3517900"/>
            <a:ext cx="2522538" cy="270033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en-US" sz="1195" strike="noStrike" noProof="1">
              <a:solidFill>
                <a:schemeClr val="tx1"/>
              </a:solidFill>
              <a:sym typeface="+mn-ea"/>
            </a:endParaRPr>
          </a:p>
          <a:p>
            <a:pPr algn="l" fontAlgn="auto"/>
            <a:r>
              <a:rPr lang="en-US" sz="1195" strike="noStrike" noProof="1">
                <a:solidFill>
                  <a:schemeClr val="tx1"/>
                </a:solidFill>
                <a:sym typeface="+mn-ea"/>
              </a:rPr>
              <a:t>Langkah-langkah membuat ringkasan butir-butir penting dari suatu buku pengayaan sebagai berikut.</a:t>
            </a:r>
            <a:endParaRPr lang="en-US" sz="1195" strike="noStrike" noProof="1">
              <a:solidFill>
                <a:schemeClr val="tx1"/>
              </a:solidFill>
            </a:endParaRPr>
          </a:p>
          <a:p>
            <a:pPr algn="l" fontAlgn="auto"/>
            <a:r>
              <a:rPr lang="en-US" sz="1195" strike="noStrike" noProof="1">
                <a:solidFill>
                  <a:schemeClr val="tx1"/>
                </a:solidFill>
                <a:sym typeface="+mn-ea"/>
              </a:rPr>
              <a:t>a. Mencatat butir-butir pokok teks yang telah ditemukan.</a:t>
            </a:r>
            <a:endParaRPr lang="en-US" sz="1195" strike="noStrike" noProof="1">
              <a:solidFill>
                <a:schemeClr val="tx1"/>
              </a:solidFill>
            </a:endParaRPr>
          </a:p>
          <a:p>
            <a:pPr algn="l" fontAlgn="auto"/>
            <a:r>
              <a:rPr lang="en-US" sz="1195" strike="noStrike" noProof="1">
                <a:solidFill>
                  <a:schemeClr val="tx1"/>
                </a:solidFill>
                <a:sym typeface="+mn-ea"/>
              </a:rPr>
              <a:t>b. Mengurutkan butir-butir pokok agar padu.</a:t>
            </a:r>
            <a:endParaRPr lang="en-US" sz="1195" strike="noStrike" noProof="1">
              <a:solidFill>
                <a:schemeClr val="tx1"/>
              </a:solidFill>
            </a:endParaRPr>
          </a:p>
          <a:p>
            <a:pPr algn="l" fontAlgn="auto"/>
            <a:r>
              <a:rPr lang="en-US" sz="1195" strike="noStrike" noProof="1">
                <a:solidFill>
                  <a:schemeClr val="tx1"/>
                </a:solidFill>
                <a:sym typeface="+mn-ea"/>
              </a:rPr>
              <a:t>c. Menulis butir-butir pokok menjadi kalimat-kalimat yang mudah dipahami.</a:t>
            </a:r>
            <a:endParaRPr lang="en-US" sz="1195" strike="noStrike" noProof="1">
              <a:solidFill>
                <a:schemeClr val="tx1"/>
              </a:solidFill>
            </a:endParaRPr>
          </a:p>
          <a:p>
            <a:pPr algn="l" fontAlgn="auto"/>
            <a:r>
              <a:rPr lang="en-US" sz="1195" strike="noStrike" noProof="1">
                <a:solidFill>
                  <a:schemeClr val="tx1"/>
                </a:solidFill>
                <a:sym typeface="+mn-ea"/>
              </a:rPr>
              <a:t>d. Menyatukan kalimat-kalimat agar menjadi utuh.</a:t>
            </a:r>
            <a:endParaRPr lang="en-US" sz="1195" strike="noStrike" noProof="1">
              <a:solidFill>
                <a:schemeClr val="tx1"/>
              </a:solidFill>
            </a:endParaRPr>
          </a:p>
          <a:p>
            <a:pPr algn="l" fontAlgn="auto"/>
            <a:endParaRPr lang="en-US" sz="1195" strike="noStrike" noProof="1">
              <a:solidFill>
                <a:schemeClr val="tx1"/>
              </a:solidFill>
            </a:endParaRPr>
          </a:p>
        </p:txBody>
      </p:sp>
      <p:sp>
        <p:nvSpPr>
          <p:cNvPr id="18" name="Rounded Rectangle 17"/>
          <p:cNvSpPr/>
          <p:nvPr/>
        </p:nvSpPr>
        <p:spPr>
          <a:xfrm>
            <a:off x="1000125" y="2740025"/>
            <a:ext cx="1647825" cy="237172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sz="1195" strike="noStrike" noProof="1">
                <a:solidFill>
                  <a:schemeClr val="tx1"/>
                </a:solidFill>
                <a:sym typeface="+mn-ea"/>
              </a:rPr>
              <a:t>Butir-butir penting dari sebuah buku adalah aspek pokok atau inti sari dari sebuah tulisan yang telah dibukukan.</a:t>
            </a:r>
            <a:endParaRPr lang="en-US" sz="1195" strike="noStrike" noProof="1">
              <a:solidFill>
                <a:schemeClr val="tx1"/>
              </a:solidFill>
            </a:endParaRPr>
          </a:p>
          <a:p>
            <a:pPr algn="l" fontAlgn="auto"/>
            <a:endParaRPr lang="en-US" sz="1195" strike="noStrike" noProof="1">
              <a:solidFill>
                <a:schemeClr val="tx1"/>
              </a:solidFill>
            </a:endParaRPr>
          </a:p>
        </p:txBody>
      </p:sp>
    </p:spTree>
  </p:cSld>
  <p:clrMapOvr>
    <a:masterClrMapping/>
  </p:clrMapOvr>
  <p:transition>
    <p:wedg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Rectangle 14"/>
          <p:cNvSpPr/>
          <p:nvPr/>
        </p:nvSpPr>
        <p:spPr>
          <a:xfrm>
            <a:off x="564622" y="463711"/>
            <a:ext cx="5772785" cy="433703"/>
          </a:xfrm>
          <a:prstGeom prst="rect">
            <a:avLst/>
          </a:prstGeom>
          <a:noFill/>
        </p:spPr>
        <p:txBody>
          <a:bodyPr wrap="none" lIns="86271" tIns="43135" rIns="86271" bIns="431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r>
              <a:rPr lang="id-ID" sz="2265" b="1" strike="noStrike" cap="none" spc="50" noProof="1" dirty="0" smtClean="0">
                <a:ln w="11430">
                  <a:solidFill>
                    <a:schemeClr val="accent6">
                      <a:lumMod val="75000"/>
                    </a:schemeClr>
                  </a:solidFill>
                </a:ln>
                <a:effectLst>
                  <a:outerShdw blurRad="76200" dist="50800" dir="5400000" algn="tl" rotWithShape="0">
                    <a:srgbClr val="000000">
                      <a:alpha val="65000"/>
                    </a:srgbClr>
                  </a:outerShdw>
                </a:effectLst>
                <a:latin typeface="+mn-lt"/>
                <a:ea typeface="+mn-ea"/>
                <a:cs typeface="+mn-cs"/>
              </a:rPr>
              <a:t>BAB  </a:t>
            </a:r>
            <a:r>
              <a:rPr lang="en-US" altLang="id-ID" sz="2265" b="1" strike="noStrike" cap="none" spc="50" noProof="1" dirty="0" smtClean="0">
                <a:ln w="11430">
                  <a:solidFill>
                    <a:schemeClr val="accent6">
                      <a:lumMod val="75000"/>
                    </a:schemeClr>
                  </a:solidFill>
                </a:ln>
                <a:effectLst>
                  <a:outerShdw blurRad="76200" dist="50800" dir="5400000" algn="tl" rotWithShape="0">
                    <a:srgbClr val="000000">
                      <a:alpha val="65000"/>
                    </a:srgbClr>
                  </a:outerShdw>
                </a:effectLst>
                <a:latin typeface="+mn-lt"/>
                <a:ea typeface="+mn-ea"/>
                <a:cs typeface="+mn-cs"/>
              </a:rPr>
              <a:t>IV Nilai Kehidupan dalam Dunia Cerpen</a:t>
            </a:r>
            <a:endParaRPr lang="en-US" altLang="id-ID" sz="2265" b="1" strike="noStrike" cap="none" spc="50" noProof="1" dirty="0" smtClean="0">
              <a:ln w="11430">
                <a:solidFill>
                  <a:schemeClr val="accent6">
                    <a:lumMod val="75000"/>
                  </a:schemeClr>
                </a:solidFill>
              </a:ln>
              <a:effectLst>
                <a:outerShdw blurRad="76200" dist="50800" dir="5400000" algn="tl" rotWithShape="0">
                  <a:srgbClr val="000000">
                    <a:alpha val="65000"/>
                  </a:srgbClr>
                </a:outerShdw>
              </a:effectLst>
            </a:endParaRPr>
          </a:p>
        </p:txBody>
      </p:sp>
      <p:sp>
        <p:nvSpPr>
          <p:cNvPr id="5" name="Left Arrow 4">
            <a:hlinkClick r:id="rId1" action="ppaction://hlinksldjump"/>
          </p:cNvPr>
          <p:cNvSpPr/>
          <p:nvPr/>
        </p:nvSpPr>
        <p:spPr>
          <a:xfrm>
            <a:off x="265113" y="6075363"/>
            <a:ext cx="471488" cy="4048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700" strike="noStrike" noProof="1"/>
          </a:p>
        </p:txBody>
      </p:sp>
      <p:graphicFrame>
        <p:nvGraphicFramePr>
          <p:cNvPr id="4" name="Diagram 3"/>
          <p:cNvGraphicFramePr/>
          <p:nvPr/>
        </p:nvGraphicFramePr>
        <p:xfrm>
          <a:off x="737466" y="872923"/>
          <a:ext cx="7668594" cy="511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5">
            <a:hlinkClick r:id="rId7" action="ppaction://hlinksldjump"/>
          </p:cNvPr>
          <p:cNvSpPr txBox="1"/>
          <p:nvPr/>
        </p:nvSpPr>
        <p:spPr>
          <a:xfrm>
            <a:off x="1246188" y="1001713"/>
            <a:ext cx="4999038" cy="439738"/>
          </a:xfrm>
          <a:prstGeom prst="rect">
            <a:avLst/>
          </a:prstGeom>
          <a:noFill/>
        </p:spPr>
        <p:txBody>
          <a:bodyPr wrap="square" rtlCol="0">
            <a:spAutoFit/>
          </a:bodyPr>
          <a:lstStyle/>
          <a:p>
            <a:pPr fontAlgn="auto"/>
            <a:r>
              <a:rPr lang="en-US" sz="2265" b="1" noProof="1">
                <a:latin typeface="+mn-lt"/>
                <a:ea typeface="+mn-ea"/>
                <a:cs typeface="+mn-cs"/>
              </a:rPr>
              <a:t>A. Pemahaman Cerpen</a:t>
            </a:r>
            <a:endParaRPr lang="en-US" sz="2265" b="1" noProof="1"/>
          </a:p>
        </p:txBody>
      </p:sp>
      <p:sp>
        <p:nvSpPr>
          <p:cNvPr id="7" name="Text Box 6">
            <a:hlinkClick r:id="rId8" action="ppaction://hlinksldjump"/>
          </p:cNvPr>
          <p:cNvSpPr txBox="1"/>
          <p:nvPr/>
        </p:nvSpPr>
        <p:spPr>
          <a:xfrm>
            <a:off x="1263650" y="2009775"/>
            <a:ext cx="5103813" cy="439738"/>
          </a:xfrm>
          <a:prstGeom prst="rect">
            <a:avLst/>
          </a:prstGeom>
          <a:noFill/>
        </p:spPr>
        <p:txBody>
          <a:bodyPr wrap="square" rtlCol="0">
            <a:spAutoFit/>
          </a:bodyPr>
          <a:lstStyle/>
          <a:p>
            <a:pPr fontAlgn="auto"/>
            <a:r>
              <a:rPr lang="en-US" sz="2265" b="1" noProof="1">
                <a:latin typeface="+mn-lt"/>
                <a:ea typeface="+mn-ea"/>
                <a:cs typeface="+mn-cs"/>
              </a:rPr>
              <a:t>B. Nilai-Nilai dalam Cerpen</a:t>
            </a:r>
            <a:endParaRPr lang="en-US" sz="2265" b="1" noProof="1"/>
          </a:p>
        </p:txBody>
      </p:sp>
      <p:sp>
        <p:nvSpPr>
          <p:cNvPr id="11" name="Text Box 10">
            <a:hlinkClick r:id="rId9" action="ppaction://hlinksldjump"/>
          </p:cNvPr>
          <p:cNvSpPr txBox="1"/>
          <p:nvPr/>
        </p:nvSpPr>
        <p:spPr>
          <a:xfrm>
            <a:off x="1209675" y="3084513"/>
            <a:ext cx="5172075" cy="439738"/>
          </a:xfrm>
          <a:prstGeom prst="rect">
            <a:avLst/>
          </a:prstGeom>
          <a:noFill/>
        </p:spPr>
        <p:txBody>
          <a:bodyPr wrap="square" rtlCol="0">
            <a:spAutoFit/>
          </a:bodyPr>
          <a:lstStyle/>
          <a:p>
            <a:pPr fontAlgn="auto"/>
            <a:r>
              <a:rPr lang="en-US" sz="2265" b="1" noProof="1">
                <a:latin typeface="+mn-lt"/>
                <a:ea typeface="+mn-ea"/>
                <a:cs typeface="+mn-cs"/>
              </a:rPr>
              <a:t>C. Demonstrasi Nilai-Nilai dalam Cerpen</a:t>
            </a:r>
            <a:endParaRPr lang="en-US" sz="2265" b="1" noProof="1"/>
          </a:p>
        </p:txBody>
      </p:sp>
      <p:sp>
        <p:nvSpPr>
          <p:cNvPr id="13" name="Text Box 12">
            <a:hlinkClick r:id="rId10" action="ppaction://hlinksldjump"/>
          </p:cNvPr>
          <p:cNvSpPr txBox="1"/>
          <p:nvPr/>
        </p:nvSpPr>
        <p:spPr>
          <a:xfrm>
            <a:off x="1198563" y="4138613"/>
            <a:ext cx="5195888" cy="441325"/>
          </a:xfrm>
          <a:prstGeom prst="rect">
            <a:avLst/>
          </a:prstGeom>
          <a:noFill/>
        </p:spPr>
        <p:txBody>
          <a:bodyPr wrap="square" rtlCol="0">
            <a:spAutoFit/>
          </a:bodyPr>
          <a:lstStyle/>
          <a:p>
            <a:pPr fontAlgn="auto"/>
            <a:r>
              <a:rPr lang="en-US" sz="2265" b="1" noProof="1">
                <a:latin typeface="+mn-lt"/>
                <a:ea typeface="+mn-ea"/>
                <a:cs typeface="+mn-cs"/>
              </a:rPr>
              <a:t>D. Unsur Pembangun Cerpen</a:t>
            </a:r>
            <a:endParaRPr lang="en-US" sz="2265" b="1" noProof="1"/>
          </a:p>
        </p:txBody>
      </p:sp>
      <p:sp>
        <p:nvSpPr>
          <p:cNvPr id="14" name="Text Box 13">
            <a:hlinkClick r:id="rId11" action="ppaction://hlinksldjump"/>
          </p:cNvPr>
          <p:cNvSpPr txBox="1"/>
          <p:nvPr/>
        </p:nvSpPr>
        <p:spPr>
          <a:xfrm>
            <a:off x="1263650" y="5132388"/>
            <a:ext cx="5184775" cy="439738"/>
          </a:xfrm>
          <a:prstGeom prst="rect">
            <a:avLst/>
          </a:prstGeom>
          <a:noFill/>
        </p:spPr>
        <p:txBody>
          <a:bodyPr wrap="square" rtlCol="0">
            <a:spAutoFit/>
          </a:bodyPr>
          <a:lstStyle/>
          <a:p>
            <a:pPr fontAlgn="auto"/>
            <a:r>
              <a:rPr lang="en-US" sz="2265" b="1" noProof="1">
                <a:latin typeface="+mn-lt"/>
                <a:ea typeface="+mn-ea"/>
                <a:cs typeface="+mn-cs"/>
              </a:rPr>
              <a:t>E. Penyusunan Cerpen</a:t>
            </a:r>
            <a:endParaRPr lang="en-US" sz="2265" b="1" noProof="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898650" y="357188"/>
            <a:ext cx="5346700" cy="749300"/>
          </a:xfrm>
          <a:prstGeom prst="rect">
            <a:avLst/>
          </a:prstGeom>
          <a:noFill/>
          <a:ln>
            <a:noFill/>
          </a:ln>
        </p:spPr>
        <p:txBody>
          <a:bodyPr wrap="none" rtlCol="0" anchor="t">
            <a:spAutoFit/>
          </a:bodyPr>
          <a:lstStyle/>
          <a:p>
            <a:pPr algn="ctr" fontAlgn="auto"/>
            <a:r>
              <a:rPr lang="en-US" altLang="zh-CN" sz="4275" b="1" strike="noStrike" noProof="1">
                <a:solidFill>
                  <a:schemeClr val="tx1"/>
                </a:solidFill>
                <a:effectLst>
                  <a:outerShdw blurRad="38100" dist="19050" dir="2700000" algn="tl" rotWithShape="0">
                    <a:schemeClr val="dk1">
                      <a:alpha val="40000"/>
                    </a:schemeClr>
                  </a:outerShdw>
                </a:effectLst>
                <a:latin typeface="+mn-lt"/>
                <a:ea typeface="+mn-ea"/>
                <a:cs typeface="+mn-cs"/>
              </a:rPr>
              <a:t>A. Pemahaman Cerpen</a:t>
            </a:r>
            <a:endParaRPr lang="en-US" altLang="zh-CN" sz="4275" b="1" strike="noStrike" noProof="1">
              <a:solidFill>
                <a:schemeClr val="tx1"/>
              </a:solidFill>
              <a:effectLst>
                <a:outerShdw blurRad="38100" dist="19050" dir="2700000" algn="tl" rotWithShape="0">
                  <a:schemeClr val="dk1">
                    <a:alpha val="40000"/>
                  </a:schemeClr>
                </a:outerShdw>
              </a:effectLst>
            </a:endParaRPr>
          </a:p>
        </p:txBody>
      </p:sp>
      <p:graphicFrame>
        <p:nvGraphicFramePr>
          <p:cNvPr id="5" name="Diagram 4"/>
          <p:cNvGraphicFramePr/>
          <p:nvPr/>
        </p:nvGraphicFramePr>
        <p:xfrm>
          <a:off x="1599583" y="1734442"/>
          <a:ext cx="6356546" cy="34820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099" name="Text Box 5">
            <a:hlinkClick r:id="rId6" action="ppaction://hlinksldjump"/>
          </p:cNvPr>
          <p:cNvSpPr txBox="1"/>
          <p:nvPr/>
        </p:nvSpPr>
        <p:spPr>
          <a:xfrm>
            <a:off x="1693863" y="3678238"/>
            <a:ext cx="2003425" cy="565150"/>
          </a:xfrm>
          <a:prstGeom prst="rect">
            <a:avLst/>
          </a:prstGeom>
          <a:noFill/>
          <a:ln w="9525">
            <a:noFill/>
          </a:ln>
        </p:spPr>
        <p:txBody>
          <a:bodyPr wrap="square" anchor="t">
            <a:spAutoFit/>
          </a:bodyPr>
          <a:p>
            <a:pPr algn="ctr"/>
            <a:r>
              <a:rPr lang="en-US" altLang="zh-CN" sz="3080" noProof="1" dirty="0" err="1">
                <a:solidFill>
                  <a:schemeClr val="bg1"/>
                </a:solidFill>
                <a:latin typeface="Calibri" panose="020F0502020204030204" charset="0"/>
                <a:ea typeface="+mn-ea"/>
                <a:cs typeface="+mn-cs"/>
              </a:rPr>
              <a:t>Pengertian</a:t>
            </a:r>
            <a:endParaRPr lang="en-US" altLang="zh-CN" sz="3080" noProof="1" dirty="0">
              <a:solidFill>
                <a:schemeClr val="bg1"/>
              </a:solidFill>
              <a:latin typeface="Calibri" panose="020F0502020204030204" charset="0"/>
            </a:endParaRPr>
          </a:p>
        </p:txBody>
      </p:sp>
      <p:sp>
        <p:nvSpPr>
          <p:cNvPr id="4100" name="Text Box 6">
            <a:hlinkClick r:id="rId7" action="ppaction://hlinksldjump"/>
          </p:cNvPr>
          <p:cNvSpPr txBox="1"/>
          <p:nvPr/>
        </p:nvSpPr>
        <p:spPr>
          <a:xfrm>
            <a:off x="3867150" y="3678238"/>
            <a:ext cx="1824038" cy="565150"/>
          </a:xfrm>
          <a:prstGeom prst="rect">
            <a:avLst/>
          </a:prstGeom>
          <a:noFill/>
          <a:ln w="9525">
            <a:noFill/>
          </a:ln>
        </p:spPr>
        <p:txBody>
          <a:bodyPr wrap="square" anchor="t">
            <a:spAutoFit/>
          </a:bodyPr>
          <a:p>
            <a:pPr algn="ctr"/>
            <a:r>
              <a:rPr lang="en-US" altLang="zh-CN" sz="3080" noProof="1" dirty="0" err="1">
                <a:solidFill>
                  <a:schemeClr val="bg1"/>
                </a:solidFill>
                <a:latin typeface="Calibri" panose="020F0502020204030204" charset="0"/>
                <a:ea typeface="+mn-ea"/>
                <a:cs typeface="+mn-cs"/>
              </a:rPr>
              <a:t>Ciri-Ciri</a:t>
            </a:r>
            <a:endParaRPr lang="en-US" altLang="zh-CN" sz="3080" noProof="1" dirty="0">
              <a:solidFill>
                <a:schemeClr val="bg1"/>
              </a:solidFill>
              <a:latin typeface="Calibri" panose="020F0502020204030204" charset="0"/>
            </a:endParaRPr>
          </a:p>
        </p:txBody>
      </p:sp>
      <p:sp>
        <p:nvSpPr>
          <p:cNvPr id="4101" name="Text Box 7">
            <a:hlinkClick r:id="rId8" action="ppaction://hlinksldjump"/>
          </p:cNvPr>
          <p:cNvSpPr txBox="1"/>
          <p:nvPr/>
        </p:nvSpPr>
        <p:spPr>
          <a:xfrm>
            <a:off x="6194425" y="3646488"/>
            <a:ext cx="1566863" cy="565150"/>
          </a:xfrm>
          <a:prstGeom prst="rect">
            <a:avLst/>
          </a:prstGeom>
          <a:noFill/>
          <a:ln w="9525">
            <a:noFill/>
          </a:ln>
        </p:spPr>
        <p:txBody>
          <a:bodyPr wrap="square" anchor="t">
            <a:spAutoFit/>
          </a:bodyPr>
          <a:p>
            <a:pPr algn="ctr"/>
            <a:r>
              <a:rPr lang="en-US" altLang="zh-CN" sz="3080" noProof="1" dirty="0" err="1">
                <a:solidFill>
                  <a:schemeClr val="bg1"/>
                </a:solidFill>
                <a:latin typeface="Calibri" panose="020F0502020204030204" charset="0"/>
                <a:ea typeface="+mn-ea"/>
                <a:cs typeface="+mn-cs"/>
              </a:rPr>
              <a:t>Jenis</a:t>
            </a:r>
            <a:endParaRPr lang="en-US" altLang="zh-CN" sz="3080" noProof="1" dirty="0">
              <a:solidFill>
                <a:schemeClr val="bg1"/>
              </a:solidFill>
              <a:latin typeface="Calibri" panose="020F0502020204030204" charset="0"/>
            </a:endParaRPr>
          </a:p>
        </p:txBody>
      </p:sp>
      <p:sp>
        <p:nvSpPr>
          <p:cNvPr id="9" name="Left Arrow 8">
            <a:hlinkClick r:id="rId9" action="ppaction://hlinksldjump"/>
          </p:cNvPr>
          <p:cNvSpPr/>
          <p:nvPr/>
        </p:nvSpPr>
        <p:spPr>
          <a:xfrm>
            <a:off x="819150" y="5842000"/>
            <a:ext cx="509588" cy="43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3211513" y="709613"/>
            <a:ext cx="2281238"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3395" strike="noStrike" noProof="1"/>
              <a:t>Cerpen?</a:t>
            </a:r>
            <a:endParaRPr lang="en-US" sz="3395" strike="noStrike" noProof="1"/>
          </a:p>
        </p:txBody>
      </p:sp>
      <p:sp>
        <p:nvSpPr>
          <p:cNvPr id="5" name="Down Arrow 4"/>
          <p:cNvSpPr/>
          <p:nvPr/>
        </p:nvSpPr>
        <p:spPr>
          <a:xfrm>
            <a:off x="4173538" y="1717675"/>
            <a:ext cx="358775" cy="636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
        <p:nvSpPr>
          <p:cNvPr id="6" name="Rounded Rectangle 5"/>
          <p:cNvSpPr/>
          <p:nvPr/>
        </p:nvSpPr>
        <p:spPr>
          <a:xfrm>
            <a:off x="427038" y="2354263"/>
            <a:ext cx="7851775" cy="217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3020" strike="noStrike" noProof="1"/>
              <a:t>Cerpen adalah cerita pendek (kurang dari 10.000 kata) yang memberikan kesan tunggal pada satu tokoh dan satu situasi yang habis dibaca dalam sekali duduk.</a:t>
            </a:r>
            <a:endParaRPr lang="en-US" sz="3020" strike="noStrike" noProof="1"/>
          </a:p>
        </p:txBody>
      </p:sp>
      <p:sp>
        <p:nvSpPr>
          <p:cNvPr id="7" name="Left Arrow 6">
            <a:hlinkClick r:id="rId1" action="ppaction://hlinksldjump"/>
          </p:cNvPr>
          <p:cNvSpPr/>
          <p:nvPr/>
        </p:nvSpPr>
        <p:spPr>
          <a:xfrm>
            <a:off x="646113" y="5522913"/>
            <a:ext cx="479425" cy="449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212975" y="665163"/>
            <a:ext cx="4852988" cy="817563"/>
          </a:xfrm>
          <a:prstGeom prst="rect">
            <a:avLst/>
          </a:prstGeom>
          <a:noFill/>
        </p:spPr>
        <p:txBody>
          <a:bodyPr wrap="square" rtlCol="0">
            <a:spAutoFit/>
          </a:bodyPr>
          <a:lstStyle/>
          <a:p>
            <a:pPr algn="ctr" fontAlgn="auto"/>
            <a:r>
              <a:rPr lang="id-ID" sz="3020" b="1" noProof="1" dirty="0" smtClean="0">
                <a:solidFill>
                  <a:srgbClr val="00B050"/>
                </a:solidFill>
                <a:latin typeface="+mn-lt"/>
                <a:ea typeface="+mn-ea"/>
                <a:cs typeface="+mn-cs"/>
              </a:rPr>
              <a:t>Ciri-Ciri Cerpen</a:t>
            </a:r>
            <a:endParaRPr lang="id-ID" sz="3020" b="1" noProof="1" dirty="0" smtClean="0">
              <a:solidFill>
                <a:srgbClr val="00B050"/>
              </a:solidFill>
            </a:endParaRPr>
          </a:p>
          <a:p>
            <a:pPr fontAlgn="auto"/>
            <a:endParaRPr lang="id-ID" sz="1700" noProof="1" dirty="0"/>
          </a:p>
        </p:txBody>
      </p:sp>
      <p:graphicFrame>
        <p:nvGraphicFramePr>
          <p:cNvPr id="6" name="Diagram 5"/>
          <p:cNvGraphicFramePr/>
          <p:nvPr/>
        </p:nvGraphicFramePr>
        <p:xfrm>
          <a:off x="1067848" y="1474714"/>
          <a:ext cx="6919736" cy="39391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Left Arrow 6">
            <a:hlinkClick r:id="rId6" action="ppaction://hlinksldjump"/>
          </p:cNvPr>
          <p:cNvSpPr/>
          <p:nvPr/>
        </p:nvSpPr>
        <p:spPr>
          <a:xfrm>
            <a:off x="646113" y="5522913"/>
            <a:ext cx="479425" cy="449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700" strike="noStrike" noProof="1"/>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Diagram 3"/>
          <p:cNvGraphicFramePr/>
          <p:nvPr/>
        </p:nvGraphicFramePr>
        <p:xfrm>
          <a:off x="646026" y="370547"/>
          <a:ext cx="7668594" cy="46886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Left Arrow 6">
            <a:hlinkClick r:id="rId6" action="ppaction://hlinksldjump"/>
          </p:cNvPr>
          <p:cNvSpPr/>
          <p:nvPr/>
        </p:nvSpPr>
        <p:spPr>
          <a:xfrm>
            <a:off x="646113" y="5522913"/>
            <a:ext cx="479425" cy="449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679043" y="476797"/>
            <a:ext cx="5998210" cy="723265"/>
          </a:xfrm>
          <a:prstGeom prst="rect">
            <a:avLst/>
          </a:prstGeom>
          <a:noFill/>
          <a:ln>
            <a:noFill/>
          </a:ln>
        </p:spPr>
        <p:txBody>
          <a:bodyPr wrap="none" rtlCol="0" anchor="t">
            <a:spAutoFit/>
          </a:bodyPr>
          <a:lstStyle/>
          <a:p>
            <a:pPr algn="ctr" fontAlgn="auto"/>
            <a:r>
              <a:rPr lang="en-US" altLang="zh-CN" sz="4105" b="1" strike="noStrike" noProof="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B. </a:t>
            </a:r>
            <a:r>
              <a:rPr lang="en-US" altLang="zh-CN" sz="4105" b="1" strike="noStrike" noProof="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Nilai-Nilai</a:t>
            </a:r>
            <a:r>
              <a:rPr lang="en-US" altLang="zh-CN" sz="4105" b="1" strike="noStrike" noProof="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 </a:t>
            </a:r>
            <a:r>
              <a:rPr lang="en-US" altLang="zh-CN" sz="4105" b="1" strike="noStrike" noProof="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dalam</a:t>
            </a:r>
            <a:r>
              <a:rPr lang="en-US" altLang="zh-CN" sz="4105" b="1" strike="noStrike" noProof="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 </a:t>
            </a:r>
            <a:r>
              <a:rPr lang="en-US" altLang="zh-CN" sz="4105" b="1" strike="noStrike" noProof="1" dirty="0" err="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Cerpen</a:t>
            </a:r>
            <a:endParaRPr lang="en-US" altLang="zh-CN" sz="4105" b="1" strike="noStrike" noProof="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8" name="Diagram 7"/>
          <p:cNvGraphicFramePr/>
          <p:nvPr/>
        </p:nvGraphicFramePr>
        <p:xfrm>
          <a:off x="1696040" y="1512172"/>
          <a:ext cx="5751445" cy="38342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 Box 4">
            <a:hlinkClick r:id="rId6" action="ppaction://hlinksldjump"/>
          </p:cNvPr>
          <p:cNvSpPr txBox="1"/>
          <p:nvPr/>
        </p:nvSpPr>
        <p:spPr>
          <a:xfrm>
            <a:off x="1998663" y="3000375"/>
            <a:ext cx="2266950" cy="787400"/>
          </a:xfrm>
          <a:prstGeom prst="rect">
            <a:avLst/>
          </a:prstGeom>
          <a:noFill/>
        </p:spPr>
        <p:txBody>
          <a:bodyPr wrap="square" rtlCol="0">
            <a:spAutoFit/>
          </a:bodyPr>
          <a:lstStyle/>
          <a:p>
            <a:pPr algn="ctr" fontAlgn="auto"/>
            <a:r>
              <a:rPr lang="en-US" sz="2265" noProof="1" dirty="0" err="1">
                <a:latin typeface="+mn-lt"/>
                <a:ea typeface="+mn-ea"/>
                <a:cs typeface="+mn-cs"/>
              </a:rPr>
              <a:t>Nilai-Nilai</a:t>
            </a:r>
            <a:r>
              <a:rPr lang="en-US" sz="2265" noProof="1" dirty="0">
                <a:latin typeface="+mn-lt"/>
                <a:ea typeface="+mn-ea"/>
                <a:cs typeface="+mn-cs"/>
              </a:rPr>
              <a:t> </a:t>
            </a:r>
            <a:r>
              <a:rPr lang="en-US" sz="2265" noProof="1" dirty="0" err="1">
                <a:latin typeface="+mn-lt"/>
                <a:ea typeface="+mn-ea"/>
                <a:cs typeface="+mn-cs"/>
              </a:rPr>
              <a:t>dalam</a:t>
            </a:r>
            <a:r>
              <a:rPr lang="en-US" sz="2265" noProof="1" dirty="0">
                <a:latin typeface="+mn-lt"/>
                <a:ea typeface="+mn-ea"/>
                <a:cs typeface="+mn-cs"/>
              </a:rPr>
              <a:t> </a:t>
            </a:r>
            <a:r>
              <a:rPr lang="en-US" sz="2265" noProof="1" dirty="0" err="1">
                <a:latin typeface="+mn-lt"/>
                <a:ea typeface="+mn-ea"/>
                <a:cs typeface="+mn-cs"/>
              </a:rPr>
              <a:t>Cerpen</a:t>
            </a:r>
            <a:endParaRPr lang="en-US" sz="2265" noProof="1" dirty="0"/>
          </a:p>
        </p:txBody>
      </p:sp>
      <p:sp>
        <p:nvSpPr>
          <p:cNvPr id="6" name="Text Box 5">
            <a:hlinkClick r:id="rId7" action="ppaction://hlinksldjump"/>
          </p:cNvPr>
          <p:cNvSpPr txBox="1"/>
          <p:nvPr/>
        </p:nvSpPr>
        <p:spPr>
          <a:xfrm>
            <a:off x="4810125" y="2889250"/>
            <a:ext cx="2252663" cy="1136650"/>
          </a:xfrm>
          <a:prstGeom prst="rect">
            <a:avLst/>
          </a:prstGeom>
          <a:noFill/>
        </p:spPr>
        <p:txBody>
          <a:bodyPr wrap="square" rtlCol="0">
            <a:spAutoFit/>
          </a:bodyPr>
          <a:lstStyle/>
          <a:p>
            <a:pPr algn="ctr" fontAlgn="auto"/>
            <a:r>
              <a:rPr lang="en-US" sz="2265" noProof="1" dirty="0" err="1">
                <a:latin typeface="+mn-lt"/>
                <a:ea typeface="+mn-ea"/>
                <a:cs typeface="+mn-cs"/>
              </a:rPr>
              <a:t>Mengidentifikasi</a:t>
            </a:r>
            <a:r>
              <a:rPr lang="en-US" sz="2265" noProof="1" dirty="0">
                <a:latin typeface="+mn-lt"/>
                <a:ea typeface="+mn-ea"/>
                <a:cs typeface="+mn-cs"/>
              </a:rPr>
              <a:t> </a:t>
            </a:r>
            <a:r>
              <a:rPr lang="en-US" sz="2265" noProof="1" dirty="0" err="1">
                <a:latin typeface="+mn-lt"/>
                <a:ea typeface="+mn-ea"/>
                <a:cs typeface="+mn-cs"/>
              </a:rPr>
              <a:t>Nilai</a:t>
            </a:r>
            <a:r>
              <a:rPr lang="en-US" sz="2265" noProof="1" dirty="0">
                <a:latin typeface="+mn-lt"/>
                <a:ea typeface="+mn-ea"/>
                <a:cs typeface="+mn-cs"/>
              </a:rPr>
              <a:t> </a:t>
            </a:r>
            <a:r>
              <a:rPr lang="en-US" sz="2265" noProof="1" dirty="0" err="1">
                <a:latin typeface="+mn-lt"/>
                <a:ea typeface="+mn-ea"/>
                <a:cs typeface="+mn-cs"/>
              </a:rPr>
              <a:t>dalam</a:t>
            </a:r>
            <a:r>
              <a:rPr lang="en-US" sz="2265" noProof="1" dirty="0">
                <a:latin typeface="+mn-lt"/>
                <a:ea typeface="+mn-ea"/>
                <a:cs typeface="+mn-cs"/>
              </a:rPr>
              <a:t> </a:t>
            </a:r>
            <a:r>
              <a:rPr lang="en-US" sz="2265" noProof="1" dirty="0" err="1">
                <a:latin typeface="+mn-lt"/>
                <a:ea typeface="+mn-ea"/>
                <a:cs typeface="+mn-cs"/>
              </a:rPr>
              <a:t>Cerpen</a:t>
            </a:r>
            <a:endParaRPr lang="en-US" sz="2265" noProof="1" dirty="0"/>
          </a:p>
        </p:txBody>
      </p:sp>
      <p:sp>
        <p:nvSpPr>
          <p:cNvPr id="9" name="Left Arrow 8">
            <a:hlinkClick r:id="rId8" action="ppaction://hlinksldjump"/>
          </p:cNvPr>
          <p:cNvSpPr/>
          <p:nvPr/>
        </p:nvSpPr>
        <p:spPr>
          <a:xfrm>
            <a:off x="819150" y="5842000"/>
            <a:ext cx="509588" cy="43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920875" y="642938"/>
            <a:ext cx="5010150" cy="671513"/>
          </a:xfrm>
          <a:prstGeom prst="rect">
            <a:avLst/>
          </a:prstGeom>
          <a:noFill/>
          <a:ln>
            <a:noFill/>
          </a:ln>
        </p:spPr>
        <p:txBody>
          <a:bodyPr wrap="none" rtlCol="0" anchor="t">
            <a:spAutoFit/>
          </a:bodyPr>
          <a:lstStyle/>
          <a:p>
            <a:pPr algn="ctr" fontAlgn="auto"/>
            <a:r>
              <a:rPr lang="en-US" altLang="zh-CN" sz="3765" b="1" strike="noStrike" noProof="1">
                <a:solidFill>
                  <a:schemeClr val="tx2">
                    <a:lumMod val="75000"/>
                  </a:schemeClr>
                </a:solidFill>
                <a:effectLst>
                  <a:outerShdw blurRad="38100" dist="25400" dir="5400000" algn="ctr" rotWithShape="0">
                    <a:srgbClr val="6E747A">
                      <a:alpha val="43000"/>
                    </a:srgbClr>
                  </a:outerShdw>
                </a:effectLst>
                <a:latin typeface="+mn-lt"/>
                <a:ea typeface="+mn-ea"/>
                <a:cs typeface="+mn-cs"/>
              </a:rPr>
              <a:t>Nilai-Nilai dalam Cerpen</a:t>
            </a:r>
            <a:endParaRPr lang="en-US" altLang="zh-CN" sz="3765" b="1" strike="noStrike" noProof="1">
              <a:solidFill>
                <a:schemeClr val="tx2">
                  <a:lumMod val="75000"/>
                </a:schemeClr>
              </a:solidFill>
              <a:effectLst>
                <a:outerShdw blurRad="38100" dist="25400" dir="5400000" algn="ctr" rotWithShape="0">
                  <a:srgbClr val="6E747A">
                    <a:alpha val="43000"/>
                  </a:srgbClr>
                </a:outerShdw>
              </a:effectLst>
            </a:endParaRPr>
          </a:p>
        </p:txBody>
      </p:sp>
      <p:grpSp>
        <p:nvGrpSpPr>
          <p:cNvPr id="62466" name="Group 5"/>
          <p:cNvGrpSpPr/>
          <p:nvPr/>
        </p:nvGrpSpPr>
        <p:grpSpPr>
          <a:xfrm>
            <a:off x="847725" y="1676400"/>
            <a:ext cx="6719888" cy="4208463"/>
            <a:chOff x="3047362" y="601128"/>
            <a:chExt cx="6097812" cy="5655743"/>
          </a:xfrm>
        </p:grpSpPr>
        <p:sp>
          <p:nvSpPr>
            <p:cNvPr id="46" name="Freeform 45"/>
            <p:cNvSpPr/>
            <p:nvPr/>
          </p:nvSpPr>
          <p:spPr>
            <a:xfrm rot="10800000">
              <a:off x="5079787" y="2294466"/>
              <a:ext cx="2032423" cy="2269068"/>
            </a:xfrm>
            <a:custGeom>
              <a:avLst/>
              <a:gdLst>
                <a:gd name="connsiteX0" fmla="*/ 1016211 w 2032423"/>
                <a:gd name="connsiteY0" fmla="*/ 2269068 h 2269068"/>
                <a:gd name="connsiteX1" fmla="*/ 745699 w 2032423"/>
                <a:gd name="connsiteY1" fmla="*/ 2118063 h 2269068"/>
                <a:gd name="connsiteX2" fmla="*/ 765548 w 2032423"/>
                <a:gd name="connsiteY2" fmla="*/ 2081494 h 2269068"/>
                <a:gd name="connsiteX3" fmla="*/ 787505 w 2032423"/>
                <a:gd name="connsiteY3" fmla="*/ 1972738 h 2269068"/>
                <a:gd name="connsiteX4" fmla="*/ 508103 w 2032423"/>
                <a:gd name="connsiteY4" fmla="*/ 1693336 h 2269068"/>
                <a:gd name="connsiteX5" fmla="*/ 276419 w 2032423"/>
                <a:gd name="connsiteY5" fmla="*/ 1816522 h 2269068"/>
                <a:gd name="connsiteX6" fmla="*/ 259931 w 2032423"/>
                <a:gd name="connsiteY6" fmla="*/ 1846899 h 2269068"/>
                <a:gd name="connsiteX7" fmla="*/ 0 w 2032423"/>
                <a:gd name="connsiteY7" fmla="*/ 1701801 h 2269068"/>
                <a:gd name="connsiteX8" fmla="*/ 0 w 2032423"/>
                <a:gd name="connsiteY8" fmla="*/ 1413937 h 2269068"/>
                <a:gd name="connsiteX9" fmla="*/ 1 w 2032423"/>
                <a:gd name="connsiteY9" fmla="*/ 1413937 h 2269068"/>
                <a:gd name="connsiteX10" fmla="*/ 279403 w 2032423"/>
                <a:gd name="connsiteY10" fmla="*/ 1134535 h 2269068"/>
                <a:gd name="connsiteX11" fmla="*/ 1 w 2032423"/>
                <a:gd name="connsiteY11" fmla="*/ 855133 h 2269068"/>
                <a:gd name="connsiteX12" fmla="*/ 0 w 2032423"/>
                <a:gd name="connsiteY12" fmla="*/ 855133 h 2269068"/>
                <a:gd name="connsiteX13" fmla="*/ 0 w 2032423"/>
                <a:gd name="connsiteY13" fmla="*/ 567267 h 2269068"/>
                <a:gd name="connsiteX14" fmla="*/ 258164 w 2032423"/>
                <a:gd name="connsiteY14" fmla="*/ 423156 h 2269068"/>
                <a:gd name="connsiteX15" fmla="*/ 276415 w 2032423"/>
                <a:gd name="connsiteY15" fmla="*/ 456781 h 2269068"/>
                <a:gd name="connsiteX16" fmla="*/ 508099 w 2032423"/>
                <a:gd name="connsiteY16" fmla="*/ 579967 h 2269068"/>
                <a:gd name="connsiteX17" fmla="*/ 787501 w 2032423"/>
                <a:gd name="connsiteY17" fmla="*/ 300565 h 2269068"/>
                <a:gd name="connsiteX18" fmla="*/ 765544 w 2032423"/>
                <a:gd name="connsiteY18" fmla="*/ 191810 h 2269068"/>
                <a:gd name="connsiteX19" fmla="*/ 743932 w 2032423"/>
                <a:gd name="connsiteY19" fmla="*/ 151992 h 2269068"/>
                <a:gd name="connsiteX20" fmla="*/ 1016212 w 2032423"/>
                <a:gd name="connsiteY20" fmla="*/ 0 h 2269068"/>
                <a:gd name="connsiteX21" fmla="*/ 1286726 w 2032423"/>
                <a:gd name="connsiteY21" fmla="*/ 151006 h 2269068"/>
                <a:gd name="connsiteX22" fmla="*/ 1266875 w 2032423"/>
                <a:gd name="connsiteY22" fmla="*/ 187578 h 2269068"/>
                <a:gd name="connsiteX23" fmla="*/ 1244918 w 2032423"/>
                <a:gd name="connsiteY23" fmla="*/ 296333 h 2269068"/>
                <a:gd name="connsiteX24" fmla="*/ 1524320 w 2032423"/>
                <a:gd name="connsiteY24" fmla="*/ 575735 h 2269068"/>
                <a:gd name="connsiteX25" fmla="*/ 1756005 w 2032423"/>
                <a:gd name="connsiteY25" fmla="*/ 452549 h 2269068"/>
                <a:gd name="connsiteX26" fmla="*/ 1772494 w 2032423"/>
                <a:gd name="connsiteY26" fmla="*/ 422170 h 2269068"/>
                <a:gd name="connsiteX27" fmla="*/ 2032423 w 2032423"/>
                <a:gd name="connsiteY27" fmla="*/ 567267 h 2269068"/>
                <a:gd name="connsiteX28" fmla="*/ 2032423 w 2032423"/>
                <a:gd name="connsiteY28" fmla="*/ 855133 h 2269068"/>
                <a:gd name="connsiteX29" fmla="*/ 1976116 w 2032423"/>
                <a:gd name="connsiteY29" fmla="*/ 860810 h 2269068"/>
                <a:gd name="connsiteX30" fmla="*/ 1753023 w 2032423"/>
                <a:gd name="connsiteY30" fmla="*/ 1134535 h 2269068"/>
                <a:gd name="connsiteX31" fmla="*/ 1976116 w 2032423"/>
                <a:gd name="connsiteY31" fmla="*/ 1408261 h 2269068"/>
                <a:gd name="connsiteX32" fmla="*/ 2032423 w 2032423"/>
                <a:gd name="connsiteY32" fmla="*/ 1413937 h 2269068"/>
                <a:gd name="connsiteX33" fmla="*/ 2032423 w 2032423"/>
                <a:gd name="connsiteY33" fmla="*/ 1701801 h 2269068"/>
                <a:gd name="connsiteX34" fmla="*/ 1772489 w 2032423"/>
                <a:gd name="connsiteY34" fmla="*/ 1846901 h 2269068"/>
                <a:gd name="connsiteX35" fmla="*/ 1756000 w 2032423"/>
                <a:gd name="connsiteY35" fmla="*/ 1816522 h 2269068"/>
                <a:gd name="connsiteX36" fmla="*/ 1524315 w 2032423"/>
                <a:gd name="connsiteY36" fmla="*/ 1693336 h 2269068"/>
                <a:gd name="connsiteX37" fmla="*/ 1244913 w 2032423"/>
                <a:gd name="connsiteY37" fmla="*/ 1972738 h 2269068"/>
                <a:gd name="connsiteX38" fmla="*/ 1266870 w 2032423"/>
                <a:gd name="connsiteY38" fmla="*/ 2081494 h 2269068"/>
                <a:gd name="connsiteX39" fmla="*/ 1286720 w 2032423"/>
                <a:gd name="connsiteY39"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32423" h="2269068">
                  <a:moveTo>
                    <a:pt x="1016211" y="2269068"/>
                  </a:moveTo>
                  <a:lnTo>
                    <a:pt x="745699" y="2118063"/>
                  </a:lnTo>
                  <a:lnTo>
                    <a:pt x="765548" y="2081494"/>
                  </a:lnTo>
                  <a:cubicBezTo>
                    <a:pt x="779687" y="2048067"/>
                    <a:pt x="787505" y="2011315"/>
                    <a:pt x="787505" y="1972738"/>
                  </a:cubicBezTo>
                  <a:cubicBezTo>
                    <a:pt x="787505" y="1818429"/>
                    <a:pt x="662412" y="1693336"/>
                    <a:pt x="508103" y="1693336"/>
                  </a:cubicBezTo>
                  <a:cubicBezTo>
                    <a:pt x="411660" y="1693336"/>
                    <a:pt x="326630" y="1742201"/>
                    <a:pt x="276419" y="1816522"/>
                  </a:cubicBezTo>
                  <a:lnTo>
                    <a:pt x="259931" y="1846899"/>
                  </a:lnTo>
                  <a:lnTo>
                    <a:pt x="0" y="1701801"/>
                  </a:lnTo>
                  <a:lnTo>
                    <a:pt x="0" y="1413937"/>
                  </a:lnTo>
                  <a:lnTo>
                    <a:pt x="1" y="1413937"/>
                  </a:lnTo>
                  <a:cubicBezTo>
                    <a:pt x="154310" y="1413937"/>
                    <a:pt x="279403" y="1288844"/>
                    <a:pt x="279403" y="1134535"/>
                  </a:cubicBezTo>
                  <a:cubicBezTo>
                    <a:pt x="279403" y="980226"/>
                    <a:pt x="154310" y="855133"/>
                    <a:pt x="1" y="855133"/>
                  </a:cubicBezTo>
                  <a:lnTo>
                    <a:pt x="0" y="855133"/>
                  </a:lnTo>
                  <a:lnTo>
                    <a:pt x="0" y="567267"/>
                  </a:lnTo>
                  <a:lnTo>
                    <a:pt x="258164" y="423156"/>
                  </a:lnTo>
                  <a:lnTo>
                    <a:pt x="276415" y="456781"/>
                  </a:lnTo>
                  <a:cubicBezTo>
                    <a:pt x="326626" y="531103"/>
                    <a:pt x="411656" y="579967"/>
                    <a:pt x="508099" y="579967"/>
                  </a:cubicBezTo>
                  <a:cubicBezTo>
                    <a:pt x="662408" y="579967"/>
                    <a:pt x="787501" y="454874"/>
                    <a:pt x="787501" y="300565"/>
                  </a:cubicBezTo>
                  <a:cubicBezTo>
                    <a:pt x="787501" y="261988"/>
                    <a:pt x="779683" y="225237"/>
                    <a:pt x="765544" y="191810"/>
                  </a:cubicBezTo>
                  <a:lnTo>
                    <a:pt x="743932" y="151992"/>
                  </a:lnTo>
                  <a:lnTo>
                    <a:pt x="1016212" y="0"/>
                  </a:lnTo>
                  <a:lnTo>
                    <a:pt x="1286726" y="151006"/>
                  </a:lnTo>
                  <a:lnTo>
                    <a:pt x="1266875" y="187578"/>
                  </a:lnTo>
                  <a:cubicBezTo>
                    <a:pt x="1252737" y="221005"/>
                    <a:pt x="1244918" y="257756"/>
                    <a:pt x="1244918" y="296333"/>
                  </a:cubicBezTo>
                  <a:cubicBezTo>
                    <a:pt x="1244918" y="450642"/>
                    <a:pt x="1370011" y="575735"/>
                    <a:pt x="1524320" y="575735"/>
                  </a:cubicBezTo>
                  <a:cubicBezTo>
                    <a:pt x="1620763" y="575735"/>
                    <a:pt x="1705794" y="526871"/>
                    <a:pt x="1756005" y="452549"/>
                  </a:cubicBezTo>
                  <a:lnTo>
                    <a:pt x="1772494" y="422170"/>
                  </a:lnTo>
                  <a:lnTo>
                    <a:pt x="2032423" y="567267"/>
                  </a:lnTo>
                  <a:lnTo>
                    <a:pt x="2032423" y="855133"/>
                  </a:lnTo>
                  <a:lnTo>
                    <a:pt x="1976116" y="860810"/>
                  </a:lnTo>
                  <a:cubicBezTo>
                    <a:pt x="1848798" y="886863"/>
                    <a:pt x="1753023" y="999515"/>
                    <a:pt x="1753023" y="1134535"/>
                  </a:cubicBezTo>
                  <a:cubicBezTo>
                    <a:pt x="1753023" y="1269555"/>
                    <a:pt x="1848798" y="1382207"/>
                    <a:pt x="1976116" y="1408261"/>
                  </a:cubicBezTo>
                  <a:lnTo>
                    <a:pt x="2032423" y="1413937"/>
                  </a:lnTo>
                  <a:lnTo>
                    <a:pt x="2032423" y="1701801"/>
                  </a:lnTo>
                  <a:lnTo>
                    <a:pt x="1772489" y="1846901"/>
                  </a:lnTo>
                  <a:lnTo>
                    <a:pt x="1756000" y="1816522"/>
                  </a:lnTo>
                  <a:cubicBezTo>
                    <a:pt x="1705789" y="1742201"/>
                    <a:pt x="1620758" y="1693336"/>
                    <a:pt x="1524315" y="1693336"/>
                  </a:cubicBezTo>
                  <a:cubicBezTo>
                    <a:pt x="1370006" y="1693336"/>
                    <a:pt x="1244913" y="1818429"/>
                    <a:pt x="1244913" y="1972738"/>
                  </a:cubicBezTo>
                  <a:cubicBezTo>
                    <a:pt x="1244913" y="2011315"/>
                    <a:pt x="1252732" y="2048067"/>
                    <a:pt x="1266870" y="2081494"/>
                  </a:cubicBezTo>
                  <a:lnTo>
                    <a:pt x="1286720" y="211806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20" strike="noStrike" noProof="1" dirty="0">
                <a:solidFill>
                  <a:schemeClr val="bg2">
                    <a:lumMod val="10000"/>
                  </a:schemeClr>
                </a:solidFill>
              </a:endParaRPr>
            </a:p>
          </p:txBody>
        </p:sp>
        <p:sp>
          <p:nvSpPr>
            <p:cNvPr id="47" name="Freeform 46"/>
            <p:cNvSpPr/>
            <p:nvPr/>
          </p:nvSpPr>
          <p:spPr>
            <a:xfrm>
              <a:off x="4063578" y="601129"/>
              <a:ext cx="2032423" cy="2269069"/>
            </a:xfrm>
            <a:custGeom>
              <a:avLst/>
              <a:gdLst>
                <a:gd name="connsiteX0" fmla="*/ 1016212 w 2032423"/>
                <a:gd name="connsiteY0" fmla="*/ 0 h 2269069"/>
                <a:gd name="connsiteX1" fmla="*/ 2032423 w 2032423"/>
                <a:gd name="connsiteY1" fmla="*/ 567267 h 2269069"/>
                <a:gd name="connsiteX2" fmla="*/ 2032423 w 2032423"/>
                <a:gd name="connsiteY2" fmla="*/ 856421 h 2269069"/>
                <a:gd name="connsiteX3" fmla="*/ 1988912 w 2032423"/>
                <a:gd name="connsiteY3" fmla="*/ 860808 h 2269069"/>
                <a:gd name="connsiteX4" fmla="*/ 1765819 w 2032423"/>
                <a:gd name="connsiteY4" fmla="*/ 1134533 h 2269069"/>
                <a:gd name="connsiteX5" fmla="*/ 1988912 w 2032423"/>
                <a:gd name="connsiteY5" fmla="*/ 1408259 h 2269069"/>
                <a:gd name="connsiteX6" fmla="*/ 2032423 w 2032423"/>
                <a:gd name="connsiteY6" fmla="*/ 1412645 h 2269069"/>
                <a:gd name="connsiteX7" fmla="*/ 2032423 w 2032423"/>
                <a:gd name="connsiteY7" fmla="*/ 1701801 h 2269069"/>
                <a:gd name="connsiteX8" fmla="*/ 1765438 w 2032423"/>
                <a:gd name="connsiteY8" fmla="*/ 1850837 h 2269069"/>
                <a:gd name="connsiteX9" fmla="*/ 1781762 w 2032423"/>
                <a:gd name="connsiteY9" fmla="*/ 1880911 h 2269069"/>
                <a:gd name="connsiteX10" fmla="*/ 1803719 w 2032423"/>
                <a:gd name="connsiteY10" fmla="*/ 1989667 h 2269069"/>
                <a:gd name="connsiteX11" fmla="*/ 1524317 w 2032423"/>
                <a:gd name="connsiteY11" fmla="*/ 2269069 h 2269069"/>
                <a:gd name="connsiteX12" fmla="*/ 1292633 w 2032423"/>
                <a:gd name="connsiteY12" fmla="*/ 2145883 h 2269069"/>
                <a:gd name="connsiteX13" fmla="*/ 1279670 w 2032423"/>
                <a:gd name="connsiteY13" fmla="*/ 2122001 h 2269069"/>
                <a:gd name="connsiteX14" fmla="*/ 1016211 w 2032423"/>
                <a:gd name="connsiteY14" fmla="*/ 2269068 h 2269069"/>
                <a:gd name="connsiteX15" fmla="*/ 752753 w 2032423"/>
                <a:gd name="connsiteY15" fmla="*/ 2122001 h 2269069"/>
                <a:gd name="connsiteX16" fmla="*/ 739790 w 2032423"/>
                <a:gd name="connsiteY16" fmla="*/ 2145883 h 2269069"/>
                <a:gd name="connsiteX17" fmla="*/ 508105 w 2032423"/>
                <a:gd name="connsiteY17" fmla="*/ 2269069 h 2269069"/>
                <a:gd name="connsiteX18" fmla="*/ 228703 w 2032423"/>
                <a:gd name="connsiteY18" fmla="*/ 1989667 h 2269069"/>
                <a:gd name="connsiteX19" fmla="*/ 250660 w 2032423"/>
                <a:gd name="connsiteY19" fmla="*/ 1880911 h 2269069"/>
                <a:gd name="connsiteX20" fmla="*/ 266984 w 2032423"/>
                <a:gd name="connsiteY20" fmla="*/ 1850836 h 2269069"/>
                <a:gd name="connsiteX21" fmla="*/ 0 w 2032423"/>
                <a:gd name="connsiteY21" fmla="*/ 1701801 h 2269069"/>
                <a:gd name="connsiteX22" fmla="*/ 0 w 2032423"/>
                <a:gd name="connsiteY22" fmla="*/ 567267 h 22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2423" h="2269069">
                  <a:moveTo>
                    <a:pt x="1016212" y="0"/>
                  </a:moveTo>
                  <a:lnTo>
                    <a:pt x="2032423" y="567267"/>
                  </a:lnTo>
                  <a:lnTo>
                    <a:pt x="2032423" y="856421"/>
                  </a:lnTo>
                  <a:lnTo>
                    <a:pt x="1988912" y="860808"/>
                  </a:lnTo>
                  <a:cubicBezTo>
                    <a:pt x="1861594" y="886861"/>
                    <a:pt x="1765819" y="999513"/>
                    <a:pt x="1765819" y="1134533"/>
                  </a:cubicBezTo>
                  <a:cubicBezTo>
                    <a:pt x="1765819" y="1269553"/>
                    <a:pt x="1861594" y="1382205"/>
                    <a:pt x="1988912" y="1408259"/>
                  </a:cubicBezTo>
                  <a:lnTo>
                    <a:pt x="2032423" y="1412645"/>
                  </a:lnTo>
                  <a:lnTo>
                    <a:pt x="2032423" y="1701801"/>
                  </a:lnTo>
                  <a:lnTo>
                    <a:pt x="1765438" y="1850837"/>
                  </a:lnTo>
                  <a:lnTo>
                    <a:pt x="1781762" y="1880911"/>
                  </a:lnTo>
                  <a:cubicBezTo>
                    <a:pt x="1795901" y="1914339"/>
                    <a:pt x="1803719" y="1951090"/>
                    <a:pt x="1803719" y="1989667"/>
                  </a:cubicBezTo>
                  <a:cubicBezTo>
                    <a:pt x="1803719" y="2143976"/>
                    <a:pt x="1678626" y="2269069"/>
                    <a:pt x="1524317" y="2269069"/>
                  </a:cubicBezTo>
                  <a:cubicBezTo>
                    <a:pt x="1427874" y="2269069"/>
                    <a:pt x="1342844" y="2220205"/>
                    <a:pt x="1292633" y="2145883"/>
                  </a:cubicBezTo>
                  <a:lnTo>
                    <a:pt x="1279670" y="2122001"/>
                  </a:lnTo>
                  <a:lnTo>
                    <a:pt x="1016211" y="2269068"/>
                  </a:lnTo>
                  <a:lnTo>
                    <a:pt x="752753" y="2122001"/>
                  </a:lnTo>
                  <a:lnTo>
                    <a:pt x="739790" y="2145883"/>
                  </a:lnTo>
                  <a:cubicBezTo>
                    <a:pt x="689579" y="2220205"/>
                    <a:pt x="604548" y="2269069"/>
                    <a:pt x="508105" y="2269069"/>
                  </a:cubicBezTo>
                  <a:cubicBezTo>
                    <a:pt x="353796" y="2269069"/>
                    <a:pt x="228703" y="2143976"/>
                    <a:pt x="228703" y="1989667"/>
                  </a:cubicBezTo>
                  <a:cubicBezTo>
                    <a:pt x="228703" y="1951090"/>
                    <a:pt x="236522" y="1914339"/>
                    <a:pt x="250660" y="1880911"/>
                  </a:cubicBezTo>
                  <a:lnTo>
                    <a:pt x="266984" y="1850836"/>
                  </a:lnTo>
                  <a:lnTo>
                    <a:pt x="0" y="1701801"/>
                  </a:lnTo>
                  <a:lnTo>
                    <a:pt x="0" y="567267"/>
                  </a:lnTo>
                  <a:close/>
                </a:path>
              </a:pathLst>
            </a:custGeom>
            <a:solidFill>
              <a:srgbClr val="323A4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990" strike="noStrike" noProof="1" dirty="0"/>
            </a:p>
          </p:txBody>
        </p:sp>
        <p:sp>
          <p:nvSpPr>
            <p:cNvPr id="48" name="Rectangle 47"/>
            <p:cNvSpPr/>
            <p:nvPr/>
          </p:nvSpPr>
          <p:spPr>
            <a:xfrm>
              <a:off x="4063573" y="1479231"/>
              <a:ext cx="2032420" cy="512863"/>
            </a:xfrm>
            <a:prstGeom prst="rect">
              <a:avLst/>
            </a:prstGeom>
          </p:spPr>
          <p:txBody>
            <a:bodyPr wrap="square" anchor="ctr">
              <a:spAutoFit/>
            </a:bodyPr>
            <a:lstStyle/>
            <a:p>
              <a:pPr lvl="0" algn="ctr" fontAlgn="auto"/>
              <a:r>
                <a:rPr lang="en-US" sz="1885" strike="noStrike" noProof="1" dirty="0">
                  <a:solidFill>
                    <a:prstClr val="white"/>
                  </a:solidFill>
                  <a:latin typeface="+mn-lt"/>
                  <a:ea typeface="+mn-ea"/>
                  <a:cs typeface="+mn-cs"/>
                </a:rPr>
                <a:t>Moral</a:t>
              </a:r>
              <a:endParaRPr lang="en-US" sz="1885" strike="noStrike" noProof="1" dirty="0">
                <a:solidFill>
                  <a:prstClr val="white"/>
                </a:solidFill>
              </a:endParaRPr>
            </a:p>
          </p:txBody>
        </p:sp>
        <p:sp>
          <p:nvSpPr>
            <p:cNvPr id="49" name="Freeform 48"/>
            <p:cNvSpPr/>
            <p:nvPr/>
          </p:nvSpPr>
          <p:spPr>
            <a:xfrm>
              <a:off x="5829397" y="601128"/>
              <a:ext cx="2299026" cy="2269070"/>
            </a:xfrm>
            <a:custGeom>
              <a:avLst/>
              <a:gdLst>
                <a:gd name="connsiteX0" fmla="*/ 1282815 w 2299026"/>
                <a:gd name="connsiteY0" fmla="*/ 0 h 2269070"/>
                <a:gd name="connsiteX1" fmla="*/ 2299026 w 2299026"/>
                <a:gd name="connsiteY1" fmla="*/ 567267 h 2269070"/>
                <a:gd name="connsiteX2" fmla="*/ 2299026 w 2299026"/>
                <a:gd name="connsiteY2" fmla="*/ 1701801 h 2269070"/>
                <a:gd name="connsiteX3" fmla="*/ 2032042 w 2299026"/>
                <a:gd name="connsiteY3" fmla="*/ 1850837 h 2269070"/>
                <a:gd name="connsiteX4" fmla="*/ 2022606 w 2299026"/>
                <a:gd name="connsiteY4" fmla="*/ 1833452 h 2269070"/>
                <a:gd name="connsiteX5" fmla="*/ 1790921 w 2299026"/>
                <a:gd name="connsiteY5" fmla="*/ 1710266 h 2269070"/>
                <a:gd name="connsiteX6" fmla="*/ 1511519 w 2299026"/>
                <a:gd name="connsiteY6" fmla="*/ 1989668 h 2269070"/>
                <a:gd name="connsiteX7" fmla="*/ 1533476 w 2299026"/>
                <a:gd name="connsiteY7" fmla="*/ 2098424 h 2269070"/>
                <a:gd name="connsiteX8" fmla="*/ 1546273 w 2299026"/>
                <a:gd name="connsiteY8" fmla="*/ 2122001 h 2269070"/>
                <a:gd name="connsiteX9" fmla="*/ 1282814 w 2299026"/>
                <a:gd name="connsiteY9" fmla="*/ 2269068 h 2269070"/>
                <a:gd name="connsiteX10" fmla="*/ 1019358 w 2299026"/>
                <a:gd name="connsiteY10" fmla="*/ 2122002 h 2269070"/>
                <a:gd name="connsiteX11" fmla="*/ 1006395 w 2299026"/>
                <a:gd name="connsiteY11" fmla="*/ 2145884 h 2269070"/>
                <a:gd name="connsiteX12" fmla="*/ 774710 w 2299026"/>
                <a:gd name="connsiteY12" fmla="*/ 2269070 h 2269070"/>
                <a:gd name="connsiteX13" fmla="*/ 495308 w 2299026"/>
                <a:gd name="connsiteY13" fmla="*/ 1989668 h 2269070"/>
                <a:gd name="connsiteX14" fmla="*/ 517265 w 2299026"/>
                <a:gd name="connsiteY14" fmla="*/ 1880912 h 2269070"/>
                <a:gd name="connsiteX15" fmla="*/ 533589 w 2299026"/>
                <a:gd name="connsiteY15" fmla="*/ 1850837 h 2269070"/>
                <a:gd name="connsiteX16" fmla="*/ 266603 w 2299026"/>
                <a:gd name="connsiteY16" fmla="*/ 1701801 h 2269070"/>
                <a:gd name="connsiteX17" fmla="*/ 266603 w 2299026"/>
                <a:gd name="connsiteY17" fmla="*/ 1412646 h 2269070"/>
                <a:gd name="connsiteX18" fmla="*/ 223093 w 2299026"/>
                <a:gd name="connsiteY18" fmla="*/ 1408260 h 2269070"/>
                <a:gd name="connsiteX19" fmla="*/ 0 w 2299026"/>
                <a:gd name="connsiteY19" fmla="*/ 1134534 h 2269070"/>
                <a:gd name="connsiteX20" fmla="*/ 223093 w 2299026"/>
                <a:gd name="connsiteY20" fmla="*/ 860809 h 2269070"/>
                <a:gd name="connsiteX21" fmla="*/ 266603 w 2299026"/>
                <a:gd name="connsiteY21" fmla="*/ 856422 h 2269070"/>
                <a:gd name="connsiteX22" fmla="*/ 266603 w 2299026"/>
                <a:gd name="connsiteY22" fmla="*/ 567267 h 22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9026" h="2269070">
                  <a:moveTo>
                    <a:pt x="1282815" y="0"/>
                  </a:moveTo>
                  <a:lnTo>
                    <a:pt x="2299026" y="567267"/>
                  </a:lnTo>
                  <a:lnTo>
                    <a:pt x="2299026" y="1701801"/>
                  </a:lnTo>
                  <a:lnTo>
                    <a:pt x="2032042" y="1850837"/>
                  </a:lnTo>
                  <a:lnTo>
                    <a:pt x="2022606" y="1833452"/>
                  </a:lnTo>
                  <a:cubicBezTo>
                    <a:pt x="1972395" y="1759131"/>
                    <a:pt x="1887364" y="1710266"/>
                    <a:pt x="1790921" y="1710266"/>
                  </a:cubicBezTo>
                  <a:cubicBezTo>
                    <a:pt x="1636612" y="1710266"/>
                    <a:pt x="1511519" y="1835359"/>
                    <a:pt x="1511519" y="1989668"/>
                  </a:cubicBezTo>
                  <a:cubicBezTo>
                    <a:pt x="1511519" y="2028245"/>
                    <a:pt x="1519338" y="2064997"/>
                    <a:pt x="1533476" y="2098424"/>
                  </a:cubicBezTo>
                  <a:lnTo>
                    <a:pt x="1546273" y="2122001"/>
                  </a:lnTo>
                  <a:lnTo>
                    <a:pt x="1282814" y="2269068"/>
                  </a:lnTo>
                  <a:lnTo>
                    <a:pt x="1019358" y="2122002"/>
                  </a:lnTo>
                  <a:lnTo>
                    <a:pt x="1006395" y="2145884"/>
                  </a:lnTo>
                  <a:cubicBezTo>
                    <a:pt x="956184" y="2220206"/>
                    <a:pt x="871153" y="2269070"/>
                    <a:pt x="774710" y="2269070"/>
                  </a:cubicBezTo>
                  <a:cubicBezTo>
                    <a:pt x="620401" y="2269070"/>
                    <a:pt x="495308" y="2143977"/>
                    <a:pt x="495308" y="1989668"/>
                  </a:cubicBezTo>
                  <a:cubicBezTo>
                    <a:pt x="495308" y="1951091"/>
                    <a:pt x="503127" y="1914340"/>
                    <a:pt x="517265" y="1880912"/>
                  </a:cubicBezTo>
                  <a:lnTo>
                    <a:pt x="533589" y="1850837"/>
                  </a:lnTo>
                  <a:lnTo>
                    <a:pt x="266603" y="1701801"/>
                  </a:lnTo>
                  <a:lnTo>
                    <a:pt x="266603" y="1412646"/>
                  </a:lnTo>
                  <a:lnTo>
                    <a:pt x="223093" y="1408260"/>
                  </a:lnTo>
                  <a:cubicBezTo>
                    <a:pt x="95775" y="1382206"/>
                    <a:pt x="0" y="1269554"/>
                    <a:pt x="0" y="1134534"/>
                  </a:cubicBezTo>
                  <a:cubicBezTo>
                    <a:pt x="0" y="999514"/>
                    <a:pt x="95775" y="886862"/>
                    <a:pt x="223093" y="860809"/>
                  </a:cubicBezTo>
                  <a:lnTo>
                    <a:pt x="266603" y="856422"/>
                  </a:lnTo>
                  <a:lnTo>
                    <a:pt x="266603" y="567267"/>
                  </a:lnTo>
                  <a:close/>
                </a:path>
              </a:pathLst>
            </a:custGeom>
            <a:solidFill>
              <a:srgbClr val="F377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990" strike="noStrike" noProof="1" dirty="0">
                <a:solidFill>
                  <a:prstClr val="white"/>
                </a:solidFill>
              </a:endParaRPr>
            </a:p>
          </p:txBody>
        </p:sp>
        <p:sp>
          <p:nvSpPr>
            <p:cNvPr id="50" name="Rectangle 49"/>
            <p:cNvSpPr/>
            <p:nvPr/>
          </p:nvSpPr>
          <p:spPr>
            <a:xfrm>
              <a:off x="6095993" y="1479234"/>
              <a:ext cx="2032420" cy="512863"/>
            </a:xfrm>
            <a:prstGeom prst="rect">
              <a:avLst/>
            </a:prstGeom>
          </p:spPr>
          <p:txBody>
            <a:bodyPr wrap="square" anchor="ctr">
              <a:spAutoFit/>
            </a:bodyPr>
            <a:lstStyle/>
            <a:p>
              <a:pPr lvl="0" algn="ctr" fontAlgn="auto"/>
              <a:r>
                <a:rPr lang="en-US" sz="1885" strike="noStrike" noProof="1" dirty="0">
                  <a:solidFill>
                    <a:prstClr val="white"/>
                  </a:solidFill>
                  <a:latin typeface="+mn-lt"/>
                  <a:ea typeface="+mn-ea"/>
                  <a:cs typeface="+mn-cs"/>
                </a:rPr>
                <a:t>Religius</a:t>
              </a:r>
              <a:endParaRPr lang="en-US" sz="1885" strike="noStrike" noProof="1" dirty="0">
                <a:solidFill>
                  <a:prstClr val="white"/>
                </a:solidFill>
              </a:endParaRPr>
            </a:p>
          </p:txBody>
        </p:sp>
        <p:sp>
          <p:nvSpPr>
            <p:cNvPr id="51" name="Freeform 50"/>
            <p:cNvSpPr/>
            <p:nvPr/>
          </p:nvSpPr>
          <p:spPr>
            <a:xfrm>
              <a:off x="6832807" y="2294466"/>
              <a:ext cx="2311827" cy="2269068"/>
            </a:xfrm>
            <a:custGeom>
              <a:avLst/>
              <a:gdLst>
                <a:gd name="connsiteX0" fmla="*/ 1295616 w 2311827"/>
                <a:gd name="connsiteY0" fmla="*/ 0 h 2269068"/>
                <a:gd name="connsiteX1" fmla="*/ 2311827 w 2311827"/>
                <a:gd name="connsiteY1" fmla="*/ 567267 h 2269068"/>
                <a:gd name="connsiteX2" fmla="*/ 2311827 w 2311827"/>
                <a:gd name="connsiteY2" fmla="*/ 1701801 h 2269068"/>
                <a:gd name="connsiteX3" fmla="*/ 1295615 w 2311827"/>
                <a:gd name="connsiteY3" fmla="*/ 2269068 h 2269068"/>
                <a:gd name="connsiteX4" fmla="*/ 1026876 w 2311827"/>
                <a:gd name="connsiteY4" fmla="*/ 2119053 h 2269068"/>
                <a:gd name="connsiteX5" fmla="*/ 1044969 w 2311827"/>
                <a:gd name="connsiteY5" fmla="*/ 2085719 h 2269068"/>
                <a:gd name="connsiteX6" fmla="*/ 1066926 w 2311827"/>
                <a:gd name="connsiteY6" fmla="*/ 1976963 h 2269068"/>
                <a:gd name="connsiteX7" fmla="*/ 787524 w 2311827"/>
                <a:gd name="connsiteY7" fmla="*/ 1697561 h 2269068"/>
                <a:gd name="connsiteX8" fmla="*/ 555840 w 2311827"/>
                <a:gd name="connsiteY8" fmla="*/ 1820747 h 2269068"/>
                <a:gd name="connsiteX9" fmla="*/ 541108 w 2311827"/>
                <a:gd name="connsiteY9" fmla="*/ 1847889 h 2269068"/>
                <a:gd name="connsiteX10" fmla="*/ 279404 w 2311827"/>
                <a:gd name="connsiteY10" fmla="*/ 1701801 h 2269068"/>
                <a:gd name="connsiteX11" fmla="*/ 279404 w 2311827"/>
                <a:gd name="connsiteY11" fmla="*/ 1413935 h 2269068"/>
                <a:gd name="connsiteX12" fmla="*/ 279402 w 2311827"/>
                <a:gd name="connsiteY12" fmla="*/ 1413935 h 2269068"/>
                <a:gd name="connsiteX13" fmla="*/ 0 w 2311827"/>
                <a:gd name="connsiteY13" fmla="*/ 1134533 h 2269068"/>
                <a:gd name="connsiteX14" fmla="*/ 279402 w 2311827"/>
                <a:gd name="connsiteY14" fmla="*/ 855131 h 2269068"/>
                <a:gd name="connsiteX15" fmla="*/ 279404 w 2311827"/>
                <a:gd name="connsiteY15" fmla="*/ 855131 h 2269068"/>
                <a:gd name="connsiteX16" fmla="*/ 279404 w 2311827"/>
                <a:gd name="connsiteY16" fmla="*/ 567267 h 2269068"/>
                <a:gd name="connsiteX17" fmla="*/ 539338 w 2311827"/>
                <a:gd name="connsiteY17" fmla="*/ 422167 h 2269068"/>
                <a:gd name="connsiteX18" fmla="*/ 530066 w 2311827"/>
                <a:gd name="connsiteY18" fmla="*/ 405086 h 2269068"/>
                <a:gd name="connsiteX19" fmla="*/ 508109 w 2311827"/>
                <a:gd name="connsiteY19" fmla="*/ 296330 h 2269068"/>
                <a:gd name="connsiteX20" fmla="*/ 787511 w 2311827"/>
                <a:gd name="connsiteY20" fmla="*/ 16928 h 2269068"/>
                <a:gd name="connsiteX21" fmla="*/ 1019196 w 2311827"/>
                <a:gd name="connsiteY21" fmla="*/ 140114 h 2269068"/>
                <a:gd name="connsiteX22" fmla="*/ 1025106 w 2311827"/>
                <a:gd name="connsiteY22" fmla="*/ 151003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11827" h="2269068">
                  <a:moveTo>
                    <a:pt x="1295616" y="0"/>
                  </a:moveTo>
                  <a:lnTo>
                    <a:pt x="2311827" y="567267"/>
                  </a:lnTo>
                  <a:lnTo>
                    <a:pt x="2311827" y="1701801"/>
                  </a:lnTo>
                  <a:lnTo>
                    <a:pt x="1295615" y="2269068"/>
                  </a:lnTo>
                  <a:lnTo>
                    <a:pt x="1026876" y="2119053"/>
                  </a:lnTo>
                  <a:lnTo>
                    <a:pt x="1044969" y="2085719"/>
                  </a:lnTo>
                  <a:cubicBezTo>
                    <a:pt x="1059108" y="2052292"/>
                    <a:pt x="1066926" y="2015541"/>
                    <a:pt x="1066926" y="1976963"/>
                  </a:cubicBezTo>
                  <a:cubicBezTo>
                    <a:pt x="1066926" y="1822654"/>
                    <a:pt x="941833" y="1697561"/>
                    <a:pt x="787524" y="1697561"/>
                  </a:cubicBezTo>
                  <a:cubicBezTo>
                    <a:pt x="691081" y="1697561"/>
                    <a:pt x="606051" y="1746426"/>
                    <a:pt x="555840" y="1820747"/>
                  </a:cubicBezTo>
                  <a:lnTo>
                    <a:pt x="541108" y="1847889"/>
                  </a:lnTo>
                  <a:lnTo>
                    <a:pt x="279404" y="1701801"/>
                  </a:lnTo>
                  <a:lnTo>
                    <a:pt x="279404" y="1413935"/>
                  </a:lnTo>
                  <a:lnTo>
                    <a:pt x="279402" y="1413935"/>
                  </a:lnTo>
                  <a:cubicBezTo>
                    <a:pt x="125093" y="1413935"/>
                    <a:pt x="0" y="1288842"/>
                    <a:pt x="0" y="1134533"/>
                  </a:cubicBezTo>
                  <a:cubicBezTo>
                    <a:pt x="0" y="980224"/>
                    <a:pt x="125093" y="855131"/>
                    <a:pt x="279402" y="855131"/>
                  </a:cubicBezTo>
                  <a:lnTo>
                    <a:pt x="279404" y="855131"/>
                  </a:lnTo>
                  <a:lnTo>
                    <a:pt x="279404" y="567267"/>
                  </a:lnTo>
                  <a:lnTo>
                    <a:pt x="539338" y="422167"/>
                  </a:lnTo>
                  <a:lnTo>
                    <a:pt x="530066" y="405086"/>
                  </a:lnTo>
                  <a:cubicBezTo>
                    <a:pt x="515928" y="371658"/>
                    <a:pt x="508109" y="334907"/>
                    <a:pt x="508109" y="296330"/>
                  </a:cubicBezTo>
                  <a:cubicBezTo>
                    <a:pt x="508109" y="142021"/>
                    <a:pt x="633202" y="16928"/>
                    <a:pt x="787511" y="16928"/>
                  </a:cubicBezTo>
                  <a:cubicBezTo>
                    <a:pt x="883954" y="16928"/>
                    <a:pt x="968985" y="65792"/>
                    <a:pt x="1019196" y="140114"/>
                  </a:cubicBezTo>
                  <a:lnTo>
                    <a:pt x="1025106" y="151003"/>
                  </a:lnTo>
                  <a:close/>
                </a:path>
              </a:pathLst>
            </a:cu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990" strike="noStrike" noProof="1" dirty="0">
                <a:solidFill>
                  <a:prstClr val="white"/>
                </a:solidFill>
              </a:endParaRPr>
            </a:p>
          </p:txBody>
        </p:sp>
        <p:sp>
          <p:nvSpPr>
            <p:cNvPr id="52" name="Rectangle 51"/>
            <p:cNvSpPr/>
            <p:nvPr/>
          </p:nvSpPr>
          <p:spPr>
            <a:xfrm>
              <a:off x="7112754" y="2993733"/>
              <a:ext cx="2032420" cy="512863"/>
            </a:xfrm>
            <a:prstGeom prst="rect">
              <a:avLst/>
            </a:prstGeom>
          </p:spPr>
          <p:txBody>
            <a:bodyPr wrap="square" anchor="ctr">
              <a:spAutoFit/>
            </a:bodyPr>
            <a:lstStyle/>
            <a:p>
              <a:pPr lvl="0" algn="ctr" fontAlgn="auto"/>
              <a:r>
                <a:rPr lang="en-US" sz="1885" strike="noStrike" noProof="1" dirty="0">
                  <a:solidFill>
                    <a:schemeClr val="bg2">
                      <a:lumMod val="10000"/>
                    </a:schemeClr>
                  </a:solidFill>
                  <a:latin typeface="+mn-lt"/>
                  <a:ea typeface="+mn-ea"/>
                  <a:cs typeface="+mn-cs"/>
                </a:rPr>
                <a:t>Budaya</a:t>
              </a:r>
              <a:endParaRPr lang="en-US" sz="990" strike="noStrike" noProof="1" dirty="0">
                <a:solidFill>
                  <a:schemeClr val="bg2">
                    <a:lumMod val="10000"/>
                  </a:schemeClr>
                </a:solidFill>
              </a:endParaRPr>
            </a:p>
          </p:txBody>
        </p:sp>
        <p:sp>
          <p:nvSpPr>
            <p:cNvPr id="53" name="Freeform 52"/>
            <p:cNvSpPr/>
            <p:nvPr/>
          </p:nvSpPr>
          <p:spPr>
            <a:xfrm rot="10800000">
              <a:off x="6096000" y="3983567"/>
              <a:ext cx="2032423" cy="2273304"/>
            </a:xfrm>
            <a:custGeom>
              <a:avLst/>
              <a:gdLst>
                <a:gd name="connsiteX0" fmla="*/ 1524312 w 2032423"/>
                <a:gd name="connsiteY0" fmla="*/ 2273304 h 2273304"/>
                <a:gd name="connsiteX1" fmla="*/ 1292628 w 2032423"/>
                <a:gd name="connsiteY1" fmla="*/ 2150118 h 2273304"/>
                <a:gd name="connsiteX2" fmla="*/ 1277902 w 2032423"/>
                <a:gd name="connsiteY2" fmla="*/ 2122988 h 2273304"/>
                <a:gd name="connsiteX3" fmla="*/ 1016211 w 2032423"/>
                <a:gd name="connsiteY3" fmla="*/ 2269068 h 2273304"/>
                <a:gd name="connsiteX4" fmla="*/ 750983 w 2032423"/>
                <a:gd name="connsiteY4" fmla="*/ 2121013 h 2273304"/>
                <a:gd name="connsiteX5" fmla="*/ 739777 w 2032423"/>
                <a:gd name="connsiteY5" fmla="*/ 2141658 h 2273304"/>
                <a:gd name="connsiteX6" fmla="*/ 508092 w 2032423"/>
                <a:gd name="connsiteY6" fmla="*/ 2264844 h 2273304"/>
                <a:gd name="connsiteX7" fmla="*/ 228690 w 2032423"/>
                <a:gd name="connsiteY7" fmla="*/ 1985442 h 2273304"/>
                <a:gd name="connsiteX8" fmla="*/ 250647 w 2032423"/>
                <a:gd name="connsiteY8" fmla="*/ 1876687 h 2273304"/>
                <a:gd name="connsiteX9" fmla="*/ 265214 w 2032423"/>
                <a:gd name="connsiteY9" fmla="*/ 1849848 h 2273304"/>
                <a:gd name="connsiteX10" fmla="*/ 0 w 2032423"/>
                <a:gd name="connsiteY10" fmla="*/ 1701801 h 2273304"/>
                <a:gd name="connsiteX11" fmla="*/ 0 w 2032423"/>
                <a:gd name="connsiteY11" fmla="*/ 567267 h 2273304"/>
                <a:gd name="connsiteX12" fmla="*/ 1016212 w 2032423"/>
                <a:gd name="connsiteY12" fmla="*/ 0 h 2273304"/>
                <a:gd name="connsiteX13" fmla="*/ 2032423 w 2032423"/>
                <a:gd name="connsiteY13" fmla="*/ 567267 h 2273304"/>
                <a:gd name="connsiteX14" fmla="*/ 2032423 w 2032423"/>
                <a:gd name="connsiteY14" fmla="*/ 855130 h 2273304"/>
                <a:gd name="connsiteX15" fmla="*/ 1976116 w 2032423"/>
                <a:gd name="connsiteY15" fmla="*/ 860807 h 2273304"/>
                <a:gd name="connsiteX16" fmla="*/ 1753023 w 2032423"/>
                <a:gd name="connsiteY16" fmla="*/ 1134532 h 2273304"/>
                <a:gd name="connsiteX17" fmla="*/ 1976116 w 2032423"/>
                <a:gd name="connsiteY17" fmla="*/ 1408258 h 2273304"/>
                <a:gd name="connsiteX18" fmla="*/ 2032423 w 2032423"/>
                <a:gd name="connsiteY18" fmla="*/ 1413934 h 2273304"/>
                <a:gd name="connsiteX19" fmla="*/ 2032423 w 2032423"/>
                <a:gd name="connsiteY19" fmla="*/ 1701801 h 2273304"/>
                <a:gd name="connsiteX20" fmla="*/ 1763670 w 2032423"/>
                <a:gd name="connsiteY20" fmla="*/ 1851824 h 2273304"/>
                <a:gd name="connsiteX21" fmla="*/ 1781757 w 2032423"/>
                <a:gd name="connsiteY21" fmla="*/ 1885147 h 2273304"/>
                <a:gd name="connsiteX22" fmla="*/ 1803714 w 2032423"/>
                <a:gd name="connsiteY22" fmla="*/ 1993902 h 2273304"/>
                <a:gd name="connsiteX23" fmla="*/ 1524312 w 2032423"/>
                <a:gd name="connsiteY23" fmla="*/ 2273304 h 227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32423" h="2273304">
                  <a:moveTo>
                    <a:pt x="1524312" y="2273304"/>
                  </a:moveTo>
                  <a:cubicBezTo>
                    <a:pt x="1427869" y="2273304"/>
                    <a:pt x="1342838" y="2224440"/>
                    <a:pt x="1292628" y="2150118"/>
                  </a:cubicBezTo>
                  <a:lnTo>
                    <a:pt x="1277902" y="2122988"/>
                  </a:lnTo>
                  <a:lnTo>
                    <a:pt x="1016211" y="2269068"/>
                  </a:lnTo>
                  <a:lnTo>
                    <a:pt x="750983" y="2121013"/>
                  </a:lnTo>
                  <a:lnTo>
                    <a:pt x="739777" y="2141658"/>
                  </a:lnTo>
                  <a:cubicBezTo>
                    <a:pt x="689566" y="2215980"/>
                    <a:pt x="604535" y="2264844"/>
                    <a:pt x="508092" y="2264844"/>
                  </a:cubicBezTo>
                  <a:cubicBezTo>
                    <a:pt x="353783" y="2264844"/>
                    <a:pt x="228690" y="2139751"/>
                    <a:pt x="228690" y="1985442"/>
                  </a:cubicBezTo>
                  <a:cubicBezTo>
                    <a:pt x="228690" y="1946865"/>
                    <a:pt x="236509" y="1910114"/>
                    <a:pt x="250647" y="1876687"/>
                  </a:cubicBezTo>
                  <a:lnTo>
                    <a:pt x="265214" y="1849848"/>
                  </a:lnTo>
                  <a:lnTo>
                    <a:pt x="0" y="1701801"/>
                  </a:lnTo>
                  <a:lnTo>
                    <a:pt x="0" y="567267"/>
                  </a:lnTo>
                  <a:lnTo>
                    <a:pt x="1016212" y="0"/>
                  </a:lnTo>
                  <a:lnTo>
                    <a:pt x="2032423" y="567267"/>
                  </a:lnTo>
                  <a:lnTo>
                    <a:pt x="2032423" y="855130"/>
                  </a:lnTo>
                  <a:lnTo>
                    <a:pt x="1976116" y="860807"/>
                  </a:lnTo>
                  <a:cubicBezTo>
                    <a:pt x="1848798" y="886860"/>
                    <a:pt x="1753023" y="999512"/>
                    <a:pt x="1753023" y="1134532"/>
                  </a:cubicBezTo>
                  <a:cubicBezTo>
                    <a:pt x="1753023" y="1269553"/>
                    <a:pt x="1848798" y="1382204"/>
                    <a:pt x="1976116" y="1408258"/>
                  </a:cubicBezTo>
                  <a:lnTo>
                    <a:pt x="2032423" y="1413934"/>
                  </a:lnTo>
                  <a:lnTo>
                    <a:pt x="2032423" y="1701801"/>
                  </a:lnTo>
                  <a:lnTo>
                    <a:pt x="1763670" y="1851824"/>
                  </a:lnTo>
                  <a:lnTo>
                    <a:pt x="1781757" y="1885147"/>
                  </a:lnTo>
                  <a:cubicBezTo>
                    <a:pt x="1795896" y="1918574"/>
                    <a:pt x="1803714" y="1955325"/>
                    <a:pt x="1803714" y="1993902"/>
                  </a:cubicBezTo>
                  <a:cubicBezTo>
                    <a:pt x="1803714" y="2148211"/>
                    <a:pt x="1678621" y="2273304"/>
                    <a:pt x="1524312" y="2273304"/>
                  </a:cubicBezTo>
                  <a:close/>
                </a:path>
              </a:pathLst>
            </a:custGeom>
            <a:solidFill>
              <a:srgbClr val="2DBAA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20" strike="noStrike" noProof="1"/>
            </a:p>
          </p:txBody>
        </p:sp>
        <p:sp>
          <p:nvSpPr>
            <p:cNvPr id="54" name="Rectangle 53"/>
            <p:cNvSpPr/>
            <p:nvPr/>
          </p:nvSpPr>
          <p:spPr>
            <a:xfrm>
              <a:off x="6095993" y="4863789"/>
              <a:ext cx="2032420" cy="512863"/>
            </a:xfrm>
            <a:prstGeom prst="rect">
              <a:avLst/>
            </a:prstGeom>
          </p:spPr>
          <p:txBody>
            <a:bodyPr wrap="square" anchor="ctr">
              <a:spAutoFit/>
            </a:bodyPr>
            <a:lstStyle/>
            <a:p>
              <a:pPr lvl="0" algn="ctr" fontAlgn="auto"/>
              <a:r>
                <a:rPr lang="en-US" sz="1885" strike="noStrike" noProof="1" dirty="0">
                  <a:solidFill>
                    <a:schemeClr val="bg1"/>
                  </a:solidFill>
                  <a:latin typeface="+mn-lt"/>
                  <a:ea typeface="+mn-ea"/>
                  <a:cs typeface="+mn-cs"/>
                </a:rPr>
                <a:t>Kepahlawanan</a:t>
              </a:r>
              <a:endParaRPr lang="en-US" sz="1885" strike="noStrike" noProof="1" dirty="0">
                <a:solidFill>
                  <a:schemeClr val="bg1"/>
                </a:solidFill>
              </a:endParaRPr>
            </a:p>
          </p:txBody>
        </p:sp>
        <p:sp>
          <p:nvSpPr>
            <p:cNvPr id="55" name="Freeform 54"/>
            <p:cNvSpPr/>
            <p:nvPr/>
          </p:nvSpPr>
          <p:spPr>
            <a:xfrm rot="10800000">
              <a:off x="4063578" y="3987799"/>
              <a:ext cx="2311822" cy="2269072"/>
            </a:xfrm>
            <a:custGeom>
              <a:avLst/>
              <a:gdLst>
                <a:gd name="connsiteX0" fmla="*/ 787510 w 2311822"/>
                <a:gd name="connsiteY0" fmla="*/ 2269072 h 2269072"/>
                <a:gd name="connsiteX1" fmla="*/ 508108 w 2311822"/>
                <a:gd name="connsiteY1" fmla="*/ 1989670 h 2269072"/>
                <a:gd name="connsiteX2" fmla="*/ 530065 w 2311822"/>
                <a:gd name="connsiteY2" fmla="*/ 1880915 h 2269072"/>
                <a:gd name="connsiteX3" fmla="*/ 546389 w 2311822"/>
                <a:gd name="connsiteY3" fmla="*/ 1850840 h 2269072"/>
                <a:gd name="connsiteX4" fmla="*/ 279399 w 2311822"/>
                <a:gd name="connsiteY4" fmla="*/ 1701801 h 2269072"/>
                <a:gd name="connsiteX5" fmla="*/ 279399 w 2311822"/>
                <a:gd name="connsiteY5" fmla="*/ 1413934 h 2269072"/>
                <a:gd name="connsiteX6" fmla="*/ 223093 w 2311822"/>
                <a:gd name="connsiteY6" fmla="*/ 1408258 h 2269072"/>
                <a:gd name="connsiteX7" fmla="*/ 0 w 2311822"/>
                <a:gd name="connsiteY7" fmla="*/ 1134532 h 2269072"/>
                <a:gd name="connsiteX8" fmla="*/ 223093 w 2311822"/>
                <a:gd name="connsiteY8" fmla="*/ 860807 h 2269072"/>
                <a:gd name="connsiteX9" fmla="*/ 279399 w 2311822"/>
                <a:gd name="connsiteY9" fmla="*/ 855131 h 2269072"/>
                <a:gd name="connsiteX10" fmla="*/ 279399 w 2311822"/>
                <a:gd name="connsiteY10" fmla="*/ 567267 h 2269072"/>
                <a:gd name="connsiteX11" fmla="*/ 1295611 w 2311822"/>
                <a:gd name="connsiteY11" fmla="*/ 0 h 2269072"/>
                <a:gd name="connsiteX12" fmla="*/ 2311822 w 2311822"/>
                <a:gd name="connsiteY12" fmla="*/ 567267 h 2269072"/>
                <a:gd name="connsiteX13" fmla="*/ 2311822 w 2311822"/>
                <a:gd name="connsiteY13" fmla="*/ 1701801 h 2269072"/>
                <a:gd name="connsiteX14" fmla="*/ 2046609 w 2311822"/>
                <a:gd name="connsiteY14" fmla="*/ 1849848 h 2269072"/>
                <a:gd name="connsiteX15" fmla="*/ 2035416 w 2311822"/>
                <a:gd name="connsiteY15" fmla="*/ 1829226 h 2269072"/>
                <a:gd name="connsiteX16" fmla="*/ 1803731 w 2311822"/>
                <a:gd name="connsiteY16" fmla="*/ 1706040 h 2269072"/>
                <a:gd name="connsiteX17" fmla="*/ 1524329 w 2311822"/>
                <a:gd name="connsiteY17" fmla="*/ 1985442 h 2269072"/>
                <a:gd name="connsiteX18" fmla="*/ 1546286 w 2311822"/>
                <a:gd name="connsiteY18" fmla="*/ 2094198 h 2269072"/>
                <a:gd name="connsiteX19" fmla="*/ 1560840 w 2311822"/>
                <a:gd name="connsiteY19" fmla="*/ 2121012 h 2269072"/>
                <a:gd name="connsiteX20" fmla="*/ 1295610 w 2311822"/>
                <a:gd name="connsiteY20" fmla="*/ 2269068 h 2269072"/>
                <a:gd name="connsiteX21" fmla="*/ 1032157 w 2311822"/>
                <a:gd name="connsiteY21" fmla="*/ 2122004 h 2269072"/>
                <a:gd name="connsiteX22" fmla="*/ 1019195 w 2311822"/>
                <a:gd name="connsiteY22" fmla="*/ 2145886 h 2269072"/>
                <a:gd name="connsiteX23" fmla="*/ 787510 w 2311822"/>
                <a:gd name="connsiteY23" fmla="*/ 2269072 h 226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11822" h="2269072">
                  <a:moveTo>
                    <a:pt x="787510" y="2269072"/>
                  </a:moveTo>
                  <a:cubicBezTo>
                    <a:pt x="633201" y="2269072"/>
                    <a:pt x="508108" y="2143979"/>
                    <a:pt x="508108" y="1989670"/>
                  </a:cubicBezTo>
                  <a:cubicBezTo>
                    <a:pt x="508108" y="1951093"/>
                    <a:pt x="515927" y="1914342"/>
                    <a:pt x="530065" y="1880915"/>
                  </a:cubicBezTo>
                  <a:lnTo>
                    <a:pt x="546389" y="1850840"/>
                  </a:lnTo>
                  <a:lnTo>
                    <a:pt x="279399" y="1701801"/>
                  </a:lnTo>
                  <a:lnTo>
                    <a:pt x="279399" y="1413934"/>
                  </a:lnTo>
                  <a:lnTo>
                    <a:pt x="223093" y="1408258"/>
                  </a:lnTo>
                  <a:cubicBezTo>
                    <a:pt x="95774" y="1382204"/>
                    <a:pt x="0" y="1269553"/>
                    <a:pt x="0" y="1134532"/>
                  </a:cubicBezTo>
                  <a:cubicBezTo>
                    <a:pt x="0" y="999512"/>
                    <a:pt x="95774" y="886860"/>
                    <a:pt x="223093" y="860807"/>
                  </a:cubicBezTo>
                  <a:lnTo>
                    <a:pt x="279399" y="855131"/>
                  </a:lnTo>
                  <a:lnTo>
                    <a:pt x="279399" y="567267"/>
                  </a:lnTo>
                  <a:lnTo>
                    <a:pt x="1295611" y="0"/>
                  </a:lnTo>
                  <a:lnTo>
                    <a:pt x="2311822" y="567267"/>
                  </a:lnTo>
                  <a:lnTo>
                    <a:pt x="2311822" y="1701801"/>
                  </a:lnTo>
                  <a:lnTo>
                    <a:pt x="2046609" y="1849848"/>
                  </a:lnTo>
                  <a:lnTo>
                    <a:pt x="2035416" y="1829226"/>
                  </a:lnTo>
                  <a:cubicBezTo>
                    <a:pt x="1985205" y="1754905"/>
                    <a:pt x="1900174" y="1706040"/>
                    <a:pt x="1803731" y="1706040"/>
                  </a:cubicBezTo>
                  <a:cubicBezTo>
                    <a:pt x="1649422" y="1706040"/>
                    <a:pt x="1524329" y="1831133"/>
                    <a:pt x="1524329" y="1985442"/>
                  </a:cubicBezTo>
                  <a:cubicBezTo>
                    <a:pt x="1524329" y="2024019"/>
                    <a:pt x="1532148" y="2060771"/>
                    <a:pt x="1546286" y="2094198"/>
                  </a:cubicBezTo>
                  <a:lnTo>
                    <a:pt x="1560840" y="2121012"/>
                  </a:lnTo>
                  <a:lnTo>
                    <a:pt x="1295610" y="2269068"/>
                  </a:lnTo>
                  <a:lnTo>
                    <a:pt x="1032157" y="2122004"/>
                  </a:lnTo>
                  <a:lnTo>
                    <a:pt x="1019195" y="2145886"/>
                  </a:lnTo>
                  <a:cubicBezTo>
                    <a:pt x="968984" y="2220208"/>
                    <a:pt x="883953" y="2269072"/>
                    <a:pt x="787510" y="2269072"/>
                  </a:cubicBezTo>
                  <a:close/>
                </a:path>
              </a:pathLst>
            </a:custGeom>
            <a:solidFill>
              <a:srgbClr val="F1C50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20" strike="noStrike" noProof="1"/>
            </a:p>
          </p:txBody>
        </p:sp>
        <p:sp>
          <p:nvSpPr>
            <p:cNvPr id="56" name="Rectangle 55"/>
            <p:cNvSpPr/>
            <p:nvPr/>
          </p:nvSpPr>
          <p:spPr>
            <a:xfrm>
              <a:off x="4063573" y="4863790"/>
              <a:ext cx="2032420" cy="512863"/>
            </a:xfrm>
            <a:prstGeom prst="rect">
              <a:avLst/>
            </a:prstGeom>
          </p:spPr>
          <p:txBody>
            <a:bodyPr wrap="square" anchor="ctr">
              <a:spAutoFit/>
            </a:bodyPr>
            <a:lstStyle/>
            <a:p>
              <a:pPr lvl="0" algn="ctr" fontAlgn="auto"/>
              <a:r>
                <a:rPr lang="en-US" sz="1885" strike="noStrike" noProof="1" dirty="0">
                  <a:solidFill>
                    <a:schemeClr val="bg2">
                      <a:lumMod val="10000"/>
                    </a:schemeClr>
                  </a:solidFill>
                  <a:latin typeface="+mn-lt"/>
                  <a:ea typeface="+mn-ea"/>
                  <a:cs typeface="+mn-cs"/>
                </a:rPr>
                <a:t>Sosial</a:t>
              </a:r>
              <a:endParaRPr lang="en-US" sz="1885" strike="noStrike" noProof="1" dirty="0">
                <a:solidFill>
                  <a:schemeClr val="bg2">
                    <a:lumMod val="10000"/>
                  </a:schemeClr>
                </a:solidFill>
              </a:endParaRPr>
            </a:p>
          </p:txBody>
        </p:sp>
        <p:sp>
          <p:nvSpPr>
            <p:cNvPr id="57" name="Freeform 56"/>
            <p:cNvSpPr/>
            <p:nvPr/>
          </p:nvSpPr>
          <p:spPr>
            <a:xfrm>
              <a:off x="3047366" y="2294466"/>
              <a:ext cx="2311821" cy="2269068"/>
            </a:xfrm>
            <a:custGeom>
              <a:avLst/>
              <a:gdLst>
                <a:gd name="connsiteX0" fmla="*/ 1016212 w 2311821"/>
                <a:gd name="connsiteY0" fmla="*/ 0 h 2269068"/>
                <a:gd name="connsiteX1" fmla="*/ 1286722 w 2311821"/>
                <a:gd name="connsiteY1" fmla="*/ 151004 h 2269068"/>
                <a:gd name="connsiteX2" fmla="*/ 1266872 w 2311821"/>
                <a:gd name="connsiteY2" fmla="*/ 187574 h 2269068"/>
                <a:gd name="connsiteX3" fmla="*/ 1244915 w 2311821"/>
                <a:gd name="connsiteY3" fmla="*/ 296330 h 2269068"/>
                <a:gd name="connsiteX4" fmla="*/ 1524317 w 2311821"/>
                <a:gd name="connsiteY4" fmla="*/ 575732 h 2269068"/>
                <a:gd name="connsiteX5" fmla="*/ 1756002 w 2311821"/>
                <a:gd name="connsiteY5" fmla="*/ 452546 h 2269068"/>
                <a:gd name="connsiteX6" fmla="*/ 1772490 w 2311821"/>
                <a:gd name="connsiteY6" fmla="*/ 422168 h 2269068"/>
                <a:gd name="connsiteX7" fmla="*/ 2032423 w 2311821"/>
                <a:gd name="connsiteY7" fmla="*/ 567267 h 2269068"/>
                <a:gd name="connsiteX8" fmla="*/ 2032423 w 2311821"/>
                <a:gd name="connsiteY8" fmla="*/ 855131 h 2269068"/>
                <a:gd name="connsiteX9" fmla="*/ 2088728 w 2311821"/>
                <a:gd name="connsiteY9" fmla="*/ 860807 h 2269068"/>
                <a:gd name="connsiteX10" fmla="*/ 2311821 w 2311821"/>
                <a:gd name="connsiteY10" fmla="*/ 1134533 h 2269068"/>
                <a:gd name="connsiteX11" fmla="*/ 2088728 w 2311821"/>
                <a:gd name="connsiteY11" fmla="*/ 1408258 h 2269068"/>
                <a:gd name="connsiteX12" fmla="*/ 2032423 w 2311821"/>
                <a:gd name="connsiteY12" fmla="*/ 1413934 h 2269068"/>
                <a:gd name="connsiteX13" fmla="*/ 2032423 w 2311821"/>
                <a:gd name="connsiteY13" fmla="*/ 1701801 h 2269068"/>
                <a:gd name="connsiteX14" fmla="*/ 1770720 w 2311821"/>
                <a:gd name="connsiteY14" fmla="*/ 1847889 h 2269068"/>
                <a:gd name="connsiteX15" fmla="*/ 1781748 w 2311821"/>
                <a:gd name="connsiteY15" fmla="*/ 1868207 h 2269068"/>
                <a:gd name="connsiteX16" fmla="*/ 1803705 w 2311821"/>
                <a:gd name="connsiteY16" fmla="*/ 1976963 h 2269068"/>
                <a:gd name="connsiteX17" fmla="*/ 1524303 w 2311821"/>
                <a:gd name="connsiteY17" fmla="*/ 2256365 h 2269068"/>
                <a:gd name="connsiteX18" fmla="*/ 1292619 w 2311821"/>
                <a:gd name="connsiteY18" fmla="*/ 2133179 h 2269068"/>
                <a:gd name="connsiteX19" fmla="*/ 1284951 w 2311821"/>
                <a:gd name="connsiteY19" fmla="*/ 2119053 h 2269068"/>
                <a:gd name="connsiteX20" fmla="*/ 1016211 w 2311821"/>
                <a:gd name="connsiteY20" fmla="*/ 2269068 h 2269068"/>
                <a:gd name="connsiteX21" fmla="*/ 0 w 2311821"/>
                <a:gd name="connsiteY21" fmla="*/ 1701801 h 2269068"/>
                <a:gd name="connsiteX22" fmla="*/ 0 w 2311821"/>
                <a:gd name="connsiteY22" fmla="*/ 567267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11821" h="2269068">
                  <a:moveTo>
                    <a:pt x="1016212" y="0"/>
                  </a:moveTo>
                  <a:lnTo>
                    <a:pt x="1286722" y="151004"/>
                  </a:lnTo>
                  <a:lnTo>
                    <a:pt x="1266872" y="187574"/>
                  </a:lnTo>
                  <a:cubicBezTo>
                    <a:pt x="1252734" y="221002"/>
                    <a:pt x="1244915" y="257753"/>
                    <a:pt x="1244915" y="296330"/>
                  </a:cubicBezTo>
                  <a:cubicBezTo>
                    <a:pt x="1244915" y="450639"/>
                    <a:pt x="1370008" y="575732"/>
                    <a:pt x="1524317" y="575732"/>
                  </a:cubicBezTo>
                  <a:cubicBezTo>
                    <a:pt x="1620760" y="575732"/>
                    <a:pt x="1705791" y="526868"/>
                    <a:pt x="1756002" y="452546"/>
                  </a:cubicBezTo>
                  <a:lnTo>
                    <a:pt x="1772490" y="422168"/>
                  </a:lnTo>
                  <a:lnTo>
                    <a:pt x="2032423" y="567267"/>
                  </a:lnTo>
                  <a:lnTo>
                    <a:pt x="2032423" y="855131"/>
                  </a:lnTo>
                  <a:lnTo>
                    <a:pt x="2088728" y="860807"/>
                  </a:lnTo>
                  <a:cubicBezTo>
                    <a:pt x="2216047" y="886861"/>
                    <a:pt x="2311821" y="999513"/>
                    <a:pt x="2311821" y="1134533"/>
                  </a:cubicBezTo>
                  <a:cubicBezTo>
                    <a:pt x="2311821" y="1269553"/>
                    <a:pt x="2216047" y="1382205"/>
                    <a:pt x="2088728" y="1408258"/>
                  </a:cubicBezTo>
                  <a:lnTo>
                    <a:pt x="2032423" y="1413934"/>
                  </a:lnTo>
                  <a:lnTo>
                    <a:pt x="2032423" y="1701801"/>
                  </a:lnTo>
                  <a:lnTo>
                    <a:pt x="1770720" y="1847889"/>
                  </a:lnTo>
                  <a:lnTo>
                    <a:pt x="1781748" y="1868207"/>
                  </a:lnTo>
                  <a:cubicBezTo>
                    <a:pt x="1795887" y="1901635"/>
                    <a:pt x="1803705" y="1938386"/>
                    <a:pt x="1803705" y="1976963"/>
                  </a:cubicBezTo>
                  <a:cubicBezTo>
                    <a:pt x="1803705" y="2131272"/>
                    <a:pt x="1678612" y="2256365"/>
                    <a:pt x="1524303" y="2256365"/>
                  </a:cubicBezTo>
                  <a:cubicBezTo>
                    <a:pt x="1427860" y="2256365"/>
                    <a:pt x="1342830" y="2207501"/>
                    <a:pt x="1292619" y="2133179"/>
                  </a:cubicBezTo>
                  <a:lnTo>
                    <a:pt x="1284951" y="2119053"/>
                  </a:lnTo>
                  <a:lnTo>
                    <a:pt x="1016211" y="2269068"/>
                  </a:lnTo>
                  <a:lnTo>
                    <a:pt x="0" y="1701801"/>
                  </a:lnTo>
                  <a:lnTo>
                    <a:pt x="0" y="567267"/>
                  </a:lnTo>
                  <a:close/>
                </a:path>
              </a:pathLst>
            </a:custGeom>
            <a:solidFill>
              <a:srgbClr val="28B9D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20" strike="noStrike" noProof="1"/>
            </a:p>
          </p:txBody>
        </p:sp>
        <p:sp>
          <p:nvSpPr>
            <p:cNvPr id="58" name="Rectangle 57"/>
            <p:cNvSpPr/>
            <p:nvPr/>
          </p:nvSpPr>
          <p:spPr>
            <a:xfrm>
              <a:off x="3047362" y="3172568"/>
              <a:ext cx="2032420" cy="512863"/>
            </a:xfrm>
            <a:prstGeom prst="rect">
              <a:avLst/>
            </a:prstGeom>
          </p:spPr>
          <p:txBody>
            <a:bodyPr wrap="square" anchor="ctr">
              <a:spAutoFit/>
            </a:bodyPr>
            <a:lstStyle/>
            <a:p>
              <a:pPr lvl="0" algn="ctr" fontAlgn="auto"/>
              <a:r>
                <a:rPr lang="en-US" sz="1885" strike="noStrike" noProof="1" dirty="0">
                  <a:solidFill>
                    <a:schemeClr val="bg1"/>
                  </a:solidFill>
                  <a:latin typeface="+mn-lt"/>
                  <a:ea typeface="+mn-ea"/>
                  <a:cs typeface="+mn-cs"/>
                </a:rPr>
                <a:t>Politik</a:t>
              </a:r>
              <a:endParaRPr lang="en-US" sz="1885" strike="noStrike" noProof="1" dirty="0">
                <a:solidFill>
                  <a:schemeClr val="bg1"/>
                </a:solidFill>
              </a:endParaRPr>
            </a:p>
          </p:txBody>
        </p:sp>
      </p:grpSp>
      <p:sp>
        <p:nvSpPr>
          <p:cNvPr id="7" name="Left Arrow 6">
            <a:hlinkClick r:id="rId1" action="ppaction://hlinksldjump"/>
          </p:cNvPr>
          <p:cNvSpPr/>
          <p:nvPr/>
        </p:nvSpPr>
        <p:spPr>
          <a:xfrm>
            <a:off x="249238" y="5565775"/>
            <a:ext cx="446088" cy="319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28650" y="539750"/>
            <a:ext cx="7886700" cy="1219200"/>
          </a:xfrm>
        </p:spPr>
        <p:txBody>
          <a:bodyPr>
            <a:normAutofit fontScale="90000"/>
          </a:bodyPr>
          <a:lstStyle/>
          <a:p>
            <a:pPr algn="ctr" fontAlgn="auto"/>
            <a:r>
              <a:rPr lang="en-US" sz="4155" b="1" strike="noStrike" noProof="1" dirty="0">
                <a:solidFill>
                  <a:schemeClr val="accent1"/>
                </a:solidFill>
                <a:effectLst>
                  <a:outerShdw blurRad="38100" dist="25400" dir="5400000" algn="ctr" rotWithShape="0">
                    <a:srgbClr val="6E747A">
                      <a:alpha val="43000"/>
                    </a:srgbClr>
                  </a:outerShdw>
                </a:effectLst>
              </a:rPr>
              <a:t>Langkah Mengidentifikasi Nilai-Nilai dalam Cerpen</a:t>
            </a:r>
            <a:endParaRPr lang="en-US" b="1" strike="noStrike" noProof="1" dirty="0">
              <a:solidFill>
                <a:schemeClr val="accent1"/>
              </a:solidFill>
              <a:effectLst>
                <a:outerShdw blurRad="38100" dist="25400" dir="5400000" algn="ctr" rotWithShape="0">
                  <a:srgbClr val="6E747A">
                    <a:alpha val="43000"/>
                  </a:srgbClr>
                </a:outerShdw>
              </a:effectLst>
            </a:endParaRPr>
          </a:p>
        </p:txBody>
      </p:sp>
      <p:grpSp>
        <p:nvGrpSpPr>
          <p:cNvPr id="63490" name="Group 4"/>
          <p:cNvGrpSpPr/>
          <p:nvPr/>
        </p:nvGrpSpPr>
        <p:grpSpPr>
          <a:xfrm>
            <a:off x="273050" y="1789113"/>
            <a:ext cx="8632825" cy="2870200"/>
            <a:chOff x="1383658" y="2294466"/>
            <a:chExt cx="6376675" cy="2269068"/>
          </a:xfrm>
        </p:grpSpPr>
        <p:sp>
          <p:nvSpPr>
            <p:cNvPr id="27" name="Freeform 26"/>
            <p:cNvSpPr/>
            <p:nvPr/>
          </p:nvSpPr>
          <p:spPr>
            <a:xfrm rot="10800000">
              <a:off x="1383658" y="2294466"/>
              <a:ext cx="2311827" cy="2269068"/>
            </a:xfrm>
            <a:custGeom>
              <a:avLst/>
              <a:gdLst>
                <a:gd name="connsiteX0" fmla="*/ 1295615 w 2311827"/>
                <a:gd name="connsiteY0" fmla="*/ 2269068 h 2269068"/>
                <a:gd name="connsiteX1" fmla="*/ 1025101 w 2311827"/>
                <a:gd name="connsiteY1" fmla="*/ 2118062 h 2269068"/>
                <a:gd name="connsiteX2" fmla="*/ 1019189 w 2311827"/>
                <a:gd name="connsiteY2" fmla="*/ 2128954 h 2269068"/>
                <a:gd name="connsiteX3" fmla="*/ 787504 w 2311827"/>
                <a:gd name="connsiteY3" fmla="*/ 2252140 h 2269068"/>
                <a:gd name="connsiteX4" fmla="*/ 508102 w 2311827"/>
                <a:gd name="connsiteY4" fmla="*/ 1972738 h 2269068"/>
                <a:gd name="connsiteX5" fmla="*/ 530059 w 2311827"/>
                <a:gd name="connsiteY5" fmla="*/ 1863982 h 2269068"/>
                <a:gd name="connsiteX6" fmla="*/ 539332 w 2311827"/>
                <a:gd name="connsiteY6" fmla="*/ 1846898 h 2269068"/>
                <a:gd name="connsiteX7" fmla="*/ 279404 w 2311827"/>
                <a:gd name="connsiteY7" fmla="*/ 1701801 h 2269068"/>
                <a:gd name="connsiteX8" fmla="*/ 279404 w 2311827"/>
                <a:gd name="connsiteY8" fmla="*/ 1413937 h 2269068"/>
                <a:gd name="connsiteX9" fmla="*/ 279402 w 2311827"/>
                <a:gd name="connsiteY9" fmla="*/ 1413937 h 2269068"/>
                <a:gd name="connsiteX10" fmla="*/ 0 w 2311827"/>
                <a:gd name="connsiteY10" fmla="*/ 1134535 h 2269068"/>
                <a:gd name="connsiteX11" fmla="*/ 279402 w 2311827"/>
                <a:gd name="connsiteY11" fmla="*/ 855133 h 2269068"/>
                <a:gd name="connsiteX12" fmla="*/ 279404 w 2311827"/>
                <a:gd name="connsiteY12" fmla="*/ 855133 h 2269068"/>
                <a:gd name="connsiteX13" fmla="*/ 279404 w 2311827"/>
                <a:gd name="connsiteY13" fmla="*/ 567267 h 2269068"/>
                <a:gd name="connsiteX14" fmla="*/ 541103 w 2311827"/>
                <a:gd name="connsiteY14" fmla="*/ 421182 h 2269068"/>
                <a:gd name="connsiteX15" fmla="*/ 530073 w 2311827"/>
                <a:gd name="connsiteY15" fmla="*/ 400861 h 2269068"/>
                <a:gd name="connsiteX16" fmla="*/ 508116 w 2311827"/>
                <a:gd name="connsiteY16" fmla="*/ 292105 h 2269068"/>
                <a:gd name="connsiteX17" fmla="*/ 787518 w 2311827"/>
                <a:gd name="connsiteY17" fmla="*/ 12703 h 2269068"/>
                <a:gd name="connsiteX18" fmla="*/ 1019203 w 2311827"/>
                <a:gd name="connsiteY18" fmla="*/ 135889 h 2269068"/>
                <a:gd name="connsiteX19" fmla="*/ 1026872 w 2311827"/>
                <a:gd name="connsiteY19" fmla="*/ 150018 h 2269068"/>
                <a:gd name="connsiteX20" fmla="*/ 1295616 w 2311827"/>
                <a:gd name="connsiteY20" fmla="*/ 0 h 2269068"/>
                <a:gd name="connsiteX21" fmla="*/ 1526796 w 2311827"/>
                <a:gd name="connsiteY21" fmla="*/ 129049 h 2269068"/>
                <a:gd name="connsiteX22" fmla="*/ 1521153 w 2311827"/>
                <a:gd name="connsiteY22" fmla="*/ 135889 h 2269068"/>
                <a:gd name="connsiteX23" fmla="*/ 1473435 w 2311827"/>
                <a:gd name="connsiteY23" fmla="*/ 292105 h 2269068"/>
                <a:gd name="connsiteX24" fmla="*/ 1752837 w 2311827"/>
                <a:gd name="connsiteY24" fmla="*/ 571507 h 2269068"/>
                <a:gd name="connsiteX25" fmla="*/ 2010282 w 2311827"/>
                <a:gd name="connsiteY25" fmla="*/ 400861 h 2269068"/>
                <a:gd name="connsiteX26" fmla="*/ 2010791 w 2311827"/>
                <a:gd name="connsiteY26" fmla="*/ 399223 h 2269068"/>
                <a:gd name="connsiteX27" fmla="*/ 2311827 w 2311827"/>
                <a:gd name="connsiteY27" fmla="*/ 567267 h 2269068"/>
                <a:gd name="connsiteX28" fmla="*/ 2311827 w 2311827"/>
                <a:gd name="connsiteY28" fmla="*/ 1701801 h 2269068"/>
                <a:gd name="connsiteX29" fmla="*/ 2011896 w 2311827"/>
                <a:gd name="connsiteY29" fmla="*/ 1869228 h 2269068"/>
                <a:gd name="connsiteX30" fmla="*/ 2010268 w 2311827"/>
                <a:gd name="connsiteY30" fmla="*/ 1863982 h 2269068"/>
                <a:gd name="connsiteX31" fmla="*/ 1752823 w 2311827"/>
                <a:gd name="connsiteY31" fmla="*/ 1693336 h 2269068"/>
                <a:gd name="connsiteX32" fmla="*/ 1473421 w 2311827"/>
                <a:gd name="connsiteY32" fmla="*/ 1972738 h 2269068"/>
                <a:gd name="connsiteX33" fmla="*/ 1521139 w 2311827"/>
                <a:gd name="connsiteY33" fmla="*/ 2128954 h 2269068"/>
                <a:gd name="connsiteX34" fmla="*/ 1529173 w 2311827"/>
                <a:gd name="connsiteY34" fmla="*/ 2138692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11827" h="2269068">
                  <a:moveTo>
                    <a:pt x="1295615" y="2269068"/>
                  </a:moveTo>
                  <a:lnTo>
                    <a:pt x="1025101" y="2118062"/>
                  </a:lnTo>
                  <a:lnTo>
                    <a:pt x="1019189" y="2128954"/>
                  </a:lnTo>
                  <a:cubicBezTo>
                    <a:pt x="968978" y="2203276"/>
                    <a:pt x="883947" y="2252140"/>
                    <a:pt x="787504" y="2252140"/>
                  </a:cubicBezTo>
                  <a:cubicBezTo>
                    <a:pt x="633195" y="2252140"/>
                    <a:pt x="508102" y="2127047"/>
                    <a:pt x="508102" y="1972738"/>
                  </a:cubicBezTo>
                  <a:cubicBezTo>
                    <a:pt x="508102" y="1934161"/>
                    <a:pt x="515921" y="1897410"/>
                    <a:pt x="530059" y="1863982"/>
                  </a:cubicBezTo>
                  <a:lnTo>
                    <a:pt x="539332" y="1846898"/>
                  </a:lnTo>
                  <a:lnTo>
                    <a:pt x="279404" y="1701801"/>
                  </a:lnTo>
                  <a:lnTo>
                    <a:pt x="279404" y="1413937"/>
                  </a:lnTo>
                  <a:lnTo>
                    <a:pt x="279402" y="1413937"/>
                  </a:lnTo>
                  <a:cubicBezTo>
                    <a:pt x="125093" y="1413937"/>
                    <a:pt x="0" y="1288844"/>
                    <a:pt x="0" y="1134535"/>
                  </a:cubicBezTo>
                  <a:cubicBezTo>
                    <a:pt x="0" y="980226"/>
                    <a:pt x="125093" y="855133"/>
                    <a:pt x="279402" y="855133"/>
                  </a:cubicBezTo>
                  <a:lnTo>
                    <a:pt x="279404" y="855133"/>
                  </a:lnTo>
                  <a:lnTo>
                    <a:pt x="279404" y="567267"/>
                  </a:lnTo>
                  <a:lnTo>
                    <a:pt x="541103" y="421182"/>
                  </a:lnTo>
                  <a:lnTo>
                    <a:pt x="530073" y="400861"/>
                  </a:lnTo>
                  <a:cubicBezTo>
                    <a:pt x="515935" y="367434"/>
                    <a:pt x="508116" y="330683"/>
                    <a:pt x="508116" y="292105"/>
                  </a:cubicBezTo>
                  <a:cubicBezTo>
                    <a:pt x="508116" y="137796"/>
                    <a:pt x="633209" y="12703"/>
                    <a:pt x="787518" y="12703"/>
                  </a:cubicBezTo>
                  <a:cubicBezTo>
                    <a:pt x="883961" y="12703"/>
                    <a:pt x="968992" y="61568"/>
                    <a:pt x="1019203" y="135889"/>
                  </a:cubicBezTo>
                  <a:lnTo>
                    <a:pt x="1026872" y="150018"/>
                  </a:lnTo>
                  <a:lnTo>
                    <a:pt x="1295616" y="0"/>
                  </a:lnTo>
                  <a:lnTo>
                    <a:pt x="1526796" y="129049"/>
                  </a:lnTo>
                  <a:lnTo>
                    <a:pt x="1521153" y="135889"/>
                  </a:lnTo>
                  <a:cubicBezTo>
                    <a:pt x="1491026" y="180482"/>
                    <a:pt x="1473435" y="234239"/>
                    <a:pt x="1473435" y="292105"/>
                  </a:cubicBezTo>
                  <a:cubicBezTo>
                    <a:pt x="1473435" y="446414"/>
                    <a:pt x="1598528" y="571507"/>
                    <a:pt x="1752837" y="571507"/>
                  </a:cubicBezTo>
                  <a:cubicBezTo>
                    <a:pt x="1868569" y="571507"/>
                    <a:pt x="1967867" y="501142"/>
                    <a:pt x="2010282" y="400861"/>
                  </a:cubicBezTo>
                  <a:lnTo>
                    <a:pt x="2010791" y="399223"/>
                  </a:lnTo>
                  <a:lnTo>
                    <a:pt x="2311827" y="567267"/>
                  </a:lnTo>
                  <a:lnTo>
                    <a:pt x="2311827" y="1701801"/>
                  </a:lnTo>
                  <a:lnTo>
                    <a:pt x="2011896" y="1869228"/>
                  </a:lnTo>
                  <a:lnTo>
                    <a:pt x="2010268" y="1863982"/>
                  </a:lnTo>
                  <a:cubicBezTo>
                    <a:pt x="1967853" y="1763701"/>
                    <a:pt x="1868555" y="1693336"/>
                    <a:pt x="1752823" y="1693336"/>
                  </a:cubicBezTo>
                  <a:cubicBezTo>
                    <a:pt x="1598514" y="1693336"/>
                    <a:pt x="1473421" y="1818429"/>
                    <a:pt x="1473421" y="1972738"/>
                  </a:cubicBezTo>
                  <a:cubicBezTo>
                    <a:pt x="1473421" y="2030604"/>
                    <a:pt x="1491012" y="2084361"/>
                    <a:pt x="1521139" y="2128954"/>
                  </a:cubicBezTo>
                  <a:lnTo>
                    <a:pt x="1529173" y="2138692"/>
                  </a:lnTo>
                  <a:close/>
                </a:path>
              </a:pathLst>
            </a:custGeom>
            <a:solidFill>
              <a:srgbClr val="323A4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990" strike="noStrike" noProof="1"/>
            </a:p>
          </p:txBody>
        </p:sp>
        <p:sp>
          <p:nvSpPr>
            <p:cNvPr id="28" name="Freeform 27"/>
            <p:cNvSpPr/>
            <p:nvPr/>
          </p:nvSpPr>
          <p:spPr>
            <a:xfrm rot="10800000">
              <a:off x="3416085" y="2294466"/>
              <a:ext cx="2311824" cy="2269068"/>
            </a:xfrm>
            <a:custGeom>
              <a:avLst/>
              <a:gdLst>
                <a:gd name="connsiteX0" fmla="*/ 1295612 w 2311824"/>
                <a:gd name="connsiteY0" fmla="*/ 2269068 h 2269068"/>
                <a:gd name="connsiteX1" fmla="*/ 1025100 w 2311824"/>
                <a:gd name="connsiteY1" fmla="*/ 2118063 h 2269068"/>
                <a:gd name="connsiteX2" fmla="*/ 1019189 w 2311824"/>
                <a:gd name="connsiteY2" fmla="*/ 2128954 h 2269068"/>
                <a:gd name="connsiteX3" fmla="*/ 787504 w 2311824"/>
                <a:gd name="connsiteY3" fmla="*/ 2252140 h 2269068"/>
                <a:gd name="connsiteX4" fmla="*/ 508102 w 2311824"/>
                <a:gd name="connsiteY4" fmla="*/ 1972738 h 2269068"/>
                <a:gd name="connsiteX5" fmla="*/ 530059 w 2311824"/>
                <a:gd name="connsiteY5" fmla="*/ 1863982 h 2269068"/>
                <a:gd name="connsiteX6" fmla="*/ 539332 w 2311824"/>
                <a:gd name="connsiteY6" fmla="*/ 1846899 h 2269068"/>
                <a:gd name="connsiteX7" fmla="*/ 279401 w 2311824"/>
                <a:gd name="connsiteY7" fmla="*/ 1701801 h 2269068"/>
                <a:gd name="connsiteX8" fmla="*/ 279401 w 2311824"/>
                <a:gd name="connsiteY8" fmla="*/ 1413937 h 2269068"/>
                <a:gd name="connsiteX9" fmla="*/ 223093 w 2311824"/>
                <a:gd name="connsiteY9" fmla="*/ 1408261 h 2269068"/>
                <a:gd name="connsiteX10" fmla="*/ 0 w 2311824"/>
                <a:gd name="connsiteY10" fmla="*/ 1134535 h 2269068"/>
                <a:gd name="connsiteX11" fmla="*/ 223093 w 2311824"/>
                <a:gd name="connsiteY11" fmla="*/ 860810 h 2269068"/>
                <a:gd name="connsiteX12" fmla="*/ 279401 w 2311824"/>
                <a:gd name="connsiteY12" fmla="*/ 855133 h 2269068"/>
                <a:gd name="connsiteX13" fmla="*/ 279401 w 2311824"/>
                <a:gd name="connsiteY13" fmla="*/ 567267 h 2269068"/>
                <a:gd name="connsiteX14" fmla="*/ 537565 w 2311824"/>
                <a:gd name="connsiteY14" fmla="*/ 423156 h 2269068"/>
                <a:gd name="connsiteX15" fmla="*/ 530055 w 2311824"/>
                <a:gd name="connsiteY15" fmla="*/ 409321 h 2269068"/>
                <a:gd name="connsiteX16" fmla="*/ 508098 w 2311824"/>
                <a:gd name="connsiteY16" fmla="*/ 300565 h 2269068"/>
                <a:gd name="connsiteX17" fmla="*/ 787500 w 2311824"/>
                <a:gd name="connsiteY17" fmla="*/ 21163 h 2269068"/>
                <a:gd name="connsiteX18" fmla="*/ 1019185 w 2311824"/>
                <a:gd name="connsiteY18" fmla="*/ 144349 h 2269068"/>
                <a:gd name="connsiteX19" fmla="*/ 1023333 w 2311824"/>
                <a:gd name="connsiteY19" fmla="*/ 151992 h 2269068"/>
                <a:gd name="connsiteX20" fmla="*/ 1295613 w 2311824"/>
                <a:gd name="connsiteY20" fmla="*/ 0 h 2269068"/>
                <a:gd name="connsiteX21" fmla="*/ 1566127 w 2311824"/>
                <a:gd name="connsiteY21" fmla="*/ 151006 h 2269068"/>
                <a:gd name="connsiteX22" fmla="*/ 1546276 w 2311824"/>
                <a:gd name="connsiteY22" fmla="*/ 187578 h 2269068"/>
                <a:gd name="connsiteX23" fmla="*/ 1524319 w 2311824"/>
                <a:gd name="connsiteY23" fmla="*/ 296333 h 2269068"/>
                <a:gd name="connsiteX24" fmla="*/ 1803721 w 2311824"/>
                <a:gd name="connsiteY24" fmla="*/ 575735 h 2269068"/>
                <a:gd name="connsiteX25" fmla="*/ 2035406 w 2311824"/>
                <a:gd name="connsiteY25" fmla="*/ 452549 h 2269068"/>
                <a:gd name="connsiteX26" fmla="*/ 2051895 w 2311824"/>
                <a:gd name="connsiteY26" fmla="*/ 422170 h 2269068"/>
                <a:gd name="connsiteX27" fmla="*/ 2311824 w 2311824"/>
                <a:gd name="connsiteY27" fmla="*/ 567267 h 2269068"/>
                <a:gd name="connsiteX28" fmla="*/ 2311824 w 2311824"/>
                <a:gd name="connsiteY28" fmla="*/ 855133 h 2269068"/>
                <a:gd name="connsiteX29" fmla="*/ 2255517 w 2311824"/>
                <a:gd name="connsiteY29" fmla="*/ 860810 h 2269068"/>
                <a:gd name="connsiteX30" fmla="*/ 2032424 w 2311824"/>
                <a:gd name="connsiteY30" fmla="*/ 1134535 h 2269068"/>
                <a:gd name="connsiteX31" fmla="*/ 2255517 w 2311824"/>
                <a:gd name="connsiteY31" fmla="*/ 1408261 h 2269068"/>
                <a:gd name="connsiteX32" fmla="*/ 2311824 w 2311824"/>
                <a:gd name="connsiteY32" fmla="*/ 1413937 h 2269068"/>
                <a:gd name="connsiteX33" fmla="*/ 2311824 w 2311824"/>
                <a:gd name="connsiteY33" fmla="*/ 1701801 h 2269068"/>
                <a:gd name="connsiteX34" fmla="*/ 2051890 w 2311824"/>
                <a:gd name="connsiteY34" fmla="*/ 1846901 h 2269068"/>
                <a:gd name="connsiteX35" fmla="*/ 2035401 w 2311824"/>
                <a:gd name="connsiteY35" fmla="*/ 1816522 h 2269068"/>
                <a:gd name="connsiteX36" fmla="*/ 1803716 w 2311824"/>
                <a:gd name="connsiteY36" fmla="*/ 1693336 h 2269068"/>
                <a:gd name="connsiteX37" fmla="*/ 1524314 w 2311824"/>
                <a:gd name="connsiteY37" fmla="*/ 1972738 h 2269068"/>
                <a:gd name="connsiteX38" fmla="*/ 1546271 w 2311824"/>
                <a:gd name="connsiteY38" fmla="*/ 2081494 h 2269068"/>
                <a:gd name="connsiteX39" fmla="*/ 1566121 w 2311824"/>
                <a:gd name="connsiteY39"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11824" h="2269068">
                  <a:moveTo>
                    <a:pt x="1295612" y="2269068"/>
                  </a:moveTo>
                  <a:lnTo>
                    <a:pt x="1025100" y="2118063"/>
                  </a:lnTo>
                  <a:lnTo>
                    <a:pt x="1019189" y="2128954"/>
                  </a:lnTo>
                  <a:cubicBezTo>
                    <a:pt x="968978" y="2203276"/>
                    <a:pt x="883947" y="2252140"/>
                    <a:pt x="787504" y="2252140"/>
                  </a:cubicBezTo>
                  <a:cubicBezTo>
                    <a:pt x="633195" y="2252140"/>
                    <a:pt x="508102" y="2127047"/>
                    <a:pt x="508102" y="1972738"/>
                  </a:cubicBezTo>
                  <a:cubicBezTo>
                    <a:pt x="508102" y="1934161"/>
                    <a:pt x="515921" y="1897410"/>
                    <a:pt x="530059" y="1863982"/>
                  </a:cubicBezTo>
                  <a:lnTo>
                    <a:pt x="539332" y="1846899"/>
                  </a:ln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537565" y="423156"/>
                  </a:lnTo>
                  <a:lnTo>
                    <a:pt x="530055" y="409321"/>
                  </a:lnTo>
                  <a:cubicBezTo>
                    <a:pt x="515917" y="375894"/>
                    <a:pt x="508098" y="339143"/>
                    <a:pt x="508098" y="300565"/>
                  </a:cubicBezTo>
                  <a:cubicBezTo>
                    <a:pt x="508098" y="146256"/>
                    <a:pt x="633191" y="21163"/>
                    <a:pt x="787500" y="21163"/>
                  </a:cubicBezTo>
                  <a:cubicBezTo>
                    <a:pt x="883943" y="21163"/>
                    <a:pt x="968974" y="70028"/>
                    <a:pt x="1019185" y="144349"/>
                  </a:cubicBezTo>
                  <a:lnTo>
                    <a:pt x="1023333" y="151992"/>
                  </a:lnTo>
                  <a:lnTo>
                    <a:pt x="1295613" y="0"/>
                  </a:lnTo>
                  <a:lnTo>
                    <a:pt x="1566127" y="151006"/>
                  </a:lnTo>
                  <a:lnTo>
                    <a:pt x="1546276" y="187578"/>
                  </a:lnTo>
                  <a:cubicBezTo>
                    <a:pt x="1532138" y="221005"/>
                    <a:pt x="1524319" y="257756"/>
                    <a:pt x="1524319" y="296333"/>
                  </a:cubicBezTo>
                  <a:cubicBezTo>
                    <a:pt x="1524319" y="450642"/>
                    <a:pt x="1649412" y="575735"/>
                    <a:pt x="1803721" y="575735"/>
                  </a:cubicBezTo>
                  <a:cubicBezTo>
                    <a:pt x="1900164" y="575735"/>
                    <a:pt x="1985195" y="526871"/>
                    <a:pt x="2035406" y="452549"/>
                  </a:cubicBezTo>
                  <a:lnTo>
                    <a:pt x="2051895" y="422170"/>
                  </a:lnTo>
                  <a:lnTo>
                    <a:pt x="2311824" y="567267"/>
                  </a:lnTo>
                  <a:lnTo>
                    <a:pt x="2311824" y="855133"/>
                  </a:lnTo>
                  <a:lnTo>
                    <a:pt x="2255517" y="860810"/>
                  </a:lnTo>
                  <a:cubicBezTo>
                    <a:pt x="2128199" y="886863"/>
                    <a:pt x="2032424" y="999515"/>
                    <a:pt x="2032424" y="1134535"/>
                  </a:cubicBezTo>
                  <a:cubicBezTo>
                    <a:pt x="2032424" y="1269555"/>
                    <a:pt x="2128199" y="1382207"/>
                    <a:pt x="2255517" y="1408261"/>
                  </a:cubicBezTo>
                  <a:lnTo>
                    <a:pt x="2311824" y="1413937"/>
                  </a:lnTo>
                  <a:lnTo>
                    <a:pt x="2311824" y="1701801"/>
                  </a:lnTo>
                  <a:lnTo>
                    <a:pt x="2051890" y="1846901"/>
                  </a:lnTo>
                  <a:lnTo>
                    <a:pt x="2035401" y="1816522"/>
                  </a:lnTo>
                  <a:cubicBezTo>
                    <a:pt x="1985190" y="1742201"/>
                    <a:pt x="1900159" y="1693336"/>
                    <a:pt x="1803716" y="1693336"/>
                  </a:cubicBezTo>
                  <a:cubicBezTo>
                    <a:pt x="1649407" y="1693336"/>
                    <a:pt x="1524314" y="1818429"/>
                    <a:pt x="1524314" y="1972738"/>
                  </a:cubicBezTo>
                  <a:cubicBezTo>
                    <a:pt x="1524314" y="2011315"/>
                    <a:pt x="1532133" y="2048067"/>
                    <a:pt x="1546271" y="2081494"/>
                  </a:cubicBezTo>
                  <a:lnTo>
                    <a:pt x="1566121" y="2118065"/>
                  </a:lnTo>
                  <a:close/>
                </a:path>
              </a:pathLst>
            </a:custGeom>
            <a:solidFill>
              <a:srgbClr val="28B9D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20" strike="noStrike" noProof="1"/>
            </a:p>
          </p:txBody>
        </p:sp>
        <p:sp>
          <p:nvSpPr>
            <p:cNvPr id="29" name="Freeform 28"/>
            <p:cNvSpPr/>
            <p:nvPr/>
          </p:nvSpPr>
          <p:spPr>
            <a:xfrm>
              <a:off x="5448509" y="2294466"/>
              <a:ext cx="2311824" cy="2269068"/>
            </a:xfrm>
            <a:custGeom>
              <a:avLst/>
              <a:gdLst>
                <a:gd name="connsiteX0" fmla="*/ 1016212 w 2311824"/>
                <a:gd name="connsiteY0" fmla="*/ 0 h 2269068"/>
                <a:gd name="connsiteX1" fmla="*/ 1249912 w 2311824"/>
                <a:gd name="connsiteY1" fmla="*/ 130455 h 2269068"/>
                <a:gd name="connsiteX2" fmla="*/ 1276060 w 2311824"/>
                <a:gd name="connsiteY2" fmla="*/ 98763 h 2269068"/>
                <a:gd name="connsiteX3" fmla="*/ 1473627 w 2311824"/>
                <a:gd name="connsiteY3" fmla="*/ 16928 h 2269068"/>
                <a:gd name="connsiteX4" fmla="*/ 1753029 w 2311824"/>
                <a:gd name="connsiteY4" fmla="*/ 296330 h 2269068"/>
                <a:gd name="connsiteX5" fmla="*/ 1747353 w 2311824"/>
                <a:gd name="connsiteY5" fmla="*/ 352639 h 2269068"/>
                <a:gd name="connsiteX6" fmla="*/ 1732670 w 2311824"/>
                <a:gd name="connsiteY6" fmla="*/ 399939 h 2269068"/>
                <a:gd name="connsiteX7" fmla="*/ 2032423 w 2311824"/>
                <a:gd name="connsiteY7" fmla="*/ 567267 h 2269068"/>
                <a:gd name="connsiteX8" fmla="*/ 2032423 w 2311824"/>
                <a:gd name="connsiteY8" fmla="*/ 855131 h 2269068"/>
                <a:gd name="connsiteX9" fmla="*/ 2088731 w 2311824"/>
                <a:gd name="connsiteY9" fmla="*/ 860807 h 2269068"/>
                <a:gd name="connsiteX10" fmla="*/ 2311824 w 2311824"/>
                <a:gd name="connsiteY10" fmla="*/ 1134533 h 2269068"/>
                <a:gd name="connsiteX11" fmla="*/ 2088731 w 2311824"/>
                <a:gd name="connsiteY11" fmla="*/ 1408258 h 2269068"/>
                <a:gd name="connsiteX12" fmla="*/ 2032423 w 2311824"/>
                <a:gd name="connsiteY12" fmla="*/ 1413935 h 2269068"/>
                <a:gd name="connsiteX13" fmla="*/ 2032423 w 2311824"/>
                <a:gd name="connsiteY13" fmla="*/ 1701801 h 2269068"/>
                <a:gd name="connsiteX14" fmla="*/ 1731540 w 2311824"/>
                <a:gd name="connsiteY14" fmla="*/ 1869759 h 2269068"/>
                <a:gd name="connsiteX15" fmla="*/ 1747339 w 2311824"/>
                <a:gd name="connsiteY15" fmla="*/ 1920654 h 2269068"/>
                <a:gd name="connsiteX16" fmla="*/ 1753015 w 2311824"/>
                <a:gd name="connsiteY16" fmla="*/ 1976963 h 2269068"/>
                <a:gd name="connsiteX17" fmla="*/ 1473613 w 2311824"/>
                <a:gd name="connsiteY17" fmla="*/ 2256365 h 2269068"/>
                <a:gd name="connsiteX18" fmla="*/ 1276046 w 2311824"/>
                <a:gd name="connsiteY18" fmla="*/ 2174530 h 2269068"/>
                <a:gd name="connsiteX19" fmla="*/ 1247515 w 2311824"/>
                <a:gd name="connsiteY19" fmla="*/ 2139950 h 2269068"/>
                <a:gd name="connsiteX20" fmla="*/ 1016211 w 2311824"/>
                <a:gd name="connsiteY20" fmla="*/ 2269068 h 2269068"/>
                <a:gd name="connsiteX21" fmla="*/ 747472 w 2311824"/>
                <a:gd name="connsiteY21" fmla="*/ 2119053 h 2269068"/>
                <a:gd name="connsiteX22" fmla="*/ 765565 w 2311824"/>
                <a:gd name="connsiteY22" fmla="*/ 2085718 h 2269068"/>
                <a:gd name="connsiteX23" fmla="*/ 787522 w 2311824"/>
                <a:gd name="connsiteY23" fmla="*/ 1976963 h 2269068"/>
                <a:gd name="connsiteX24" fmla="*/ 508120 w 2311824"/>
                <a:gd name="connsiteY24" fmla="*/ 1697561 h 2269068"/>
                <a:gd name="connsiteX25" fmla="*/ 276435 w 2311824"/>
                <a:gd name="connsiteY25" fmla="*/ 1820747 h 2269068"/>
                <a:gd name="connsiteX26" fmla="*/ 261703 w 2311824"/>
                <a:gd name="connsiteY26" fmla="*/ 1847888 h 2269068"/>
                <a:gd name="connsiteX27" fmla="*/ 0 w 2311824"/>
                <a:gd name="connsiteY27" fmla="*/ 1701801 h 2269068"/>
                <a:gd name="connsiteX28" fmla="*/ 0 w 2311824"/>
                <a:gd name="connsiteY28" fmla="*/ 1413935 h 2269068"/>
                <a:gd name="connsiteX29" fmla="*/ 56307 w 2311824"/>
                <a:gd name="connsiteY29" fmla="*/ 1408258 h 2269068"/>
                <a:gd name="connsiteX30" fmla="*/ 279400 w 2311824"/>
                <a:gd name="connsiteY30" fmla="*/ 1134533 h 2269068"/>
                <a:gd name="connsiteX31" fmla="*/ 56307 w 2311824"/>
                <a:gd name="connsiteY31" fmla="*/ 860807 h 2269068"/>
                <a:gd name="connsiteX32" fmla="*/ 0 w 2311824"/>
                <a:gd name="connsiteY32" fmla="*/ 855131 h 2269068"/>
                <a:gd name="connsiteX33" fmla="*/ 0 w 2311824"/>
                <a:gd name="connsiteY33" fmla="*/ 567267 h 2269068"/>
                <a:gd name="connsiteX34" fmla="*/ 259933 w 2311824"/>
                <a:gd name="connsiteY34" fmla="*/ 422167 h 2269068"/>
                <a:gd name="connsiteX35" fmla="*/ 276422 w 2311824"/>
                <a:gd name="connsiteY35" fmla="*/ 452546 h 2269068"/>
                <a:gd name="connsiteX36" fmla="*/ 508107 w 2311824"/>
                <a:gd name="connsiteY36" fmla="*/ 575732 h 2269068"/>
                <a:gd name="connsiteX37" fmla="*/ 787509 w 2311824"/>
                <a:gd name="connsiteY37" fmla="*/ 296330 h 2269068"/>
                <a:gd name="connsiteX38" fmla="*/ 765552 w 2311824"/>
                <a:gd name="connsiteY38" fmla="*/ 187574 h 2269068"/>
                <a:gd name="connsiteX39" fmla="*/ 745702 w 2311824"/>
                <a:gd name="connsiteY39" fmla="*/ 151003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11824" h="2269068">
                  <a:moveTo>
                    <a:pt x="1016212" y="0"/>
                  </a:moveTo>
                  <a:lnTo>
                    <a:pt x="1249912" y="130455"/>
                  </a:lnTo>
                  <a:lnTo>
                    <a:pt x="1276060" y="98763"/>
                  </a:lnTo>
                  <a:cubicBezTo>
                    <a:pt x="1326622" y="48201"/>
                    <a:pt x="1396472" y="16928"/>
                    <a:pt x="1473627" y="16928"/>
                  </a:cubicBezTo>
                  <a:cubicBezTo>
                    <a:pt x="1627936" y="16928"/>
                    <a:pt x="1753029" y="142021"/>
                    <a:pt x="1753029" y="296330"/>
                  </a:cubicBezTo>
                  <a:cubicBezTo>
                    <a:pt x="1753029" y="315619"/>
                    <a:pt x="1751074" y="334451"/>
                    <a:pt x="1747353" y="352639"/>
                  </a:cubicBezTo>
                  <a:lnTo>
                    <a:pt x="1732670" y="399939"/>
                  </a:lnTo>
                  <a:lnTo>
                    <a:pt x="2032423" y="567267"/>
                  </a:lnTo>
                  <a:lnTo>
                    <a:pt x="2032423" y="855131"/>
                  </a:lnTo>
                  <a:lnTo>
                    <a:pt x="2088731" y="860807"/>
                  </a:lnTo>
                  <a:cubicBezTo>
                    <a:pt x="2216050" y="886861"/>
                    <a:pt x="2311824" y="999513"/>
                    <a:pt x="2311824" y="1134533"/>
                  </a:cubicBezTo>
                  <a:cubicBezTo>
                    <a:pt x="2311824" y="1269553"/>
                    <a:pt x="2216050" y="1382205"/>
                    <a:pt x="2088731" y="1408258"/>
                  </a:cubicBezTo>
                  <a:lnTo>
                    <a:pt x="2032423" y="1413935"/>
                  </a:lnTo>
                  <a:lnTo>
                    <a:pt x="2032423" y="1701801"/>
                  </a:lnTo>
                  <a:lnTo>
                    <a:pt x="1731540" y="1869759"/>
                  </a:lnTo>
                  <a:lnTo>
                    <a:pt x="1747339" y="1920654"/>
                  </a:lnTo>
                  <a:cubicBezTo>
                    <a:pt x="1751060" y="1938842"/>
                    <a:pt x="1753015" y="1957675"/>
                    <a:pt x="1753015" y="1976963"/>
                  </a:cubicBezTo>
                  <a:cubicBezTo>
                    <a:pt x="1753015" y="2131272"/>
                    <a:pt x="1627922" y="2256365"/>
                    <a:pt x="1473613" y="2256365"/>
                  </a:cubicBezTo>
                  <a:cubicBezTo>
                    <a:pt x="1396459" y="2256365"/>
                    <a:pt x="1326608" y="2225092"/>
                    <a:pt x="1276046" y="2174530"/>
                  </a:cubicBezTo>
                  <a:lnTo>
                    <a:pt x="1247515" y="2139950"/>
                  </a:lnTo>
                  <a:lnTo>
                    <a:pt x="1016211" y="2269068"/>
                  </a:lnTo>
                  <a:lnTo>
                    <a:pt x="747472" y="2119053"/>
                  </a:lnTo>
                  <a:lnTo>
                    <a:pt x="765565" y="2085718"/>
                  </a:lnTo>
                  <a:cubicBezTo>
                    <a:pt x="779703" y="2052291"/>
                    <a:pt x="787522" y="2015540"/>
                    <a:pt x="787522" y="1976963"/>
                  </a:cubicBezTo>
                  <a:cubicBezTo>
                    <a:pt x="787522" y="1822654"/>
                    <a:pt x="662429" y="1697561"/>
                    <a:pt x="508120" y="1697561"/>
                  </a:cubicBezTo>
                  <a:cubicBezTo>
                    <a:pt x="411677" y="1697561"/>
                    <a:pt x="326646" y="1746425"/>
                    <a:pt x="276435" y="1820747"/>
                  </a:cubicBezTo>
                  <a:lnTo>
                    <a:pt x="261703" y="1847888"/>
                  </a:lnTo>
                  <a:lnTo>
                    <a:pt x="0" y="1701801"/>
                  </a:lnTo>
                  <a:lnTo>
                    <a:pt x="0" y="1413935"/>
                  </a:lnTo>
                  <a:lnTo>
                    <a:pt x="56307" y="1408258"/>
                  </a:lnTo>
                  <a:cubicBezTo>
                    <a:pt x="183625" y="1382205"/>
                    <a:pt x="279400" y="1269553"/>
                    <a:pt x="279400" y="1134533"/>
                  </a:cubicBezTo>
                  <a:cubicBezTo>
                    <a:pt x="279400" y="999513"/>
                    <a:pt x="183625" y="886861"/>
                    <a:pt x="56307" y="860807"/>
                  </a:cubicBezTo>
                  <a:lnTo>
                    <a:pt x="0" y="855131"/>
                  </a:lnTo>
                  <a:lnTo>
                    <a:pt x="0" y="567267"/>
                  </a:lnTo>
                  <a:lnTo>
                    <a:pt x="259933" y="422167"/>
                  </a:lnTo>
                  <a:lnTo>
                    <a:pt x="276422" y="452546"/>
                  </a:lnTo>
                  <a:cubicBezTo>
                    <a:pt x="326633" y="526867"/>
                    <a:pt x="411664" y="575732"/>
                    <a:pt x="508107" y="575732"/>
                  </a:cubicBezTo>
                  <a:cubicBezTo>
                    <a:pt x="662416" y="575732"/>
                    <a:pt x="787509" y="450639"/>
                    <a:pt x="787509" y="296330"/>
                  </a:cubicBezTo>
                  <a:cubicBezTo>
                    <a:pt x="787509" y="257753"/>
                    <a:pt x="779690" y="221001"/>
                    <a:pt x="765552" y="187574"/>
                  </a:cubicBezTo>
                  <a:lnTo>
                    <a:pt x="745702" y="151003"/>
                  </a:lnTo>
                  <a:close/>
                </a:path>
              </a:pathLst>
            </a:custGeom>
            <a:solidFill>
              <a:srgbClr val="F1C50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20" strike="noStrike" noProof="1"/>
            </a:p>
          </p:txBody>
        </p:sp>
        <p:sp>
          <p:nvSpPr>
            <p:cNvPr id="30" name="Rectangle 29"/>
            <p:cNvSpPr/>
            <p:nvPr/>
          </p:nvSpPr>
          <p:spPr>
            <a:xfrm>
              <a:off x="1435416" y="3159640"/>
              <a:ext cx="1957579" cy="530991"/>
            </a:xfrm>
            <a:prstGeom prst="rect">
              <a:avLst/>
            </a:prstGeom>
          </p:spPr>
          <p:txBody>
            <a:bodyPr wrap="square" anchor="ctr">
              <a:spAutoFit/>
            </a:bodyPr>
            <a:lstStyle/>
            <a:p>
              <a:pPr lvl="0" algn="ctr" fontAlgn="auto"/>
              <a:r>
                <a:rPr lang="en-US" sz="1885" b="1" strike="noStrike" noProof="1" dirty="0">
                  <a:solidFill>
                    <a:prstClr val="white"/>
                  </a:solidFill>
                  <a:latin typeface="+mn-lt"/>
                  <a:ea typeface="+mn-ea"/>
                  <a:cs typeface="+mn-cs"/>
                </a:rPr>
                <a:t>Membaca cerpen dengan saksama.</a:t>
              </a:r>
              <a:endParaRPr lang="en-US" sz="1885" b="1" strike="noStrike" noProof="1" dirty="0">
                <a:solidFill>
                  <a:prstClr val="white"/>
                </a:solidFill>
              </a:endParaRPr>
            </a:p>
          </p:txBody>
        </p:sp>
        <p:sp>
          <p:nvSpPr>
            <p:cNvPr id="31" name="Rectangle 30"/>
            <p:cNvSpPr/>
            <p:nvPr/>
          </p:nvSpPr>
          <p:spPr>
            <a:xfrm>
              <a:off x="3699932" y="2929815"/>
              <a:ext cx="1779033" cy="990213"/>
            </a:xfrm>
            <a:prstGeom prst="rect">
              <a:avLst/>
            </a:prstGeom>
          </p:spPr>
          <p:txBody>
            <a:bodyPr wrap="square" anchor="ctr">
              <a:spAutoFit/>
            </a:bodyPr>
            <a:lstStyle/>
            <a:p>
              <a:pPr lvl="0" algn="ctr" fontAlgn="auto"/>
              <a:r>
                <a:rPr lang="en-US" sz="1885" strike="noStrike" noProof="1" dirty="0">
                  <a:solidFill>
                    <a:schemeClr val="tx2">
                      <a:lumMod val="50000"/>
                    </a:schemeClr>
                  </a:solidFill>
                  <a:latin typeface="+mn-lt"/>
                  <a:ea typeface="+mn-ea"/>
                  <a:cs typeface="+mn-cs"/>
                </a:rPr>
                <a:t>  </a:t>
              </a:r>
              <a:r>
                <a:rPr lang="en-US" sz="1885" strike="noStrike" noProof="1" dirty="0">
                  <a:solidFill>
                    <a:schemeClr val="tx1"/>
                  </a:solidFill>
                  <a:latin typeface="+mn-lt"/>
                  <a:ea typeface="+mn-ea"/>
                  <a:cs typeface="+mn-cs"/>
                </a:rPr>
                <a:t>    </a:t>
              </a:r>
              <a:r>
                <a:rPr lang="en-US" sz="1885" b="1" strike="noStrike" noProof="1" dirty="0">
                  <a:solidFill>
                    <a:schemeClr val="tx1"/>
                  </a:solidFill>
                  <a:latin typeface="+mn-lt"/>
                  <a:ea typeface="+mn-ea"/>
                  <a:cs typeface="+mn-cs"/>
                </a:rPr>
                <a:t>Menganalisis tindakan dan dialog yang dilakukan oleh tokoh.</a:t>
              </a:r>
              <a:endParaRPr lang="en-US" sz="1885" b="1" strike="noStrike" noProof="1" dirty="0">
                <a:solidFill>
                  <a:schemeClr val="tx1"/>
                </a:solidFill>
              </a:endParaRPr>
            </a:p>
          </p:txBody>
        </p:sp>
        <p:sp>
          <p:nvSpPr>
            <p:cNvPr id="33" name="Rectangle 32"/>
            <p:cNvSpPr/>
            <p:nvPr/>
          </p:nvSpPr>
          <p:spPr>
            <a:xfrm>
              <a:off x="5728126" y="2933894"/>
              <a:ext cx="1724065" cy="990213"/>
            </a:xfrm>
            <a:prstGeom prst="rect">
              <a:avLst/>
            </a:prstGeom>
          </p:spPr>
          <p:txBody>
            <a:bodyPr wrap="square" anchor="ctr">
              <a:spAutoFit/>
            </a:bodyPr>
            <a:lstStyle/>
            <a:p>
              <a:pPr lvl="0" algn="ctr" fontAlgn="auto"/>
              <a:r>
                <a:rPr lang="en-US" sz="1885" strike="noStrike" noProof="1" dirty="0">
                  <a:solidFill>
                    <a:schemeClr val="bg1"/>
                  </a:solidFill>
                  <a:latin typeface="+mn-lt"/>
                  <a:ea typeface="+mn-ea"/>
                  <a:cs typeface="+mn-cs"/>
                </a:rPr>
                <a:t>Menyimpulkan nilai-nilai kehidupan lewat tindakan atau dialog tokoh.</a:t>
              </a:r>
              <a:endParaRPr lang="en-US" sz="1885" strike="noStrike" noProof="1" dirty="0">
                <a:solidFill>
                  <a:schemeClr val="bg1"/>
                </a:solidFill>
              </a:endParaRPr>
            </a:p>
          </p:txBody>
        </p:sp>
      </p:grpSp>
      <p:sp>
        <p:nvSpPr>
          <p:cNvPr id="7" name="Left Arrow 6">
            <a:hlinkClick r:id="rId1" action="ppaction://hlinksldjump"/>
          </p:cNvPr>
          <p:cNvSpPr/>
          <p:nvPr/>
        </p:nvSpPr>
        <p:spPr>
          <a:xfrm>
            <a:off x="249238" y="5565775"/>
            <a:ext cx="446088" cy="319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700" strike="noStrike" noProof="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000125" y="428625"/>
            <a:ext cx="4643438" cy="40005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fontAlgn="auto"/>
            <a:r>
              <a:rPr lang="en-ID" sz="2000" b="1" strike="noStrike" noProof="1" dirty="0" err="1" smtClean="0"/>
              <a:t>Pengertian</a:t>
            </a:r>
            <a:r>
              <a:rPr lang="en-ID" sz="2000" b="1" strike="noStrike" noProof="1" dirty="0" smtClean="0"/>
              <a:t> </a:t>
            </a:r>
            <a:r>
              <a:rPr lang="en-ID" sz="2000" b="1" strike="noStrike" noProof="1" dirty="0" err="1" smtClean="0"/>
              <a:t>Teks</a:t>
            </a:r>
            <a:r>
              <a:rPr lang="en-ID" sz="2000" b="1" strike="noStrike" noProof="1" dirty="0" smtClean="0"/>
              <a:t> </a:t>
            </a:r>
            <a:r>
              <a:rPr lang="en-ID" sz="2000" b="1" strike="noStrike" noProof="1" dirty="0" err="1" smtClean="0"/>
              <a:t>Prosedur</a:t>
            </a:r>
            <a:r>
              <a:rPr lang="en-ID" sz="2000" b="1" strike="noStrike" noProof="1" dirty="0" smtClean="0"/>
              <a:t> </a:t>
            </a:r>
            <a:r>
              <a:rPr lang="en-ID" sz="2000" b="1" strike="noStrike" noProof="1" dirty="0" err="1" smtClean="0"/>
              <a:t>dan</a:t>
            </a:r>
            <a:r>
              <a:rPr lang="en-ID" sz="2000" b="1" strike="noStrike" noProof="1" dirty="0" smtClean="0"/>
              <a:t> </a:t>
            </a:r>
            <a:r>
              <a:rPr lang="en-ID" sz="2000" b="1" strike="noStrike" noProof="1" dirty="0" err="1" smtClean="0"/>
              <a:t>Ciri-Cirinya</a:t>
            </a:r>
            <a:endParaRPr lang="en-US" sz="2000" b="1" strike="noStrike" noProof="1" dirty="0"/>
          </a:p>
        </p:txBody>
      </p:sp>
      <p:sp>
        <p:nvSpPr>
          <p:cNvPr id="3" name="Rounded Rectangle 2"/>
          <p:cNvSpPr/>
          <p:nvPr/>
        </p:nvSpPr>
        <p:spPr>
          <a:xfrm>
            <a:off x="1000125" y="1143000"/>
            <a:ext cx="7215188" cy="10001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fontAlgn="auto"/>
            <a:r>
              <a:rPr lang="en-US" sz="1400" strike="noStrike" noProof="1" dirty="0" err="1" smtClean="0"/>
              <a:t>Teks</a:t>
            </a:r>
            <a:r>
              <a:rPr lang="en-US" sz="1400" strike="noStrike" noProof="1" dirty="0" smtClean="0"/>
              <a:t> </a:t>
            </a:r>
            <a:r>
              <a:rPr lang="en-US" sz="1400" strike="noStrike" noProof="1" dirty="0" err="1" smtClean="0"/>
              <a:t>prosedur</a:t>
            </a:r>
            <a:r>
              <a:rPr lang="en-US" sz="1400" strike="noStrike" noProof="1" dirty="0" smtClean="0"/>
              <a:t> </a:t>
            </a:r>
            <a:r>
              <a:rPr lang="en-US" sz="1400" strike="noStrike" noProof="1" dirty="0" err="1" smtClean="0"/>
              <a:t>adalah</a:t>
            </a:r>
            <a:r>
              <a:rPr lang="en-US" sz="1400" strike="noStrike" noProof="1" dirty="0" smtClean="0"/>
              <a:t> </a:t>
            </a:r>
            <a:r>
              <a:rPr lang="en-US" sz="1400" strike="noStrike" noProof="1" dirty="0" err="1" smtClean="0"/>
              <a:t>jenis</a:t>
            </a:r>
            <a:r>
              <a:rPr lang="en-US" sz="1400" strike="noStrike" noProof="1" dirty="0" smtClean="0"/>
              <a:t> </a:t>
            </a:r>
            <a:r>
              <a:rPr lang="en-US" sz="1400" strike="noStrike" noProof="1" dirty="0" err="1" smtClean="0"/>
              <a:t>teks</a:t>
            </a:r>
            <a:r>
              <a:rPr lang="en-US" sz="1400" strike="noStrike" noProof="1" dirty="0" smtClean="0"/>
              <a:t> yang </a:t>
            </a:r>
            <a:r>
              <a:rPr lang="en-US" sz="1400" strike="noStrike" noProof="1" dirty="0" err="1" smtClean="0"/>
              <a:t>menunjukkan</a:t>
            </a:r>
            <a:r>
              <a:rPr lang="en-US" sz="1400" strike="noStrike" noProof="1" dirty="0" smtClean="0"/>
              <a:t> </a:t>
            </a:r>
            <a:r>
              <a:rPr lang="en-US" sz="1400" strike="noStrike" noProof="1" dirty="0" err="1" smtClean="0"/>
              <a:t>dan</a:t>
            </a:r>
            <a:r>
              <a:rPr lang="en-US" sz="1400" strike="noStrike" noProof="1" dirty="0" smtClean="0"/>
              <a:t> </a:t>
            </a:r>
            <a:r>
              <a:rPr lang="en-US" sz="1400" strike="noStrike" noProof="1" dirty="0" err="1" smtClean="0"/>
              <a:t>menjelaskan</a:t>
            </a:r>
            <a:r>
              <a:rPr lang="en-US" sz="1400" strike="noStrike" noProof="1" dirty="0" smtClean="0"/>
              <a:t> </a:t>
            </a:r>
            <a:r>
              <a:rPr lang="en-US" sz="1400" strike="noStrike" noProof="1" dirty="0" err="1" smtClean="0"/>
              <a:t>sebuah</a:t>
            </a:r>
            <a:r>
              <a:rPr lang="en-US" sz="1400" strike="noStrike" noProof="1" dirty="0" smtClean="0"/>
              <a:t> </a:t>
            </a:r>
            <a:r>
              <a:rPr lang="en-US" sz="1400" strike="noStrike" noProof="1" dirty="0" err="1" smtClean="0"/>
              <a:t>proses</a:t>
            </a:r>
            <a:r>
              <a:rPr lang="en-US" sz="1400" strike="noStrike" noProof="1" dirty="0" smtClean="0"/>
              <a:t> </a:t>
            </a:r>
            <a:r>
              <a:rPr lang="en-US" sz="1400" strike="noStrike" noProof="1" dirty="0" err="1" smtClean="0"/>
              <a:t>dalam</a:t>
            </a:r>
            <a:r>
              <a:rPr lang="en-US" sz="1400" strike="noStrike" noProof="1" dirty="0" smtClean="0"/>
              <a:t> </a:t>
            </a:r>
            <a:r>
              <a:rPr lang="en-US" sz="1400" strike="noStrike" noProof="1" dirty="0" err="1" smtClean="0"/>
              <a:t>membuat</a:t>
            </a:r>
            <a:r>
              <a:rPr lang="en-US" sz="1400" strike="noStrike" noProof="1" dirty="0" smtClean="0"/>
              <a:t> </a:t>
            </a:r>
            <a:r>
              <a:rPr lang="en-US" sz="1400" strike="noStrike" noProof="1" dirty="0" err="1" smtClean="0"/>
              <a:t>atau</a:t>
            </a:r>
            <a:r>
              <a:rPr lang="en-US" sz="1400" strike="noStrike" noProof="1" dirty="0" smtClean="0"/>
              <a:t> </a:t>
            </a:r>
            <a:r>
              <a:rPr lang="en-US" sz="1400" strike="noStrike" noProof="1" dirty="0" err="1" smtClean="0"/>
              <a:t>mengoperasikan</a:t>
            </a:r>
            <a:r>
              <a:rPr lang="en-US" sz="1400" strike="noStrike" noProof="1" dirty="0" smtClean="0"/>
              <a:t> </a:t>
            </a:r>
            <a:r>
              <a:rPr lang="en-US" sz="1400" strike="noStrike" noProof="1" dirty="0" err="1" smtClean="0"/>
              <a:t>sesuatu</a:t>
            </a:r>
            <a:r>
              <a:rPr lang="en-US" sz="1400" strike="noStrike" noProof="1" dirty="0" smtClean="0"/>
              <a:t> yang </a:t>
            </a:r>
            <a:r>
              <a:rPr lang="en-US" sz="1400" strike="noStrike" noProof="1" dirty="0" err="1" smtClean="0"/>
              <a:t>dikerjakan</a:t>
            </a:r>
            <a:r>
              <a:rPr lang="en-US" sz="1400" strike="noStrike" noProof="1" dirty="0" smtClean="0"/>
              <a:t> </a:t>
            </a:r>
            <a:r>
              <a:rPr lang="en-US" sz="1400" strike="noStrike" noProof="1" dirty="0" err="1" smtClean="0"/>
              <a:t>melalui</a:t>
            </a:r>
            <a:r>
              <a:rPr lang="en-US" sz="1400" strike="noStrike" noProof="1" dirty="0" smtClean="0"/>
              <a:t> </a:t>
            </a:r>
            <a:r>
              <a:rPr lang="en-US" sz="1400" strike="noStrike" noProof="1" dirty="0" err="1" smtClean="0"/>
              <a:t>langkah-langkah</a:t>
            </a:r>
            <a:r>
              <a:rPr lang="en-US" sz="1400" strike="noStrike" noProof="1" dirty="0" smtClean="0"/>
              <a:t> </a:t>
            </a:r>
            <a:r>
              <a:rPr lang="en-US" sz="1400" strike="noStrike" noProof="1" dirty="0" err="1" smtClean="0"/>
              <a:t>sistematis</a:t>
            </a:r>
            <a:r>
              <a:rPr lang="en-US" sz="1400" strike="noStrike" noProof="1" dirty="0" smtClean="0"/>
              <a:t> </a:t>
            </a:r>
            <a:r>
              <a:rPr lang="en-US" sz="1400" strike="noStrike" noProof="1" dirty="0" err="1" smtClean="0"/>
              <a:t>atau</a:t>
            </a:r>
            <a:r>
              <a:rPr lang="en-US" sz="1400" strike="noStrike" noProof="1" dirty="0" smtClean="0"/>
              <a:t> </a:t>
            </a:r>
            <a:r>
              <a:rPr lang="en-US" sz="1400" strike="noStrike" noProof="1" dirty="0" err="1" smtClean="0"/>
              <a:t>teratur</a:t>
            </a:r>
            <a:r>
              <a:rPr lang="en-US" sz="1400" strike="noStrike" noProof="1" dirty="0" smtClean="0"/>
              <a:t>.</a:t>
            </a:r>
            <a:endParaRPr lang="en-US" sz="1400" strike="noStrike" noProof="1" dirty="0"/>
          </a:p>
        </p:txBody>
      </p:sp>
      <p:sp>
        <p:nvSpPr>
          <p:cNvPr id="4" name="Rounded Rectangle 3"/>
          <p:cNvSpPr/>
          <p:nvPr/>
        </p:nvSpPr>
        <p:spPr>
          <a:xfrm>
            <a:off x="1000125" y="2357438"/>
            <a:ext cx="3643313" cy="328612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fontAlgn="auto">
              <a:lnSpc>
                <a:spcPct val="150000"/>
              </a:lnSpc>
            </a:pPr>
            <a:r>
              <a:rPr lang="en-US" sz="1600" strike="noStrike" noProof="1" dirty="0" err="1" smtClean="0"/>
              <a:t>Berikut</a:t>
            </a:r>
            <a:r>
              <a:rPr lang="en-US" sz="1600" strike="noStrike" noProof="1" dirty="0" smtClean="0"/>
              <a:t> </a:t>
            </a:r>
            <a:r>
              <a:rPr lang="en-US" sz="1600" strike="noStrike" noProof="1" dirty="0" err="1" smtClean="0"/>
              <a:t>ciri-ciri</a:t>
            </a:r>
            <a:r>
              <a:rPr lang="en-US" sz="1600" strike="noStrike" noProof="1" dirty="0" smtClean="0"/>
              <a:t> </a:t>
            </a:r>
            <a:r>
              <a:rPr lang="en-US" sz="1600" strike="noStrike" noProof="1" dirty="0" err="1" smtClean="0"/>
              <a:t>teks</a:t>
            </a:r>
            <a:r>
              <a:rPr lang="en-US" sz="1600" strike="noStrike" noProof="1" dirty="0" smtClean="0"/>
              <a:t> </a:t>
            </a:r>
            <a:r>
              <a:rPr lang="en-US" sz="1600" strike="noStrike" noProof="1" dirty="0" err="1" smtClean="0"/>
              <a:t>prosedur</a:t>
            </a:r>
            <a:r>
              <a:rPr lang="en-US" sz="1600" strike="noStrike" noProof="1" dirty="0" smtClean="0"/>
              <a:t>.</a:t>
            </a:r>
            <a:endParaRPr lang="en-US" sz="1600" strike="noStrike" noProof="1" dirty="0" smtClean="0"/>
          </a:p>
          <a:p>
            <a:pPr lvl="0" fontAlgn="auto">
              <a:lnSpc>
                <a:spcPct val="150000"/>
              </a:lnSpc>
            </a:pPr>
            <a:r>
              <a:rPr lang="en-US" sz="1600" strike="noStrike" noProof="1" dirty="0" smtClean="0"/>
              <a:t>1. </a:t>
            </a:r>
            <a:r>
              <a:rPr lang="en-US" sz="1600" strike="noStrike" noProof="1" dirty="0" err="1" smtClean="0"/>
              <a:t>Berisikan</a:t>
            </a:r>
            <a:r>
              <a:rPr lang="en-US" sz="1600" strike="noStrike" noProof="1" dirty="0" smtClean="0"/>
              <a:t> </a:t>
            </a:r>
            <a:r>
              <a:rPr lang="en-US" sz="1600" strike="noStrike" noProof="1" dirty="0" err="1" smtClean="0"/>
              <a:t>langkah-langkah</a:t>
            </a:r>
            <a:r>
              <a:rPr lang="en-US" sz="1600" strike="noStrike" noProof="1" dirty="0" smtClean="0"/>
              <a:t>.</a:t>
            </a:r>
            <a:endParaRPr lang="en-US" sz="1600" strike="noStrike" noProof="1" dirty="0" smtClean="0"/>
          </a:p>
          <a:p>
            <a:pPr lvl="0" fontAlgn="auto">
              <a:lnSpc>
                <a:spcPct val="150000"/>
              </a:lnSpc>
            </a:pPr>
            <a:r>
              <a:rPr lang="en-US" sz="1600" strike="noStrike" noProof="1" dirty="0" smtClean="0"/>
              <a:t>2. </a:t>
            </a:r>
            <a:r>
              <a:rPr lang="en-US" sz="1600" strike="noStrike" noProof="1" dirty="0" err="1" smtClean="0"/>
              <a:t>Disusun</a:t>
            </a:r>
            <a:r>
              <a:rPr lang="en-US" sz="1600" strike="noStrike" noProof="1" dirty="0" smtClean="0"/>
              <a:t> </a:t>
            </a:r>
            <a:r>
              <a:rPr lang="en-US" sz="1600" strike="noStrike" noProof="1" dirty="0" err="1" smtClean="0"/>
              <a:t>secara</a:t>
            </a:r>
            <a:r>
              <a:rPr lang="en-US" sz="1600" strike="noStrike" noProof="1" dirty="0" smtClean="0"/>
              <a:t> </a:t>
            </a:r>
            <a:r>
              <a:rPr lang="en-US" sz="1600" strike="noStrike" noProof="1" dirty="0" err="1" smtClean="0"/>
              <a:t>informatif</a:t>
            </a:r>
            <a:r>
              <a:rPr lang="en-US" sz="1600" strike="noStrike" noProof="1" dirty="0" smtClean="0"/>
              <a:t>.</a:t>
            </a:r>
            <a:endParaRPr lang="en-US" sz="1600" strike="noStrike" noProof="1" dirty="0" smtClean="0"/>
          </a:p>
          <a:p>
            <a:pPr lvl="0" fontAlgn="auto">
              <a:lnSpc>
                <a:spcPct val="150000"/>
              </a:lnSpc>
            </a:pPr>
            <a:r>
              <a:rPr lang="en-US" sz="1600" strike="noStrike" noProof="1" dirty="0" smtClean="0"/>
              <a:t>3. </a:t>
            </a:r>
            <a:r>
              <a:rPr lang="en-US" sz="1600" strike="noStrike" noProof="1" dirty="0" err="1" smtClean="0"/>
              <a:t>Dijelaskan</a:t>
            </a:r>
            <a:r>
              <a:rPr lang="en-US" sz="1600" strike="noStrike" noProof="1" dirty="0" smtClean="0"/>
              <a:t> </a:t>
            </a:r>
            <a:r>
              <a:rPr lang="en-US" sz="1600" strike="noStrike" noProof="1" dirty="0" err="1" smtClean="0"/>
              <a:t>secara</a:t>
            </a:r>
            <a:r>
              <a:rPr lang="en-US" sz="1600" strike="noStrike" noProof="1" dirty="0" smtClean="0"/>
              <a:t> </a:t>
            </a:r>
            <a:r>
              <a:rPr lang="en-US" sz="1600" strike="noStrike" noProof="1" dirty="0" err="1" smtClean="0"/>
              <a:t>terperinci</a:t>
            </a:r>
            <a:r>
              <a:rPr lang="en-US" sz="1600" strike="noStrike" noProof="1" dirty="0" smtClean="0"/>
              <a:t>.</a:t>
            </a:r>
            <a:endParaRPr lang="en-US" sz="1600" strike="noStrike" noProof="1" dirty="0" smtClean="0"/>
          </a:p>
          <a:p>
            <a:pPr lvl="0" fontAlgn="auto">
              <a:lnSpc>
                <a:spcPct val="150000"/>
              </a:lnSpc>
            </a:pPr>
            <a:r>
              <a:rPr lang="en-US" sz="1600" strike="noStrike" noProof="1" dirty="0" smtClean="0"/>
              <a:t>4. </a:t>
            </a:r>
            <a:r>
              <a:rPr lang="en-US" sz="1600" strike="noStrike" noProof="1" dirty="0" err="1" smtClean="0"/>
              <a:t>Bersifat</a:t>
            </a:r>
            <a:r>
              <a:rPr lang="en-US" sz="1600" strike="noStrike" noProof="1" dirty="0" smtClean="0"/>
              <a:t> </a:t>
            </a:r>
            <a:r>
              <a:rPr lang="en-US" sz="1600" strike="noStrike" noProof="1" dirty="0" err="1" smtClean="0"/>
              <a:t>objektif</a:t>
            </a:r>
            <a:r>
              <a:rPr lang="en-US" sz="1600" strike="noStrike" noProof="1" dirty="0" smtClean="0"/>
              <a:t>.</a:t>
            </a:r>
            <a:endParaRPr lang="en-US" sz="1600" strike="noStrike" noProof="1" dirty="0" smtClean="0"/>
          </a:p>
          <a:p>
            <a:pPr lvl="0" fontAlgn="auto">
              <a:lnSpc>
                <a:spcPct val="150000"/>
              </a:lnSpc>
            </a:pPr>
            <a:r>
              <a:rPr lang="en-US" sz="1600" strike="noStrike" noProof="1" dirty="0" smtClean="0"/>
              <a:t>5. </a:t>
            </a:r>
            <a:r>
              <a:rPr lang="en-US" sz="1600" strike="noStrike" noProof="1" dirty="0" err="1" smtClean="0"/>
              <a:t>Menggunakan</a:t>
            </a:r>
            <a:r>
              <a:rPr lang="en-US" sz="1600" strike="noStrike" noProof="1" dirty="0" smtClean="0"/>
              <a:t> </a:t>
            </a:r>
            <a:r>
              <a:rPr lang="en-US" sz="1600" strike="noStrike" noProof="1" dirty="0" err="1" smtClean="0"/>
              <a:t>syarat</a:t>
            </a:r>
            <a:r>
              <a:rPr lang="en-US" sz="1600" strike="noStrike" noProof="1" dirty="0" smtClean="0"/>
              <a:t> </a:t>
            </a:r>
            <a:r>
              <a:rPr lang="en-US" sz="1600" strike="noStrike" noProof="1" dirty="0" err="1" smtClean="0"/>
              <a:t>atau</a:t>
            </a:r>
            <a:r>
              <a:rPr lang="en-US" sz="1600" strike="noStrike" noProof="1" dirty="0" smtClean="0"/>
              <a:t> </a:t>
            </a:r>
            <a:r>
              <a:rPr lang="en-US" sz="1600" strike="noStrike" noProof="1" dirty="0" err="1" smtClean="0"/>
              <a:t>pilihan</a:t>
            </a:r>
            <a:r>
              <a:rPr lang="en-US" sz="1600" strike="noStrike" noProof="1" dirty="0" smtClean="0"/>
              <a:t>.</a:t>
            </a:r>
            <a:endParaRPr lang="en-US" sz="1600" strike="noStrike" noProof="1" dirty="0" smtClean="0"/>
          </a:p>
          <a:p>
            <a:pPr lvl="0" fontAlgn="auto">
              <a:lnSpc>
                <a:spcPct val="150000"/>
              </a:lnSpc>
            </a:pPr>
            <a:r>
              <a:rPr lang="en-US" sz="1600" strike="noStrike" noProof="1" dirty="0" smtClean="0"/>
              <a:t>6. </a:t>
            </a:r>
            <a:r>
              <a:rPr lang="en-US" sz="1600" strike="noStrike" noProof="1" dirty="0" err="1" smtClean="0"/>
              <a:t>Kalimat</a:t>
            </a:r>
            <a:r>
              <a:rPr lang="en-US" sz="1600" strike="noStrike" noProof="1" dirty="0" smtClean="0"/>
              <a:t> </a:t>
            </a:r>
            <a:r>
              <a:rPr lang="en-US" sz="1600" strike="noStrike" noProof="1" dirty="0" err="1" smtClean="0"/>
              <a:t>jelas</a:t>
            </a:r>
            <a:r>
              <a:rPr lang="en-US" sz="1600" strike="noStrike" noProof="1" dirty="0" smtClean="0"/>
              <a:t>, </a:t>
            </a:r>
            <a:r>
              <a:rPr lang="en-US" sz="1600" strike="noStrike" noProof="1" dirty="0" err="1" smtClean="0"/>
              <a:t>logis</a:t>
            </a:r>
            <a:r>
              <a:rPr lang="en-US" sz="1600" strike="noStrike" noProof="1" dirty="0" smtClean="0"/>
              <a:t>, </a:t>
            </a:r>
            <a:r>
              <a:rPr lang="en-US" sz="1600" strike="noStrike" noProof="1" dirty="0" err="1" smtClean="0"/>
              <a:t>dan</a:t>
            </a:r>
            <a:r>
              <a:rPr lang="en-US" sz="1600" strike="noStrike" noProof="1" dirty="0" smtClean="0"/>
              <a:t> </a:t>
            </a:r>
            <a:r>
              <a:rPr lang="en-US" sz="1600" strike="noStrike" noProof="1" dirty="0" err="1" smtClean="0"/>
              <a:t>singkat</a:t>
            </a:r>
            <a:r>
              <a:rPr lang="en-US" sz="1600" strike="noStrike" noProof="1" dirty="0" smtClean="0"/>
              <a:t>.</a:t>
            </a:r>
            <a:endParaRPr lang="en-US" sz="1600" strike="noStrike" noProof="1" dirty="0" smtClean="0"/>
          </a:p>
          <a:p>
            <a:pPr fontAlgn="auto"/>
            <a:endParaRPr lang="en-US" sz="1600" strike="noStrike" noProof="1" dirty="0"/>
          </a:p>
        </p:txBody>
      </p:sp>
      <p:sp>
        <p:nvSpPr>
          <p:cNvPr id="5" name="Action Button: Back or Previous 4">
            <a:hlinkClick r:id="rId1" action="ppaction://hlinksldjump" highlightClick="1"/>
          </p:cNvPr>
          <p:cNvSpPr/>
          <p:nvPr/>
        </p:nvSpPr>
        <p:spPr>
          <a:xfrm>
            <a:off x="642938" y="5929313"/>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transition spd="slow">
    <p:wedg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365125" y="269875"/>
            <a:ext cx="8010525" cy="1138238"/>
          </a:xfrm>
          <a:prstGeom prst="rect">
            <a:avLst/>
          </a:prstGeom>
          <a:noFill/>
          <a:ln>
            <a:noFill/>
          </a:ln>
        </p:spPr>
        <p:txBody>
          <a:bodyPr wrap="square" rtlCol="0" anchor="t">
            <a:spAutoFit/>
          </a:bodyPr>
          <a:lstStyle/>
          <a:p>
            <a:pPr algn="ctr" fontAlgn="auto"/>
            <a:r>
              <a:rPr lang="en-US" sz="3395" b="1" strike="noStrike" noProof="1">
                <a:solidFill>
                  <a:schemeClr val="accent1"/>
                </a:solidFill>
                <a:effectLst>
                  <a:outerShdw blurRad="38100" dist="25400" dir="5400000" algn="ctr" rotWithShape="0">
                    <a:srgbClr val="6E747A">
                      <a:alpha val="43000"/>
                    </a:srgbClr>
                  </a:outerShdw>
                </a:effectLst>
                <a:latin typeface="+mn-lt"/>
                <a:ea typeface="+mn-ea"/>
                <a:cs typeface="+mn-cs"/>
              </a:rPr>
              <a:t>C. Demonstrasi Nilai Cerpen dalam Kehidupan Sehari-hari</a:t>
            </a:r>
            <a:endParaRPr lang="en-US" sz="3395" b="1" strike="noStrike" noProof="1">
              <a:solidFill>
                <a:schemeClr val="accent1"/>
              </a:solidFill>
              <a:effectLst>
                <a:outerShdw blurRad="38100" dist="25400" dir="5400000" algn="ctr" rotWithShape="0">
                  <a:srgbClr val="6E747A">
                    <a:alpha val="43000"/>
                  </a:srgbClr>
                </a:outerShdw>
              </a:effectLst>
            </a:endParaRPr>
          </a:p>
        </p:txBody>
      </p:sp>
      <p:grpSp>
        <p:nvGrpSpPr>
          <p:cNvPr id="64514" name="Group 37"/>
          <p:cNvGrpSpPr/>
          <p:nvPr/>
        </p:nvGrpSpPr>
        <p:grpSpPr>
          <a:xfrm>
            <a:off x="2719388" y="1804988"/>
            <a:ext cx="3605212" cy="3605212"/>
            <a:chOff x="2932197" y="1913786"/>
            <a:chExt cx="3279606" cy="3275410"/>
          </a:xfrm>
        </p:grpSpPr>
        <p:sp>
          <p:nvSpPr>
            <p:cNvPr id="39" name="Freeform 43"/>
            <p:cNvSpPr/>
            <p:nvPr/>
          </p:nvSpPr>
          <p:spPr bwMode="auto">
            <a:xfrm>
              <a:off x="4567803" y="2657624"/>
              <a:ext cx="937930" cy="788952"/>
            </a:xfrm>
            <a:custGeom>
              <a:avLst/>
              <a:gdLst>
                <a:gd name="T0" fmla="*/ 187 w 2681"/>
                <a:gd name="T1" fmla="*/ 1076 h 2256"/>
                <a:gd name="T2" fmla="*/ 423 w 2681"/>
                <a:gd name="T3" fmla="*/ 1554 h 2256"/>
                <a:gd name="T4" fmla="*/ 443 w 2681"/>
                <a:gd name="T5" fmla="*/ 1590 h 2256"/>
                <a:gd name="T6" fmla="*/ 492 w 2681"/>
                <a:gd name="T7" fmla="*/ 1662 h 2256"/>
                <a:gd name="T8" fmla="*/ 554 w 2681"/>
                <a:gd name="T9" fmla="*/ 1730 h 2256"/>
                <a:gd name="T10" fmla="*/ 623 w 2681"/>
                <a:gd name="T11" fmla="*/ 1793 h 2256"/>
                <a:gd name="T12" fmla="*/ 701 w 2681"/>
                <a:gd name="T13" fmla="*/ 1848 h 2256"/>
                <a:gd name="T14" fmla="*/ 782 w 2681"/>
                <a:gd name="T15" fmla="*/ 1895 h 2256"/>
                <a:gd name="T16" fmla="*/ 865 w 2681"/>
                <a:gd name="T17" fmla="*/ 1932 h 2256"/>
                <a:gd name="T18" fmla="*/ 949 w 2681"/>
                <a:gd name="T19" fmla="*/ 1958 h 2256"/>
                <a:gd name="T20" fmla="*/ 989 w 2681"/>
                <a:gd name="T21" fmla="*/ 1964 h 2256"/>
                <a:gd name="T22" fmla="*/ 1516 w 2681"/>
                <a:gd name="T23" fmla="*/ 2042 h 2256"/>
                <a:gd name="T24" fmla="*/ 1545 w 2681"/>
                <a:gd name="T25" fmla="*/ 2046 h 2256"/>
                <a:gd name="T26" fmla="*/ 1597 w 2681"/>
                <a:gd name="T27" fmla="*/ 2060 h 2256"/>
                <a:gd name="T28" fmla="*/ 1639 w 2681"/>
                <a:gd name="T29" fmla="*/ 2079 h 2256"/>
                <a:gd name="T30" fmla="*/ 1672 w 2681"/>
                <a:gd name="T31" fmla="*/ 2104 h 2256"/>
                <a:gd name="T32" fmla="*/ 1695 w 2681"/>
                <a:gd name="T33" fmla="*/ 2132 h 2256"/>
                <a:gd name="T34" fmla="*/ 1711 w 2681"/>
                <a:gd name="T35" fmla="*/ 2164 h 2256"/>
                <a:gd name="T36" fmla="*/ 1715 w 2681"/>
                <a:gd name="T37" fmla="*/ 2199 h 2256"/>
                <a:gd name="T38" fmla="*/ 1712 w 2681"/>
                <a:gd name="T39" fmla="*/ 2236 h 2256"/>
                <a:gd name="T40" fmla="*/ 1705 w 2681"/>
                <a:gd name="T41" fmla="*/ 2256 h 2256"/>
                <a:gd name="T42" fmla="*/ 2681 w 2681"/>
                <a:gd name="T43" fmla="*/ 1938 h 2256"/>
                <a:gd name="T44" fmla="*/ 2668 w 2681"/>
                <a:gd name="T45" fmla="*/ 1904 h 2256"/>
                <a:gd name="T46" fmla="*/ 2618 w 2681"/>
                <a:gd name="T47" fmla="*/ 1842 h 2256"/>
                <a:gd name="T48" fmla="*/ 2542 w 2681"/>
                <a:gd name="T49" fmla="*/ 1793 h 2256"/>
                <a:gd name="T50" fmla="*/ 2439 w 2681"/>
                <a:gd name="T51" fmla="*/ 1757 h 2256"/>
                <a:gd name="T52" fmla="*/ 2377 w 2681"/>
                <a:gd name="T53" fmla="*/ 1747 h 2256"/>
                <a:gd name="T54" fmla="*/ 1548 w 2681"/>
                <a:gd name="T55" fmla="*/ 1626 h 2256"/>
                <a:gd name="T56" fmla="*/ 1484 w 2681"/>
                <a:gd name="T57" fmla="*/ 1616 h 2256"/>
                <a:gd name="T58" fmla="*/ 1353 w 2681"/>
                <a:gd name="T59" fmla="*/ 1576 h 2256"/>
                <a:gd name="T60" fmla="*/ 1222 w 2681"/>
                <a:gd name="T61" fmla="*/ 1517 h 2256"/>
                <a:gd name="T62" fmla="*/ 1094 w 2681"/>
                <a:gd name="T63" fmla="*/ 1443 h 2256"/>
                <a:gd name="T64" fmla="*/ 973 w 2681"/>
                <a:gd name="T65" fmla="*/ 1355 h 2256"/>
                <a:gd name="T66" fmla="*/ 864 w 2681"/>
                <a:gd name="T67" fmla="*/ 1256 h 2256"/>
                <a:gd name="T68" fmla="*/ 767 w 2681"/>
                <a:gd name="T69" fmla="*/ 1150 h 2256"/>
                <a:gd name="T70" fmla="*/ 688 w 2681"/>
                <a:gd name="T71" fmla="*/ 1037 h 2256"/>
                <a:gd name="T72" fmla="*/ 658 w 2681"/>
                <a:gd name="T73" fmla="*/ 981 h 2256"/>
                <a:gd name="T74" fmla="*/ 288 w 2681"/>
                <a:gd name="T75" fmla="*/ 230 h 2256"/>
                <a:gd name="T76" fmla="*/ 258 w 2681"/>
                <a:gd name="T77" fmla="*/ 173 h 2256"/>
                <a:gd name="T78" fmla="*/ 190 w 2681"/>
                <a:gd name="T79" fmla="*/ 84 h 2256"/>
                <a:gd name="T80" fmla="*/ 135 w 2681"/>
                <a:gd name="T81" fmla="*/ 39 h 2256"/>
                <a:gd name="T82" fmla="*/ 96 w 2681"/>
                <a:gd name="T83" fmla="*/ 19 h 2256"/>
                <a:gd name="T84" fmla="*/ 59 w 2681"/>
                <a:gd name="T85" fmla="*/ 6 h 2256"/>
                <a:gd name="T86" fmla="*/ 20 w 2681"/>
                <a:gd name="T87" fmla="*/ 0 h 2256"/>
                <a:gd name="T88" fmla="*/ 0 w 2681"/>
                <a:gd name="T89" fmla="*/ 2 h 2256"/>
                <a:gd name="T90" fmla="*/ 0 w 2681"/>
                <a:gd name="T91" fmla="*/ 932 h 2256"/>
                <a:gd name="T92" fmla="*/ 26 w 2681"/>
                <a:gd name="T93" fmla="*/ 931 h 2256"/>
                <a:gd name="T94" fmla="*/ 76 w 2681"/>
                <a:gd name="T95" fmla="*/ 947 h 2256"/>
                <a:gd name="T96" fmla="*/ 124 w 2681"/>
                <a:gd name="T97" fmla="*/ 983 h 2256"/>
                <a:gd name="T98" fmla="*/ 168 w 2681"/>
                <a:gd name="T99" fmla="*/ 1039 h 2256"/>
                <a:gd name="T100" fmla="*/ 187 w 2681"/>
                <a:gd name="T101" fmla="*/ 107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81" h="2256">
                  <a:moveTo>
                    <a:pt x="187" y="1076"/>
                  </a:moveTo>
                  <a:lnTo>
                    <a:pt x="423" y="1554"/>
                  </a:lnTo>
                  <a:lnTo>
                    <a:pt x="443" y="1590"/>
                  </a:lnTo>
                  <a:lnTo>
                    <a:pt x="492" y="1662"/>
                  </a:lnTo>
                  <a:lnTo>
                    <a:pt x="554" y="1730"/>
                  </a:lnTo>
                  <a:lnTo>
                    <a:pt x="623" y="1793"/>
                  </a:lnTo>
                  <a:lnTo>
                    <a:pt x="701" y="1848"/>
                  </a:lnTo>
                  <a:lnTo>
                    <a:pt x="782" y="1895"/>
                  </a:lnTo>
                  <a:lnTo>
                    <a:pt x="865" y="1932"/>
                  </a:lnTo>
                  <a:lnTo>
                    <a:pt x="949" y="1958"/>
                  </a:lnTo>
                  <a:lnTo>
                    <a:pt x="989" y="1964"/>
                  </a:lnTo>
                  <a:lnTo>
                    <a:pt x="1516" y="2042"/>
                  </a:lnTo>
                  <a:lnTo>
                    <a:pt x="1545" y="2046"/>
                  </a:lnTo>
                  <a:lnTo>
                    <a:pt x="1597" y="2060"/>
                  </a:lnTo>
                  <a:lnTo>
                    <a:pt x="1639" y="2079"/>
                  </a:lnTo>
                  <a:lnTo>
                    <a:pt x="1672" y="2104"/>
                  </a:lnTo>
                  <a:lnTo>
                    <a:pt x="1695" y="2132"/>
                  </a:lnTo>
                  <a:lnTo>
                    <a:pt x="1711" y="2164"/>
                  </a:lnTo>
                  <a:lnTo>
                    <a:pt x="1715" y="2199"/>
                  </a:lnTo>
                  <a:lnTo>
                    <a:pt x="1712" y="2236"/>
                  </a:lnTo>
                  <a:lnTo>
                    <a:pt x="1705" y="2256"/>
                  </a:lnTo>
                  <a:lnTo>
                    <a:pt x="2681" y="1938"/>
                  </a:lnTo>
                  <a:lnTo>
                    <a:pt x="2668" y="1904"/>
                  </a:lnTo>
                  <a:lnTo>
                    <a:pt x="2618" y="1842"/>
                  </a:lnTo>
                  <a:lnTo>
                    <a:pt x="2542" y="1793"/>
                  </a:lnTo>
                  <a:lnTo>
                    <a:pt x="2439" y="1757"/>
                  </a:lnTo>
                  <a:lnTo>
                    <a:pt x="2377" y="1747"/>
                  </a:lnTo>
                  <a:lnTo>
                    <a:pt x="1548" y="1626"/>
                  </a:lnTo>
                  <a:lnTo>
                    <a:pt x="1484" y="1616"/>
                  </a:lnTo>
                  <a:lnTo>
                    <a:pt x="1353" y="1576"/>
                  </a:lnTo>
                  <a:lnTo>
                    <a:pt x="1222" y="1517"/>
                  </a:lnTo>
                  <a:lnTo>
                    <a:pt x="1094" y="1443"/>
                  </a:lnTo>
                  <a:lnTo>
                    <a:pt x="973" y="1355"/>
                  </a:lnTo>
                  <a:lnTo>
                    <a:pt x="864" y="1256"/>
                  </a:lnTo>
                  <a:lnTo>
                    <a:pt x="767" y="1150"/>
                  </a:lnTo>
                  <a:lnTo>
                    <a:pt x="688" y="1037"/>
                  </a:lnTo>
                  <a:lnTo>
                    <a:pt x="658" y="981"/>
                  </a:lnTo>
                  <a:lnTo>
                    <a:pt x="288" y="230"/>
                  </a:lnTo>
                  <a:lnTo>
                    <a:pt x="258" y="173"/>
                  </a:lnTo>
                  <a:lnTo>
                    <a:pt x="190" y="84"/>
                  </a:lnTo>
                  <a:lnTo>
                    <a:pt x="135" y="39"/>
                  </a:lnTo>
                  <a:lnTo>
                    <a:pt x="96" y="19"/>
                  </a:lnTo>
                  <a:lnTo>
                    <a:pt x="59" y="6"/>
                  </a:lnTo>
                  <a:lnTo>
                    <a:pt x="20" y="0"/>
                  </a:lnTo>
                  <a:lnTo>
                    <a:pt x="0" y="2"/>
                  </a:lnTo>
                  <a:lnTo>
                    <a:pt x="0" y="932"/>
                  </a:lnTo>
                  <a:lnTo>
                    <a:pt x="26" y="931"/>
                  </a:lnTo>
                  <a:lnTo>
                    <a:pt x="76" y="947"/>
                  </a:lnTo>
                  <a:lnTo>
                    <a:pt x="124" y="983"/>
                  </a:lnTo>
                  <a:lnTo>
                    <a:pt x="168" y="1039"/>
                  </a:lnTo>
                  <a:lnTo>
                    <a:pt x="187" y="1076"/>
                  </a:lnTo>
                  <a:close/>
                </a:path>
              </a:pathLst>
            </a:custGeom>
            <a:solidFill>
              <a:schemeClr val="accent3">
                <a:lumMod val="75000"/>
              </a:schemeClr>
            </a:solidFill>
            <a:ln>
              <a:noFill/>
            </a:ln>
          </p:spPr>
          <p:txBody>
            <a:bodyPr vert="horz" wrap="square" lIns="64703" tIns="32351" rIns="64703" bIns="32351" numCol="1" anchor="t" anchorCtr="0" compatLnSpc="1"/>
            <a:lstStyle/>
            <a:p>
              <a:pPr fontAlgn="auto"/>
              <a:endParaRPr lang="en-US" sz="1275" strike="noStrike" noProof="1"/>
            </a:p>
          </p:txBody>
        </p:sp>
        <p:sp>
          <p:nvSpPr>
            <p:cNvPr id="40" name="Freeform 57"/>
            <p:cNvSpPr/>
            <p:nvPr/>
          </p:nvSpPr>
          <p:spPr bwMode="auto">
            <a:xfrm>
              <a:off x="4918215" y="3335368"/>
              <a:ext cx="590666" cy="1097399"/>
            </a:xfrm>
            <a:custGeom>
              <a:avLst/>
              <a:gdLst>
                <a:gd name="T0" fmla="*/ 1679 w 1688"/>
                <a:gd name="T1" fmla="*/ 0 h 3137"/>
                <a:gd name="T2" fmla="*/ 703 w 1688"/>
                <a:gd name="T3" fmla="*/ 318 h 3137"/>
                <a:gd name="T4" fmla="*/ 691 w 1688"/>
                <a:gd name="T5" fmla="*/ 346 h 3137"/>
                <a:gd name="T6" fmla="*/ 651 w 1688"/>
                <a:gd name="T7" fmla="*/ 406 h 3137"/>
                <a:gd name="T8" fmla="*/ 622 w 1688"/>
                <a:gd name="T9" fmla="*/ 435 h 3137"/>
                <a:gd name="T10" fmla="*/ 241 w 1688"/>
                <a:gd name="T11" fmla="*/ 807 h 3137"/>
                <a:gd name="T12" fmla="*/ 212 w 1688"/>
                <a:gd name="T13" fmla="*/ 836 h 3137"/>
                <a:gd name="T14" fmla="*/ 160 w 1688"/>
                <a:gd name="T15" fmla="*/ 907 h 3137"/>
                <a:gd name="T16" fmla="*/ 114 w 1688"/>
                <a:gd name="T17" fmla="*/ 984 h 3137"/>
                <a:gd name="T18" fmla="*/ 76 w 1688"/>
                <a:gd name="T19" fmla="*/ 1071 h 3137"/>
                <a:gd name="T20" fmla="*/ 46 w 1688"/>
                <a:gd name="T21" fmla="*/ 1161 h 3137"/>
                <a:gd name="T22" fmla="*/ 27 w 1688"/>
                <a:gd name="T23" fmla="*/ 1253 h 3137"/>
                <a:gd name="T24" fmla="*/ 17 w 1688"/>
                <a:gd name="T25" fmla="*/ 1344 h 3137"/>
                <a:gd name="T26" fmla="*/ 19 w 1688"/>
                <a:gd name="T27" fmla="*/ 1430 h 3137"/>
                <a:gd name="T28" fmla="*/ 25 w 1688"/>
                <a:gd name="T29" fmla="*/ 1472 h 3137"/>
                <a:gd name="T30" fmla="*/ 115 w 1688"/>
                <a:gd name="T31" fmla="*/ 1996 h 3137"/>
                <a:gd name="T32" fmla="*/ 122 w 1688"/>
                <a:gd name="T33" fmla="*/ 2048 h 3137"/>
                <a:gd name="T34" fmla="*/ 114 w 1688"/>
                <a:gd name="T35" fmla="*/ 2133 h 3137"/>
                <a:gd name="T36" fmla="*/ 92 w 1688"/>
                <a:gd name="T37" fmla="*/ 2181 h 3137"/>
                <a:gd name="T38" fmla="*/ 72 w 1688"/>
                <a:gd name="T39" fmla="*/ 2206 h 3137"/>
                <a:gd name="T40" fmla="*/ 48 w 1688"/>
                <a:gd name="T41" fmla="*/ 2225 h 3137"/>
                <a:gd name="T42" fmla="*/ 17 w 1688"/>
                <a:gd name="T43" fmla="*/ 2238 h 3137"/>
                <a:gd name="T44" fmla="*/ 0 w 1688"/>
                <a:gd name="T45" fmla="*/ 2240 h 3137"/>
                <a:gd name="T46" fmla="*/ 652 w 1688"/>
                <a:gd name="T47" fmla="*/ 3137 h 3137"/>
                <a:gd name="T48" fmla="*/ 668 w 1688"/>
                <a:gd name="T49" fmla="*/ 3127 h 3137"/>
                <a:gd name="T50" fmla="*/ 696 w 1688"/>
                <a:gd name="T51" fmla="*/ 3099 h 3137"/>
                <a:gd name="T52" fmla="*/ 729 w 1688"/>
                <a:gd name="T53" fmla="*/ 3048 h 3137"/>
                <a:gd name="T54" fmla="*/ 753 w 1688"/>
                <a:gd name="T55" fmla="*/ 2958 h 3137"/>
                <a:gd name="T56" fmla="*/ 756 w 1688"/>
                <a:gd name="T57" fmla="*/ 2849 h 3137"/>
                <a:gd name="T58" fmla="*/ 747 w 1688"/>
                <a:gd name="T59" fmla="*/ 2786 h 3137"/>
                <a:gd name="T60" fmla="*/ 605 w 1688"/>
                <a:gd name="T61" fmla="*/ 1960 h 3137"/>
                <a:gd name="T62" fmla="*/ 596 w 1688"/>
                <a:gd name="T63" fmla="*/ 1897 h 3137"/>
                <a:gd name="T64" fmla="*/ 593 w 1688"/>
                <a:gd name="T65" fmla="*/ 1760 h 3137"/>
                <a:gd name="T66" fmla="*/ 609 w 1688"/>
                <a:gd name="T67" fmla="*/ 1617 h 3137"/>
                <a:gd name="T68" fmla="*/ 639 w 1688"/>
                <a:gd name="T69" fmla="*/ 1472 h 3137"/>
                <a:gd name="T70" fmla="*/ 686 w 1688"/>
                <a:gd name="T71" fmla="*/ 1331 h 3137"/>
                <a:gd name="T72" fmla="*/ 746 w 1688"/>
                <a:gd name="T73" fmla="*/ 1196 h 3137"/>
                <a:gd name="T74" fmla="*/ 818 w 1688"/>
                <a:gd name="T75" fmla="*/ 1071 h 3137"/>
                <a:gd name="T76" fmla="*/ 900 w 1688"/>
                <a:gd name="T77" fmla="*/ 963 h 3137"/>
                <a:gd name="T78" fmla="*/ 945 w 1688"/>
                <a:gd name="T79" fmla="*/ 915 h 3137"/>
                <a:gd name="T80" fmla="*/ 1545 w 1688"/>
                <a:gd name="T81" fmla="*/ 331 h 3137"/>
                <a:gd name="T82" fmla="*/ 1588 w 1688"/>
                <a:gd name="T83" fmla="*/ 287 h 3137"/>
                <a:gd name="T84" fmla="*/ 1650 w 1688"/>
                <a:gd name="T85" fmla="*/ 199 h 3137"/>
                <a:gd name="T86" fmla="*/ 1684 w 1688"/>
                <a:gd name="T87" fmla="*/ 115 h 3137"/>
                <a:gd name="T88" fmla="*/ 1688 w 1688"/>
                <a:gd name="T89" fmla="*/ 38 h 3137"/>
                <a:gd name="T90" fmla="*/ 1679 w 1688"/>
                <a:gd name="T91" fmla="*/ 0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8" h="3137">
                  <a:moveTo>
                    <a:pt x="1679" y="0"/>
                  </a:moveTo>
                  <a:lnTo>
                    <a:pt x="703" y="318"/>
                  </a:lnTo>
                  <a:lnTo>
                    <a:pt x="691" y="346"/>
                  </a:lnTo>
                  <a:lnTo>
                    <a:pt x="651" y="406"/>
                  </a:lnTo>
                  <a:lnTo>
                    <a:pt x="622" y="435"/>
                  </a:lnTo>
                  <a:lnTo>
                    <a:pt x="241" y="807"/>
                  </a:lnTo>
                  <a:lnTo>
                    <a:pt x="212" y="836"/>
                  </a:lnTo>
                  <a:lnTo>
                    <a:pt x="160" y="907"/>
                  </a:lnTo>
                  <a:lnTo>
                    <a:pt x="114" y="984"/>
                  </a:lnTo>
                  <a:lnTo>
                    <a:pt x="76" y="1071"/>
                  </a:lnTo>
                  <a:lnTo>
                    <a:pt x="46" y="1161"/>
                  </a:lnTo>
                  <a:lnTo>
                    <a:pt x="27" y="1253"/>
                  </a:lnTo>
                  <a:lnTo>
                    <a:pt x="17" y="1344"/>
                  </a:lnTo>
                  <a:lnTo>
                    <a:pt x="19" y="1430"/>
                  </a:lnTo>
                  <a:lnTo>
                    <a:pt x="25" y="1472"/>
                  </a:lnTo>
                  <a:lnTo>
                    <a:pt x="115" y="1996"/>
                  </a:lnTo>
                  <a:lnTo>
                    <a:pt x="122" y="2048"/>
                  </a:lnTo>
                  <a:lnTo>
                    <a:pt x="114" y="2133"/>
                  </a:lnTo>
                  <a:lnTo>
                    <a:pt x="92" y="2181"/>
                  </a:lnTo>
                  <a:lnTo>
                    <a:pt x="72" y="2206"/>
                  </a:lnTo>
                  <a:lnTo>
                    <a:pt x="48" y="2225"/>
                  </a:lnTo>
                  <a:lnTo>
                    <a:pt x="17" y="2238"/>
                  </a:lnTo>
                  <a:lnTo>
                    <a:pt x="0" y="2240"/>
                  </a:lnTo>
                  <a:lnTo>
                    <a:pt x="652" y="3137"/>
                  </a:lnTo>
                  <a:lnTo>
                    <a:pt x="668" y="3127"/>
                  </a:lnTo>
                  <a:lnTo>
                    <a:pt x="696" y="3099"/>
                  </a:lnTo>
                  <a:lnTo>
                    <a:pt x="729" y="3048"/>
                  </a:lnTo>
                  <a:lnTo>
                    <a:pt x="753" y="2958"/>
                  </a:lnTo>
                  <a:lnTo>
                    <a:pt x="756" y="2849"/>
                  </a:lnTo>
                  <a:lnTo>
                    <a:pt x="747" y="2786"/>
                  </a:lnTo>
                  <a:lnTo>
                    <a:pt x="605" y="1960"/>
                  </a:lnTo>
                  <a:lnTo>
                    <a:pt x="596" y="1897"/>
                  </a:lnTo>
                  <a:lnTo>
                    <a:pt x="593" y="1760"/>
                  </a:lnTo>
                  <a:lnTo>
                    <a:pt x="609" y="1617"/>
                  </a:lnTo>
                  <a:lnTo>
                    <a:pt x="639" y="1472"/>
                  </a:lnTo>
                  <a:lnTo>
                    <a:pt x="686" y="1331"/>
                  </a:lnTo>
                  <a:lnTo>
                    <a:pt x="746" y="1196"/>
                  </a:lnTo>
                  <a:lnTo>
                    <a:pt x="818" y="1071"/>
                  </a:lnTo>
                  <a:lnTo>
                    <a:pt x="900" y="963"/>
                  </a:lnTo>
                  <a:lnTo>
                    <a:pt x="945" y="915"/>
                  </a:lnTo>
                  <a:lnTo>
                    <a:pt x="1545" y="331"/>
                  </a:lnTo>
                  <a:lnTo>
                    <a:pt x="1588" y="287"/>
                  </a:lnTo>
                  <a:lnTo>
                    <a:pt x="1650" y="199"/>
                  </a:lnTo>
                  <a:lnTo>
                    <a:pt x="1684" y="115"/>
                  </a:lnTo>
                  <a:lnTo>
                    <a:pt x="1688" y="38"/>
                  </a:lnTo>
                  <a:lnTo>
                    <a:pt x="1679" y="0"/>
                  </a:lnTo>
                  <a:close/>
                </a:path>
              </a:pathLst>
            </a:custGeom>
            <a:solidFill>
              <a:schemeClr val="accent4">
                <a:lumMod val="75000"/>
              </a:schemeClr>
            </a:solidFill>
            <a:ln>
              <a:noFill/>
            </a:ln>
          </p:spPr>
          <p:txBody>
            <a:bodyPr vert="horz" wrap="square" lIns="64703" tIns="32351" rIns="64703" bIns="32351" numCol="1" anchor="t" anchorCtr="0" compatLnSpc="1"/>
            <a:lstStyle/>
            <a:p>
              <a:pPr fontAlgn="auto"/>
              <a:endParaRPr lang="en-US" sz="1275" strike="noStrike" noProof="1"/>
            </a:p>
          </p:txBody>
        </p:sp>
        <p:sp>
          <p:nvSpPr>
            <p:cNvPr id="41" name="Freeform 71"/>
            <p:cNvSpPr/>
            <p:nvPr/>
          </p:nvSpPr>
          <p:spPr bwMode="auto">
            <a:xfrm>
              <a:off x="3988679" y="3992129"/>
              <a:ext cx="1157200" cy="453228"/>
            </a:xfrm>
            <a:custGeom>
              <a:avLst/>
              <a:gdLst>
                <a:gd name="T0" fmla="*/ 2489 w 3309"/>
                <a:gd name="T1" fmla="*/ 323 h 1294"/>
                <a:gd name="T2" fmla="*/ 2018 w 3309"/>
                <a:gd name="T3" fmla="*/ 75 h 1294"/>
                <a:gd name="T4" fmla="*/ 1980 w 3309"/>
                <a:gd name="T5" fmla="*/ 56 h 1294"/>
                <a:gd name="T6" fmla="*/ 1898 w 3309"/>
                <a:gd name="T7" fmla="*/ 28 h 1294"/>
                <a:gd name="T8" fmla="*/ 1809 w 3309"/>
                <a:gd name="T9" fmla="*/ 9 h 1294"/>
                <a:gd name="T10" fmla="*/ 1715 w 3309"/>
                <a:gd name="T11" fmla="*/ 0 h 1294"/>
                <a:gd name="T12" fmla="*/ 1620 w 3309"/>
                <a:gd name="T13" fmla="*/ 0 h 1294"/>
                <a:gd name="T14" fmla="*/ 1527 w 3309"/>
                <a:gd name="T15" fmla="*/ 9 h 1294"/>
                <a:gd name="T16" fmla="*/ 1437 w 3309"/>
                <a:gd name="T17" fmla="*/ 28 h 1294"/>
                <a:gd name="T18" fmla="*/ 1355 w 3309"/>
                <a:gd name="T19" fmla="*/ 56 h 1294"/>
                <a:gd name="T20" fmla="*/ 1318 w 3309"/>
                <a:gd name="T21" fmla="*/ 75 h 1294"/>
                <a:gd name="T22" fmla="*/ 847 w 3309"/>
                <a:gd name="T23" fmla="*/ 323 h 1294"/>
                <a:gd name="T24" fmla="*/ 817 w 3309"/>
                <a:gd name="T25" fmla="*/ 337 h 1294"/>
                <a:gd name="T26" fmla="*/ 760 w 3309"/>
                <a:gd name="T27" fmla="*/ 357 h 1294"/>
                <a:gd name="T28" fmla="*/ 709 w 3309"/>
                <a:gd name="T29" fmla="*/ 364 h 1294"/>
                <a:gd name="T30" fmla="*/ 664 w 3309"/>
                <a:gd name="T31" fmla="*/ 359 h 1294"/>
                <a:gd name="T32" fmla="*/ 645 w 3309"/>
                <a:gd name="T33" fmla="*/ 353 h 1294"/>
                <a:gd name="T34" fmla="*/ 0 w 3309"/>
                <a:gd name="T35" fmla="*/ 1239 h 1294"/>
                <a:gd name="T36" fmla="*/ 16 w 3309"/>
                <a:gd name="T37" fmla="*/ 1252 h 1294"/>
                <a:gd name="T38" fmla="*/ 50 w 3309"/>
                <a:gd name="T39" fmla="*/ 1272 h 1294"/>
                <a:gd name="T40" fmla="*/ 89 w 3309"/>
                <a:gd name="T41" fmla="*/ 1287 h 1294"/>
                <a:gd name="T42" fmla="*/ 133 w 3309"/>
                <a:gd name="T43" fmla="*/ 1294 h 1294"/>
                <a:gd name="T44" fmla="*/ 206 w 3309"/>
                <a:gd name="T45" fmla="*/ 1291 h 1294"/>
                <a:gd name="T46" fmla="*/ 315 w 3309"/>
                <a:gd name="T47" fmla="*/ 1259 h 1294"/>
                <a:gd name="T48" fmla="*/ 376 w 3309"/>
                <a:gd name="T49" fmla="*/ 1229 h 1294"/>
                <a:gd name="T50" fmla="*/ 1118 w 3309"/>
                <a:gd name="T51" fmla="*/ 841 h 1294"/>
                <a:gd name="T52" fmla="*/ 1177 w 3309"/>
                <a:gd name="T53" fmla="*/ 812 h 1294"/>
                <a:gd name="T54" fmla="*/ 1305 w 3309"/>
                <a:gd name="T55" fmla="*/ 767 h 1294"/>
                <a:gd name="T56" fmla="*/ 1446 w 3309"/>
                <a:gd name="T57" fmla="*/ 737 h 1294"/>
                <a:gd name="T58" fmla="*/ 1593 w 3309"/>
                <a:gd name="T59" fmla="*/ 723 h 1294"/>
                <a:gd name="T60" fmla="*/ 1743 w 3309"/>
                <a:gd name="T61" fmla="*/ 723 h 1294"/>
                <a:gd name="T62" fmla="*/ 1889 w 3309"/>
                <a:gd name="T63" fmla="*/ 737 h 1294"/>
                <a:gd name="T64" fmla="*/ 2031 w 3309"/>
                <a:gd name="T65" fmla="*/ 767 h 1294"/>
                <a:gd name="T66" fmla="*/ 2159 w 3309"/>
                <a:gd name="T67" fmla="*/ 812 h 1294"/>
                <a:gd name="T68" fmla="*/ 2218 w 3309"/>
                <a:gd name="T69" fmla="*/ 841 h 1294"/>
                <a:gd name="T70" fmla="*/ 2959 w 3309"/>
                <a:gd name="T71" fmla="*/ 1229 h 1294"/>
                <a:gd name="T72" fmla="*/ 3014 w 3309"/>
                <a:gd name="T73" fmla="*/ 1256 h 1294"/>
                <a:gd name="T74" fmla="*/ 3114 w 3309"/>
                <a:gd name="T75" fmla="*/ 1288 h 1294"/>
                <a:gd name="T76" fmla="*/ 3203 w 3309"/>
                <a:gd name="T77" fmla="*/ 1294 h 1294"/>
                <a:gd name="T78" fmla="*/ 3278 w 3309"/>
                <a:gd name="T79" fmla="*/ 1277 h 1294"/>
                <a:gd name="T80" fmla="*/ 3309 w 3309"/>
                <a:gd name="T81" fmla="*/ 1258 h 1294"/>
                <a:gd name="T82" fmla="*/ 2657 w 3309"/>
                <a:gd name="T83" fmla="*/ 361 h 1294"/>
                <a:gd name="T84" fmla="*/ 2640 w 3309"/>
                <a:gd name="T85" fmla="*/ 363 h 1294"/>
                <a:gd name="T86" fmla="*/ 2601 w 3309"/>
                <a:gd name="T87" fmla="*/ 361 h 1294"/>
                <a:gd name="T88" fmla="*/ 2538 w 3309"/>
                <a:gd name="T89" fmla="*/ 346 h 1294"/>
                <a:gd name="T90" fmla="*/ 2489 w 3309"/>
                <a:gd name="T91" fmla="*/ 32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09" h="1294">
                  <a:moveTo>
                    <a:pt x="2489" y="323"/>
                  </a:moveTo>
                  <a:lnTo>
                    <a:pt x="2018" y="75"/>
                  </a:lnTo>
                  <a:lnTo>
                    <a:pt x="1980" y="56"/>
                  </a:lnTo>
                  <a:lnTo>
                    <a:pt x="1898" y="28"/>
                  </a:lnTo>
                  <a:lnTo>
                    <a:pt x="1809" y="9"/>
                  </a:lnTo>
                  <a:lnTo>
                    <a:pt x="1715" y="0"/>
                  </a:lnTo>
                  <a:lnTo>
                    <a:pt x="1620" y="0"/>
                  </a:lnTo>
                  <a:lnTo>
                    <a:pt x="1527" y="9"/>
                  </a:lnTo>
                  <a:lnTo>
                    <a:pt x="1437" y="28"/>
                  </a:lnTo>
                  <a:lnTo>
                    <a:pt x="1355" y="56"/>
                  </a:lnTo>
                  <a:lnTo>
                    <a:pt x="1318" y="75"/>
                  </a:lnTo>
                  <a:lnTo>
                    <a:pt x="847" y="323"/>
                  </a:lnTo>
                  <a:lnTo>
                    <a:pt x="817" y="337"/>
                  </a:lnTo>
                  <a:lnTo>
                    <a:pt x="760" y="357"/>
                  </a:lnTo>
                  <a:lnTo>
                    <a:pt x="709" y="364"/>
                  </a:lnTo>
                  <a:lnTo>
                    <a:pt x="664" y="359"/>
                  </a:lnTo>
                  <a:lnTo>
                    <a:pt x="645" y="353"/>
                  </a:lnTo>
                  <a:lnTo>
                    <a:pt x="0" y="1239"/>
                  </a:lnTo>
                  <a:lnTo>
                    <a:pt x="16" y="1252"/>
                  </a:lnTo>
                  <a:lnTo>
                    <a:pt x="50" y="1272"/>
                  </a:lnTo>
                  <a:lnTo>
                    <a:pt x="89" y="1287"/>
                  </a:lnTo>
                  <a:lnTo>
                    <a:pt x="133" y="1294"/>
                  </a:lnTo>
                  <a:lnTo>
                    <a:pt x="206" y="1291"/>
                  </a:lnTo>
                  <a:lnTo>
                    <a:pt x="315" y="1259"/>
                  </a:lnTo>
                  <a:lnTo>
                    <a:pt x="376" y="1229"/>
                  </a:lnTo>
                  <a:lnTo>
                    <a:pt x="1118" y="841"/>
                  </a:lnTo>
                  <a:lnTo>
                    <a:pt x="1177" y="812"/>
                  </a:lnTo>
                  <a:lnTo>
                    <a:pt x="1305" y="767"/>
                  </a:lnTo>
                  <a:lnTo>
                    <a:pt x="1446" y="737"/>
                  </a:lnTo>
                  <a:lnTo>
                    <a:pt x="1593" y="723"/>
                  </a:lnTo>
                  <a:lnTo>
                    <a:pt x="1743" y="723"/>
                  </a:lnTo>
                  <a:lnTo>
                    <a:pt x="1889" y="737"/>
                  </a:lnTo>
                  <a:lnTo>
                    <a:pt x="2031" y="767"/>
                  </a:lnTo>
                  <a:lnTo>
                    <a:pt x="2159" y="812"/>
                  </a:lnTo>
                  <a:lnTo>
                    <a:pt x="2218" y="841"/>
                  </a:lnTo>
                  <a:lnTo>
                    <a:pt x="2959" y="1229"/>
                  </a:lnTo>
                  <a:lnTo>
                    <a:pt x="3014" y="1256"/>
                  </a:lnTo>
                  <a:lnTo>
                    <a:pt x="3114" y="1288"/>
                  </a:lnTo>
                  <a:lnTo>
                    <a:pt x="3203" y="1294"/>
                  </a:lnTo>
                  <a:lnTo>
                    <a:pt x="3278" y="1277"/>
                  </a:lnTo>
                  <a:lnTo>
                    <a:pt x="3309" y="1258"/>
                  </a:lnTo>
                  <a:lnTo>
                    <a:pt x="2657" y="361"/>
                  </a:lnTo>
                  <a:lnTo>
                    <a:pt x="2640" y="363"/>
                  </a:lnTo>
                  <a:lnTo>
                    <a:pt x="2601" y="361"/>
                  </a:lnTo>
                  <a:lnTo>
                    <a:pt x="2538" y="346"/>
                  </a:lnTo>
                  <a:lnTo>
                    <a:pt x="2489" y="323"/>
                  </a:lnTo>
                  <a:close/>
                </a:path>
              </a:pathLst>
            </a:custGeom>
            <a:solidFill>
              <a:schemeClr val="accent5">
                <a:lumMod val="75000"/>
              </a:schemeClr>
            </a:solidFill>
            <a:ln>
              <a:noFill/>
            </a:ln>
          </p:spPr>
          <p:txBody>
            <a:bodyPr vert="horz" wrap="square" lIns="64703" tIns="32351" rIns="64703" bIns="32351" numCol="1" anchor="t" anchorCtr="0" compatLnSpc="1"/>
            <a:lstStyle/>
            <a:p>
              <a:pPr fontAlgn="auto"/>
              <a:endParaRPr lang="en-US" sz="1275" strike="noStrike" noProof="1"/>
            </a:p>
          </p:txBody>
        </p:sp>
        <p:sp>
          <p:nvSpPr>
            <p:cNvPr id="42" name="Freeform 85"/>
            <p:cNvSpPr/>
            <p:nvPr/>
          </p:nvSpPr>
          <p:spPr bwMode="auto">
            <a:xfrm>
              <a:off x="3635120" y="3339565"/>
              <a:ext cx="585419" cy="1085858"/>
            </a:xfrm>
            <a:custGeom>
              <a:avLst/>
              <a:gdLst>
                <a:gd name="T0" fmla="*/ 1574 w 1672"/>
                <a:gd name="T1" fmla="*/ 1983 h 3105"/>
                <a:gd name="T2" fmla="*/ 1665 w 1672"/>
                <a:gd name="T3" fmla="*/ 1459 h 3105"/>
                <a:gd name="T4" fmla="*/ 1671 w 1672"/>
                <a:gd name="T5" fmla="*/ 1417 h 3105"/>
                <a:gd name="T6" fmla="*/ 1672 w 1672"/>
                <a:gd name="T7" fmla="*/ 1331 h 3105"/>
                <a:gd name="T8" fmla="*/ 1662 w 1672"/>
                <a:gd name="T9" fmla="*/ 1240 h 3105"/>
                <a:gd name="T10" fmla="*/ 1643 w 1672"/>
                <a:gd name="T11" fmla="*/ 1148 h 3105"/>
                <a:gd name="T12" fmla="*/ 1613 w 1672"/>
                <a:gd name="T13" fmla="*/ 1058 h 3105"/>
                <a:gd name="T14" fmla="*/ 1576 w 1672"/>
                <a:gd name="T15" fmla="*/ 971 h 3105"/>
                <a:gd name="T16" fmla="*/ 1530 w 1672"/>
                <a:gd name="T17" fmla="*/ 894 h 3105"/>
                <a:gd name="T18" fmla="*/ 1478 w 1672"/>
                <a:gd name="T19" fmla="*/ 823 h 3105"/>
                <a:gd name="T20" fmla="*/ 1449 w 1672"/>
                <a:gd name="T21" fmla="*/ 794 h 3105"/>
                <a:gd name="T22" fmla="*/ 1067 w 1672"/>
                <a:gd name="T23" fmla="*/ 422 h 3105"/>
                <a:gd name="T24" fmla="*/ 1043 w 1672"/>
                <a:gd name="T25" fmla="*/ 397 h 3105"/>
                <a:gd name="T26" fmla="*/ 1005 w 1672"/>
                <a:gd name="T27" fmla="*/ 347 h 3105"/>
                <a:gd name="T28" fmla="*/ 994 w 1672"/>
                <a:gd name="T29" fmla="*/ 322 h 3105"/>
                <a:gd name="T30" fmla="*/ 7 w 1672"/>
                <a:gd name="T31" fmla="*/ 0 h 3105"/>
                <a:gd name="T32" fmla="*/ 6 w 1672"/>
                <a:gd name="T33" fmla="*/ 4 h 3105"/>
                <a:gd name="T34" fmla="*/ 0 w 1672"/>
                <a:gd name="T35" fmla="*/ 39 h 3105"/>
                <a:gd name="T36" fmla="*/ 9 w 1672"/>
                <a:gd name="T37" fmla="*/ 114 h 3105"/>
                <a:gd name="T38" fmla="*/ 43 w 1672"/>
                <a:gd name="T39" fmla="*/ 193 h 3105"/>
                <a:gd name="T40" fmla="*/ 104 w 1672"/>
                <a:gd name="T41" fmla="*/ 276 h 3105"/>
                <a:gd name="T42" fmla="*/ 144 w 1672"/>
                <a:gd name="T43" fmla="*/ 318 h 3105"/>
                <a:gd name="T44" fmla="*/ 745 w 1672"/>
                <a:gd name="T45" fmla="*/ 902 h 3105"/>
                <a:gd name="T46" fmla="*/ 789 w 1672"/>
                <a:gd name="T47" fmla="*/ 950 h 3105"/>
                <a:gd name="T48" fmla="*/ 871 w 1672"/>
                <a:gd name="T49" fmla="*/ 1058 h 3105"/>
                <a:gd name="T50" fmla="*/ 943 w 1672"/>
                <a:gd name="T51" fmla="*/ 1183 h 3105"/>
                <a:gd name="T52" fmla="*/ 1004 w 1672"/>
                <a:gd name="T53" fmla="*/ 1318 h 3105"/>
                <a:gd name="T54" fmla="*/ 1050 w 1672"/>
                <a:gd name="T55" fmla="*/ 1459 h 3105"/>
                <a:gd name="T56" fmla="*/ 1080 w 1672"/>
                <a:gd name="T57" fmla="*/ 1604 h 3105"/>
                <a:gd name="T58" fmla="*/ 1096 w 1672"/>
                <a:gd name="T59" fmla="*/ 1747 h 3105"/>
                <a:gd name="T60" fmla="*/ 1093 w 1672"/>
                <a:gd name="T61" fmla="*/ 1884 h 3105"/>
                <a:gd name="T62" fmla="*/ 1085 w 1672"/>
                <a:gd name="T63" fmla="*/ 1947 h 3105"/>
                <a:gd name="T64" fmla="*/ 942 w 1672"/>
                <a:gd name="T65" fmla="*/ 2773 h 3105"/>
                <a:gd name="T66" fmla="*/ 935 w 1672"/>
                <a:gd name="T67" fmla="*/ 2829 h 3105"/>
                <a:gd name="T68" fmla="*/ 933 w 1672"/>
                <a:gd name="T69" fmla="*/ 2930 h 3105"/>
                <a:gd name="T70" fmla="*/ 952 w 1672"/>
                <a:gd name="T71" fmla="*/ 3013 h 3105"/>
                <a:gd name="T72" fmla="*/ 987 w 1672"/>
                <a:gd name="T73" fmla="*/ 3079 h 3105"/>
                <a:gd name="T74" fmla="*/ 1011 w 1672"/>
                <a:gd name="T75" fmla="*/ 3105 h 3105"/>
                <a:gd name="T76" fmla="*/ 1656 w 1672"/>
                <a:gd name="T77" fmla="*/ 2219 h 3105"/>
                <a:gd name="T78" fmla="*/ 1632 w 1672"/>
                <a:gd name="T79" fmla="*/ 2206 h 3105"/>
                <a:gd name="T80" fmla="*/ 1593 w 1672"/>
                <a:gd name="T81" fmla="*/ 2164 h 3105"/>
                <a:gd name="T82" fmla="*/ 1573 w 1672"/>
                <a:gd name="T83" fmla="*/ 2105 h 3105"/>
                <a:gd name="T84" fmla="*/ 1568 w 1672"/>
                <a:gd name="T85" fmla="*/ 2029 h 3105"/>
                <a:gd name="T86" fmla="*/ 1574 w 1672"/>
                <a:gd name="T87" fmla="*/ 1983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2" h="3105">
                  <a:moveTo>
                    <a:pt x="1574" y="1983"/>
                  </a:moveTo>
                  <a:lnTo>
                    <a:pt x="1665" y="1459"/>
                  </a:lnTo>
                  <a:lnTo>
                    <a:pt x="1671" y="1417"/>
                  </a:lnTo>
                  <a:lnTo>
                    <a:pt x="1672" y="1331"/>
                  </a:lnTo>
                  <a:lnTo>
                    <a:pt x="1662" y="1240"/>
                  </a:lnTo>
                  <a:lnTo>
                    <a:pt x="1643" y="1148"/>
                  </a:lnTo>
                  <a:lnTo>
                    <a:pt x="1613" y="1058"/>
                  </a:lnTo>
                  <a:lnTo>
                    <a:pt x="1576" y="971"/>
                  </a:lnTo>
                  <a:lnTo>
                    <a:pt x="1530" y="894"/>
                  </a:lnTo>
                  <a:lnTo>
                    <a:pt x="1478" y="823"/>
                  </a:lnTo>
                  <a:lnTo>
                    <a:pt x="1449" y="794"/>
                  </a:lnTo>
                  <a:lnTo>
                    <a:pt x="1067" y="422"/>
                  </a:lnTo>
                  <a:lnTo>
                    <a:pt x="1043" y="397"/>
                  </a:lnTo>
                  <a:lnTo>
                    <a:pt x="1005" y="347"/>
                  </a:lnTo>
                  <a:lnTo>
                    <a:pt x="994" y="322"/>
                  </a:lnTo>
                  <a:lnTo>
                    <a:pt x="7" y="0"/>
                  </a:lnTo>
                  <a:lnTo>
                    <a:pt x="6" y="4"/>
                  </a:lnTo>
                  <a:lnTo>
                    <a:pt x="0" y="39"/>
                  </a:lnTo>
                  <a:lnTo>
                    <a:pt x="9" y="114"/>
                  </a:lnTo>
                  <a:lnTo>
                    <a:pt x="43" y="193"/>
                  </a:lnTo>
                  <a:lnTo>
                    <a:pt x="104" y="276"/>
                  </a:lnTo>
                  <a:lnTo>
                    <a:pt x="144" y="318"/>
                  </a:lnTo>
                  <a:lnTo>
                    <a:pt x="745" y="902"/>
                  </a:lnTo>
                  <a:lnTo>
                    <a:pt x="789" y="950"/>
                  </a:lnTo>
                  <a:lnTo>
                    <a:pt x="871" y="1058"/>
                  </a:lnTo>
                  <a:lnTo>
                    <a:pt x="943" y="1183"/>
                  </a:lnTo>
                  <a:lnTo>
                    <a:pt x="1004" y="1318"/>
                  </a:lnTo>
                  <a:lnTo>
                    <a:pt x="1050" y="1459"/>
                  </a:lnTo>
                  <a:lnTo>
                    <a:pt x="1080" y="1604"/>
                  </a:lnTo>
                  <a:lnTo>
                    <a:pt x="1096" y="1747"/>
                  </a:lnTo>
                  <a:lnTo>
                    <a:pt x="1093" y="1884"/>
                  </a:lnTo>
                  <a:lnTo>
                    <a:pt x="1085" y="1947"/>
                  </a:lnTo>
                  <a:lnTo>
                    <a:pt x="942" y="2773"/>
                  </a:lnTo>
                  <a:lnTo>
                    <a:pt x="935" y="2829"/>
                  </a:lnTo>
                  <a:lnTo>
                    <a:pt x="933" y="2930"/>
                  </a:lnTo>
                  <a:lnTo>
                    <a:pt x="952" y="3013"/>
                  </a:lnTo>
                  <a:lnTo>
                    <a:pt x="987" y="3079"/>
                  </a:lnTo>
                  <a:lnTo>
                    <a:pt x="1011" y="3105"/>
                  </a:lnTo>
                  <a:lnTo>
                    <a:pt x="1656" y="2219"/>
                  </a:lnTo>
                  <a:lnTo>
                    <a:pt x="1632" y="2206"/>
                  </a:lnTo>
                  <a:lnTo>
                    <a:pt x="1593" y="2164"/>
                  </a:lnTo>
                  <a:lnTo>
                    <a:pt x="1573" y="2105"/>
                  </a:lnTo>
                  <a:lnTo>
                    <a:pt x="1568" y="2029"/>
                  </a:lnTo>
                  <a:lnTo>
                    <a:pt x="1574" y="1983"/>
                  </a:lnTo>
                  <a:close/>
                </a:path>
              </a:pathLst>
            </a:custGeom>
            <a:solidFill>
              <a:schemeClr val="accent6">
                <a:lumMod val="75000"/>
              </a:schemeClr>
            </a:solidFill>
            <a:ln>
              <a:noFill/>
            </a:ln>
          </p:spPr>
          <p:txBody>
            <a:bodyPr vert="horz" wrap="square" lIns="64703" tIns="32351" rIns="64703" bIns="32351" numCol="1" anchor="t" anchorCtr="0" compatLnSpc="1"/>
            <a:lstStyle/>
            <a:p>
              <a:pPr fontAlgn="auto"/>
              <a:endParaRPr lang="en-US" sz="1275" strike="noStrike" noProof="1"/>
            </a:p>
          </p:txBody>
        </p:sp>
        <p:sp>
          <p:nvSpPr>
            <p:cNvPr id="43" name="Freeform 100"/>
            <p:cNvSpPr/>
            <p:nvPr/>
          </p:nvSpPr>
          <p:spPr bwMode="auto">
            <a:xfrm>
              <a:off x="3638266" y="2658674"/>
              <a:ext cx="929537" cy="794198"/>
            </a:xfrm>
            <a:custGeom>
              <a:avLst/>
              <a:gdLst>
                <a:gd name="T0" fmla="*/ 1168 w 2659"/>
                <a:gd name="T1" fmla="*/ 2040 h 2271"/>
                <a:gd name="T2" fmla="*/ 1695 w 2659"/>
                <a:gd name="T3" fmla="*/ 1962 h 2271"/>
                <a:gd name="T4" fmla="*/ 1736 w 2659"/>
                <a:gd name="T5" fmla="*/ 1956 h 2271"/>
                <a:gd name="T6" fmla="*/ 1819 w 2659"/>
                <a:gd name="T7" fmla="*/ 1930 h 2271"/>
                <a:gd name="T8" fmla="*/ 1903 w 2659"/>
                <a:gd name="T9" fmla="*/ 1893 h 2271"/>
                <a:gd name="T10" fmla="*/ 1983 w 2659"/>
                <a:gd name="T11" fmla="*/ 1846 h 2271"/>
                <a:gd name="T12" fmla="*/ 2061 w 2659"/>
                <a:gd name="T13" fmla="*/ 1791 h 2271"/>
                <a:gd name="T14" fmla="*/ 2130 w 2659"/>
                <a:gd name="T15" fmla="*/ 1728 h 2271"/>
                <a:gd name="T16" fmla="*/ 2192 w 2659"/>
                <a:gd name="T17" fmla="*/ 1660 h 2271"/>
                <a:gd name="T18" fmla="*/ 2241 w 2659"/>
                <a:gd name="T19" fmla="*/ 1588 h 2271"/>
                <a:gd name="T20" fmla="*/ 2261 w 2659"/>
                <a:gd name="T21" fmla="*/ 1552 h 2271"/>
                <a:gd name="T22" fmla="*/ 2497 w 2659"/>
                <a:gd name="T23" fmla="*/ 1074 h 2271"/>
                <a:gd name="T24" fmla="*/ 2515 w 2659"/>
                <a:gd name="T25" fmla="*/ 1041 h 2271"/>
                <a:gd name="T26" fmla="*/ 2552 w 2659"/>
                <a:gd name="T27" fmla="*/ 989 h 2271"/>
                <a:gd name="T28" fmla="*/ 2594 w 2659"/>
                <a:gd name="T29" fmla="*/ 953 h 2271"/>
                <a:gd name="T30" fmla="*/ 2637 w 2659"/>
                <a:gd name="T31" fmla="*/ 933 h 2271"/>
                <a:gd name="T32" fmla="*/ 2659 w 2659"/>
                <a:gd name="T33" fmla="*/ 930 h 2271"/>
                <a:gd name="T34" fmla="*/ 2659 w 2659"/>
                <a:gd name="T35" fmla="*/ 0 h 2271"/>
                <a:gd name="T36" fmla="*/ 2623 w 2659"/>
                <a:gd name="T37" fmla="*/ 4 h 2271"/>
                <a:gd name="T38" fmla="*/ 2554 w 2659"/>
                <a:gd name="T39" fmla="*/ 34 h 2271"/>
                <a:gd name="T40" fmla="*/ 2486 w 2659"/>
                <a:gd name="T41" fmla="*/ 92 h 2271"/>
                <a:gd name="T42" fmla="*/ 2424 w 2659"/>
                <a:gd name="T43" fmla="*/ 175 h 2271"/>
                <a:gd name="T44" fmla="*/ 2397 w 2659"/>
                <a:gd name="T45" fmla="*/ 228 h 2271"/>
                <a:gd name="T46" fmla="*/ 2027 w 2659"/>
                <a:gd name="T47" fmla="*/ 979 h 2271"/>
                <a:gd name="T48" fmla="*/ 1995 w 2659"/>
                <a:gd name="T49" fmla="*/ 1035 h 2271"/>
                <a:gd name="T50" fmla="*/ 1917 w 2659"/>
                <a:gd name="T51" fmla="*/ 1148 h 2271"/>
                <a:gd name="T52" fmla="*/ 1821 w 2659"/>
                <a:gd name="T53" fmla="*/ 1254 h 2271"/>
                <a:gd name="T54" fmla="*/ 1711 w 2659"/>
                <a:gd name="T55" fmla="*/ 1353 h 2271"/>
                <a:gd name="T56" fmla="*/ 1590 w 2659"/>
                <a:gd name="T57" fmla="*/ 1441 h 2271"/>
                <a:gd name="T58" fmla="*/ 1462 w 2659"/>
                <a:gd name="T59" fmla="*/ 1515 h 2271"/>
                <a:gd name="T60" fmla="*/ 1331 w 2659"/>
                <a:gd name="T61" fmla="*/ 1574 h 2271"/>
                <a:gd name="T62" fmla="*/ 1200 w 2659"/>
                <a:gd name="T63" fmla="*/ 1614 h 2271"/>
                <a:gd name="T64" fmla="*/ 1137 w 2659"/>
                <a:gd name="T65" fmla="*/ 1624 h 2271"/>
                <a:gd name="T66" fmla="*/ 307 w 2659"/>
                <a:gd name="T67" fmla="*/ 1745 h 2271"/>
                <a:gd name="T68" fmla="*/ 242 w 2659"/>
                <a:gd name="T69" fmla="*/ 1756 h 2271"/>
                <a:gd name="T70" fmla="*/ 137 w 2659"/>
                <a:gd name="T71" fmla="*/ 1794 h 2271"/>
                <a:gd name="T72" fmla="*/ 78 w 2659"/>
                <a:gd name="T73" fmla="*/ 1831 h 2271"/>
                <a:gd name="T74" fmla="*/ 46 w 2659"/>
                <a:gd name="T75" fmla="*/ 1861 h 2271"/>
                <a:gd name="T76" fmla="*/ 22 w 2659"/>
                <a:gd name="T77" fmla="*/ 1894 h 2271"/>
                <a:gd name="T78" fmla="*/ 5 w 2659"/>
                <a:gd name="T79" fmla="*/ 1929 h 2271"/>
                <a:gd name="T80" fmla="*/ 0 w 2659"/>
                <a:gd name="T81" fmla="*/ 1949 h 2271"/>
                <a:gd name="T82" fmla="*/ 987 w 2659"/>
                <a:gd name="T83" fmla="*/ 2271 h 2271"/>
                <a:gd name="T84" fmla="*/ 978 w 2659"/>
                <a:gd name="T85" fmla="*/ 2251 h 2271"/>
                <a:gd name="T86" fmla="*/ 970 w 2659"/>
                <a:gd name="T87" fmla="*/ 2211 h 2271"/>
                <a:gd name="T88" fmla="*/ 971 w 2659"/>
                <a:gd name="T89" fmla="*/ 2172 h 2271"/>
                <a:gd name="T90" fmla="*/ 984 w 2659"/>
                <a:gd name="T91" fmla="*/ 2138 h 2271"/>
                <a:gd name="T92" fmla="*/ 1007 w 2659"/>
                <a:gd name="T93" fmla="*/ 2107 h 2271"/>
                <a:gd name="T94" fmla="*/ 1042 w 2659"/>
                <a:gd name="T95" fmla="*/ 2082 h 2271"/>
                <a:gd name="T96" fmla="*/ 1085 w 2659"/>
                <a:gd name="T97" fmla="*/ 2060 h 2271"/>
                <a:gd name="T98" fmla="*/ 1138 w 2659"/>
                <a:gd name="T99" fmla="*/ 2044 h 2271"/>
                <a:gd name="T100" fmla="*/ 1168 w 2659"/>
                <a:gd name="T101" fmla="*/ 2040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9" h="2271">
                  <a:moveTo>
                    <a:pt x="1168" y="2040"/>
                  </a:moveTo>
                  <a:lnTo>
                    <a:pt x="1695" y="1962"/>
                  </a:lnTo>
                  <a:lnTo>
                    <a:pt x="1736" y="1956"/>
                  </a:lnTo>
                  <a:lnTo>
                    <a:pt x="1819" y="1930"/>
                  </a:lnTo>
                  <a:lnTo>
                    <a:pt x="1903" y="1893"/>
                  </a:lnTo>
                  <a:lnTo>
                    <a:pt x="1983" y="1846"/>
                  </a:lnTo>
                  <a:lnTo>
                    <a:pt x="2061" y="1791"/>
                  </a:lnTo>
                  <a:lnTo>
                    <a:pt x="2130" y="1728"/>
                  </a:lnTo>
                  <a:lnTo>
                    <a:pt x="2192" y="1660"/>
                  </a:lnTo>
                  <a:lnTo>
                    <a:pt x="2241" y="1588"/>
                  </a:lnTo>
                  <a:lnTo>
                    <a:pt x="2261" y="1552"/>
                  </a:lnTo>
                  <a:lnTo>
                    <a:pt x="2497" y="1074"/>
                  </a:lnTo>
                  <a:lnTo>
                    <a:pt x="2515" y="1041"/>
                  </a:lnTo>
                  <a:lnTo>
                    <a:pt x="2552" y="989"/>
                  </a:lnTo>
                  <a:lnTo>
                    <a:pt x="2594" y="953"/>
                  </a:lnTo>
                  <a:lnTo>
                    <a:pt x="2637" y="933"/>
                  </a:lnTo>
                  <a:lnTo>
                    <a:pt x="2659" y="930"/>
                  </a:lnTo>
                  <a:lnTo>
                    <a:pt x="2659" y="0"/>
                  </a:lnTo>
                  <a:lnTo>
                    <a:pt x="2623" y="4"/>
                  </a:lnTo>
                  <a:lnTo>
                    <a:pt x="2554" y="34"/>
                  </a:lnTo>
                  <a:lnTo>
                    <a:pt x="2486" y="92"/>
                  </a:lnTo>
                  <a:lnTo>
                    <a:pt x="2424" y="175"/>
                  </a:lnTo>
                  <a:lnTo>
                    <a:pt x="2397" y="228"/>
                  </a:lnTo>
                  <a:lnTo>
                    <a:pt x="2027" y="979"/>
                  </a:lnTo>
                  <a:lnTo>
                    <a:pt x="1995" y="1035"/>
                  </a:lnTo>
                  <a:lnTo>
                    <a:pt x="1917" y="1148"/>
                  </a:lnTo>
                  <a:lnTo>
                    <a:pt x="1821" y="1254"/>
                  </a:lnTo>
                  <a:lnTo>
                    <a:pt x="1711" y="1353"/>
                  </a:lnTo>
                  <a:lnTo>
                    <a:pt x="1590" y="1441"/>
                  </a:lnTo>
                  <a:lnTo>
                    <a:pt x="1462" y="1515"/>
                  </a:lnTo>
                  <a:lnTo>
                    <a:pt x="1331" y="1574"/>
                  </a:lnTo>
                  <a:lnTo>
                    <a:pt x="1200" y="1614"/>
                  </a:lnTo>
                  <a:lnTo>
                    <a:pt x="1137" y="1624"/>
                  </a:lnTo>
                  <a:lnTo>
                    <a:pt x="307" y="1745"/>
                  </a:lnTo>
                  <a:lnTo>
                    <a:pt x="242" y="1756"/>
                  </a:lnTo>
                  <a:lnTo>
                    <a:pt x="137" y="1794"/>
                  </a:lnTo>
                  <a:lnTo>
                    <a:pt x="78" y="1831"/>
                  </a:lnTo>
                  <a:lnTo>
                    <a:pt x="46" y="1861"/>
                  </a:lnTo>
                  <a:lnTo>
                    <a:pt x="22" y="1894"/>
                  </a:lnTo>
                  <a:lnTo>
                    <a:pt x="5" y="1929"/>
                  </a:lnTo>
                  <a:lnTo>
                    <a:pt x="0" y="1949"/>
                  </a:lnTo>
                  <a:lnTo>
                    <a:pt x="987" y="2271"/>
                  </a:lnTo>
                  <a:lnTo>
                    <a:pt x="978" y="2251"/>
                  </a:lnTo>
                  <a:lnTo>
                    <a:pt x="970" y="2211"/>
                  </a:lnTo>
                  <a:lnTo>
                    <a:pt x="971" y="2172"/>
                  </a:lnTo>
                  <a:lnTo>
                    <a:pt x="984" y="2138"/>
                  </a:lnTo>
                  <a:lnTo>
                    <a:pt x="1007" y="2107"/>
                  </a:lnTo>
                  <a:lnTo>
                    <a:pt x="1042" y="2082"/>
                  </a:lnTo>
                  <a:lnTo>
                    <a:pt x="1085" y="2060"/>
                  </a:lnTo>
                  <a:lnTo>
                    <a:pt x="1138" y="2044"/>
                  </a:lnTo>
                  <a:lnTo>
                    <a:pt x="1168" y="2040"/>
                  </a:lnTo>
                  <a:close/>
                </a:path>
              </a:pathLst>
            </a:custGeom>
            <a:solidFill>
              <a:schemeClr val="accent2">
                <a:lumMod val="75000"/>
              </a:schemeClr>
            </a:solidFill>
            <a:ln>
              <a:noFill/>
            </a:ln>
          </p:spPr>
          <p:txBody>
            <a:bodyPr vert="horz" wrap="square" lIns="64703" tIns="32351" rIns="64703" bIns="32351" numCol="1" anchor="t" anchorCtr="0" compatLnSpc="1"/>
            <a:lstStyle/>
            <a:p>
              <a:pPr fontAlgn="auto"/>
              <a:endParaRPr lang="en-US" sz="1275" strike="noStrike" noProof="1"/>
            </a:p>
          </p:txBody>
        </p:sp>
        <p:sp>
          <p:nvSpPr>
            <p:cNvPr id="44" name="Freeform 45"/>
            <p:cNvSpPr/>
            <p:nvPr/>
          </p:nvSpPr>
          <p:spPr bwMode="auto">
            <a:xfrm>
              <a:off x="4615015" y="1913786"/>
              <a:ext cx="1529644" cy="1359683"/>
            </a:xfrm>
            <a:custGeom>
              <a:avLst/>
              <a:gdLst>
                <a:gd name="T0" fmla="*/ 2731 w 4374"/>
                <a:gd name="T1" fmla="*/ 3886 h 3886"/>
                <a:gd name="T2" fmla="*/ 2713 w 4374"/>
                <a:gd name="T3" fmla="*/ 3861 h 3886"/>
                <a:gd name="T4" fmla="*/ 2674 w 4374"/>
                <a:gd name="T5" fmla="*/ 3815 h 3886"/>
                <a:gd name="T6" fmla="*/ 2630 w 4374"/>
                <a:gd name="T7" fmla="*/ 3774 h 3886"/>
                <a:gd name="T8" fmla="*/ 2578 w 4374"/>
                <a:gd name="T9" fmla="*/ 3736 h 3886"/>
                <a:gd name="T10" fmla="*/ 2490 w 4374"/>
                <a:gd name="T11" fmla="*/ 3689 h 3886"/>
                <a:gd name="T12" fmla="*/ 2355 w 4374"/>
                <a:gd name="T13" fmla="*/ 3644 h 3886"/>
                <a:gd name="T14" fmla="*/ 2278 w 4374"/>
                <a:gd name="T15" fmla="*/ 3631 h 3886"/>
                <a:gd name="T16" fmla="*/ 1447 w 4374"/>
                <a:gd name="T17" fmla="*/ 3510 h 3886"/>
                <a:gd name="T18" fmla="*/ 1398 w 4374"/>
                <a:gd name="T19" fmla="*/ 3502 h 3886"/>
                <a:gd name="T20" fmla="*/ 1296 w 4374"/>
                <a:gd name="T21" fmla="*/ 3470 h 3886"/>
                <a:gd name="T22" fmla="*/ 1193 w 4374"/>
                <a:gd name="T23" fmla="*/ 3422 h 3886"/>
                <a:gd name="T24" fmla="*/ 1090 w 4374"/>
                <a:gd name="T25" fmla="*/ 3362 h 3886"/>
                <a:gd name="T26" fmla="*/ 994 w 4374"/>
                <a:gd name="T27" fmla="*/ 3293 h 3886"/>
                <a:gd name="T28" fmla="*/ 906 w 4374"/>
                <a:gd name="T29" fmla="*/ 3214 h 3886"/>
                <a:gd name="T30" fmla="*/ 828 w 4374"/>
                <a:gd name="T31" fmla="*/ 3130 h 3886"/>
                <a:gd name="T32" fmla="*/ 766 w 4374"/>
                <a:gd name="T33" fmla="*/ 3043 h 3886"/>
                <a:gd name="T34" fmla="*/ 743 w 4374"/>
                <a:gd name="T35" fmla="*/ 2998 h 3886"/>
                <a:gd name="T36" fmla="*/ 372 w 4374"/>
                <a:gd name="T37" fmla="*/ 2247 h 3886"/>
                <a:gd name="T38" fmla="*/ 337 w 4374"/>
                <a:gd name="T39" fmla="*/ 2181 h 3886"/>
                <a:gd name="T40" fmla="*/ 255 w 4374"/>
                <a:gd name="T41" fmla="*/ 2067 h 3886"/>
                <a:gd name="T42" fmla="*/ 160 w 4374"/>
                <a:gd name="T43" fmla="*/ 1979 h 3886"/>
                <a:gd name="T44" fmla="*/ 82 w 4374"/>
                <a:gd name="T45" fmla="*/ 1932 h 3886"/>
                <a:gd name="T46" fmla="*/ 27 w 4374"/>
                <a:gd name="T47" fmla="*/ 1907 h 3886"/>
                <a:gd name="T48" fmla="*/ 0 w 4374"/>
                <a:gd name="T49" fmla="*/ 1899 h 3886"/>
                <a:gd name="T50" fmla="*/ 0 w 4374"/>
                <a:gd name="T51" fmla="*/ 0 h 3886"/>
                <a:gd name="T52" fmla="*/ 97 w 4374"/>
                <a:gd name="T53" fmla="*/ 2 h 3886"/>
                <a:gd name="T54" fmla="*/ 290 w 4374"/>
                <a:gd name="T55" fmla="*/ 15 h 3886"/>
                <a:gd name="T56" fmla="*/ 480 w 4374"/>
                <a:gd name="T57" fmla="*/ 35 h 3886"/>
                <a:gd name="T58" fmla="*/ 667 w 4374"/>
                <a:gd name="T59" fmla="*/ 63 h 3886"/>
                <a:gd name="T60" fmla="*/ 853 w 4374"/>
                <a:gd name="T61" fmla="*/ 99 h 3886"/>
                <a:gd name="T62" fmla="*/ 1036 w 4374"/>
                <a:gd name="T63" fmla="*/ 141 h 3886"/>
                <a:gd name="T64" fmla="*/ 1216 w 4374"/>
                <a:gd name="T65" fmla="*/ 191 h 3886"/>
                <a:gd name="T66" fmla="*/ 1393 w 4374"/>
                <a:gd name="T67" fmla="*/ 247 h 3886"/>
                <a:gd name="T68" fmla="*/ 1566 w 4374"/>
                <a:gd name="T69" fmla="*/ 310 h 3886"/>
                <a:gd name="T70" fmla="*/ 1737 w 4374"/>
                <a:gd name="T71" fmla="*/ 379 h 3886"/>
                <a:gd name="T72" fmla="*/ 1986 w 4374"/>
                <a:gd name="T73" fmla="*/ 496 h 3886"/>
                <a:gd name="T74" fmla="*/ 2306 w 4374"/>
                <a:gd name="T75" fmla="*/ 673 h 3886"/>
                <a:gd name="T76" fmla="*/ 2610 w 4374"/>
                <a:gd name="T77" fmla="*/ 873 h 3886"/>
                <a:gd name="T78" fmla="*/ 2896 w 4374"/>
                <a:gd name="T79" fmla="*/ 1096 h 3886"/>
                <a:gd name="T80" fmla="*/ 3164 w 4374"/>
                <a:gd name="T81" fmla="*/ 1339 h 3886"/>
                <a:gd name="T82" fmla="*/ 3412 w 4374"/>
                <a:gd name="T83" fmla="*/ 1602 h 3886"/>
                <a:gd name="T84" fmla="*/ 3641 w 4374"/>
                <a:gd name="T85" fmla="*/ 1884 h 3886"/>
                <a:gd name="T86" fmla="*/ 3847 w 4374"/>
                <a:gd name="T87" fmla="*/ 2185 h 3886"/>
                <a:gd name="T88" fmla="*/ 4028 w 4374"/>
                <a:gd name="T89" fmla="*/ 2500 h 3886"/>
                <a:gd name="T90" fmla="*/ 4149 w 4374"/>
                <a:gd name="T91" fmla="*/ 2748 h 3886"/>
                <a:gd name="T92" fmla="*/ 4221 w 4374"/>
                <a:gd name="T93" fmla="*/ 2916 h 3886"/>
                <a:gd name="T94" fmla="*/ 4287 w 4374"/>
                <a:gd name="T95" fmla="*/ 3089 h 3886"/>
                <a:gd name="T96" fmla="*/ 4348 w 4374"/>
                <a:gd name="T97" fmla="*/ 3263 h 3886"/>
                <a:gd name="T98" fmla="*/ 4374 w 4374"/>
                <a:gd name="T99" fmla="*/ 3352 h 3886"/>
                <a:gd name="T100" fmla="*/ 2731 w 4374"/>
                <a:gd name="T101" fmla="*/ 3886 h 3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74" h="3886">
                  <a:moveTo>
                    <a:pt x="2731" y="3886"/>
                  </a:moveTo>
                  <a:lnTo>
                    <a:pt x="2713" y="3861"/>
                  </a:lnTo>
                  <a:lnTo>
                    <a:pt x="2674" y="3815"/>
                  </a:lnTo>
                  <a:lnTo>
                    <a:pt x="2630" y="3774"/>
                  </a:lnTo>
                  <a:lnTo>
                    <a:pt x="2578" y="3736"/>
                  </a:lnTo>
                  <a:lnTo>
                    <a:pt x="2490" y="3689"/>
                  </a:lnTo>
                  <a:lnTo>
                    <a:pt x="2355" y="3644"/>
                  </a:lnTo>
                  <a:lnTo>
                    <a:pt x="2278" y="3631"/>
                  </a:lnTo>
                  <a:lnTo>
                    <a:pt x="1447" y="3510"/>
                  </a:lnTo>
                  <a:lnTo>
                    <a:pt x="1398" y="3502"/>
                  </a:lnTo>
                  <a:lnTo>
                    <a:pt x="1296" y="3470"/>
                  </a:lnTo>
                  <a:lnTo>
                    <a:pt x="1193" y="3422"/>
                  </a:lnTo>
                  <a:lnTo>
                    <a:pt x="1090" y="3362"/>
                  </a:lnTo>
                  <a:lnTo>
                    <a:pt x="994" y="3293"/>
                  </a:lnTo>
                  <a:lnTo>
                    <a:pt x="906" y="3214"/>
                  </a:lnTo>
                  <a:lnTo>
                    <a:pt x="828" y="3130"/>
                  </a:lnTo>
                  <a:lnTo>
                    <a:pt x="766" y="3043"/>
                  </a:lnTo>
                  <a:lnTo>
                    <a:pt x="743" y="2998"/>
                  </a:lnTo>
                  <a:lnTo>
                    <a:pt x="372" y="2247"/>
                  </a:lnTo>
                  <a:lnTo>
                    <a:pt x="337" y="2181"/>
                  </a:lnTo>
                  <a:lnTo>
                    <a:pt x="255" y="2067"/>
                  </a:lnTo>
                  <a:lnTo>
                    <a:pt x="160" y="1979"/>
                  </a:lnTo>
                  <a:lnTo>
                    <a:pt x="82" y="1932"/>
                  </a:lnTo>
                  <a:lnTo>
                    <a:pt x="27" y="1907"/>
                  </a:lnTo>
                  <a:lnTo>
                    <a:pt x="0" y="1899"/>
                  </a:lnTo>
                  <a:lnTo>
                    <a:pt x="0" y="0"/>
                  </a:lnTo>
                  <a:lnTo>
                    <a:pt x="97" y="2"/>
                  </a:lnTo>
                  <a:lnTo>
                    <a:pt x="290" y="15"/>
                  </a:lnTo>
                  <a:lnTo>
                    <a:pt x="480" y="35"/>
                  </a:lnTo>
                  <a:lnTo>
                    <a:pt x="667" y="63"/>
                  </a:lnTo>
                  <a:lnTo>
                    <a:pt x="853" y="99"/>
                  </a:lnTo>
                  <a:lnTo>
                    <a:pt x="1036" y="141"/>
                  </a:lnTo>
                  <a:lnTo>
                    <a:pt x="1216" y="191"/>
                  </a:lnTo>
                  <a:lnTo>
                    <a:pt x="1393" y="247"/>
                  </a:lnTo>
                  <a:lnTo>
                    <a:pt x="1566" y="310"/>
                  </a:lnTo>
                  <a:lnTo>
                    <a:pt x="1737" y="379"/>
                  </a:lnTo>
                  <a:lnTo>
                    <a:pt x="1986" y="496"/>
                  </a:lnTo>
                  <a:lnTo>
                    <a:pt x="2306" y="673"/>
                  </a:lnTo>
                  <a:lnTo>
                    <a:pt x="2610" y="873"/>
                  </a:lnTo>
                  <a:lnTo>
                    <a:pt x="2896" y="1096"/>
                  </a:lnTo>
                  <a:lnTo>
                    <a:pt x="3164" y="1339"/>
                  </a:lnTo>
                  <a:lnTo>
                    <a:pt x="3412" y="1602"/>
                  </a:lnTo>
                  <a:lnTo>
                    <a:pt x="3641" y="1884"/>
                  </a:lnTo>
                  <a:lnTo>
                    <a:pt x="3847" y="2185"/>
                  </a:lnTo>
                  <a:lnTo>
                    <a:pt x="4028" y="2500"/>
                  </a:lnTo>
                  <a:lnTo>
                    <a:pt x="4149" y="2748"/>
                  </a:lnTo>
                  <a:lnTo>
                    <a:pt x="4221" y="2916"/>
                  </a:lnTo>
                  <a:lnTo>
                    <a:pt x="4287" y="3089"/>
                  </a:lnTo>
                  <a:lnTo>
                    <a:pt x="4348" y="3263"/>
                  </a:lnTo>
                  <a:lnTo>
                    <a:pt x="4374" y="3352"/>
                  </a:lnTo>
                  <a:lnTo>
                    <a:pt x="2731" y="3886"/>
                  </a:lnTo>
                  <a:close/>
                </a:path>
              </a:pathLst>
            </a:custGeom>
            <a:solidFill>
              <a:schemeClr val="accent3"/>
            </a:solidFill>
            <a:ln>
              <a:noFill/>
            </a:ln>
          </p:spPr>
          <p:txBody>
            <a:bodyPr vert="horz" wrap="square" lIns="64703" tIns="32351" rIns="64703" bIns="32351" numCol="1" anchor="t" anchorCtr="0" compatLnSpc="1"/>
            <a:lstStyle/>
            <a:p>
              <a:pPr fontAlgn="auto"/>
              <a:endParaRPr lang="en-US" sz="1275" strike="noStrike" noProof="1"/>
            </a:p>
          </p:txBody>
        </p:sp>
        <p:sp>
          <p:nvSpPr>
            <p:cNvPr id="45" name="Freeform 59"/>
            <p:cNvSpPr/>
            <p:nvPr/>
          </p:nvSpPr>
          <p:spPr bwMode="auto">
            <a:xfrm>
              <a:off x="5210925" y="3169604"/>
              <a:ext cx="1000878" cy="1716390"/>
            </a:xfrm>
            <a:custGeom>
              <a:avLst/>
              <a:gdLst>
                <a:gd name="T0" fmla="*/ 893 w 2862"/>
                <a:gd name="T1" fmla="*/ 4908 h 4908"/>
                <a:gd name="T2" fmla="*/ 41 w 2862"/>
                <a:gd name="T3" fmla="*/ 3737 h 4908"/>
                <a:gd name="T4" fmla="*/ 45 w 2862"/>
                <a:gd name="T5" fmla="*/ 3733 h 4908"/>
                <a:gd name="T6" fmla="*/ 66 w 2862"/>
                <a:gd name="T7" fmla="*/ 3705 h 4908"/>
                <a:gd name="T8" fmla="*/ 108 w 2862"/>
                <a:gd name="T9" fmla="*/ 3636 h 4908"/>
                <a:gd name="T10" fmla="*/ 143 w 2862"/>
                <a:gd name="T11" fmla="*/ 3546 h 4908"/>
                <a:gd name="T12" fmla="*/ 161 w 2862"/>
                <a:gd name="T13" fmla="*/ 3436 h 4908"/>
                <a:gd name="T14" fmla="*/ 164 w 2862"/>
                <a:gd name="T15" fmla="*/ 3372 h 4908"/>
                <a:gd name="T16" fmla="*/ 161 w 2862"/>
                <a:gd name="T17" fmla="*/ 3300 h 4908"/>
                <a:gd name="T18" fmla="*/ 150 w 2862"/>
                <a:gd name="T19" fmla="*/ 3219 h 4908"/>
                <a:gd name="T20" fmla="*/ 9 w 2862"/>
                <a:gd name="T21" fmla="*/ 2395 h 4908"/>
                <a:gd name="T22" fmla="*/ 2 w 2862"/>
                <a:gd name="T23" fmla="*/ 2340 h 4908"/>
                <a:gd name="T24" fmla="*/ 0 w 2862"/>
                <a:gd name="T25" fmla="*/ 2282 h 4908"/>
                <a:gd name="T26" fmla="*/ 0 w 2862"/>
                <a:gd name="T27" fmla="*/ 2235 h 4908"/>
                <a:gd name="T28" fmla="*/ 12 w 2862"/>
                <a:gd name="T29" fmla="*/ 2137 h 4908"/>
                <a:gd name="T30" fmla="*/ 32 w 2862"/>
                <a:gd name="T31" fmla="*/ 2038 h 4908"/>
                <a:gd name="T32" fmla="*/ 61 w 2862"/>
                <a:gd name="T33" fmla="*/ 1938 h 4908"/>
                <a:gd name="T34" fmla="*/ 97 w 2862"/>
                <a:gd name="T35" fmla="*/ 1842 h 4908"/>
                <a:gd name="T36" fmla="*/ 141 w 2862"/>
                <a:gd name="T37" fmla="*/ 1751 h 4908"/>
                <a:gd name="T38" fmla="*/ 192 w 2862"/>
                <a:gd name="T39" fmla="*/ 1669 h 4908"/>
                <a:gd name="T40" fmla="*/ 248 w 2862"/>
                <a:gd name="T41" fmla="*/ 1597 h 4908"/>
                <a:gd name="T42" fmla="*/ 278 w 2862"/>
                <a:gd name="T43" fmla="*/ 1566 h 4908"/>
                <a:gd name="T44" fmla="*/ 879 w 2862"/>
                <a:gd name="T45" fmla="*/ 982 h 4908"/>
                <a:gd name="T46" fmla="*/ 929 w 2862"/>
                <a:gd name="T47" fmla="*/ 928 h 4908"/>
                <a:gd name="T48" fmla="*/ 1011 w 2862"/>
                <a:gd name="T49" fmla="*/ 819 h 4908"/>
                <a:gd name="T50" fmla="*/ 1066 w 2862"/>
                <a:gd name="T51" fmla="*/ 707 h 4908"/>
                <a:gd name="T52" fmla="*/ 1093 w 2862"/>
                <a:gd name="T53" fmla="*/ 592 h 4908"/>
                <a:gd name="T54" fmla="*/ 1095 w 2862"/>
                <a:gd name="T55" fmla="*/ 536 h 4908"/>
                <a:gd name="T56" fmla="*/ 1095 w 2862"/>
                <a:gd name="T57" fmla="*/ 531 h 4908"/>
                <a:gd name="T58" fmla="*/ 2732 w 2862"/>
                <a:gd name="T59" fmla="*/ 0 h 4908"/>
                <a:gd name="T60" fmla="*/ 2762 w 2862"/>
                <a:gd name="T61" fmla="*/ 131 h 4908"/>
                <a:gd name="T62" fmla="*/ 2811 w 2862"/>
                <a:gd name="T63" fmla="*/ 400 h 4908"/>
                <a:gd name="T64" fmla="*/ 2843 w 2862"/>
                <a:gd name="T65" fmla="*/ 674 h 4908"/>
                <a:gd name="T66" fmla="*/ 2860 w 2862"/>
                <a:gd name="T67" fmla="*/ 951 h 4908"/>
                <a:gd name="T68" fmla="*/ 2862 w 2862"/>
                <a:gd name="T69" fmla="*/ 1092 h 4908"/>
                <a:gd name="T70" fmla="*/ 2860 w 2862"/>
                <a:gd name="T71" fmla="*/ 1239 h 4908"/>
                <a:gd name="T72" fmla="*/ 2841 w 2862"/>
                <a:gd name="T73" fmla="*/ 1530 h 4908"/>
                <a:gd name="T74" fmla="*/ 2807 w 2862"/>
                <a:gd name="T75" fmla="*/ 1816 h 4908"/>
                <a:gd name="T76" fmla="*/ 2754 w 2862"/>
                <a:gd name="T77" fmla="*/ 2095 h 4908"/>
                <a:gd name="T78" fmla="*/ 2686 w 2862"/>
                <a:gd name="T79" fmla="*/ 2370 h 4908"/>
                <a:gd name="T80" fmla="*/ 2601 w 2862"/>
                <a:gd name="T81" fmla="*/ 2636 h 4908"/>
                <a:gd name="T82" fmla="*/ 2502 w 2862"/>
                <a:gd name="T83" fmla="*/ 2897 h 4908"/>
                <a:gd name="T84" fmla="*/ 2386 w 2862"/>
                <a:gd name="T85" fmla="*/ 3150 h 4908"/>
                <a:gd name="T86" fmla="*/ 2258 w 2862"/>
                <a:gd name="T87" fmla="*/ 3393 h 4908"/>
                <a:gd name="T88" fmla="*/ 2116 w 2862"/>
                <a:gd name="T89" fmla="*/ 3629 h 4908"/>
                <a:gd name="T90" fmla="*/ 1960 w 2862"/>
                <a:gd name="T91" fmla="*/ 3855 h 4908"/>
                <a:gd name="T92" fmla="*/ 1792 w 2862"/>
                <a:gd name="T93" fmla="*/ 4071 h 4908"/>
                <a:gd name="T94" fmla="*/ 1612 w 2862"/>
                <a:gd name="T95" fmla="*/ 4277 h 4908"/>
                <a:gd name="T96" fmla="*/ 1420 w 2862"/>
                <a:gd name="T97" fmla="*/ 4472 h 4908"/>
                <a:gd name="T98" fmla="*/ 1217 w 2862"/>
                <a:gd name="T99" fmla="*/ 4656 h 4908"/>
                <a:gd name="T100" fmla="*/ 1004 w 2862"/>
                <a:gd name="T101" fmla="*/ 4828 h 4908"/>
                <a:gd name="T102" fmla="*/ 893 w 2862"/>
                <a:gd name="T103" fmla="*/ 4908 h 4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2" h="4908">
                  <a:moveTo>
                    <a:pt x="893" y="4908"/>
                  </a:moveTo>
                  <a:lnTo>
                    <a:pt x="41" y="3737"/>
                  </a:lnTo>
                  <a:lnTo>
                    <a:pt x="45" y="3733"/>
                  </a:lnTo>
                  <a:lnTo>
                    <a:pt x="66" y="3705"/>
                  </a:lnTo>
                  <a:lnTo>
                    <a:pt x="108" y="3636"/>
                  </a:lnTo>
                  <a:lnTo>
                    <a:pt x="143" y="3546"/>
                  </a:lnTo>
                  <a:lnTo>
                    <a:pt x="161" y="3436"/>
                  </a:lnTo>
                  <a:lnTo>
                    <a:pt x="164" y="3372"/>
                  </a:lnTo>
                  <a:lnTo>
                    <a:pt x="161" y="3300"/>
                  </a:lnTo>
                  <a:lnTo>
                    <a:pt x="150" y="3219"/>
                  </a:lnTo>
                  <a:lnTo>
                    <a:pt x="9" y="2395"/>
                  </a:lnTo>
                  <a:lnTo>
                    <a:pt x="2" y="2340"/>
                  </a:lnTo>
                  <a:lnTo>
                    <a:pt x="0" y="2282"/>
                  </a:lnTo>
                  <a:lnTo>
                    <a:pt x="0" y="2235"/>
                  </a:lnTo>
                  <a:lnTo>
                    <a:pt x="12" y="2137"/>
                  </a:lnTo>
                  <a:lnTo>
                    <a:pt x="32" y="2038"/>
                  </a:lnTo>
                  <a:lnTo>
                    <a:pt x="61" y="1938"/>
                  </a:lnTo>
                  <a:lnTo>
                    <a:pt x="97" y="1842"/>
                  </a:lnTo>
                  <a:lnTo>
                    <a:pt x="141" y="1751"/>
                  </a:lnTo>
                  <a:lnTo>
                    <a:pt x="192" y="1669"/>
                  </a:lnTo>
                  <a:lnTo>
                    <a:pt x="248" y="1597"/>
                  </a:lnTo>
                  <a:lnTo>
                    <a:pt x="278" y="1566"/>
                  </a:lnTo>
                  <a:lnTo>
                    <a:pt x="879" y="982"/>
                  </a:lnTo>
                  <a:lnTo>
                    <a:pt x="929" y="928"/>
                  </a:lnTo>
                  <a:lnTo>
                    <a:pt x="1011" y="819"/>
                  </a:lnTo>
                  <a:lnTo>
                    <a:pt x="1066" y="707"/>
                  </a:lnTo>
                  <a:lnTo>
                    <a:pt x="1093" y="592"/>
                  </a:lnTo>
                  <a:lnTo>
                    <a:pt x="1095" y="536"/>
                  </a:lnTo>
                  <a:lnTo>
                    <a:pt x="1095" y="531"/>
                  </a:lnTo>
                  <a:lnTo>
                    <a:pt x="2732" y="0"/>
                  </a:lnTo>
                  <a:lnTo>
                    <a:pt x="2762" y="131"/>
                  </a:lnTo>
                  <a:lnTo>
                    <a:pt x="2811" y="400"/>
                  </a:lnTo>
                  <a:lnTo>
                    <a:pt x="2843" y="674"/>
                  </a:lnTo>
                  <a:lnTo>
                    <a:pt x="2860" y="951"/>
                  </a:lnTo>
                  <a:lnTo>
                    <a:pt x="2862" y="1092"/>
                  </a:lnTo>
                  <a:lnTo>
                    <a:pt x="2860" y="1239"/>
                  </a:lnTo>
                  <a:lnTo>
                    <a:pt x="2841" y="1530"/>
                  </a:lnTo>
                  <a:lnTo>
                    <a:pt x="2807" y="1816"/>
                  </a:lnTo>
                  <a:lnTo>
                    <a:pt x="2754" y="2095"/>
                  </a:lnTo>
                  <a:lnTo>
                    <a:pt x="2686" y="2370"/>
                  </a:lnTo>
                  <a:lnTo>
                    <a:pt x="2601" y="2636"/>
                  </a:lnTo>
                  <a:lnTo>
                    <a:pt x="2502" y="2897"/>
                  </a:lnTo>
                  <a:lnTo>
                    <a:pt x="2386" y="3150"/>
                  </a:lnTo>
                  <a:lnTo>
                    <a:pt x="2258" y="3393"/>
                  </a:lnTo>
                  <a:lnTo>
                    <a:pt x="2116" y="3629"/>
                  </a:lnTo>
                  <a:lnTo>
                    <a:pt x="1960" y="3855"/>
                  </a:lnTo>
                  <a:lnTo>
                    <a:pt x="1792" y="4071"/>
                  </a:lnTo>
                  <a:lnTo>
                    <a:pt x="1612" y="4277"/>
                  </a:lnTo>
                  <a:lnTo>
                    <a:pt x="1420" y="4472"/>
                  </a:lnTo>
                  <a:lnTo>
                    <a:pt x="1217" y="4656"/>
                  </a:lnTo>
                  <a:lnTo>
                    <a:pt x="1004" y="4828"/>
                  </a:lnTo>
                  <a:lnTo>
                    <a:pt x="893" y="4908"/>
                  </a:lnTo>
                  <a:close/>
                </a:path>
              </a:pathLst>
            </a:custGeom>
            <a:solidFill>
              <a:schemeClr val="accent4"/>
            </a:solidFill>
            <a:ln>
              <a:noFill/>
            </a:ln>
          </p:spPr>
          <p:txBody>
            <a:bodyPr vert="horz" wrap="square" lIns="64703" tIns="32351" rIns="64703" bIns="32351" numCol="1" anchor="t" anchorCtr="0" compatLnSpc="1"/>
            <a:lstStyle/>
            <a:p>
              <a:pPr fontAlgn="auto"/>
              <a:endParaRPr lang="en-US" sz="1275" strike="noStrike" noProof="1"/>
            </a:p>
          </p:txBody>
        </p:sp>
        <p:sp>
          <p:nvSpPr>
            <p:cNvPr id="46" name="Freeform 73"/>
            <p:cNvSpPr/>
            <p:nvPr/>
          </p:nvSpPr>
          <p:spPr bwMode="auto">
            <a:xfrm>
              <a:off x="3685479" y="4329952"/>
              <a:ext cx="1766749" cy="859244"/>
            </a:xfrm>
            <a:custGeom>
              <a:avLst/>
              <a:gdLst>
                <a:gd name="T0" fmla="*/ 2536 w 5053"/>
                <a:gd name="T1" fmla="*/ 2457 h 2457"/>
                <a:gd name="T2" fmla="*/ 2361 w 5053"/>
                <a:gd name="T3" fmla="*/ 2454 h 2457"/>
                <a:gd name="T4" fmla="*/ 2017 w 5053"/>
                <a:gd name="T5" fmla="*/ 2430 h 2457"/>
                <a:gd name="T6" fmla="*/ 1680 w 5053"/>
                <a:gd name="T7" fmla="*/ 2380 h 2457"/>
                <a:gd name="T8" fmla="*/ 1352 w 5053"/>
                <a:gd name="T9" fmla="*/ 2308 h 2457"/>
                <a:gd name="T10" fmla="*/ 1032 w 5053"/>
                <a:gd name="T11" fmla="*/ 2211 h 2457"/>
                <a:gd name="T12" fmla="*/ 723 w 5053"/>
                <a:gd name="T13" fmla="*/ 2095 h 2457"/>
                <a:gd name="T14" fmla="*/ 425 w 5053"/>
                <a:gd name="T15" fmla="*/ 1957 h 2457"/>
                <a:gd name="T16" fmla="*/ 138 w 5053"/>
                <a:gd name="T17" fmla="*/ 1800 h 2457"/>
                <a:gd name="T18" fmla="*/ 0 w 5053"/>
                <a:gd name="T19" fmla="*/ 1713 h 2457"/>
                <a:gd name="T20" fmla="*/ 851 w 5053"/>
                <a:gd name="T21" fmla="*/ 542 h 2457"/>
                <a:gd name="T22" fmla="*/ 891 w 5053"/>
                <a:gd name="T23" fmla="*/ 557 h 2457"/>
                <a:gd name="T24" fmla="*/ 976 w 5053"/>
                <a:gd name="T25" fmla="*/ 571 h 2457"/>
                <a:gd name="T26" fmla="*/ 1021 w 5053"/>
                <a:gd name="T27" fmla="*/ 572 h 2457"/>
                <a:gd name="T28" fmla="*/ 1061 w 5053"/>
                <a:gd name="T29" fmla="*/ 572 h 2457"/>
                <a:gd name="T30" fmla="*/ 1143 w 5053"/>
                <a:gd name="T31" fmla="*/ 561 h 2457"/>
                <a:gd name="T32" fmla="*/ 1228 w 5053"/>
                <a:gd name="T33" fmla="*/ 536 h 2457"/>
                <a:gd name="T34" fmla="*/ 1315 w 5053"/>
                <a:gd name="T35" fmla="*/ 502 h 2457"/>
                <a:gd name="T36" fmla="*/ 1358 w 5053"/>
                <a:gd name="T37" fmla="*/ 480 h 2457"/>
                <a:gd name="T38" fmla="*/ 2101 w 5053"/>
                <a:gd name="T39" fmla="*/ 90 h 2457"/>
                <a:gd name="T40" fmla="*/ 2143 w 5053"/>
                <a:gd name="T41" fmla="*/ 70 h 2457"/>
                <a:gd name="T42" fmla="*/ 2242 w 5053"/>
                <a:gd name="T43" fmla="*/ 36 h 2457"/>
                <a:gd name="T44" fmla="*/ 2353 w 5053"/>
                <a:gd name="T45" fmla="*/ 13 h 2457"/>
                <a:gd name="T46" fmla="*/ 2474 w 5053"/>
                <a:gd name="T47" fmla="*/ 1 h 2457"/>
                <a:gd name="T48" fmla="*/ 2536 w 5053"/>
                <a:gd name="T49" fmla="*/ 0 h 2457"/>
                <a:gd name="T50" fmla="*/ 2598 w 5053"/>
                <a:gd name="T51" fmla="*/ 1 h 2457"/>
                <a:gd name="T52" fmla="*/ 2719 w 5053"/>
                <a:gd name="T53" fmla="*/ 13 h 2457"/>
                <a:gd name="T54" fmla="*/ 2829 w 5053"/>
                <a:gd name="T55" fmla="*/ 36 h 2457"/>
                <a:gd name="T56" fmla="*/ 2929 w 5053"/>
                <a:gd name="T57" fmla="*/ 70 h 2457"/>
                <a:gd name="T58" fmla="*/ 2971 w 5053"/>
                <a:gd name="T59" fmla="*/ 90 h 2457"/>
                <a:gd name="T60" fmla="*/ 3714 w 5053"/>
                <a:gd name="T61" fmla="*/ 480 h 2457"/>
                <a:gd name="T62" fmla="*/ 3757 w 5053"/>
                <a:gd name="T63" fmla="*/ 502 h 2457"/>
                <a:gd name="T64" fmla="*/ 3843 w 5053"/>
                <a:gd name="T65" fmla="*/ 536 h 2457"/>
                <a:gd name="T66" fmla="*/ 3928 w 5053"/>
                <a:gd name="T67" fmla="*/ 561 h 2457"/>
                <a:gd name="T68" fmla="*/ 4010 w 5053"/>
                <a:gd name="T69" fmla="*/ 572 h 2457"/>
                <a:gd name="T70" fmla="*/ 4051 w 5053"/>
                <a:gd name="T71" fmla="*/ 572 h 2457"/>
                <a:gd name="T72" fmla="*/ 4090 w 5053"/>
                <a:gd name="T73" fmla="*/ 572 h 2457"/>
                <a:gd name="T74" fmla="*/ 4163 w 5053"/>
                <a:gd name="T75" fmla="*/ 561 h 2457"/>
                <a:gd name="T76" fmla="*/ 4198 w 5053"/>
                <a:gd name="T77" fmla="*/ 551 h 2457"/>
                <a:gd name="T78" fmla="*/ 5053 w 5053"/>
                <a:gd name="T79" fmla="*/ 1725 h 2457"/>
                <a:gd name="T80" fmla="*/ 4915 w 5053"/>
                <a:gd name="T81" fmla="*/ 1811 h 2457"/>
                <a:gd name="T82" fmla="*/ 4630 w 5053"/>
                <a:gd name="T83" fmla="*/ 1965 h 2457"/>
                <a:gd name="T84" fmla="*/ 4333 w 5053"/>
                <a:gd name="T85" fmla="*/ 2100 h 2457"/>
                <a:gd name="T86" fmla="*/ 4026 w 5053"/>
                <a:gd name="T87" fmla="*/ 2216 h 2457"/>
                <a:gd name="T88" fmla="*/ 3709 w 5053"/>
                <a:gd name="T89" fmla="*/ 2309 h 2457"/>
                <a:gd name="T90" fmla="*/ 3384 w 5053"/>
                <a:gd name="T91" fmla="*/ 2381 h 2457"/>
                <a:gd name="T92" fmla="*/ 3050 w 5053"/>
                <a:gd name="T93" fmla="*/ 2430 h 2457"/>
                <a:gd name="T94" fmla="*/ 2709 w 5053"/>
                <a:gd name="T95" fmla="*/ 2454 h 2457"/>
                <a:gd name="T96" fmla="*/ 2536 w 5053"/>
                <a:gd name="T97" fmla="*/ 2457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53" h="2457">
                  <a:moveTo>
                    <a:pt x="2536" y="2457"/>
                  </a:moveTo>
                  <a:lnTo>
                    <a:pt x="2361" y="2454"/>
                  </a:lnTo>
                  <a:lnTo>
                    <a:pt x="2017" y="2430"/>
                  </a:lnTo>
                  <a:lnTo>
                    <a:pt x="1680" y="2380"/>
                  </a:lnTo>
                  <a:lnTo>
                    <a:pt x="1352" y="2308"/>
                  </a:lnTo>
                  <a:lnTo>
                    <a:pt x="1032" y="2211"/>
                  </a:lnTo>
                  <a:lnTo>
                    <a:pt x="723" y="2095"/>
                  </a:lnTo>
                  <a:lnTo>
                    <a:pt x="425" y="1957"/>
                  </a:lnTo>
                  <a:lnTo>
                    <a:pt x="138" y="1800"/>
                  </a:lnTo>
                  <a:lnTo>
                    <a:pt x="0" y="1713"/>
                  </a:lnTo>
                  <a:lnTo>
                    <a:pt x="851" y="542"/>
                  </a:lnTo>
                  <a:lnTo>
                    <a:pt x="891" y="557"/>
                  </a:lnTo>
                  <a:lnTo>
                    <a:pt x="976" y="571"/>
                  </a:lnTo>
                  <a:lnTo>
                    <a:pt x="1021" y="572"/>
                  </a:lnTo>
                  <a:lnTo>
                    <a:pt x="1061" y="572"/>
                  </a:lnTo>
                  <a:lnTo>
                    <a:pt x="1143" y="561"/>
                  </a:lnTo>
                  <a:lnTo>
                    <a:pt x="1228" y="536"/>
                  </a:lnTo>
                  <a:lnTo>
                    <a:pt x="1315" y="502"/>
                  </a:lnTo>
                  <a:lnTo>
                    <a:pt x="1358" y="480"/>
                  </a:lnTo>
                  <a:lnTo>
                    <a:pt x="2101" y="90"/>
                  </a:lnTo>
                  <a:lnTo>
                    <a:pt x="2143" y="70"/>
                  </a:lnTo>
                  <a:lnTo>
                    <a:pt x="2242" y="36"/>
                  </a:lnTo>
                  <a:lnTo>
                    <a:pt x="2353" y="13"/>
                  </a:lnTo>
                  <a:lnTo>
                    <a:pt x="2474" y="1"/>
                  </a:lnTo>
                  <a:lnTo>
                    <a:pt x="2536" y="0"/>
                  </a:lnTo>
                  <a:lnTo>
                    <a:pt x="2598" y="1"/>
                  </a:lnTo>
                  <a:lnTo>
                    <a:pt x="2719" y="13"/>
                  </a:lnTo>
                  <a:lnTo>
                    <a:pt x="2829" y="36"/>
                  </a:lnTo>
                  <a:lnTo>
                    <a:pt x="2929" y="70"/>
                  </a:lnTo>
                  <a:lnTo>
                    <a:pt x="2971" y="90"/>
                  </a:lnTo>
                  <a:lnTo>
                    <a:pt x="3714" y="480"/>
                  </a:lnTo>
                  <a:lnTo>
                    <a:pt x="3757" y="502"/>
                  </a:lnTo>
                  <a:lnTo>
                    <a:pt x="3843" y="536"/>
                  </a:lnTo>
                  <a:lnTo>
                    <a:pt x="3928" y="561"/>
                  </a:lnTo>
                  <a:lnTo>
                    <a:pt x="4010" y="572"/>
                  </a:lnTo>
                  <a:lnTo>
                    <a:pt x="4051" y="572"/>
                  </a:lnTo>
                  <a:lnTo>
                    <a:pt x="4090" y="572"/>
                  </a:lnTo>
                  <a:lnTo>
                    <a:pt x="4163" y="561"/>
                  </a:lnTo>
                  <a:lnTo>
                    <a:pt x="4198" y="551"/>
                  </a:lnTo>
                  <a:lnTo>
                    <a:pt x="5053" y="1725"/>
                  </a:lnTo>
                  <a:lnTo>
                    <a:pt x="4915" y="1811"/>
                  </a:lnTo>
                  <a:lnTo>
                    <a:pt x="4630" y="1965"/>
                  </a:lnTo>
                  <a:lnTo>
                    <a:pt x="4333" y="2100"/>
                  </a:lnTo>
                  <a:lnTo>
                    <a:pt x="4026" y="2216"/>
                  </a:lnTo>
                  <a:lnTo>
                    <a:pt x="3709" y="2309"/>
                  </a:lnTo>
                  <a:lnTo>
                    <a:pt x="3384" y="2381"/>
                  </a:lnTo>
                  <a:lnTo>
                    <a:pt x="3050" y="2430"/>
                  </a:lnTo>
                  <a:lnTo>
                    <a:pt x="2709" y="2454"/>
                  </a:lnTo>
                  <a:lnTo>
                    <a:pt x="2536" y="2457"/>
                  </a:lnTo>
                  <a:close/>
                </a:path>
              </a:pathLst>
            </a:custGeom>
            <a:solidFill>
              <a:schemeClr val="accent5"/>
            </a:solidFill>
            <a:ln>
              <a:noFill/>
            </a:ln>
          </p:spPr>
          <p:txBody>
            <a:bodyPr vert="horz" wrap="square" lIns="64703" tIns="32351" rIns="64703" bIns="32351" numCol="1" anchor="t" anchorCtr="0" compatLnSpc="1"/>
            <a:lstStyle/>
            <a:p>
              <a:pPr fontAlgn="auto"/>
              <a:endParaRPr lang="en-US" sz="1275" strike="noStrike" noProof="1"/>
            </a:p>
          </p:txBody>
        </p:sp>
        <p:sp>
          <p:nvSpPr>
            <p:cNvPr id="47" name="Freeform 87"/>
            <p:cNvSpPr/>
            <p:nvPr/>
          </p:nvSpPr>
          <p:spPr bwMode="auto">
            <a:xfrm>
              <a:off x="2932197" y="3165407"/>
              <a:ext cx="1000878" cy="1715342"/>
            </a:xfrm>
            <a:custGeom>
              <a:avLst/>
              <a:gdLst>
                <a:gd name="T0" fmla="*/ 1950 w 2861"/>
                <a:gd name="T1" fmla="*/ 4906 h 4906"/>
                <a:gd name="T2" fmla="*/ 1840 w 2861"/>
                <a:gd name="T3" fmla="*/ 4826 h 4906"/>
                <a:gd name="T4" fmla="*/ 1629 w 2861"/>
                <a:gd name="T5" fmla="*/ 4653 h 4906"/>
                <a:gd name="T6" fmla="*/ 1428 w 2861"/>
                <a:gd name="T7" fmla="*/ 4470 h 4906"/>
                <a:gd name="T8" fmla="*/ 1238 w 2861"/>
                <a:gd name="T9" fmla="*/ 4275 h 4906"/>
                <a:gd name="T10" fmla="*/ 1060 w 2861"/>
                <a:gd name="T11" fmla="*/ 4069 h 4906"/>
                <a:gd name="T12" fmla="*/ 893 w 2861"/>
                <a:gd name="T13" fmla="*/ 3853 h 4906"/>
                <a:gd name="T14" fmla="*/ 739 w 2861"/>
                <a:gd name="T15" fmla="*/ 3629 h 4906"/>
                <a:gd name="T16" fmla="*/ 597 w 2861"/>
                <a:gd name="T17" fmla="*/ 3394 h 4906"/>
                <a:gd name="T18" fmla="*/ 469 w 2861"/>
                <a:gd name="T19" fmla="*/ 3151 h 4906"/>
                <a:gd name="T20" fmla="*/ 357 w 2861"/>
                <a:gd name="T21" fmla="*/ 2899 h 4906"/>
                <a:gd name="T22" fmla="*/ 258 w 2861"/>
                <a:gd name="T23" fmla="*/ 2640 h 4906"/>
                <a:gd name="T24" fmla="*/ 174 w 2861"/>
                <a:gd name="T25" fmla="*/ 2374 h 4906"/>
                <a:gd name="T26" fmla="*/ 106 w 2861"/>
                <a:gd name="T27" fmla="*/ 2102 h 4906"/>
                <a:gd name="T28" fmla="*/ 55 w 2861"/>
                <a:gd name="T29" fmla="*/ 1823 h 4906"/>
                <a:gd name="T30" fmla="*/ 20 w 2861"/>
                <a:gd name="T31" fmla="*/ 1539 h 4906"/>
                <a:gd name="T32" fmla="*/ 1 w 2861"/>
                <a:gd name="T33" fmla="*/ 1250 h 4906"/>
                <a:gd name="T34" fmla="*/ 0 w 2861"/>
                <a:gd name="T35" fmla="*/ 1103 h 4906"/>
                <a:gd name="T36" fmla="*/ 1 w 2861"/>
                <a:gd name="T37" fmla="*/ 961 h 4906"/>
                <a:gd name="T38" fmla="*/ 19 w 2861"/>
                <a:gd name="T39" fmla="*/ 680 h 4906"/>
                <a:gd name="T40" fmla="*/ 52 w 2861"/>
                <a:gd name="T41" fmla="*/ 404 h 4906"/>
                <a:gd name="T42" fmla="*/ 101 w 2861"/>
                <a:gd name="T43" fmla="*/ 134 h 4906"/>
                <a:gd name="T44" fmla="*/ 132 w 2861"/>
                <a:gd name="T45" fmla="*/ 0 h 4906"/>
                <a:gd name="T46" fmla="*/ 1767 w 2861"/>
                <a:gd name="T47" fmla="*/ 531 h 4906"/>
                <a:gd name="T48" fmla="*/ 1767 w 2861"/>
                <a:gd name="T49" fmla="*/ 538 h 4906"/>
                <a:gd name="T50" fmla="*/ 1767 w 2861"/>
                <a:gd name="T51" fmla="*/ 547 h 4906"/>
                <a:gd name="T52" fmla="*/ 1768 w 2861"/>
                <a:gd name="T53" fmla="*/ 603 h 4906"/>
                <a:gd name="T54" fmla="*/ 1796 w 2861"/>
                <a:gd name="T55" fmla="*/ 718 h 4906"/>
                <a:gd name="T56" fmla="*/ 1850 w 2861"/>
                <a:gd name="T57" fmla="*/ 830 h 4906"/>
                <a:gd name="T58" fmla="*/ 1932 w 2861"/>
                <a:gd name="T59" fmla="*/ 939 h 4906"/>
                <a:gd name="T60" fmla="*/ 1983 w 2861"/>
                <a:gd name="T61" fmla="*/ 993 h 4906"/>
                <a:gd name="T62" fmla="*/ 2583 w 2861"/>
                <a:gd name="T63" fmla="*/ 1577 h 4906"/>
                <a:gd name="T64" fmla="*/ 2614 w 2861"/>
                <a:gd name="T65" fmla="*/ 1608 h 4906"/>
                <a:gd name="T66" fmla="*/ 2670 w 2861"/>
                <a:gd name="T67" fmla="*/ 1680 h 4906"/>
                <a:gd name="T68" fmla="*/ 2720 w 2861"/>
                <a:gd name="T69" fmla="*/ 1762 h 4906"/>
                <a:gd name="T70" fmla="*/ 2765 w 2861"/>
                <a:gd name="T71" fmla="*/ 1853 h 4906"/>
                <a:gd name="T72" fmla="*/ 2801 w 2861"/>
                <a:gd name="T73" fmla="*/ 1949 h 4906"/>
                <a:gd name="T74" fmla="*/ 2830 w 2861"/>
                <a:gd name="T75" fmla="*/ 2049 h 4906"/>
                <a:gd name="T76" fmla="*/ 2850 w 2861"/>
                <a:gd name="T77" fmla="*/ 2148 h 4906"/>
                <a:gd name="T78" fmla="*/ 2861 w 2861"/>
                <a:gd name="T79" fmla="*/ 2246 h 4906"/>
                <a:gd name="T80" fmla="*/ 2861 w 2861"/>
                <a:gd name="T81" fmla="*/ 2293 h 4906"/>
                <a:gd name="T82" fmla="*/ 2860 w 2861"/>
                <a:gd name="T83" fmla="*/ 2351 h 4906"/>
                <a:gd name="T84" fmla="*/ 2853 w 2861"/>
                <a:gd name="T85" fmla="*/ 2406 h 4906"/>
                <a:gd name="T86" fmla="*/ 2711 w 2861"/>
                <a:gd name="T87" fmla="*/ 3230 h 4906"/>
                <a:gd name="T88" fmla="*/ 2700 w 2861"/>
                <a:gd name="T89" fmla="*/ 3311 h 4906"/>
                <a:gd name="T90" fmla="*/ 2697 w 2861"/>
                <a:gd name="T91" fmla="*/ 3381 h 4906"/>
                <a:gd name="T92" fmla="*/ 2699 w 2861"/>
                <a:gd name="T93" fmla="*/ 3442 h 4906"/>
                <a:gd name="T94" fmla="*/ 2717 w 2861"/>
                <a:gd name="T95" fmla="*/ 3547 h 4906"/>
                <a:gd name="T96" fmla="*/ 2747 w 2861"/>
                <a:gd name="T97" fmla="*/ 3633 h 4906"/>
                <a:gd name="T98" fmla="*/ 2785 w 2861"/>
                <a:gd name="T99" fmla="*/ 3702 h 4906"/>
                <a:gd name="T100" fmla="*/ 2805 w 2861"/>
                <a:gd name="T101" fmla="*/ 3729 h 4906"/>
                <a:gd name="T102" fmla="*/ 1950 w 2861"/>
                <a:gd name="T103" fmla="*/ 4906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1" h="4906">
                  <a:moveTo>
                    <a:pt x="1950" y="4906"/>
                  </a:moveTo>
                  <a:lnTo>
                    <a:pt x="1840" y="4826"/>
                  </a:lnTo>
                  <a:lnTo>
                    <a:pt x="1629" y="4653"/>
                  </a:lnTo>
                  <a:lnTo>
                    <a:pt x="1428" y="4470"/>
                  </a:lnTo>
                  <a:lnTo>
                    <a:pt x="1238" y="4275"/>
                  </a:lnTo>
                  <a:lnTo>
                    <a:pt x="1060" y="4069"/>
                  </a:lnTo>
                  <a:lnTo>
                    <a:pt x="893" y="3853"/>
                  </a:lnTo>
                  <a:lnTo>
                    <a:pt x="739" y="3629"/>
                  </a:lnTo>
                  <a:lnTo>
                    <a:pt x="597" y="3394"/>
                  </a:lnTo>
                  <a:lnTo>
                    <a:pt x="469" y="3151"/>
                  </a:lnTo>
                  <a:lnTo>
                    <a:pt x="357" y="2899"/>
                  </a:lnTo>
                  <a:lnTo>
                    <a:pt x="258" y="2640"/>
                  </a:lnTo>
                  <a:lnTo>
                    <a:pt x="174" y="2374"/>
                  </a:lnTo>
                  <a:lnTo>
                    <a:pt x="106" y="2102"/>
                  </a:lnTo>
                  <a:lnTo>
                    <a:pt x="55" y="1823"/>
                  </a:lnTo>
                  <a:lnTo>
                    <a:pt x="20" y="1539"/>
                  </a:lnTo>
                  <a:lnTo>
                    <a:pt x="1" y="1250"/>
                  </a:lnTo>
                  <a:lnTo>
                    <a:pt x="0" y="1103"/>
                  </a:lnTo>
                  <a:lnTo>
                    <a:pt x="1" y="961"/>
                  </a:lnTo>
                  <a:lnTo>
                    <a:pt x="19" y="680"/>
                  </a:lnTo>
                  <a:lnTo>
                    <a:pt x="52" y="404"/>
                  </a:lnTo>
                  <a:lnTo>
                    <a:pt x="101" y="134"/>
                  </a:lnTo>
                  <a:lnTo>
                    <a:pt x="132" y="0"/>
                  </a:lnTo>
                  <a:lnTo>
                    <a:pt x="1767" y="531"/>
                  </a:lnTo>
                  <a:lnTo>
                    <a:pt x="1767" y="538"/>
                  </a:lnTo>
                  <a:lnTo>
                    <a:pt x="1767" y="547"/>
                  </a:lnTo>
                  <a:lnTo>
                    <a:pt x="1768" y="603"/>
                  </a:lnTo>
                  <a:lnTo>
                    <a:pt x="1796" y="718"/>
                  </a:lnTo>
                  <a:lnTo>
                    <a:pt x="1850" y="830"/>
                  </a:lnTo>
                  <a:lnTo>
                    <a:pt x="1932" y="939"/>
                  </a:lnTo>
                  <a:lnTo>
                    <a:pt x="1983" y="993"/>
                  </a:lnTo>
                  <a:lnTo>
                    <a:pt x="2583" y="1577"/>
                  </a:lnTo>
                  <a:lnTo>
                    <a:pt x="2614" y="1608"/>
                  </a:lnTo>
                  <a:lnTo>
                    <a:pt x="2670" y="1680"/>
                  </a:lnTo>
                  <a:lnTo>
                    <a:pt x="2720" y="1762"/>
                  </a:lnTo>
                  <a:lnTo>
                    <a:pt x="2765" y="1853"/>
                  </a:lnTo>
                  <a:lnTo>
                    <a:pt x="2801" y="1949"/>
                  </a:lnTo>
                  <a:lnTo>
                    <a:pt x="2830" y="2049"/>
                  </a:lnTo>
                  <a:lnTo>
                    <a:pt x="2850" y="2148"/>
                  </a:lnTo>
                  <a:lnTo>
                    <a:pt x="2861" y="2246"/>
                  </a:lnTo>
                  <a:lnTo>
                    <a:pt x="2861" y="2293"/>
                  </a:lnTo>
                  <a:lnTo>
                    <a:pt x="2860" y="2351"/>
                  </a:lnTo>
                  <a:lnTo>
                    <a:pt x="2853" y="2406"/>
                  </a:lnTo>
                  <a:lnTo>
                    <a:pt x="2711" y="3230"/>
                  </a:lnTo>
                  <a:lnTo>
                    <a:pt x="2700" y="3311"/>
                  </a:lnTo>
                  <a:lnTo>
                    <a:pt x="2697" y="3381"/>
                  </a:lnTo>
                  <a:lnTo>
                    <a:pt x="2699" y="3442"/>
                  </a:lnTo>
                  <a:lnTo>
                    <a:pt x="2717" y="3547"/>
                  </a:lnTo>
                  <a:lnTo>
                    <a:pt x="2747" y="3633"/>
                  </a:lnTo>
                  <a:lnTo>
                    <a:pt x="2785" y="3702"/>
                  </a:lnTo>
                  <a:lnTo>
                    <a:pt x="2805" y="3729"/>
                  </a:lnTo>
                  <a:lnTo>
                    <a:pt x="1950" y="4906"/>
                  </a:lnTo>
                  <a:close/>
                </a:path>
              </a:pathLst>
            </a:custGeom>
            <a:solidFill>
              <a:schemeClr val="accent6"/>
            </a:solidFill>
            <a:ln>
              <a:noFill/>
            </a:ln>
          </p:spPr>
          <p:txBody>
            <a:bodyPr vert="horz" wrap="square" lIns="64703" tIns="32351" rIns="64703" bIns="32351" numCol="1" anchor="t" anchorCtr="0" compatLnSpc="1"/>
            <a:lstStyle/>
            <a:p>
              <a:pPr fontAlgn="auto"/>
              <a:endParaRPr lang="en-US" sz="1275" strike="noStrike" noProof="1"/>
            </a:p>
          </p:txBody>
        </p:sp>
        <p:sp>
          <p:nvSpPr>
            <p:cNvPr id="48" name="Freeform 102"/>
            <p:cNvSpPr/>
            <p:nvPr/>
          </p:nvSpPr>
          <p:spPr bwMode="auto">
            <a:xfrm>
              <a:off x="3001441" y="1913786"/>
              <a:ext cx="1527545" cy="1355487"/>
            </a:xfrm>
            <a:custGeom>
              <a:avLst/>
              <a:gdLst>
                <a:gd name="T0" fmla="*/ 1647 w 4370"/>
                <a:gd name="T1" fmla="*/ 3876 h 3876"/>
                <a:gd name="T2" fmla="*/ 0 w 4370"/>
                <a:gd name="T3" fmla="*/ 3342 h 3876"/>
                <a:gd name="T4" fmla="*/ 27 w 4370"/>
                <a:gd name="T5" fmla="*/ 3253 h 3876"/>
                <a:gd name="T6" fmla="*/ 86 w 4370"/>
                <a:gd name="T7" fmla="*/ 3079 h 3876"/>
                <a:gd name="T8" fmla="*/ 152 w 4370"/>
                <a:gd name="T9" fmla="*/ 2906 h 3876"/>
                <a:gd name="T10" fmla="*/ 226 w 4370"/>
                <a:gd name="T11" fmla="*/ 2738 h 3876"/>
                <a:gd name="T12" fmla="*/ 347 w 4370"/>
                <a:gd name="T13" fmla="*/ 2492 h 3876"/>
                <a:gd name="T14" fmla="*/ 530 w 4370"/>
                <a:gd name="T15" fmla="*/ 2176 h 3876"/>
                <a:gd name="T16" fmla="*/ 736 w 4370"/>
                <a:gd name="T17" fmla="*/ 1879 h 3876"/>
                <a:gd name="T18" fmla="*/ 963 w 4370"/>
                <a:gd name="T19" fmla="*/ 1597 h 3876"/>
                <a:gd name="T20" fmla="*/ 1211 w 4370"/>
                <a:gd name="T21" fmla="*/ 1335 h 3876"/>
                <a:gd name="T22" fmla="*/ 1480 w 4370"/>
                <a:gd name="T23" fmla="*/ 1092 h 3876"/>
                <a:gd name="T24" fmla="*/ 1765 w 4370"/>
                <a:gd name="T25" fmla="*/ 870 h 3876"/>
                <a:gd name="T26" fmla="*/ 2069 w 4370"/>
                <a:gd name="T27" fmla="*/ 670 h 3876"/>
                <a:gd name="T28" fmla="*/ 2387 w 4370"/>
                <a:gd name="T29" fmla="*/ 493 h 3876"/>
                <a:gd name="T30" fmla="*/ 2638 w 4370"/>
                <a:gd name="T31" fmla="*/ 378 h 3876"/>
                <a:gd name="T32" fmla="*/ 2808 w 4370"/>
                <a:gd name="T33" fmla="*/ 309 h 3876"/>
                <a:gd name="T34" fmla="*/ 2981 w 4370"/>
                <a:gd name="T35" fmla="*/ 246 h 3876"/>
                <a:gd name="T36" fmla="*/ 3158 w 4370"/>
                <a:gd name="T37" fmla="*/ 189 h 3876"/>
                <a:gd name="T38" fmla="*/ 3336 w 4370"/>
                <a:gd name="T39" fmla="*/ 141 h 3876"/>
                <a:gd name="T40" fmla="*/ 3519 w 4370"/>
                <a:gd name="T41" fmla="*/ 99 h 3876"/>
                <a:gd name="T42" fmla="*/ 3704 w 4370"/>
                <a:gd name="T43" fmla="*/ 63 h 3876"/>
                <a:gd name="T44" fmla="*/ 3892 w 4370"/>
                <a:gd name="T45" fmla="*/ 35 h 3876"/>
                <a:gd name="T46" fmla="*/ 4081 w 4370"/>
                <a:gd name="T47" fmla="*/ 15 h 3876"/>
                <a:gd name="T48" fmla="*/ 4274 w 4370"/>
                <a:gd name="T49" fmla="*/ 2 h 3876"/>
                <a:gd name="T50" fmla="*/ 4370 w 4370"/>
                <a:gd name="T51" fmla="*/ 0 h 3876"/>
                <a:gd name="T52" fmla="*/ 4370 w 4370"/>
                <a:gd name="T53" fmla="*/ 1899 h 3876"/>
                <a:gd name="T54" fmla="*/ 4343 w 4370"/>
                <a:gd name="T55" fmla="*/ 1907 h 3876"/>
                <a:gd name="T56" fmla="*/ 4288 w 4370"/>
                <a:gd name="T57" fmla="*/ 1932 h 3876"/>
                <a:gd name="T58" fmla="*/ 4210 w 4370"/>
                <a:gd name="T59" fmla="*/ 1979 h 3876"/>
                <a:gd name="T60" fmla="*/ 4115 w 4370"/>
                <a:gd name="T61" fmla="*/ 2067 h 3876"/>
                <a:gd name="T62" fmla="*/ 4033 w 4370"/>
                <a:gd name="T63" fmla="*/ 2181 h 3876"/>
                <a:gd name="T64" fmla="*/ 3999 w 4370"/>
                <a:gd name="T65" fmla="*/ 2247 h 3876"/>
                <a:gd name="T66" fmla="*/ 3627 w 4370"/>
                <a:gd name="T67" fmla="*/ 2998 h 3876"/>
                <a:gd name="T68" fmla="*/ 3604 w 4370"/>
                <a:gd name="T69" fmla="*/ 3043 h 3876"/>
                <a:gd name="T70" fmla="*/ 3542 w 4370"/>
                <a:gd name="T71" fmla="*/ 3130 h 3876"/>
                <a:gd name="T72" fmla="*/ 3464 w 4370"/>
                <a:gd name="T73" fmla="*/ 3214 h 3876"/>
                <a:gd name="T74" fmla="*/ 3377 w 4370"/>
                <a:gd name="T75" fmla="*/ 3293 h 3876"/>
                <a:gd name="T76" fmla="*/ 3280 w 4370"/>
                <a:gd name="T77" fmla="*/ 3362 h 3876"/>
                <a:gd name="T78" fmla="*/ 3178 w 4370"/>
                <a:gd name="T79" fmla="*/ 3422 h 3876"/>
                <a:gd name="T80" fmla="*/ 3074 w 4370"/>
                <a:gd name="T81" fmla="*/ 3470 h 3876"/>
                <a:gd name="T82" fmla="*/ 2972 w 4370"/>
                <a:gd name="T83" fmla="*/ 3502 h 3876"/>
                <a:gd name="T84" fmla="*/ 2923 w 4370"/>
                <a:gd name="T85" fmla="*/ 3510 h 3876"/>
                <a:gd name="T86" fmla="*/ 2092 w 4370"/>
                <a:gd name="T87" fmla="*/ 3631 h 3876"/>
                <a:gd name="T88" fmla="*/ 2019 w 4370"/>
                <a:gd name="T89" fmla="*/ 3644 h 3876"/>
                <a:gd name="T90" fmla="*/ 1885 w 4370"/>
                <a:gd name="T91" fmla="*/ 3686 h 3876"/>
                <a:gd name="T92" fmla="*/ 1772 w 4370"/>
                <a:gd name="T93" fmla="*/ 3749 h 3876"/>
                <a:gd name="T94" fmla="*/ 1702 w 4370"/>
                <a:gd name="T95" fmla="*/ 3808 h 3876"/>
                <a:gd name="T96" fmla="*/ 1663 w 4370"/>
                <a:gd name="T97" fmla="*/ 3853 h 3876"/>
                <a:gd name="T98" fmla="*/ 1647 w 4370"/>
                <a:gd name="T99" fmla="*/ 3876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70" h="3876">
                  <a:moveTo>
                    <a:pt x="1647" y="3876"/>
                  </a:moveTo>
                  <a:lnTo>
                    <a:pt x="0" y="3342"/>
                  </a:lnTo>
                  <a:lnTo>
                    <a:pt x="27" y="3253"/>
                  </a:lnTo>
                  <a:lnTo>
                    <a:pt x="86" y="3079"/>
                  </a:lnTo>
                  <a:lnTo>
                    <a:pt x="152" y="2906"/>
                  </a:lnTo>
                  <a:lnTo>
                    <a:pt x="226" y="2738"/>
                  </a:lnTo>
                  <a:lnTo>
                    <a:pt x="347" y="2492"/>
                  </a:lnTo>
                  <a:lnTo>
                    <a:pt x="530" y="2176"/>
                  </a:lnTo>
                  <a:lnTo>
                    <a:pt x="736" y="1879"/>
                  </a:lnTo>
                  <a:lnTo>
                    <a:pt x="963" y="1597"/>
                  </a:lnTo>
                  <a:lnTo>
                    <a:pt x="1211" y="1335"/>
                  </a:lnTo>
                  <a:lnTo>
                    <a:pt x="1480" y="1092"/>
                  </a:lnTo>
                  <a:lnTo>
                    <a:pt x="1765" y="870"/>
                  </a:lnTo>
                  <a:lnTo>
                    <a:pt x="2069" y="670"/>
                  </a:lnTo>
                  <a:lnTo>
                    <a:pt x="2387" y="493"/>
                  </a:lnTo>
                  <a:lnTo>
                    <a:pt x="2638" y="378"/>
                  </a:lnTo>
                  <a:lnTo>
                    <a:pt x="2808" y="309"/>
                  </a:lnTo>
                  <a:lnTo>
                    <a:pt x="2981" y="246"/>
                  </a:lnTo>
                  <a:lnTo>
                    <a:pt x="3158" y="189"/>
                  </a:lnTo>
                  <a:lnTo>
                    <a:pt x="3336" y="141"/>
                  </a:lnTo>
                  <a:lnTo>
                    <a:pt x="3519" y="99"/>
                  </a:lnTo>
                  <a:lnTo>
                    <a:pt x="3704" y="63"/>
                  </a:lnTo>
                  <a:lnTo>
                    <a:pt x="3892" y="35"/>
                  </a:lnTo>
                  <a:lnTo>
                    <a:pt x="4081" y="15"/>
                  </a:lnTo>
                  <a:lnTo>
                    <a:pt x="4274" y="2"/>
                  </a:lnTo>
                  <a:lnTo>
                    <a:pt x="4370" y="0"/>
                  </a:lnTo>
                  <a:lnTo>
                    <a:pt x="4370" y="1899"/>
                  </a:lnTo>
                  <a:lnTo>
                    <a:pt x="4343" y="1907"/>
                  </a:lnTo>
                  <a:lnTo>
                    <a:pt x="4288" y="1932"/>
                  </a:lnTo>
                  <a:lnTo>
                    <a:pt x="4210" y="1979"/>
                  </a:lnTo>
                  <a:lnTo>
                    <a:pt x="4115" y="2067"/>
                  </a:lnTo>
                  <a:lnTo>
                    <a:pt x="4033" y="2181"/>
                  </a:lnTo>
                  <a:lnTo>
                    <a:pt x="3999" y="2247"/>
                  </a:lnTo>
                  <a:lnTo>
                    <a:pt x="3627" y="2998"/>
                  </a:lnTo>
                  <a:lnTo>
                    <a:pt x="3604" y="3043"/>
                  </a:lnTo>
                  <a:lnTo>
                    <a:pt x="3542" y="3130"/>
                  </a:lnTo>
                  <a:lnTo>
                    <a:pt x="3464" y="3214"/>
                  </a:lnTo>
                  <a:lnTo>
                    <a:pt x="3377" y="3293"/>
                  </a:lnTo>
                  <a:lnTo>
                    <a:pt x="3280" y="3362"/>
                  </a:lnTo>
                  <a:lnTo>
                    <a:pt x="3178" y="3422"/>
                  </a:lnTo>
                  <a:lnTo>
                    <a:pt x="3074" y="3470"/>
                  </a:lnTo>
                  <a:lnTo>
                    <a:pt x="2972" y="3502"/>
                  </a:lnTo>
                  <a:lnTo>
                    <a:pt x="2923" y="3510"/>
                  </a:lnTo>
                  <a:lnTo>
                    <a:pt x="2092" y="3631"/>
                  </a:lnTo>
                  <a:lnTo>
                    <a:pt x="2019" y="3644"/>
                  </a:lnTo>
                  <a:lnTo>
                    <a:pt x="1885" y="3686"/>
                  </a:lnTo>
                  <a:lnTo>
                    <a:pt x="1772" y="3749"/>
                  </a:lnTo>
                  <a:lnTo>
                    <a:pt x="1702" y="3808"/>
                  </a:lnTo>
                  <a:lnTo>
                    <a:pt x="1663" y="3853"/>
                  </a:lnTo>
                  <a:lnTo>
                    <a:pt x="1647" y="3876"/>
                  </a:lnTo>
                  <a:close/>
                </a:path>
              </a:pathLst>
            </a:custGeom>
            <a:solidFill>
              <a:schemeClr val="accent2"/>
            </a:solidFill>
            <a:ln>
              <a:noFill/>
            </a:ln>
          </p:spPr>
          <p:txBody>
            <a:bodyPr vert="horz" wrap="square" lIns="64703" tIns="32351" rIns="64703" bIns="32351" numCol="1" anchor="t" anchorCtr="0" compatLnSpc="1"/>
            <a:lstStyle/>
            <a:p>
              <a:pPr fontAlgn="auto"/>
              <a:endParaRPr lang="en-US" sz="1275" strike="noStrike" noProof="1"/>
            </a:p>
          </p:txBody>
        </p:sp>
      </p:grpSp>
      <p:sp>
        <p:nvSpPr>
          <p:cNvPr id="4" name="Oval 3"/>
          <p:cNvSpPr/>
          <p:nvPr/>
        </p:nvSpPr>
        <p:spPr>
          <a:xfrm>
            <a:off x="3444875" y="2362200"/>
            <a:ext cx="688975" cy="622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r>
              <a:rPr lang="en-US" sz="2265" strike="noStrike" noProof="1"/>
              <a:t>1</a:t>
            </a:r>
            <a:endParaRPr lang="en-US" sz="2265" strike="noStrike" noProof="1"/>
          </a:p>
        </p:txBody>
      </p:sp>
      <p:sp>
        <p:nvSpPr>
          <p:cNvPr id="5" name="Oval 4"/>
          <p:cNvSpPr/>
          <p:nvPr/>
        </p:nvSpPr>
        <p:spPr>
          <a:xfrm>
            <a:off x="2924175" y="3775075"/>
            <a:ext cx="688975" cy="6238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r>
              <a:rPr lang="en-US" sz="2265" strike="noStrike" noProof="1"/>
              <a:t>5</a:t>
            </a:r>
            <a:endParaRPr lang="en-US" sz="2265" strike="noStrike" noProof="1"/>
          </a:p>
        </p:txBody>
      </p:sp>
      <p:sp>
        <p:nvSpPr>
          <p:cNvPr id="6" name="Oval 5"/>
          <p:cNvSpPr/>
          <p:nvPr/>
        </p:nvSpPr>
        <p:spPr>
          <a:xfrm>
            <a:off x="4170363" y="4625975"/>
            <a:ext cx="690563" cy="6223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r>
              <a:rPr lang="en-US" sz="2265" strike="noStrike" noProof="1"/>
              <a:t>4</a:t>
            </a:r>
            <a:endParaRPr lang="en-US" sz="2265" strike="noStrike" noProof="1"/>
          </a:p>
        </p:txBody>
      </p:sp>
      <p:sp>
        <p:nvSpPr>
          <p:cNvPr id="7" name="Oval 6"/>
          <p:cNvSpPr/>
          <p:nvPr/>
        </p:nvSpPr>
        <p:spPr>
          <a:xfrm>
            <a:off x="5429250" y="3775075"/>
            <a:ext cx="688975" cy="623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265" strike="noStrike" noProof="1"/>
              <a:t>3</a:t>
            </a:r>
            <a:endParaRPr lang="en-US" sz="2265" strike="noStrike" noProof="1"/>
          </a:p>
        </p:txBody>
      </p:sp>
      <p:sp>
        <p:nvSpPr>
          <p:cNvPr id="8" name="Oval 7"/>
          <p:cNvSpPr/>
          <p:nvPr/>
        </p:nvSpPr>
        <p:spPr>
          <a:xfrm>
            <a:off x="4902200" y="2362200"/>
            <a:ext cx="688975" cy="6223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r>
              <a:rPr lang="en-US" sz="2265" strike="noStrike" noProof="1"/>
              <a:t>2</a:t>
            </a:r>
            <a:endParaRPr lang="en-US" sz="2265" strike="noStrike" noProof="1"/>
          </a:p>
        </p:txBody>
      </p:sp>
      <p:sp>
        <p:nvSpPr>
          <p:cNvPr id="11282" name="Text Box 8"/>
          <p:cNvSpPr txBox="1"/>
          <p:nvPr/>
        </p:nvSpPr>
        <p:spPr>
          <a:xfrm>
            <a:off x="34925" y="2024063"/>
            <a:ext cx="3236913" cy="615950"/>
          </a:xfrm>
          <a:prstGeom prst="rect">
            <a:avLst/>
          </a:prstGeom>
          <a:noFill/>
          <a:ln w="9525">
            <a:noFill/>
          </a:ln>
        </p:spPr>
        <p:txBody>
          <a:bodyPr wrap="square" anchor="t">
            <a:spAutoFit/>
          </a:bodyPr>
          <a:p>
            <a:pPr algn="ctr"/>
            <a:r>
              <a:rPr lang="en-US" altLang="zh-CN" sz="1710" noProof="1">
                <a:latin typeface="Calibri" panose="020F0502020204030204" charset="0"/>
                <a:ea typeface="+mn-ea"/>
                <a:cs typeface="+mn-cs"/>
              </a:rPr>
              <a:t>Membaca cerpen dengan cermat dan teliti.</a:t>
            </a:r>
            <a:endParaRPr lang="en-US" altLang="zh-CN" sz="1710" noProof="1">
              <a:latin typeface="Calibri" panose="020F0502020204030204" charset="0"/>
            </a:endParaRPr>
          </a:p>
        </p:txBody>
      </p:sp>
      <p:sp>
        <p:nvSpPr>
          <p:cNvPr id="10" name="Text Box 9"/>
          <p:cNvSpPr txBox="1"/>
          <p:nvPr/>
        </p:nvSpPr>
        <p:spPr>
          <a:xfrm>
            <a:off x="5868988" y="1804988"/>
            <a:ext cx="2863850" cy="965200"/>
          </a:xfrm>
          <a:prstGeom prst="rect">
            <a:avLst/>
          </a:prstGeom>
          <a:noFill/>
        </p:spPr>
        <p:txBody>
          <a:bodyPr wrap="square" rtlCol="0">
            <a:spAutoFit/>
          </a:bodyPr>
          <a:lstStyle/>
          <a:p>
            <a:pPr algn="ctr" fontAlgn="auto"/>
            <a:r>
              <a:rPr lang="en-US" sz="1710" noProof="1">
                <a:latin typeface="+mn-lt"/>
                <a:ea typeface="+mn-ea"/>
                <a:cs typeface="+mn-cs"/>
              </a:rPr>
              <a:t>Menganalisis nilai-nilai kehidupan dengan mengamati tindakan dan dialog tokoh.</a:t>
            </a:r>
            <a:r>
              <a:rPr lang="en-US" sz="2265" noProof="1">
                <a:latin typeface="+mn-lt"/>
                <a:ea typeface="+mn-ea"/>
                <a:cs typeface="+mn-cs"/>
              </a:rPr>
              <a:t> </a:t>
            </a:r>
            <a:endParaRPr lang="en-US" sz="2265" noProof="1"/>
          </a:p>
        </p:txBody>
      </p:sp>
      <p:sp>
        <p:nvSpPr>
          <p:cNvPr id="11284" name="Text Box 10"/>
          <p:cNvSpPr txBox="1"/>
          <p:nvPr/>
        </p:nvSpPr>
        <p:spPr>
          <a:xfrm>
            <a:off x="6069013" y="3405188"/>
            <a:ext cx="3100388" cy="881063"/>
          </a:xfrm>
          <a:prstGeom prst="rect">
            <a:avLst/>
          </a:prstGeom>
          <a:noFill/>
          <a:ln w="9525">
            <a:noFill/>
          </a:ln>
        </p:spPr>
        <p:txBody>
          <a:bodyPr wrap="square" anchor="t">
            <a:spAutoFit/>
          </a:bodyPr>
          <a:p>
            <a:pPr algn="ctr"/>
            <a:r>
              <a:rPr lang="en-US" altLang="zh-CN" sz="1710" noProof="1">
                <a:latin typeface="Calibri" panose="020F0502020204030204" charset="0"/>
                <a:ea typeface="+mn-ea"/>
                <a:cs typeface="+mn-cs"/>
              </a:rPr>
              <a:t>Menyimpulkan nilai-nilai kehidupan yang terkandung dalam cerpen.</a:t>
            </a:r>
            <a:endParaRPr lang="en-US" altLang="zh-CN" sz="1710" noProof="1">
              <a:latin typeface="Calibri" panose="020F0502020204030204" charset="0"/>
            </a:endParaRPr>
          </a:p>
        </p:txBody>
      </p:sp>
      <p:sp>
        <p:nvSpPr>
          <p:cNvPr id="11285" name="Text Box 11"/>
          <p:cNvSpPr txBox="1"/>
          <p:nvPr/>
        </p:nvSpPr>
        <p:spPr>
          <a:xfrm>
            <a:off x="1103313" y="5410200"/>
            <a:ext cx="6110288" cy="617538"/>
          </a:xfrm>
          <a:prstGeom prst="rect">
            <a:avLst/>
          </a:prstGeom>
          <a:noFill/>
          <a:ln w="9525">
            <a:noFill/>
          </a:ln>
        </p:spPr>
        <p:txBody>
          <a:bodyPr wrap="square" anchor="t">
            <a:spAutoFit/>
          </a:bodyPr>
          <a:p>
            <a:pPr algn="ctr"/>
            <a:r>
              <a:rPr lang="en-US" altLang="zh-CN" sz="1710" noProof="1">
                <a:latin typeface="Calibri" panose="020F0502020204030204" charset="0"/>
                <a:ea typeface="+mn-ea"/>
                <a:cs typeface="+mn-cs"/>
              </a:rPr>
              <a:t>Menganalisis keterkaitan nilai-nilai kehidupan yang terkandung dalam cerpen dengan kehidupan masyarakat sekarang.</a:t>
            </a:r>
            <a:endParaRPr lang="en-US" altLang="zh-CN" sz="1710" noProof="1">
              <a:latin typeface="Calibri" panose="020F0502020204030204" charset="0"/>
            </a:endParaRPr>
          </a:p>
        </p:txBody>
      </p:sp>
      <p:sp>
        <p:nvSpPr>
          <p:cNvPr id="11286" name="Text Box 12"/>
          <p:cNvSpPr txBox="1"/>
          <p:nvPr/>
        </p:nvSpPr>
        <p:spPr>
          <a:xfrm>
            <a:off x="85725" y="3408363"/>
            <a:ext cx="2838450" cy="881063"/>
          </a:xfrm>
          <a:prstGeom prst="rect">
            <a:avLst/>
          </a:prstGeom>
          <a:noFill/>
          <a:ln w="9525">
            <a:noFill/>
          </a:ln>
        </p:spPr>
        <p:txBody>
          <a:bodyPr wrap="square" anchor="t">
            <a:spAutoFit/>
          </a:bodyPr>
          <a:p>
            <a:pPr algn="ctr"/>
            <a:r>
              <a:rPr lang="en-US" altLang="zh-CN" sz="1710" noProof="1">
                <a:latin typeface="Calibri" panose="020F0502020204030204" charset="0"/>
                <a:ea typeface="+mn-ea"/>
                <a:cs typeface="+mn-cs"/>
              </a:rPr>
              <a:t>Mempraktikkan nilai-nilai yang didapat dalam kehidupan sehari-hari.</a:t>
            </a:r>
            <a:endParaRPr lang="en-US" altLang="zh-CN" sz="1710" noProof="1">
              <a:latin typeface="Calibri" panose="020F0502020204030204" charset="0"/>
            </a:endParaRPr>
          </a:p>
        </p:txBody>
      </p:sp>
      <p:sp>
        <p:nvSpPr>
          <p:cNvPr id="9" name="Left Arrow 8">
            <a:hlinkClick r:id="rId1" action="ppaction://hlinksldjump"/>
          </p:cNvPr>
          <p:cNvSpPr/>
          <p:nvPr/>
        </p:nvSpPr>
        <p:spPr>
          <a:xfrm>
            <a:off x="819150" y="5842000"/>
            <a:ext cx="509588" cy="43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 name="Freeform: Shape 81"/>
          <p:cNvSpPr/>
          <p:nvPr/>
        </p:nvSpPr>
        <p:spPr>
          <a:xfrm>
            <a:off x="4402138" y="4151313"/>
            <a:ext cx="339725" cy="1544638"/>
          </a:xfrm>
          <a:custGeom>
            <a:avLst/>
            <a:gdLst>
              <a:gd name="connsiteX0" fmla="*/ 1 w 412378"/>
              <a:gd name="connsiteY0" fmla="*/ 0 h 1863091"/>
              <a:gd name="connsiteX1" fmla="*/ 36075 w 412378"/>
              <a:gd name="connsiteY1" fmla="*/ 9275 h 1863091"/>
              <a:gd name="connsiteX2" fmla="*/ 206191 w 412378"/>
              <a:gd name="connsiteY2" fmla="*/ 26424 h 1863091"/>
              <a:gd name="connsiteX3" fmla="*/ 376305 w 412378"/>
              <a:gd name="connsiteY3" fmla="*/ 9275 h 1863091"/>
              <a:gd name="connsiteX4" fmla="*/ 412378 w 412378"/>
              <a:gd name="connsiteY4" fmla="*/ 0 h 1863091"/>
              <a:gd name="connsiteX5" fmla="*/ 412378 w 412378"/>
              <a:gd name="connsiteY5" fmla="*/ 856677 h 1863091"/>
              <a:gd name="connsiteX6" fmla="*/ 378797 w 412378"/>
              <a:gd name="connsiteY6" fmla="*/ 861802 h 1863091"/>
              <a:gd name="connsiteX7" fmla="*/ 214486 w 412378"/>
              <a:gd name="connsiteY7" fmla="*/ 870100 h 1863091"/>
              <a:gd name="connsiteX8" fmla="*/ 378797 w 412378"/>
              <a:gd name="connsiteY8" fmla="*/ 861803 h 1863091"/>
              <a:gd name="connsiteX9" fmla="*/ 412377 w 412378"/>
              <a:gd name="connsiteY9" fmla="*/ 856678 h 1863091"/>
              <a:gd name="connsiteX10" fmla="*/ 412377 w 412378"/>
              <a:gd name="connsiteY10" fmla="*/ 1852680 h 1863091"/>
              <a:gd name="connsiteX11" fmla="*/ 206189 w 412378"/>
              <a:gd name="connsiteY11" fmla="*/ 1863091 h 1863091"/>
              <a:gd name="connsiteX12" fmla="*/ 0 w 412378"/>
              <a:gd name="connsiteY12" fmla="*/ 1852680 h 1863091"/>
              <a:gd name="connsiteX13" fmla="*/ 0 w 412378"/>
              <a:gd name="connsiteY13" fmla="*/ 856678 h 1863091"/>
              <a:gd name="connsiteX14" fmla="*/ 33580 w 412378"/>
              <a:gd name="connsiteY14" fmla="*/ 861803 h 1863091"/>
              <a:gd name="connsiteX15" fmla="*/ 206188 w 412378"/>
              <a:gd name="connsiteY15" fmla="*/ 870519 h 1863091"/>
              <a:gd name="connsiteX16" fmla="*/ 206189 w 412378"/>
              <a:gd name="connsiteY16" fmla="*/ 870519 h 1863091"/>
              <a:gd name="connsiteX17" fmla="*/ 33581 w 412378"/>
              <a:gd name="connsiteY17" fmla="*/ 861802 h 1863091"/>
              <a:gd name="connsiteX18" fmla="*/ 1 w 412378"/>
              <a:gd name="connsiteY18" fmla="*/ 856678 h 1863091"/>
              <a:gd name="connsiteX0-1" fmla="*/ 1 w 412378"/>
              <a:gd name="connsiteY0-2" fmla="*/ 0 h 1863091"/>
              <a:gd name="connsiteX1-3" fmla="*/ 36075 w 412378"/>
              <a:gd name="connsiteY1-4" fmla="*/ 9275 h 1863091"/>
              <a:gd name="connsiteX2-5" fmla="*/ 206191 w 412378"/>
              <a:gd name="connsiteY2-6" fmla="*/ 26424 h 1863091"/>
              <a:gd name="connsiteX3-7" fmla="*/ 376305 w 412378"/>
              <a:gd name="connsiteY3-8" fmla="*/ 9275 h 1863091"/>
              <a:gd name="connsiteX4-9" fmla="*/ 412378 w 412378"/>
              <a:gd name="connsiteY4-10" fmla="*/ 0 h 1863091"/>
              <a:gd name="connsiteX5-11" fmla="*/ 412378 w 412378"/>
              <a:gd name="connsiteY5-12" fmla="*/ 856677 h 1863091"/>
              <a:gd name="connsiteX6-13" fmla="*/ 378797 w 412378"/>
              <a:gd name="connsiteY6-14" fmla="*/ 861802 h 1863091"/>
              <a:gd name="connsiteX7-15" fmla="*/ 214486 w 412378"/>
              <a:gd name="connsiteY7-16" fmla="*/ 870100 h 1863091"/>
              <a:gd name="connsiteX8-17" fmla="*/ 378797 w 412378"/>
              <a:gd name="connsiteY8-18" fmla="*/ 861803 h 1863091"/>
              <a:gd name="connsiteX9-19" fmla="*/ 412377 w 412378"/>
              <a:gd name="connsiteY9-20" fmla="*/ 856678 h 1863091"/>
              <a:gd name="connsiteX10-21" fmla="*/ 412377 w 412378"/>
              <a:gd name="connsiteY10-22" fmla="*/ 1852680 h 1863091"/>
              <a:gd name="connsiteX11-23" fmla="*/ 206189 w 412378"/>
              <a:gd name="connsiteY11-24" fmla="*/ 1863091 h 1863091"/>
              <a:gd name="connsiteX12-25" fmla="*/ 0 w 412378"/>
              <a:gd name="connsiteY12-26" fmla="*/ 1852680 h 1863091"/>
              <a:gd name="connsiteX13-27" fmla="*/ 0 w 412378"/>
              <a:gd name="connsiteY13-28" fmla="*/ 856678 h 1863091"/>
              <a:gd name="connsiteX14-29" fmla="*/ 33580 w 412378"/>
              <a:gd name="connsiteY14-30" fmla="*/ 861803 h 1863091"/>
              <a:gd name="connsiteX15-31" fmla="*/ 206188 w 412378"/>
              <a:gd name="connsiteY15-32" fmla="*/ 870519 h 1863091"/>
              <a:gd name="connsiteX16-33" fmla="*/ 33581 w 412378"/>
              <a:gd name="connsiteY16-34" fmla="*/ 861802 h 1863091"/>
              <a:gd name="connsiteX17-35" fmla="*/ 1 w 412378"/>
              <a:gd name="connsiteY17-36" fmla="*/ 856678 h 1863091"/>
              <a:gd name="connsiteX18-37" fmla="*/ 1 w 412378"/>
              <a:gd name="connsiteY18-38" fmla="*/ 0 h 1863091"/>
              <a:gd name="connsiteX0-39" fmla="*/ 1 w 412378"/>
              <a:gd name="connsiteY0-40" fmla="*/ 0 h 1863091"/>
              <a:gd name="connsiteX1-41" fmla="*/ 36075 w 412378"/>
              <a:gd name="connsiteY1-42" fmla="*/ 9275 h 1863091"/>
              <a:gd name="connsiteX2-43" fmla="*/ 206191 w 412378"/>
              <a:gd name="connsiteY2-44" fmla="*/ 26424 h 1863091"/>
              <a:gd name="connsiteX3-45" fmla="*/ 376305 w 412378"/>
              <a:gd name="connsiteY3-46" fmla="*/ 9275 h 1863091"/>
              <a:gd name="connsiteX4-47" fmla="*/ 412378 w 412378"/>
              <a:gd name="connsiteY4-48" fmla="*/ 0 h 1863091"/>
              <a:gd name="connsiteX5-49" fmla="*/ 412378 w 412378"/>
              <a:gd name="connsiteY5-50" fmla="*/ 856677 h 1863091"/>
              <a:gd name="connsiteX6-51" fmla="*/ 378797 w 412378"/>
              <a:gd name="connsiteY6-52" fmla="*/ 861802 h 1863091"/>
              <a:gd name="connsiteX7-53" fmla="*/ 214486 w 412378"/>
              <a:gd name="connsiteY7-54" fmla="*/ 870100 h 1863091"/>
              <a:gd name="connsiteX8-55" fmla="*/ 378797 w 412378"/>
              <a:gd name="connsiteY8-56" fmla="*/ 861803 h 1863091"/>
              <a:gd name="connsiteX9-57" fmla="*/ 412377 w 412378"/>
              <a:gd name="connsiteY9-58" fmla="*/ 856678 h 1863091"/>
              <a:gd name="connsiteX10-59" fmla="*/ 412377 w 412378"/>
              <a:gd name="connsiteY10-60" fmla="*/ 1852680 h 1863091"/>
              <a:gd name="connsiteX11-61" fmla="*/ 206189 w 412378"/>
              <a:gd name="connsiteY11-62" fmla="*/ 1863091 h 1863091"/>
              <a:gd name="connsiteX12-63" fmla="*/ 0 w 412378"/>
              <a:gd name="connsiteY12-64" fmla="*/ 1852680 h 1863091"/>
              <a:gd name="connsiteX13-65" fmla="*/ 0 w 412378"/>
              <a:gd name="connsiteY13-66" fmla="*/ 856678 h 1863091"/>
              <a:gd name="connsiteX14-67" fmla="*/ 33580 w 412378"/>
              <a:gd name="connsiteY14-68" fmla="*/ 861803 h 1863091"/>
              <a:gd name="connsiteX15-69" fmla="*/ 33581 w 412378"/>
              <a:gd name="connsiteY15-70" fmla="*/ 861802 h 1863091"/>
              <a:gd name="connsiteX16-71" fmla="*/ 1 w 412378"/>
              <a:gd name="connsiteY16-72" fmla="*/ 856678 h 1863091"/>
              <a:gd name="connsiteX17-73" fmla="*/ 1 w 412378"/>
              <a:gd name="connsiteY17-74" fmla="*/ 0 h 1863091"/>
              <a:gd name="connsiteX0-75" fmla="*/ 1 w 412378"/>
              <a:gd name="connsiteY0-76" fmla="*/ 0 h 1863091"/>
              <a:gd name="connsiteX1-77" fmla="*/ 36075 w 412378"/>
              <a:gd name="connsiteY1-78" fmla="*/ 9275 h 1863091"/>
              <a:gd name="connsiteX2-79" fmla="*/ 206191 w 412378"/>
              <a:gd name="connsiteY2-80" fmla="*/ 26424 h 1863091"/>
              <a:gd name="connsiteX3-81" fmla="*/ 376305 w 412378"/>
              <a:gd name="connsiteY3-82" fmla="*/ 9275 h 1863091"/>
              <a:gd name="connsiteX4-83" fmla="*/ 412378 w 412378"/>
              <a:gd name="connsiteY4-84" fmla="*/ 0 h 1863091"/>
              <a:gd name="connsiteX5-85" fmla="*/ 412378 w 412378"/>
              <a:gd name="connsiteY5-86" fmla="*/ 856677 h 1863091"/>
              <a:gd name="connsiteX6-87" fmla="*/ 378797 w 412378"/>
              <a:gd name="connsiteY6-88" fmla="*/ 861802 h 1863091"/>
              <a:gd name="connsiteX7-89" fmla="*/ 378797 w 412378"/>
              <a:gd name="connsiteY7-90" fmla="*/ 861803 h 1863091"/>
              <a:gd name="connsiteX8-91" fmla="*/ 412377 w 412378"/>
              <a:gd name="connsiteY8-92" fmla="*/ 856678 h 1863091"/>
              <a:gd name="connsiteX9-93" fmla="*/ 412377 w 412378"/>
              <a:gd name="connsiteY9-94" fmla="*/ 1852680 h 1863091"/>
              <a:gd name="connsiteX10-95" fmla="*/ 206189 w 412378"/>
              <a:gd name="connsiteY10-96" fmla="*/ 1863091 h 1863091"/>
              <a:gd name="connsiteX11-97" fmla="*/ 0 w 412378"/>
              <a:gd name="connsiteY11-98" fmla="*/ 1852680 h 1863091"/>
              <a:gd name="connsiteX12-99" fmla="*/ 0 w 412378"/>
              <a:gd name="connsiteY12-100" fmla="*/ 856678 h 1863091"/>
              <a:gd name="connsiteX13-101" fmla="*/ 33580 w 412378"/>
              <a:gd name="connsiteY13-102" fmla="*/ 861803 h 1863091"/>
              <a:gd name="connsiteX14-103" fmla="*/ 33581 w 412378"/>
              <a:gd name="connsiteY14-104" fmla="*/ 861802 h 1863091"/>
              <a:gd name="connsiteX15-105" fmla="*/ 1 w 412378"/>
              <a:gd name="connsiteY15-106" fmla="*/ 856678 h 1863091"/>
              <a:gd name="connsiteX16-107" fmla="*/ 1 w 412378"/>
              <a:gd name="connsiteY16-108" fmla="*/ 0 h 18630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412378" h="1863091">
                <a:moveTo>
                  <a:pt x="1" y="0"/>
                </a:moveTo>
                <a:lnTo>
                  <a:pt x="36075" y="9275"/>
                </a:lnTo>
                <a:cubicBezTo>
                  <a:pt x="91024" y="20520"/>
                  <a:pt x="147918" y="26424"/>
                  <a:pt x="206191" y="26424"/>
                </a:cubicBezTo>
                <a:cubicBezTo>
                  <a:pt x="264462" y="26425"/>
                  <a:pt x="321356" y="20519"/>
                  <a:pt x="376305" y="9275"/>
                </a:cubicBezTo>
                <a:lnTo>
                  <a:pt x="412378" y="0"/>
                </a:lnTo>
                <a:lnTo>
                  <a:pt x="412378" y="856677"/>
                </a:lnTo>
                <a:lnTo>
                  <a:pt x="378797" y="861802"/>
                </a:lnTo>
                <a:lnTo>
                  <a:pt x="378797" y="861803"/>
                </a:lnTo>
                <a:lnTo>
                  <a:pt x="412377" y="856678"/>
                </a:lnTo>
                <a:lnTo>
                  <a:pt x="412377" y="1852680"/>
                </a:lnTo>
                <a:lnTo>
                  <a:pt x="206189" y="1863091"/>
                </a:lnTo>
                <a:lnTo>
                  <a:pt x="0" y="1852680"/>
                </a:lnTo>
                <a:lnTo>
                  <a:pt x="0" y="856678"/>
                </a:lnTo>
                <a:lnTo>
                  <a:pt x="33580" y="861803"/>
                </a:lnTo>
                <a:cubicBezTo>
                  <a:pt x="39177" y="862657"/>
                  <a:pt x="39177" y="862656"/>
                  <a:pt x="33581" y="861802"/>
                </a:cubicBezTo>
                <a:lnTo>
                  <a:pt x="1" y="856678"/>
                </a:lnTo>
                <a:lnTo>
                  <a:pt x="1" y="0"/>
                </a:lnTo>
                <a:close/>
              </a:path>
            </a:pathLst>
          </a:custGeom>
          <a:solidFill>
            <a:schemeClr val="tx2"/>
          </a:solidFill>
          <a:ln>
            <a:noFill/>
          </a:ln>
          <a:effectLst>
            <a:outerShdw blurRad="190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71" tIns="43135" rIns="86271" bIns="43135" numCol="1" spcCol="0" rtlCol="0" fromWordArt="0" anchor="ctr" anchorCtr="0" forceAA="0" compatLnSpc="1">
            <a:noAutofit/>
          </a:bodyPr>
          <a:lstStyle/>
          <a:p>
            <a:pPr algn="ctr" fontAlgn="auto"/>
            <a:endParaRPr lang="en-US" sz="1700" strike="noStrike" noProof="1"/>
          </a:p>
        </p:txBody>
      </p:sp>
      <p:sp>
        <p:nvSpPr>
          <p:cNvPr id="3" name="Rectangle 2"/>
          <p:cNvSpPr/>
          <p:nvPr/>
        </p:nvSpPr>
        <p:spPr>
          <a:xfrm>
            <a:off x="1177665" y="397231"/>
            <a:ext cx="6417945" cy="723265"/>
          </a:xfrm>
          <a:prstGeom prst="rect">
            <a:avLst/>
          </a:prstGeom>
          <a:noFill/>
          <a:ln>
            <a:noFill/>
          </a:ln>
        </p:spPr>
        <p:txBody>
          <a:bodyPr wrap="none" rtlCol="0" anchor="t">
            <a:spAutoFit/>
          </a:bodyPr>
          <a:lstStyle/>
          <a:p>
            <a:pPr algn="ctr" fontAlgn="auto"/>
            <a:r>
              <a:rPr lang="en-US" sz="4105" b="1" strike="noStrike" noProof="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mn-ea"/>
                <a:cs typeface="+mn-cs"/>
              </a:rPr>
              <a:t>D. Unsur Pembangun Cerpen</a:t>
            </a:r>
            <a:endParaRPr lang="en-US" sz="4105" b="1" strike="noStrike" noProof="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65539" name="Group 8"/>
          <p:cNvGrpSpPr/>
          <p:nvPr/>
        </p:nvGrpSpPr>
        <p:grpSpPr>
          <a:xfrm>
            <a:off x="3171825" y="2116138"/>
            <a:ext cx="2800350" cy="2794000"/>
            <a:chOff x="4611584" y="2036594"/>
            <a:chExt cx="2968833" cy="2962511"/>
          </a:xfrm>
        </p:grpSpPr>
        <p:sp>
          <p:nvSpPr>
            <p:cNvPr id="101" name="Freeform: Shape 100"/>
            <p:cNvSpPr/>
            <p:nvPr/>
          </p:nvSpPr>
          <p:spPr>
            <a:xfrm>
              <a:off x="6277014" y="2036594"/>
              <a:ext cx="1303403" cy="1320955"/>
            </a:xfrm>
            <a:custGeom>
              <a:avLst/>
              <a:gdLst>
                <a:gd name="connsiteX0" fmla="*/ 0 w 1303403"/>
                <a:gd name="connsiteY0" fmla="*/ 0 h 1392407"/>
                <a:gd name="connsiteX1" fmla="*/ 119937 w 1303403"/>
                <a:gd name="connsiteY1" fmla="*/ 18304 h 1392407"/>
                <a:gd name="connsiteX2" fmla="*/ 1281938 w 1303403"/>
                <a:gd name="connsiteY2" fmla="*/ 1180305 h 1392407"/>
                <a:gd name="connsiteX3" fmla="*/ 1303403 w 1303403"/>
                <a:gd name="connsiteY3" fmla="*/ 1320955 h 1392407"/>
                <a:gd name="connsiteX4" fmla="*/ 953980 w 1303403"/>
                <a:gd name="connsiteY4" fmla="*/ 1320955 h 1392407"/>
                <a:gd name="connsiteX5" fmla="*/ 958478 w 1303403"/>
                <a:gd name="connsiteY5" fmla="*/ 1350435 h 1392407"/>
                <a:gd name="connsiteX6" fmla="*/ 954946 w 1303403"/>
                <a:gd name="connsiteY6" fmla="*/ 1392407 h 1392407"/>
                <a:gd name="connsiteX7" fmla="*/ 953979 w 1303403"/>
                <a:gd name="connsiteY7" fmla="*/ 1320954 h 1392407"/>
                <a:gd name="connsiteX8" fmla="*/ 585979 w 1303403"/>
                <a:gd name="connsiteY8" fmla="*/ 1320954 h 1392407"/>
                <a:gd name="connsiteX9" fmla="*/ 541052 w 1303403"/>
                <a:gd name="connsiteY9" fmla="*/ 1176224 h 1392407"/>
                <a:gd name="connsiteX10" fmla="*/ 124018 w 1303403"/>
                <a:gd name="connsiteY10" fmla="*/ 759190 h 1392407"/>
                <a:gd name="connsiteX11" fmla="*/ 0 w 1303403"/>
                <a:gd name="connsiteY11" fmla="*/ 720693 h 1392407"/>
                <a:gd name="connsiteX12" fmla="*/ 0 w 1303403"/>
                <a:gd name="connsiteY12" fmla="*/ 54978 h 1392407"/>
                <a:gd name="connsiteX13" fmla="*/ 0 w 1303403"/>
                <a:gd name="connsiteY13" fmla="*/ 0 h 1392407"/>
                <a:gd name="connsiteX0-1" fmla="*/ 0 w 1303403"/>
                <a:gd name="connsiteY0-2" fmla="*/ 0 h 1350435"/>
                <a:gd name="connsiteX1-3" fmla="*/ 119937 w 1303403"/>
                <a:gd name="connsiteY1-4" fmla="*/ 18304 h 1350435"/>
                <a:gd name="connsiteX2-5" fmla="*/ 1281938 w 1303403"/>
                <a:gd name="connsiteY2-6" fmla="*/ 1180305 h 1350435"/>
                <a:gd name="connsiteX3-7" fmla="*/ 1303403 w 1303403"/>
                <a:gd name="connsiteY3-8" fmla="*/ 1320955 h 1350435"/>
                <a:gd name="connsiteX4-9" fmla="*/ 953980 w 1303403"/>
                <a:gd name="connsiteY4-10" fmla="*/ 1320955 h 1350435"/>
                <a:gd name="connsiteX5-11" fmla="*/ 958478 w 1303403"/>
                <a:gd name="connsiteY5-12" fmla="*/ 1350435 h 1350435"/>
                <a:gd name="connsiteX6-13" fmla="*/ 953979 w 1303403"/>
                <a:gd name="connsiteY6-14" fmla="*/ 1320954 h 1350435"/>
                <a:gd name="connsiteX7-15" fmla="*/ 585979 w 1303403"/>
                <a:gd name="connsiteY7-16" fmla="*/ 1320954 h 1350435"/>
                <a:gd name="connsiteX8-17" fmla="*/ 541052 w 1303403"/>
                <a:gd name="connsiteY8-18" fmla="*/ 1176224 h 1350435"/>
                <a:gd name="connsiteX9-19" fmla="*/ 124018 w 1303403"/>
                <a:gd name="connsiteY9-20" fmla="*/ 759190 h 1350435"/>
                <a:gd name="connsiteX10-21" fmla="*/ 0 w 1303403"/>
                <a:gd name="connsiteY10-22" fmla="*/ 720693 h 1350435"/>
                <a:gd name="connsiteX11-23" fmla="*/ 0 w 1303403"/>
                <a:gd name="connsiteY11-24" fmla="*/ 54978 h 1350435"/>
                <a:gd name="connsiteX12-25" fmla="*/ 0 w 1303403"/>
                <a:gd name="connsiteY12-26" fmla="*/ 0 h 1350435"/>
                <a:gd name="connsiteX0-27" fmla="*/ 0 w 1303403"/>
                <a:gd name="connsiteY0-28" fmla="*/ 0 h 1320955"/>
                <a:gd name="connsiteX1-29" fmla="*/ 119937 w 1303403"/>
                <a:gd name="connsiteY1-30" fmla="*/ 18304 h 1320955"/>
                <a:gd name="connsiteX2-31" fmla="*/ 1281938 w 1303403"/>
                <a:gd name="connsiteY2-32" fmla="*/ 1180305 h 1320955"/>
                <a:gd name="connsiteX3-33" fmla="*/ 1303403 w 1303403"/>
                <a:gd name="connsiteY3-34" fmla="*/ 1320955 h 1320955"/>
                <a:gd name="connsiteX4-35" fmla="*/ 953980 w 1303403"/>
                <a:gd name="connsiteY4-36" fmla="*/ 1320955 h 1320955"/>
                <a:gd name="connsiteX5-37" fmla="*/ 953979 w 1303403"/>
                <a:gd name="connsiteY5-38" fmla="*/ 1320954 h 1320955"/>
                <a:gd name="connsiteX6-39" fmla="*/ 585979 w 1303403"/>
                <a:gd name="connsiteY6-40" fmla="*/ 1320954 h 1320955"/>
                <a:gd name="connsiteX7-41" fmla="*/ 541052 w 1303403"/>
                <a:gd name="connsiteY7-42" fmla="*/ 1176224 h 1320955"/>
                <a:gd name="connsiteX8-43" fmla="*/ 124018 w 1303403"/>
                <a:gd name="connsiteY8-44" fmla="*/ 759190 h 1320955"/>
                <a:gd name="connsiteX9-45" fmla="*/ 0 w 1303403"/>
                <a:gd name="connsiteY9-46" fmla="*/ 720693 h 1320955"/>
                <a:gd name="connsiteX10-47" fmla="*/ 0 w 1303403"/>
                <a:gd name="connsiteY10-48" fmla="*/ 54978 h 1320955"/>
                <a:gd name="connsiteX11-49" fmla="*/ 0 w 1303403"/>
                <a:gd name="connsiteY11-50" fmla="*/ 0 h 1320955"/>
                <a:gd name="connsiteX0-51" fmla="*/ 0 w 1303403"/>
                <a:gd name="connsiteY0-52" fmla="*/ 0 h 1320955"/>
                <a:gd name="connsiteX1-53" fmla="*/ 119937 w 1303403"/>
                <a:gd name="connsiteY1-54" fmla="*/ 18304 h 1320955"/>
                <a:gd name="connsiteX2-55" fmla="*/ 1281938 w 1303403"/>
                <a:gd name="connsiteY2-56" fmla="*/ 1180305 h 1320955"/>
                <a:gd name="connsiteX3-57" fmla="*/ 1303403 w 1303403"/>
                <a:gd name="connsiteY3-58" fmla="*/ 1320955 h 1320955"/>
                <a:gd name="connsiteX4-59" fmla="*/ 953980 w 1303403"/>
                <a:gd name="connsiteY4-60" fmla="*/ 1320955 h 1320955"/>
                <a:gd name="connsiteX5-61" fmla="*/ 585979 w 1303403"/>
                <a:gd name="connsiteY5-62" fmla="*/ 1320954 h 1320955"/>
                <a:gd name="connsiteX6-63" fmla="*/ 541052 w 1303403"/>
                <a:gd name="connsiteY6-64" fmla="*/ 1176224 h 1320955"/>
                <a:gd name="connsiteX7-65" fmla="*/ 124018 w 1303403"/>
                <a:gd name="connsiteY7-66" fmla="*/ 759190 h 1320955"/>
                <a:gd name="connsiteX8-67" fmla="*/ 0 w 1303403"/>
                <a:gd name="connsiteY8-68" fmla="*/ 720693 h 1320955"/>
                <a:gd name="connsiteX9-69" fmla="*/ 0 w 1303403"/>
                <a:gd name="connsiteY9-70" fmla="*/ 54978 h 1320955"/>
                <a:gd name="connsiteX10-71" fmla="*/ 0 w 1303403"/>
                <a:gd name="connsiteY10-72" fmla="*/ 0 h 1320955"/>
                <a:gd name="connsiteX0-73" fmla="*/ 0 w 1303403"/>
                <a:gd name="connsiteY0-74" fmla="*/ 0 h 1320955"/>
                <a:gd name="connsiteX1-75" fmla="*/ 119937 w 1303403"/>
                <a:gd name="connsiteY1-76" fmla="*/ 18304 h 1320955"/>
                <a:gd name="connsiteX2-77" fmla="*/ 1281938 w 1303403"/>
                <a:gd name="connsiteY2-78" fmla="*/ 1180305 h 1320955"/>
                <a:gd name="connsiteX3-79" fmla="*/ 1303403 w 1303403"/>
                <a:gd name="connsiteY3-80" fmla="*/ 1320955 h 1320955"/>
                <a:gd name="connsiteX4-81" fmla="*/ 585979 w 1303403"/>
                <a:gd name="connsiteY4-82" fmla="*/ 1320954 h 1320955"/>
                <a:gd name="connsiteX5-83" fmla="*/ 541052 w 1303403"/>
                <a:gd name="connsiteY5-84" fmla="*/ 1176224 h 1320955"/>
                <a:gd name="connsiteX6-85" fmla="*/ 124018 w 1303403"/>
                <a:gd name="connsiteY6-86" fmla="*/ 759190 h 1320955"/>
                <a:gd name="connsiteX7-87" fmla="*/ 0 w 1303403"/>
                <a:gd name="connsiteY7-88" fmla="*/ 720693 h 1320955"/>
                <a:gd name="connsiteX8-89" fmla="*/ 0 w 1303403"/>
                <a:gd name="connsiteY8-90" fmla="*/ 54978 h 1320955"/>
                <a:gd name="connsiteX9-91" fmla="*/ 0 w 1303403"/>
                <a:gd name="connsiteY9-92" fmla="*/ 0 h 13209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03403" h="1320955">
                  <a:moveTo>
                    <a:pt x="0" y="0"/>
                  </a:moveTo>
                  <a:lnTo>
                    <a:pt x="119937" y="18304"/>
                  </a:lnTo>
                  <a:cubicBezTo>
                    <a:pt x="703194" y="137656"/>
                    <a:pt x="1162586" y="597048"/>
                    <a:pt x="1281938" y="1180305"/>
                  </a:cubicBezTo>
                  <a:lnTo>
                    <a:pt x="1303403" y="1320955"/>
                  </a:lnTo>
                  <a:lnTo>
                    <a:pt x="585979" y="1320954"/>
                  </a:lnTo>
                  <a:lnTo>
                    <a:pt x="541052" y="1176224"/>
                  </a:lnTo>
                  <a:cubicBezTo>
                    <a:pt x="461743" y="988715"/>
                    <a:pt x="311527" y="838500"/>
                    <a:pt x="124018" y="759190"/>
                  </a:cubicBezTo>
                  <a:lnTo>
                    <a:pt x="0" y="720693"/>
                  </a:lnTo>
                  <a:lnTo>
                    <a:pt x="0" y="549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solidFill>
                  <a:schemeClr val="tx1"/>
                </a:solidFill>
              </a:endParaRPr>
            </a:p>
          </p:txBody>
        </p:sp>
        <p:sp>
          <p:nvSpPr>
            <p:cNvPr id="117" name="Freeform: Shape 116"/>
            <p:cNvSpPr/>
            <p:nvPr/>
          </p:nvSpPr>
          <p:spPr>
            <a:xfrm>
              <a:off x="4611584" y="2036594"/>
              <a:ext cx="1303404" cy="1320955"/>
            </a:xfrm>
            <a:custGeom>
              <a:avLst/>
              <a:gdLst>
                <a:gd name="connsiteX0" fmla="*/ 1303403 w 1303404"/>
                <a:gd name="connsiteY0" fmla="*/ 0 h 1320955"/>
                <a:gd name="connsiteX1" fmla="*/ 1303403 w 1303404"/>
                <a:gd name="connsiteY1" fmla="*/ 54978 h 1320955"/>
                <a:gd name="connsiteX2" fmla="*/ 1303404 w 1303404"/>
                <a:gd name="connsiteY2" fmla="*/ 54978 h 1320955"/>
                <a:gd name="connsiteX3" fmla="*/ 1303404 w 1303404"/>
                <a:gd name="connsiteY3" fmla="*/ 720693 h 1320955"/>
                <a:gd name="connsiteX4" fmla="*/ 1179385 w 1303404"/>
                <a:gd name="connsiteY4" fmla="*/ 759190 h 1320955"/>
                <a:gd name="connsiteX5" fmla="*/ 762351 w 1303404"/>
                <a:gd name="connsiteY5" fmla="*/ 1176224 h 1320955"/>
                <a:gd name="connsiteX6" fmla="*/ 717425 w 1303404"/>
                <a:gd name="connsiteY6" fmla="*/ 1320954 h 1320955"/>
                <a:gd name="connsiteX7" fmla="*/ 339798 w 1303404"/>
                <a:gd name="connsiteY7" fmla="*/ 1320954 h 1320955"/>
                <a:gd name="connsiteX8" fmla="*/ 339797 w 1303404"/>
                <a:gd name="connsiteY8" fmla="*/ 1320955 h 1320955"/>
                <a:gd name="connsiteX9" fmla="*/ 0 w 1303404"/>
                <a:gd name="connsiteY9" fmla="*/ 1320955 h 1320955"/>
                <a:gd name="connsiteX10" fmla="*/ 21465 w 1303404"/>
                <a:gd name="connsiteY10" fmla="*/ 1180305 h 1320955"/>
                <a:gd name="connsiteX11" fmla="*/ 1183466 w 1303404"/>
                <a:gd name="connsiteY11" fmla="*/ 18304 h 1320955"/>
                <a:gd name="connsiteX12" fmla="*/ 1303403 w 1303404"/>
                <a:gd name="connsiteY12" fmla="*/ 0 h 13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3404" h="1320955">
                  <a:moveTo>
                    <a:pt x="1303403" y="0"/>
                  </a:moveTo>
                  <a:lnTo>
                    <a:pt x="1303403" y="54978"/>
                  </a:lnTo>
                  <a:lnTo>
                    <a:pt x="1303404" y="54978"/>
                  </a:lnTo>
                  <a:lnTo>
                    <a:pt x="1303404" y="720693"/>
                  </a:lnTo>
                  <a:lnTo>
                    <a:pt x="1179385" y="759190"/>
                  </a:lnTo>
                  <a:cubicBezTo>
                    <a:pt x="991876" y="838500"/>
                    <a:pt x="841661" y="988715"/>
                    <a:pt x="762351" y="1176224"/>
                  </a:cubicBezTo>
                  <a:lnTo>
                    <a:pt x="717425" y="1320954"/>
                  </a:lnTo>
                  <a:lnTo>
                    <a:pt x="339798" y="1320954"/>
                  </a:lnTo>
                  <a:lnTo>
                    <a:pt x="339797" y="1320955"/>
                  </a:lnTo>
                  <a:lnTo>
                    <a:pt x="0" y="1320955"/>
                  </a:lnTo>
                  <a:lnTo>
                    <a:pt x="21465" y="1180305"/>
                  </a:lnTo>
                  <a:cubicBezTo>
                    <a:pt x="140817" y="597048"/>
                    <a:pt x="600209" y="137656"/>
                    <a:pt x="1183466" y="18304"/>
                  </a:cubicBezTo>
                  <a:lnTo>
                    <a:pt x="13034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solidFill>
                  <a:schemeClr val="tx1"/>
                </a:solidFill>
              </a:endParaRPr>
            </a:p>
          </p:txBody>
        </p:sp>
        <p:sp>
          <p:nvSpPr>
            <p:cNvPr id="118" name="Freeform: Shape 117"/>
            <p:cNvSpPr/>
            <p:nvPr/>
          </p:nvSpPr>
          <p:spPr>
            <a:xfrm>
              <a:off x="6277014" y="3719573"/>
              <a:ext cx="1297081" cy="1279532"/>
            </a:xfrm>
            <a:custGeom>
              <a:avLst/>
              <a:gdLst>
                <a:gd name="connsiteX0" fmla="*/ 958296 w 1297081"/>
                <a:gd name="connsiteY0" fmla="*/ 0 h 1322453"/>
                <a:gd name="connsiteX1" fmla="*/ 958603 w 1297081"/>
                <a:gd name="connsiteY1" fmla="*/ 0 h 1322453"/>
                <a:gd name="connsiteX2" fmla="*/ 958479 w 1297081"/>
                <a:gd name="connsiteY2" fmla="*/ 13442 h 1322453"/>
                <a:gd name="connsiteX3" fmla="*/ 953978 w 1297081"/>
                <a:gd name="connsiteY3" fmla="*/ 42923 h 1322453"/>
                <a:gd name="connsiteX4" fmla="*/ 1297081 w 1297081"/>
                <a:gd name="connsiteY4" fmla="*/ 42923 h 1322453"/>
                <a:gd name="connsiteX5" fmla="*/ 1281938 w 1297081"/>
                <a:gd name="connsiteY5" fmla="*/ 142148 h 1322453"/>
                <a:gd name="connsiteX6" fmla="*/ 119937 w 1297081"/>
                <a:gd name="connsiteY6" fmla="*/ 1304149 h 1322453"/>
                <a:gd name="connsiteX7" fmla="*/ 0 w 1297081"/>
                <a:gd name="connsiteY7" fmla="*/ 1322453 h 1322453"/>
                <a:gd name="connsiteX8" fmla="*/ 0 w 1297081"/>
                <a:gd name="connsiteY8" fmla="*/ 601761 h 1322453"/>
                <a:gd name="connsiteX9" fmla="*/ 124018 w 1297081"/>
                <a:gd name="connsiteY9" fmla="*/ 563263 h 1322453"/>
                <a:gd name="connsiteX10" fmla="*/ 541052 w 1297081"/>
                <a:gd name="connsiteY10" fmla="*/ 146229 h 1322453"/>
                <a:gd name="connsiteX11" fmla="*/ 573121 w 1297081"/>
                <a:gd name="connsiteY11" fmla="*/ 42921 h 1322453"/>
                <a:gd name="connsiteX12" fmla="*/ 953978 w 1297081"/>
                <a:gd name="connsiteY12" fmla="*/ 42921 h 1322453"/>
                <a:gd name="connsiteX13" fmla="*/ 958478 w 1297081"/>
                <a:gd name="connsiteY13" fmla="*/ 13441 h 1322453"/>
                <a:gd name="connsiteX14" fmla="*/ 958296 w 1297081"/>
                <a:gd name="connsiteY14" fmla="*/ 0 h 1322453"/>
                <a:gd name="connsiteX0-1" fmla="*/ 958478 w 1297081"/>
                <a:gd name="connsiteY0-2" fmla="*/ 13441 h 1322453"/>
                <a:gd name="connsiteX1-3" fmla="*/ 958603 w 1297081"/>
                <a:gd name="connsiteY1-4" fmla="*/ 0 h 1322453"/>
                <a:gd name="connsiteX2-5" fmla="*/ 958479 w 1297081"/>
                <a:gd name="connsiteY2-6" fmla="*/ 13442 h 1322453"/>
                <a:gd name="connsiteX3-7" fmla="*/ 953978 w 1297081"/>
                <a:gd name="connsiteY3-8" fmla="*/ 42923 h 1322453"/>
                <a:gd name="connsiteX4-9" fmla="*/ 1297081 w 1297081"/>
                <a:gd name="connsiteY4-10" fmla="*/ 42923 h 1322453"/>
                <a:gd name="connsiteX5-11" fmla="*/ 1281938 w 1297081"/>
                <a:gd name="connsiteY5-12" fmla="*/ 142148 h 1322453"/>
                <a:gd name="connsiteX6-13" fmla="*/ 119937 w 1297081"/>
                <a:gd name="connsiteY6-14" fmla="*/ 1304149 h 1322453"/>
                <a:gd name="connsiteX7-15" fmla="*/ 0 w 1297081"/>
                <a:gd name="connsiteY7-16" fmla="*/ 1322453 h 1322453"/>
                <a:gd name="connsiteX8-17" fmla="*/ 0 w 1297081"/>
                <a:gd name="connsiteY8-18" fmla="*/ 601761 h 1322453"/>
                <a:gd name="connsiteX9-19" fmla="*/ 124018 w 1297081"/>
                <a:gd name="connsiteY9-20" fmla="*/ 563263 h 1322453"/>
                <a:gd name="connsiteX10-21" fmla="*/ 541052 w 1297081"/>
                <a:gd name="connsiteY10-22" fmla="*/ 146229 h 1322453"/>
                <a:gd name="connsiteX11-23" fmla="*/ 573121 w 1297081"/>
                <a:gd name="connsiteY11-24" fmla="*/ 42921 h 1322453"/>
                <a:gd name="connsiteX12-25" fmla="*/ 953978 w 1297081"/>
                <a:gd name="connsiteY12-26" fmla="*/ 42921 h 1322453"/>
                <a:gd name="connsiteX13-27" fmla="*/ 958478 w 1297081"/>
                <a:gd name="connsiteY13-28" fmla="*/ 13441 h 1322453"/>
                <a:gd name="connsiteX0-29" fmla="*/ 953978 w 1297081"/>
                <a:gd name="connsiteY0-30" fmla="*/ 42921 h 1322453"/>
                <a:gd name="connsiteX1-31" fmla="*/ 958603 w 1297081"/>
                <a:gd name="connsiteY1-32" fmla="*/ 0 h 1322453"/>
                <a:gd name="connsiteX2-33" fmla="*/ 958479 w 1297081"/>
                <a:gd name="connsiteY2-34" fmla="*/ 13442 h 1322453"/>
                <a:gd name="connsiteX3-35" fmla="*/ 953978 w 1297081"/>
                <a:gd name="connsiteY3-36" fmla="*/ 42923 h 1322453"/>
                <a:gd name="connsiteX4-37" fmla="*/ 1297081 w 1297081"/>
                <a:gd name="connsiteY4-38" fmla="*/ 42923 h 1322453"/>
                <a:gd name="connsiteX5-39" fmla="*/ 1281938 w 1297081"/>
                <a:gd name="connsiteY5-40" fmla="*/ 142148 h 1322453"/>
                <a:gd name="connsiteX6-41" fmla="*/ 119937 w 1297081"/>
                <a:gd name="connsiteY6-42" fmla="*/ 1304149 h 1322453"/>
                <a:gd name="connsiteX7-43" fmla="*/ 0 w 1297081"/>
                <a:gd name="connsiteY7-44" fmla="*/ 1322453 h 1322453"/>
                <a:gd name="connsiteX8-45" fmla="*/ 0 w 1297081"/>
                <a:gd name="connsiteY8-46" fmla="*/ 601761 h 1322453"/>
                <a:gd name="connsiteX9-47" fmla="*/ 124018 w 1297081"/>
                <a:gd name="connsiteY9-48" fmla="*/ 563263 h 1322453"/>
                <a:gd name="connsiteX10-49" fmla="*/ 541052 w 1297081"/>
                <a:gd name="connsiteY10-50" fmla="*/ 146229 h 1322453"/>
                <a:gd name="connsiteX11-51" fmla="*/ 573121 w 1297081"/>
                <a:gd name="connsiteY11-52" fmla="*/ 42921 h 1322453"/>
                <a:gd name="connsiteX12-53" fmla="*/ 953978 w 1297081"/>
                <a:gd name="connsiteY12-54" fmla="*/ 42921 h 1322453"/>
                <a:gd name="connsiteX0-55" fmla="*/ 953978 w 1297081"/>
                <a:gd name="connsiteY0-56" fmla="*/ 42921 h 1322453"/>
                <a:gd name="connsiteX1-57" fmla="*/ 958603 w 1297081"/>
                <a:gd name="connsiteY1-58" fmla="*/ 0 h 1322453"/>
                <a:gd name="connsiteX2-59" fmla="*/ 953978 w 1297081"/>
                <a:gd name="connsiteY2-60" fmla="*/ 42923 h 1322453"/>
                <a:gd name="connsiteX3-61" fmla="*/ 1297081 w 1297081"/>
                <a:gd name="connsiteY3-62" fmla="*/ 42923 h 1322453"/>
                <a:gd name="connsiteX4-63" fmla="*/ 1281938 w 1297081"/>
                <a:gd name="connsiteY4-64" fmla="*/ 142148 h 1322453"/>
                <a:gd name="connsiteX5-65" fmla="*/ 119937 w 1297081"/>
                <a:gd name="connsiteY5-66" fmla="*/ 1304149 h 1322453"/>
                <a:gd name="connsiteX6-67" fmla="*/ 0 w 1297081"/>
                <a:gd name="connsiteY6-68" fmla="*/ 1322453 h 1322453"/>
                <a:gd name="connsiteX7-69" fmla="*/ 0 w 1297081"/>
                <a:gd name="connsiteY7-70" fmla="*/ 601761 h 1322453"/>
                <a:gd name="connsiteX8-71" fmla="*/ 124018 w 1297081"/>
                <a:gd name="connsiteY8-72" fmla="*/ 563263 h 1322453"/>
                <a:gd name="connsiteX9-73" fmla="*/ 541052 w 1297081"/>
                <a:gd name="connsiteY9-74" fmla="*/ 146229 h 1322453"/>
                <a:gd name="connsiteX10-75" fmla="*/ 573121 w 1297081"/>
                <a:gd name="connsiteY10-76" fmla="*/ 42921 h 1322453"/>
                <a:gd name="connsiteX11-77" fmla="*/ 953978 w 1297081"/>
                <a:gd name="connsiteY11-78" fmla="*/ 42921 h 1322453"/>
                <a:gd name="connsiteX0-79" fmla="*/ 953978 w 1297081"/>
                <a:gd name="connsiteY0-80" fmla="*/ 0 h 1279532"/>
                <a:gd name="connsiteX1-81" fmla="*/ 953978 w 1297081"/>
                <a:gd name="connsiteY1-82" fmla="*/ 2 h 1279532"/>
                <a:gd name="connsiteX2-83" fmla="*/ 1297081 w 1297081"/>
                <a:gd name="connsiteY2-84" fmla="*/ 2 h 1279532"/>
                <a:gd name="connsiteX3-85" fmla="*/ 1281938 w 1297081"/>
                <a:gd name="connsiteY3-86" fmla="*/ 99227 h 1279532"/>
                <a:gd name="connsiteX4-87" fmla="*/ 119937 w 1297081"/>
                <a:gd name="connsiteY4-88" fmla="*/ 1261228 h 1279532"/>
                <a:gd name="connsiteX5-89" fmla="*/ 0 w 1297081"/>
                <a:gd name="connsiteY5-90" fmla="*/ 1279532 h 1279532"/>
                <a:gd name="connsiteX6-91" fmla="*/ 0 w 1297081"/>
                <a:gd name="connsiteY6-92" fmla="*/ 558840 h 1279532"/>
                <a:gd name="connsiteX7-93" fmla="*/ 124018 w 1297081"/>
                <a:gd name="connsiteY7-94" fmla="*/ 520342 h 1279532"/>
                <a:gd name="connsiteX8-95" fmla="*/ 541052 w 1297081"/>
                <a:gd name="connsiteY8-96" fmla="*/ 103308 h 1279532"/>
                <a:gd name="connsiteX9-97" fmla="*/ 573121 w 1297081"/>
                <a:gd name="connsiteY9-98" fmla="*/ 0 h 1279532"/>
                <a:gd name="connsiteX10-99" fmla="*/ 953978 w 1297081"/>
                <a:gd name="connsiteY10-100" fmla="*/ 0 h 1279532"/>
                <a:gd name="connsiteX0-101" fmla="*/ 573121 w 1297081"/>
                <a:gd name="connsiteY0-102" fmla="*/ 0 h 1279532"/>
                <a:gd name="connsiteX1-103" fmla="*/ 953978 w 1297081"/>
                <a:gd name="connsiteY1-104" fmla="*/ 2 h 1279532"/>
                <a:gd name="connsiteX2-105" fmla="*/ 1297081 w 1297081"/>
                <a:gd name="connsiteY2-106" fmla="*/ 2 h 1279532"/>
                <a:gd name="connsiteX3-107" fmla="*/ 1281938 w 1297081"/>
                <a:gd name="connsiteY3-108" fmla="*/ 99227 h 1279532"/>
                <a:gd name="connsiteX4-109" fmla="*/ 119937 w 1297081"/>
                <a:gd name="connsiteY4-110" fmla="*/ 1261228 h 1279532"/>
                <a:gd name="connsiteX5-111" fmla="*/ 0 w 1297081"/>
                <a:gd name="connsiteY5-112" fmla="*/ 1279532 h 1279532"/>
                <a:gd name="connsiteX6-113" fmla="*/ 0 w 1297081"/>
                <a:gd name="connsiteY6-114" fmla="*/ 558840 h 1279532"/>
                <a:gd name="connsiteX7-115" fmla="*/ 124018 w 1297081"/>
                <a:gd name="connsiteY7-116" fmla="*/ 520342 h 1279532"/>
                <a:gd name="connsiteX8-117" fmla="*/ 541052 w 1297081"/>
                <a:gd name="connsiteY8-118" fmla="*/ 103308 h 1279532"/>
                <a:gd name="connsiteX9-119" fmla="*/ 573121 w 1297081"/>
                <a:gd name="connsiteY9-120" fmla="*/ 0 h 1279532"/>
                <a:gd name="connsiteX0-121" fmla="*/ 573121 w 1297081"/>
                <a:gd name="connsiteY0-122" fmla="*/ 0 h 1279532"/>
                <a:gd name="connsiteX1-123" fmla="*/ 1297081 w 1297081"/>
                <a:gd name="connsiteY1-124" fmla="*/ 2 h 1279532"/>
                <a:gd name="connsiteX2-125" fmla="*/ 1281938 w 1297081"/>
                <a:gd name="connsiteY2-126" fmla="*/ 99227 h 1279532"/>
                <a:gd name="connsiteX3-127" fmla="*/ 119937 w 1297081"/>
                <a:gd name="connsiteY3-128" fmla="*/ 1261228 h 1279532"/>
                <a:gd name="connsiteX4-129" fmla="*/ 0 w 1297081"/>
                <a:gd name="connsiteY4-130" fmla="*/ 1279532 h 1279532"/>
                <a:gd name="connsiteX5-131" fmla="*/ 0 w 1297081"/>
                <a:gd name="connsiteY5-132" fmla="*/ 558840 h 1279532"/>
                <a:gd name="connsiteX6-133" fmla="*/ 124018 w 1297081"/>
                <a:gd name="connsiteY6-134" fmla="*/ 520342 h 1279532"/>
                <a:gd name="connsiteX7-135" fmla="*/ 541052 w 1297081"/>
                <a:gd name="connsiteY7-136" fmla="*/ 103308 h 1279532"/>
                <a:gd name="connsiteX8-137" fmla="*/ 573121 w 1297081"/>
                <a:gd name="connsiteY8-138" fmla="*/ 0 h 12795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297081" h="1279532">
                  <a:moveTo>
                    <a:pt x="573121" y="0"/>
                  </a:moveTo>
                  <a:lnTo>
                    <a:pt x="1297081" y="2"/>
                  </a:lnTo>
                  <a:lnTo>
                    <a:pt x="1281938" y="99227"/>
                  </a:lnTo>
                  <a:cubicBezTo>
                    <a:pt x="1162586" y="682484"/>
                    <a:pt x="703194" y="1141876"/>
                    <a:pt x="119937" y="1261228"/>
                  </a:cubicBezTo>
                  <a:lnTo>
                    <a:pt x="0" y="1279532"/>
                  </a:lnTo>
                  <a:lnTo>
                    <a:pt x="0" y="558840"/>
                  </a:lnTo>
                  <a:lnTo>
                    <a:pt x="124018" y="520342"/>
                  </a:lnTo>
                  <a:cubicBezTo>
                    <a:pt x="311527" y="441033"/>
                    <a:pt x="461743" y="290817"/>
                    <a:pt x="541052" y="103308"/>
                  </a:cubicBezTo>
                  <a:lnTo>
                    <a:pt x="57312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solidFill>
                  <a:schemeClr val="tx1"/>
                </a:solidFill>
              </a:endParaRPr>
            </a:p>
          </p:txBody>
        </p:sp>
        <p:sp>
          <p:nvSpPr>
            <p:cNvPr id="119" name="Freeform: Shape 118"/>
            <p:cNvSpPr/>
            <p:nvPr/>
          </p:nvSpPr>
          <p:spPr>
            <a:xfrm>
              <a:off x="4617906" y="3719571"/>
              <a:ext cx="1297082" cy="1279532"/>
            </a:xfrm>
            <a:custGeom>
              <a:avLst/>
              <a:gdLst>
                <a:gd name="connsiteX0" fmla="*/ 333476 w 1297082"/>
                <a:gd name="connsiteY0" fmla="*/ 0 h 1279532"/>
                <a:gd name="connsiteX1" fmla="*/ 723961 w 1297082"/>
                <a:gd name="connsiteY1" fmla="*/ 1 h 1279532"/>
                <a:gd name="connsiteX2" fmla="*/ 756029 w 1297082"/>
                <a:gd name="connsiteY2" fmla="*/ 103308 h 1279532"/>
                <a:gd name="connsiteX3" fmla="*/ 1173063 w 1297082"/>
                <a:gd name="connsiteY3" fmla="*/ 520342 h 1279532"/>
                <a:gd name="connsiteX4" fmla="*/ 1297082 w 1297082"/>
                <a:gd name="connsiteY4" fmla="*/ 558840 h 1279532"/>
                <a:gd name="connsiteX5" fmla="*/ 1297082 w 1297082"/>
                <a:gd name="connsiteY5" fmla="*/ 1279532 h 1279532"/>
                <a:gd name="connsiteX6" fmla="*/ 1177144 w 1297082"/>
                <a:gd name="connsiteY6" fmla="*/ 1261228 h 1279532"/>
                <a:gd name="connsiteX7" fmla="*/ 15143 w 1297082"/>
                <a:gd name="connsiteY7" fmla="*/ 99227 h 1279532"/>
                <a:gd name="connsiteX8" fmla="*/ 0 w 1297082"/>
                <a:gd name="connsiteY8" fmla="*/ 1 h 1279532"/>
                <a:gd name="connsiteX9" fmla="*/ 333475 w 1297082"/>
                <a:gd name="connsiteY9" fmla="*/ 1 h 1279532"/>
                <a:gd name="connsiteX10" fmla="*/ 333476 w 1297082"/>
                <a:gd name="connsiteY10" fmla="*/ 0 h 127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7082" h="1279532">
                  <a:moveTo>
                    <a:pt x="333476" y="0"/>
                  </a:moveTo>
                  <a:lnTo>
                    <a:pt x="723961" y="1"/>
                  </a:lnTo>
                  <a:lnTo>
                    <a:pt x="756029" y="103308"/>
                  </a:lnTo>
                  <a:cubicBezTo>
                    <a:pt x="835339" y="290817"/>
                    <a:pt x="985554" y="441033"/>
                    <a:pt x="1173063" y="520342"/>
                  </a:cubicBezTo>
                  <a:lnTo>
                    <a:pt x="1297082" y="558840"/>
                  </a:lnTo>
                  <a:lnTo>
                    <a:pt x="1297082" y="1279532"/>
                  </a:lnTo>
                  <a:lnTo>
                    <a:pt x="1177144" y="1261228"/>
                  </a:lnTo>
                  <a:cubicBezTo>
                    <a:pt x="593887" y="1141876"/>
                    <a:pt x="134495" y="682484"/>
                    <a:pt x="15143" y="99227"/>
                  </a:cubicBezTo>
                  <a:lnTo>
                    <a:pt x="0" y="1"/>
                  </a:lnTo>
                  <a:lnTo>
                    <a:pt x="333475" y="1"/>
                  </a:lnTo>
                  <a:lnTo>
                    <a:pt x="333476"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solidFill>
                  <a:schemeClr val="tx1"/>
                </a:solidFill>
              </a:endParaRPr>
            </a:p>
          </p:txBody>
        </p:sp>
      </p:grpSp>
      <p:sp>
        <p:nvSpPr>
          <p:cNvPr id="75" name="Freeform: Shape 74"/>
          <p:cNvSpPr/>
          <p:nvPr/>
        </p:nvSpPr>
        <p:spPr>
          <a:xfrm>
            <a:off x="4402138" y="1377950"/>
            <a:ext cx="339725" cy="1477963"/>
          </a:xfrm>
          <a:custGeom>
            <a:avLst/>
            <a:gdLst>
              <a:gd name="connsiteX0" fmla="*/ 206189 w 412378"/>
              <a:gd name="connsiteY0" fmla="*/ 0 h 1863094"/>
              <a:gd name="connsiteX1" fmla="*/ 412377 w 412378"/>
              <a:gd name="connsiteY1" fmla="*/ 10411 h 1863094"/>
              <a:gd name="connsiteX2" fmla="*/ 412378 w 412378"/>
              <a:gd name="connsiteY2" fmla="*/ 1006415 h 1863094"/>
              <a:gd name="connsiteX3" fmla="*/ 412378 w 412378"/>
              <a:gd name="connsiteY3" fmla="*/ 1863093 h 1863094"/>
              <a:gd name="connsiteX4" fmla="*/ 376304 w 412378"/>
              <a:gd name="connsiteY4" fmla="*/ 1853818 h 1863094"/>
              <a:gd name="connsiteX5" fmla="*/ 206189 w 412378"/>
              <a:gd name="connsiteY5" fmla="*/ 1836668 h 1863094"/>
              <a:gd name="connsiteX6" fmla="*/ 36075 w 412378"/>
              <a:gd name="connsiteY6" fmla="*/ 1853817 h 1863094"/>
              <a:gd name="connsiteX7" fmla="*/ 1 w 412378"/>
              <a:gd name="connsiteY7" fmla="*/ 1863094 h 1863094"/>
              <a:gd name="connsiteX8" fmla="*/ 1 w 412378"/>
              <a:gd name="connsiteY8" fmla="*/ 1006415 h 1863094"/>
              <a:gd name="connsiteX9" fmla="*/ 33581 w 412378"/>
              <a:gd name="connsiteY9" fmla="*/ 1001290 h 1863094"/>
              <a:gd name="connsiteX10" fmla="*/ 206189 w 412378"/>
              <a:gd name="connsiteY10" fmla="*/ 992574 h 1863094"/>
              <a:gd name="connsiteX11" fmla="*/ 378796 w 412378"/>
              <a:gd name="connsiteY11" fmla="*/ 1001290 h 1863094"/>
              <a:gd name="connsiteX12" fmla="*/ 206189 w 412378"/>
              <a:gd name="connsiteY12" fmla="*/ 992574 h 1863094"/>
              <a:gd name="connsiteX13" fmla="*/ 206189 w 412378"/>
              <a:gd name="connsiteY13" fmla="*/ 992574 h 1863094"/>
              <a:gd name="connsiteX14" fmla="*/ 206188 w 412378"/>
              <a:gd name="connsiteY14" fmla="*/ 992574 h 1863094"/>
              <a:gd name="connsiteX15" fmla="*/ 33580 w 412378"/>
              <a:gd name="connsiteY15" fmla="*/ 1001290 h 1863094"/>
              <a:gd name="connsiteX16" fmla="*/ 0 w 412378"/>
              <a:gd name="connsiteY16" fmla="*/ 1006415 h 1863094"/>
              <a:gd name="connsiteX17" fmla="*/ 0 w 412378"/>
              <a:gd name="connsiteY17" fmla="*/ 10411 h 1863094"/>
              <a:gd name="connsiteX18" fmla="*/ 206189 w 412378"/>
              <a:gd name="connsiteY18" fmla="*/ 0 h 1863094"/>
              <a:gd name="connsiteX0-1" fmla="*/ 206189 w 412378"/>
              <a:gd name="connsiteY0-2" fmla="*/ 0 h 1863094"/>
              <a:gd name="connsiteX1-3" fmla="*/ 412377 w 412378"/>
              <a:gd name="connsiteY1-4" fmla="*/ 10411 h 1863094"/>
              <a:gd name="connsiteX2-5" fmla="*/ 412378 w 412378"/>
              <a:gd name="connsiteY2-6" fmla="*/ 1006415 h 1863094"/>
              <a:gd name="connsiteX3-7" fmla="*/ 412378 w 412378"/>
              <a:gd name="connsiteY3-8" fmla="*/ 1863093 h 1863094"/>
              <a:gd name="connsiteX4-9" fmla="*/ 376304 w 412378"/>
              <a:gd name="connsiteY4-10" fmla="*/ 1853818 h 1863094"/>
              <a:gd name="connsiteX5-11" fmla="*/ 206189 w 412378"/>
              <a:gd name="connsiteY5-12" fmla="*/ 1836668 h 1863094"/>
              <a:gd name="connsiteX6-13" fmla="*/ 36075 w 412378"/>
              <a:gd name="connsiteY6-14" fmla="*/ 1853817 h 1863094"/>
              <a:gd name="connsiteX7-15" fmla="*/ 1 w 412378"/>
              <a:gd name="connsiteY7-16" fmla="*/ 1863094 h 1863094"/>
              <a:gd name="connsiteX8-17" fmla="*/ 1 w 412378"/>
              <a:gd name="connsiteY8-18" fmla="*/ 1006415 h 1863094"/>
              <a:gd name="connsiteX9-19" fmla="*/ 33581 w 412378"/>
              <a:gd name="connsiteY9-20" fmla="*/ 1001290 h 1863094"/>
              <a:gd name="connsiteX10-21" fmla="*/ 206189 w 412378"/>
              <a:gd name="connsiteY10-22" fmla="*/ 992574 h 1863094"/>
              <a:gd name="connsiteX11-23" fmla="*/ 378796 w 412378"/>
              <a:gd name="connsiteY11-24" fmla="*/ 1001290 h 1863094"/>
              <a:gd name="connsiteX12-25" fmla="*/ 206189 w 412378"/>
              <a:gd name="connsiteY12-26" fmla="*/ 992574 h 1863094"/>
              <a:gd name="connsiteX13-27" fmla="*/ 206189 w 412378"/>
              <a:gd name="connsiteY13-28" fmla="*/ 992574 h 1863094"/>
              <a:gd name="connsiteX14-29" fmla="*/ 33580 w 412378"/>
              <a:gd name="connsiteY14-30" fmla="*/ 1001290 h 1863094"/>
              <a:gd name="connsiteX15-31" fmla="*/ 0 w 412378"/>
              <a:gd name="connsiteY15-32" fmla="*/ 1006415 h 1863094"/>
              <a:gd name="connsiteX16-33" fmla="*/ 0 w 412378"/>
              <a:gd name="connsiteY16-34" fmla="*/ 10411 h 1863094"/>
              <a:gd name="connsiteX17-35" fmla="*/ 206189 w 412378"/>
              <a:gd name="connsiteY17-36" fmla="*/ 0 h 1863094"/>
              <a:gd name="connsiteX0-37" fmla="*/ 206189 w 412378"/>
              <a:gd name="connsiteY0-38" fmla="*/ 0 h 1863094"/>
              <a:gd name="connsiteX1-39" fmla="*/ 412377 w 412378"/>
              <a:gd name="connsiteY1-40" fmla="*/ 10411 h 1863094"/>
              <a:gd name="connsiteX2-41" fmla="*/ 412378 w 412378"/>
              <a:gd name="connsiteY2-42" fmla="*/ 1006415 h 1863094"/>
              <a:gd name="connsiteX3-43" fmla="*/ 412378 w 412378"/>
              <a:gd name="connsiteY3-44" fmla="*/ 1863093 h 1863094"/>
              <a:gd name="connsiteX4-45" fmla="*/ 376304 w 412378"/>
              <a:gd name="connsiteY4-46" fmla="*/ 1853818 h 1863094"/>
              <a:gd name="connsiteX5-47" fmla="*/ 206189 w 412378"/>
              <a:gd name="connsiteY5-48" fmla="*/ 1836668 h 1863094"/>
              <a:gd name="connsiteX6-49" fmla="*/ 36075 w 412378"/>
              <a:gd name="connsiteY6-50" fmla="*/ 1853817 h 1863094"/>
              <a:gd name="connsiteX7-51" fmla="*/ 1 w 412378"/>
              <a:gd name="connsiteY7-52" fmla="*/ 1863094 h 1863094"/>
              <a:gd name="connsiteX8-53" fmla="*/ 1 w 412378"/>
              <a:gd name="connsiteY8-54" fmla="*/ 1006415 h 1863094"/>
              <a:gd name="connsiteX9-55" fmla="*/ 33581 w 412378"/>
              <a:gd name="connsiteY9-56" fmla="*/ 1001290 h 1863094"/>
              <a:gd name="connsiteX10-57" fmla="*/ 206189 w 412378"/>
              <a:gd name="connsiteY10-58" fmla="*/ 992574 h 1863094"/>
              <a:gd name="connsiteX11-59" fmla="*/ 378796 w 412378"/>
              <a:gd name="connsiteY11-60" fmla="*/ 1001290 h 1863094"/>
              <a:gd name="connsiteX12-61" fmla="*/ 206189 w 412378"/>
              <a:gd name="connsiteY12-62" fmla="*/ 992574 h 1863094"/>
              <a:gd name="connsiteX13-63" fmla="*/ 33580 w 412378"/>
              <a:gd name="connsiteY13-64" fmla="*/ 1001290 h 1863094"/>
              <a:gd name="connsiteX14-65" fmla="*/ 0 w 412378"/>
              <a:gd name="connsiteY14-66" fmla="*/ 1006415 h 1863094"/>
              <a:gd name="connsiteX15-67" fmla="*/ 0 w 412378"/>
              <a:gd name="connsiteY15-68" fmla="*/ 10411 h 1863094"/>
              <a:gd name="connsiteX16-69" fmla="*/ 206189 w 412378"/>
              <a:gd name="connsiteY16-70" fmla="*/ 0 h 1863094"/>
              <a:gd name="connsiteX0-71" fmla="*/ 206189 w 412378"/>
              <a:gd name="connsiteY0-72" fmla="*/ 0 h 1863094"/>
              <a:gd name="connsiteX1-73" fmla="*/ 412377 w 412378"/>
              <a:gd name="connsiteY1-74" fmla="*/ 10411 h 1863094"/>
              <a:gd name="connsiteX2-75" fmla="*/ 412378 w 412378"/>
              <a:gd name="connsiteY2-76" fmla="*/ 1006415 h 1863094"/>
              <a:gd name="connsiteX3-77" fmla="*/ 412378 w 412378"/>
              <a:gd name="connsiteY3-78" fmla="*/ 1863093 h 1863094"/>
              <a:gd name="connsiteX4-79" fmla="*/ 376304 w 412378"/>
              <a:gd name="connsiteY4-80" fmla="*/ 1853818 h 1863094"/>
              <a:gd name="connsiteX5-81" fmla="*/ 206189 w 412378"/>
              <a:gd name="connsiteY5-82" fmla="*/ 1836668 h 1863094"/>
              <a:gd name="connsiteX6-83" fmla="*/ 36075 w 412378"/>
              <a:gd name="connsiteY6-84" fmla="*/ 1853817 h 1863094"/>
              <a:gd name="connsiteX7-85" fmla="*/ 1 w 412378"/>
              <a:gd name="connsiteY7-86" fmla="*/ 1863094 h 1863094"/>
              <a:gd name="connsiteX8-87" fmla="*/ 1 w 412378"/>
              <a:gd name="connsiteY8-88" fmla="*/ 1006415 h 1863094"/>
              <a:gd name="connsiteX9-89" fmla="*/ 33581 w 412378"/>
              <a:gd name="connsiteY9-90" fmla="*/ 1001290 h 1863094"/>
              <a:gd name="connsiteX10-91" fmla="*/ 206189 w 412378"/>
              <a:gd name="connsiteY10-92" fmla="*/ 992574 h 1863094"/>
              <a:gd name="connsiteX11-93" fmla="*/ 378796 w 412378"/>
              <a:gd name="connsiteY11-94" fmla="*/ 1001290 h 1863094"/>
              <a:gd name="connsiteX12-95" fmla="*/ 33580 w 412378"/>
              <a:gd name="connsiteY12-96" fmla="*/ 1001290 h 1863094"/>
              <a:gd name="connsiteX13-97" fmla="*/ 0 w 412378"/>
              <a:gd name="connsiteY13-98" fmla="*/ 1006415 h 1863094"/>
              <a:gd name="connsiteX14-99" fmla="*/ 0 w 412378"/>
              <a:gd name="connsiteY14-100" fmla="*/ 10411 h 1863094"/>
              <a:gd name="connsiteX15-101" fmla="*/ 206189 w 412378"/>
              <a:gd name="connsiteY15-102" fmla="*/ 0 h 1863094"/>
              <a:gd name="connsiteX0-103" fmla="*/ 206189 w 412378"/>
              <a:gd name="connsiteY0-104" fmla="*/ 0 h 1863094"/>
              <a:gd name="connsiteX1-105" fmla="*/ 412377 w 412378"/>
              <a:gd name="connsiteY1-106" fmla="*/ 10411 h 1863094"/>
              <a:gd name="connsiteX2-107" fmla="*/ 412378 w 412378"/>
              <a:gd name="connsiteY2-108" fmla="*/ 1006415 h 1863094"/>
              <a:gd name="connsiteX3-109" fmla="*/ 412378 w 412378"/>
              <a:gd name="connsiteY3-110" fmla="*/ 1863093 h 1863094"/>
              <a:gd name="connsiteX4-111" fmla="*/ 376304 w 412378"/>
              <a:gd name="connsiteY4-112" fmla="*/ 1853818 h 1863094"/>
              <a:gd name="connsiteX5-113" fmla="*/ 206189 w 412378"/>
              <a:gd name="connsiteY5-114" fmla="*/ 1836668 h 1863094"/>
              <a:gd name="connsiteX6-115" fmla="*/ 36075 w 412378"/>
              <a:gd name="connsiteY6-116" fmla="*/ 1853817 h 1863094"/>
              <a:gd name="connsiteX7-117" fmla="*/ 1 w 412378"/>
              <a:gd name="connsiteY7-118" fmla="*/ 1863094 h 1863094"/>
              <a:gd name="connsiteX8-119" fmla="*/ 1 w 412378"/>
              <a:gd name="connsiteY8-120" fmla="*/ 1006415 h 1863094"/>
              <a:gd name="connsiteX9-121" fmla="*/ 33581 w 412378"/>
              <a:gd name="connsiteY9-122" fmla="*/ 1001290 h 1863094"/>
              <a:gd name="connsiteX10-123" fmla="*/ 378796 w 412378"/>
              <a:gd name="connsiteY10-124" fmla="*/ 1001290 h 1863094"/>
              <a:gd name="connsiteX11-125" fmla="*/ 33580 w 412378"/>
              <a:gd name="connsiteY11-126" fmla="*/ 1001290 h 1863094"/>
              <a:gd name="connsiteX12-127" fmla="*/ 0 w 412378"/>
              <a:gd name="connsiteY12-128" fmla="*/ 1006415 h 1863094"/>
              <a:gd name="connsiteX13-129" fmla="*/ 0 w 412378"/>
              <a:gd name="connsiteY13-130" fmla="*/ 10411 h 1863094"/>
              <a:gd name="connsiteX14-131" fmla="*/ 206189 w 412378"/>
              <a:gd name="connsiteY14-132" fmla="*/ 0 h 1863094"/>
              <a:gd name="connsiteX0-133" fmla="*/ 206189 w 412378"/>
              <a:gd name="connsiteY0-134" fmla="*/ 0 h 1863094"/>
              <a:gd name="connsiteX1-135" fmla="*/ 412377 w 412378"/>
              <a:gd name="connsiteY1-136" fmla="*/ 10411 h 1863094"/>
              <a:gd name="connsiteX2-137" fmla="*/ 412378 w 412378"/>
              <a:gd name="connsiteY2-138" fmla="*/ 1006415 h 1863094"/>
              <a:gd name="connsiteX3-139" fmla="*/ 412378 w 412378"/>
              <a:gd name="connsiteY3-140" fmla="*/ 1863093 h 1863094"/>
              <a:gd name="connsiteX4-141" fmla="*/ 376304 w 412378"/>
              <a:gd name="connsiteY4-142" fmla="*/ 1853818 h 1863094"/>
              <a:gd name="connsiteX5-143" fmla="*/ 206189 w 412378"/>
              <a:gd name="connsiteY5-144" fmla="*/ 1836668 h 1863094"/>
              <a:gd name="connsiteX6-145" fmla="*/ 36075 w 412378"/>
              <a:gd name="connsiteY6-146" fmla="*/ 1853817 h 1863094"/>
              <a:gd name="connsiteX7-147" fmla="*/ 1 w 412378"/>
              <a:gd name="connsiteY7-148" fmla="*/ 1863094 h 1863094"/>
              <a:gd name="connsiteX8-149" fmla="*/ 1 w 412378"/>
              <a:gd name="connsiteY8-150" fmla="*/ 1006415 h 1863094"/>
              <a:gd name="connsiteX9-151" fmla="*/ 33581 w 412378"/>
              <a:gd name="connsiteY9-152" fmla="*/ 1001290 h 1863094"/>
              <a:gd name="connsiteX10-153" fmla="*/ 33580 w 412378"/>
              <a:gd name="connsiteY10-154" fmla="*/ 1001290 h 1863094"/>
              <a:gd name="connsiteX11-155" fmla="*/ 0 w 412378"/>
              <a:gd name="connsiteY11-156" fmla="*/ 1006415 h 1863094"/>
              <a:gd name="connsiteX12-157" fmla="*/ 0 w 412378"/>
              <a:gd name="connsiteY12-158" fmla="*/ 10411 h 1863094"/>
              <a:gd name="connsiteX13-159" fmla="*/ 206189 w 412378"/>
              <a:gd name="connsiteY13-160" fmla="*/ 0 h 1863094"/>
              <a:gd name="connsiteX0-161" fmla="*/ 206189 w 412378"/>
              <a:gd name="connsiteY0-162" fmla="*/ 0 h 1863094"/>
              <a:gd name="connsiteX1-163" fmla="*/ 412377 w 412378"/>
              <a:gd name="connsiteY1-164" fmla="*/ 10411 h 1863094"/>
              <a:gd name="connsiteX2-165" fmla="*/ 412378 w 412378"/>
              <a:gd name="connsiteY2-166" fmla="*/ 1006415 h 1863094"/>
              <a:gd name="connsiteX3-167" fmla="*/ 412378 w 412378"/>
              <a:gd name="connsiteY3-168" fmla="*/ 1863093 h 1863094"/>
              <a:gd name="connsiteX4-169" fmla="*/ 376304 w 412378"/>
              <a:gd name="connsiteY4-170" fmla="*/ 1853818 h 1863094"/>
              <a:gd name="connsiteX5-171" fmla="*/ 206189 w 412378"/>
              <a:gd name="connsiteY5-172" fmla="*/ 1836668 h 1863094"/>
              <a:gd name="connsiteX6-173" fmla="*/ 36075 w 412378"/>
              <a:gd name="connsiteY6-174" fmla="*/ 1853817 h 1863094"/>
              <a:gd name="connsiteX7-175" fmla="*/ 1 w 412378"/>
              <a:gd name="connsiteY7-176" fmla="*/ 1863094 h 1863094"/>
              <a:gd name="connsiteX8-177" fmla="*/ 1 w 412378"/>
              <a:gd name="connsiteY8-178" fmla="*/ 1006415 h 1863094"/>
              <a:gd name="connsiteX9-179" fmla="*/ 33581 w 412378"/>
              <a:gd name="connsiteY9-180" fmla="*/ 1001290 h 1863094"/>
              <a:gd name="connsiteX10-181" fmla="*/ 0 w 412378"/>
              <a:gd name="connsiteY10-182" fmla="*/ 1006415 h 1863094"/>
              <a:gd name="connsiteX11-183" fmla="*/ 0 w 412378"/>
              <a:gd name="connsiteY11-184" fmla="*/ 10411 h 1863094"/>
              <a:gd name="connsiteX12-185" fmla="*/ 206189 w 412378"/>
              <a:gd name="connsiteY12-186" fmla="*/ 0 h 1863094"/>
              <a:gd name="connsiteX0-187" fmla="*/ 206189 w 412378"/>
              <a:gd name="connsiteY0-188" fmla="*/ 0 h 1863094"/>
              <a:gd name="connsiteX1-189" fmla="*/ 412377 w 412378"/>
              <a:gd name="connsiteY1-190" fmla="*/ 10411 h 1863094"/>
              <a:gd name="connsiteX2-191" fmla="*/ 412378 w 412378"/>
              <a:gd name="connsiteY2-192" fmla="*/ 1006415 h 1863094"/>
              <a:gd name="connsiteX3-193" fmla="*/ 412378 w 412378"/>
              <a:gd name="connsiteY3-194" fmla="*/ 1863093 h 1863094"/>
              <a:gd name="connsiteX4-195" fmla="*/ 376304 w 412378"/>
              <a:gd name="connsiteY4-196" fmla="*/ 1853818 h 1863094"/>
              <a:gd name="connsiteX5-197" fmla="*/ 206189 w 412378"/>
              <a:gd name="connsiteY5-198" fmla="*/ 1836668 h 1863094"/>
              <a:gd name="connsiteX6-199" fmla="*/ 36075 w 412378"/>
              <a:gd name="connsiteY6-200" fmla="*/ 1853817 h 1863094"/>
              <a:gd name="connsiteX7-201" fmla="*/ 1 w 412378"/>
              <a:gd name="connsiteY7-202" fmla="*/ 1863094 h 1863094"/>
              <a:gd name="connsiteX8-203" fmla="*/ 1 w 412378"/>
              <a:gd name="connsiteY8-204" fmla="*/ 1006415 h 1863094"/>
              <a:gd name="connsiteX9-205" fmla="*/ 0 w 412378"/>
              <a:gd name="connsiteY9-206" fmla="*/ 1006415 h 1863094"/>
              <a:gd name="connsiteX10-207" fmla="*/ 0 w 412378"/>
              <a:gd name="connsiteY10-208" fmla="*/ 10411 h 1863094"/>
              <a:gd name="connsiteX11-209" fmla="*/ 206189 w 412378"/>
              <a:gd name="connsiteY11-210" fmla="*/ 0 h 186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12378" h="1863094">
                <a:moveTo>
                  <a:pt x="206189" y="0"/>
                </a:moveTo>
                <a:lnTo>
                  <a:pt x="412377" y="10411"/>
                </a:lnTo>
                <a:cubicBezTo>
                  <a:pt x="412377" y="342412"/>
                  <a:pt x="412378" y="674414"/>
                  <a:pt x="412378" y="1006415"/>
                </a:cubicBezTo>
                <a:lnTo>
                  <a:pt x="412378" y="1863093"/>
                </a:lnTo>
                <a:lnTo>
                  <a:pt x="376304" y="1853818"/>
                </a:lnTo>
                <a:cubicBezTo>
                  <a:pt x="321355" y="1842573"/>
                  <a:pt x="264462" y="1836668"/>
                  <a:pt x="206189" y="1836668"/>
                </a:cubicBezTo>
                <a:cubicBezTo>
                  <a:pt x="147916" y="1836668"/>
                  <a:pt x="91024" y="1842573"/>
                  <a:pt x="36075" y="1853817"/>
                </a:cubicBezTo>
                <a:lnTo>
                  <a:pt x="1" y="1863094"/>
                </a:lnTo>
                <a:lnTo>
                  <a:pt x="1" y="1006415"/>
                </a:lnTo>
                <a:lnTo>
                  <a:pt x="0" y="1006415"/>
                </a:lnTo>
                <a:lnTo>
                  <a:pt x="0" y="10411"/>
                </a:lnTo>
                <a:lnTo>
                  <a:pt x="206189" y="0"/>
                </a:lnTo>
                <a:close/>
              </a:path>
            </a:pathLst>
          </a:custGeom>
          <a:solidFill>
            <a:schemeClr val="tx2"/>
          </a:solidFill>
          <a:ln>
            <a:noFill/>
          </a:ln>
          <a:effectLst>
            <a:outerShdw blurRad="190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
        <p:nvSpPr>
          <p:cNvPr id="78" name="Freeform: Shape 77"/>
          <p:cNvSpPr/>
          <p:nvPr/>
        </p:nvSpPr>
        <p:spPr>
          <a:xfrm>
            <a:off x="2351088" y="3362325"/>
            <a:ext cx="1543050" cy="341313"/>
          </a:xfrm>
          <a:custGeom>
            <a:avLst/>
            <a:gdLst>
              <a:gd name="connsiteX0" fmla="*/ 1006415 w 1863094"/>
              <a:gd name="connsiteY0" fmla="*/ 0 h 412377"/>
              <a:gd name="connsiteX1" fmla="*/ 1863093 w 1863094"/>
              <a:gd name="connsiteY1" fmla="*/ 0 h 412377"/>
              <a:gd name="connsiteX2" fmla="*/ 1853817 w 1863094"/>
              <a:gd name="connsiteY2" fmla="*/ 36072 h 412377"/>
              <a:gd name="connsiteX3" fmla="*/ 1836669 w 1863094"/>
              <a:gd name="connsiteY3" fmla="*/ 206187 h 412377"/>
              <a:gd name="connsiteX4" fmla="*/ 1853818 w 1863094"/>
              <a:gd name="connsiteY4" fmla="*/ 376303 h 412377"/>
              <a:gd name="connsiteX5" fmla="*/ 1863094 w 1863094"/>
              <a:gd name="connsiteY5" fmla="*/ 412377 h 412377"/>
              <a:gd name="connsiteX6" fmla="*/ 1006415 w 1863094"/>
              <a:gd name="connsiteY6" fmla="*/ 412376 h 412377"/>
              <a:gd name="connsiteX7" fmla="*/ 1001290 w 1863094"/>
              <a:gd name="connsiteY7" fmla="*/ 378796 h 412377"/>
              <a:gd name="connsiteX8" fmla="*/ 992573 w 1863094"/>
              <a:gd name="connsiteY8" fmla="*/ 206189 h 412377"/>
              <a:gd name="connsiteX9" fmla="*/ 1001289 w 1863094"/>
              <a:gd name="connsiteY9" fmla="*/ 378796 h 412377"/>
              <a:gd name="connsiteX10" fmla="*/ 1006414 w 1863094"/>
              <a:gd name="connsiteY10" fmla="*/ 412377 h 412377"/>
              <a:gd name="connsiteX11" fmla="*/ 10411 w 1863094"/>
              <a:gd name="connsiteY11" fmla="*/ 412377 h 412377"/>
              <a:gd name="connsiteX12" fmla="*/ 0 w 1863094"/>
              <a:gd name="connsiteY12" fmla="*/ 206188 h 412377"/>
              <a:gd name="connsiteX13" fmla="*/ 10411 w 1863094"/>
              <a:gd name="connsiteY13" fmla="*/ 0 h 412377"/>
              <a:gd name="connsiteX14" fmla="*/ 1006414 w 1863094"/>
              <a:gd name="connsiteY14" fmla="*/ 1 h 412377"/>
              <a:gd name="connsiteX15" fmla="*/ 1006415 w 1863094"/>
              <a:gd name="connsiteY15" fmla="*/ 0 h 412377"/>
              <a:gd name="connsiteX0-1" fmla="*/ 1006415 w 1863094"/>
              <a:gd name="connsiteY0-2" fmla="*/ 0 h 412377"/>
              <a:gd name="connsiteX1-3" fmla="*/ 1863093 w 1863094"/>
              <a:gd name="connsiteY1-4" fmla="*/ 0 h 412377"/>
              <a:gd name="connsiteX2-5" fmla="*/ 1853817 w 1863094"/>
              <a:gd name="connsiteY2-6" fmla="*/ 36072 h 412377"/>
              <a:gd name="connsiteX3-7" fmla="*/ 1836669 w 1863094"/>
              <a:gd name="connsiteY3-8" fmla="*/ 206187 h 412377"/>
              <a:gd name="connsiteX4-9" fmla="*/ 1853818 w 1863094"/>
              <a:gd name="connsiteY4-10" fmla="*/ 376303 h 412377"/>
              <a:gd name="connsiteX5-11" fmla="*/ 1863094 w 1863094"/>
              <a:gd name="connsiteY5-12" fmla="*/ 412377 h 412377"/>
              <a:gd name="connsiteX6-13" fmla="*/ 1006415 w 1863094"/>
              <a:gd name="connsiteY6-14" fmla="*/ 412376 h 412377"/>
              <a:gd name="connsiteX7-15" fmla="*/ 1001290 w 1863094"/>
              <a:gd name="connsiteY7-16" fmla="*/ 378796 h 412377"/>
              <a:gd name="connsiteX8-17" fmla="*/ 1001289 w 1863094"/>
              <a:gd name="connsiteY8-18" fmla="*/ 378796 h 412377"/>
              <a:gd name="connsiteX9-19" fmla="*/ 1006414 w 1863094"/>
              <a:gd name="connsiteY9-20" fmla="*/ 412377 h 412377"/>
              <a:gd name="connsiteX10-21" fmla="*/ 10411 w 1863094"/>
              <a:gd name="connsiteY10-22" fmla="*/ 412377 h 412377"/>
              <a:gd name="connsiteX11-23" fmla="*/ 0 w 1863094"/>
              <a:gd name="connsiteY11-24" fmla="*/ 206188 h 412377"/>
              <a:gd name="connsiteX12-25" fmla="*/ 10411 w 1863094"/>
              <a:gd name="connsiteY12-26" fmla="*/ 0 h 412377"/>
              <a:gd name="connsiteX13-27" fmla="*/ 1006414 w 1863094"/>
              <a:gd name="connsiteY13-28" fmla="*/ 1 h 412377"/>
              <a:gd name="connsiteX14-29" fmla="*/ 1006415 w 1863094"/>
              <a:gd name="connsiteY14-30" fmla="*/ 0 h 412377"/>
              <a:gd name="connsiteX0-31" fmla="*/ 1006415 w 1863094"/>
              <a:gd name="connsiteY0-32" fmla="*/ 0 h 412377"/>
              <a:gd name="connsiteX1-33" fmla="*/ 1863093 w 1863094"/>
              <a:gd name="connsiteY1-34" fmla="*/ 0 h 412377"/>
              <a:gd name="connsiteX2-35" fmla="*/ 1853817 w 1863094"/>
              <a:gd name="connsiteY2-36" fmla="*/ 36072 h 412377"/>
              <a:gd name="connsiteX3-37" fmla="*/ 1836669 w 1863094"/>
              <a:gd name="connsiteY3-38" fmla="*/ 206187 h 412377"/>
              <a:gd name="connsiteX4-39" fmla="*/ 1853818 w 1863094"/>
              <a:gd name="connsiteY4-40" fmla="*/ 376303 h 412377"/>
              <a:gd name="connsiteX5-41" fmla="*/ 1863094 w 1863094"/>
              <a:gd name="connsiteY5-42" fmla="*/ 412377 h 412377"/>
              <a:gd name="connsiteX6-43" fmla="*/ 1006415 w 1863094"/>
              <a:gd name="connsiteY6-44" fmla="*/ 412376 h 412377"/>
              <a:gd name="connsiteX7-45" fmla="*/ 1001290 w 1863094"/>
              <a:gd name="connsiteY7-46" fmla="*/ 378796 h 412377"/>
              <a:gd name="connsiteX8-47" fmla="*/ 1006414 w 1863094"/>
              <a:gd name="connsiteY8-48" fmla="*/ 412377 h 412377"/>
              <a:gd name="connsiteX9-49" fmla="*/ 10411 w 1863094"/>
              <a:gd name="connsiteY9-50" fmla="*/ 412377 h 412377"/>
              <a:gd name="connsiteX10-51" fmla="*/ 0 w 1863094"/>
              <a:gd name="connsiteY10-52" fmla="*/ 206188 h 412377"/>
              <a:gd name="connsiteX11-53" fmla="*/ 10411 w 1863094"/>
              <a:gd name="connsiteY11-54" fmla="*/ 0 h 412377"/>
              <a:gd name="connsiteX12-55" fmla="*/ 1006414 w 1863094"/>
              <a:gd name="connsiteY12-56" fmla="*/ 1 h 412377"/>
              <a:gd name="connsiteX13-57" fmla="*/ 1006415 w 1863094"/>
              <a:gd name="connsiteY13-58" fmla="*/ 0 h 412377"/>
              <a:gd name="connsiteX0-59" fmla="*/ 1006415 w 1863094"/>
              <a:gd name="connsiteY0-60" fmla="*/ 0 h 412377"/>
              <a:gd name="connsiteX1-61" fmla="*/ 1863093 w 1863094"/>
              <a:gd name="connsiteY1-62" fmla="*/ 0 h 412377"/>
              <a:gd name="connsiteX2-63" fmla="*/ 1853817 w 1863094"/>
              <a:gd name="connsiteY2-64" fmla="*/ 36072 h 412377"/>
              <a:gd name="connsiteX3-65" fmla="*/ 1836669 w 1863094"/>
              <a:gd name="connsiteY3-66" fmla="*/ 206187 h 412377"/>
              <a:gd name="connsiteX4-67" fmla="*/ 1853818 w 1863094"/>
              <a:gd name="connsiteY4-68" fmla="*/ 376303 h 412377"/>
              <a:gd name="connsiteX5-69" fmla="*/ 1863094 w 1863094"/>
              <a:gd name="connsiteY5-70" fmla="*/ 412377 h 412377"/>
              <a:gd name="connsiteX6-71" fmla="*/ 1006415 w 1863094"/>
              <a:gd name="connsiteY6-72" fmla="*/ 412376 h 412377"/>
              <a:gd name="connsiteX7-73" fmla="*/ 1006414 w 1863094"/>
              <a:gd name="connsiteY7-74" fmla="*/ 412377 h 412377"/>
              <a:gd name="connsiteX8-75" fmla="*/ 10411 w 1863094"/>
              <a:gd name="connsiteY8-76" fmla="*/ 412377 h 412377"/>
              <a:gd name="connsiteX9-77" fmla="*/ 0 w 1863094"/>
              <a:gd name="connsiteY9-78" fmla="*/ 206188 h 412377"/>
              <a:gd name="connsiteX10-79" fmla="*/ 10411 w 1863094"/>
              <a:gd name="connsiteY10-80" fmla="*/ 0 h 412377"/>
              <a:gd name="connsiteX11-81" fmla="*/ 1006414 w 1863094"/>
              <a:gd name="connsiteY11-82" fmla="*/ 1 h 412377"/>
              <a:gd name="connsiteX12-83" fmla="*/ 1006415 w 1863094"/>
              <a:gd name="connsiteY12-84" fmla="*/ 0 h 4123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863094" h="412377">
                <a:moveTo>
                  <a:pt x="1006415" y="0"/>
                </a:moveTo>
                <a:lnTo>
                  <a:pt x="1863093" y="0"/>
                </a:lnTo>
                <a:lnTo>
                  <a:pt x="1853817" y="36072"/>
                </a:lnTo>
                <a:cubicBezTo>
                  <a:pt x="1842574" y="91021"/>
                  <a:pt x="1836668" y="147915"/>
                  <a:pt x="1836669" y="206187"/>
                </a:cubicBezTo>
                <a:cubicBezTo>
                  <a:pt x="1836669" y="264460"/>
                  <a:pt x="1842573" y="321353"/>
                  <a:pt x="1853818" y="376303"/>
                </a:cubicBezTo>
                <a:lnTo>
                  <a:pt x="1863094" y="412377"/>
                </a:lnTo>
                <a:lnTo>
                  <a:pt x="1006415" y="412376"/>
                </a:lnTo>
                <a:lnTo>
                  <a:pt x="1006414" y="412377"/>
                </a:lnTo>
                <a:lnTo>
                  <a:pt x="10411" y="412377"/>
                </a:lnTo>
                <a:lnTo>
                  <a:pt x="0" y="206188"/>
                </a:lnTo>
                <a:lnTo>
                  <a:pt x="10411" y="0"/>
                </a:lnTo>
                <a:lnTo>
                  <a:pt x="1006414" y="1"/>
                </a:lnTo>
                <a:lnTo>
                  <a:pt x="1006415" y="0"/>
                </a:lnTo>
                <a:close/>
              </a:path>
            </a:pathLst>
          </a:custGeom>
          <a:solidFill>
            <a:schemeClr val="tx2"/>
          </a:solidFill>
          <a:ln>
            <a:noFill/>
          </a:ln>
          <a:effectLst>
            <a:outerShdw blurRad="190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71" tIns="43135" rIns="86271" bIns="43135" numCol="1" spcCol="0" rtlCol="0" fromWordArt="0" anchor="ctr" anchorCtr="0" forceAA="0" compatLnSpc="1">
            <a:noAutofit/>
          </a:bodyPr>
          <a:lstStyle/>
          <a:p>
            <a:pPr algn="ctr" fontAlgn="auto"/>
            <a:endParaRPr lang="en-US" sz="1700" strike="noStrike" noProof="1"/>
          </a:p>
        </p:txBody>
      </p:sp>
      <p:sp>
        <p:nvSpPr>
          <p:cNvPr id="79" name="Freeform: Shape 78"/>
          <p:cNvSpPr/>
          <p:nvPr/>
        </p:nvSpPr>
        <p:spPr>
          <a:xfrm>
            <a:off x="5248275" y="3362325"/>
            <a:ext cx="1543050" cy="341313"/>
          </a:xfrm>
          <a:custGeom>
            <a:avLst/>
            <a:gdLst>
              <a:gd name="connsiteX0" fmla="*/ 856678 w 1863090"/>
              <a:gd name="connsiteY0" fmla="*/ 1 h 412378"/>
              <a:gd name="connsiteX1" fmla="*/ 1852679 w 1863090"/>
              <a:gd name="connsiteY1" fmla="*/ 1 h 412378"/>
              <a:gd name="connsiteX2" fmla="*/ 1863090 w 1863090"/>
              <a:gd name="connsiteY2" fmla="*/ 206188 h 412378"/>
              <a:gd name="connsiteX3" fmla="*/ 1852679 w 1863090"/>
              <a:gd name="connsiteY3" fmla="*/ 412378 h 412378"/>
              <a:gd name="connsiteX4" fmla="*/ 856676 w 1863090"/>
              <a:gd name="connsiteY4" fmla="*/ 412378 h 412378"/>
              <a:gd name="connsiteX5" fmla="*/ 861803 w 1863090"/>
              <a:gd name="connsiteY5" fmla="*/ 378797 h 412378"/>
              <a:gd name="connsiteX6" fmla="*/ 870519 w 1863090"/>
              <a:gd name="connsiteY6" fmla="*/ 206189 h 412378"/>
              <a:gd name="connsiteX7" fmla="*/ 861802 w 1863090"/>
              <a:gd name="connsiteY7" fmla="*/ 33581 h 412378"/>
              <a:gd name="connsiteX8" fmla="*/ 0 w 1863090"/>
              <a:gd name="connsiteY8" fmla="*/ 0 h 412378"/>
              <a:gd name="connsiteX9" fmla="*/ 856677 w 1863090"/>
              <a:gd name="connsiteY9" fmla="*/ 0 h 412378"/>
              <a:gd name="connsiteX10" fmla="*/ 861801 w 1863090"/>
              <a:gd name="connsiteY10" fmla="*/ 33579 h 412378"/>
              <a:gd name="connsiteX11" fmla="*/ 870517 w 1863090"/>
              <a:gd name="connsiteY11" fmla="*/ 206188 h 412378"/>
              <a:gd name="connsiteX12" fmla="*/ 861802 w 1863090"/>
              <a:gd name="connsiteY12" fmla="*/ 378795 h 412378"/>
              <a:gd name="connsiteX13" fmla="*/ 856676 w 1863090"/>
              <a:gd name="connsiteY13" fmla="*/ 412376 h 412378"/>
              <a:gd name="connsiteX14" fmla="*/ 0 w 1863090"/>
              <a:gd name="connsiteY14" fmla="*/ 412376 h 412378"/>
              <a:gd name="connsiteX15" fmla="*/ 9275 w 1863090"/>
              <a:gd name="connsiteY15" fmla="*/ 376302 h 412378"/>
              <a:gd name="connsiteX16" fmla="*/ 26424 w 1863090"/>
              <a:gd name="connsiteY16" fmla="*/ 206188 h 412378"/>
              <a:gd name="connsiteX17" fmla="*/ 9275 w 1863090"/>
              <a:gd name="connsiteY17" fmla="*/ 36073 h 41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090" h="412378">
                <a:moveTo>
                  <a:pt x="856678" y="1"/>
                </a:moveTo>
                <a:lnTo>
                  <a:pt x="1852679" y="1"/>
                </a:lnTo>
                <a:lnTo>
                  <a:pt x="1863090" y="206188"/>
                </a:lnTo>
                <a:lnTo>
                  <a:pt x="1852679" y="412378"/>
                </a:lnTo>
                <a:lnTo>
                  <a:pt x="856676" y="412378"/>
                </a:lnTo>
                <a:lnTo>
                  <a:pt x="861803" y="378797"/>
                </a:lnTo>
                <a:cubicBezTo>
                  <a:pt x="867565" y="322044"/>
                  <a:pt x="870517" y="264461"/>
                  <a:pt x="870519" y="206189"/>
                </a:cubicBezTo>
                <a:cubicBezTo>
                  <a:pt x="870519" y="147917"/>
                  <a:pt x="867565" y="90333"/>
                  <a:pt x="861802" y="33581"/>
                </a:cubicBezTo>
                <a:close/>
                <a:moveTo>
                  <a:pt x="0" y="0"/>
                </a:moveTo>
                <a:lnTo>
                  <a:pt x="856677" y="0"/>
                </a:lnTo>
                <a:lnTo>
                  <a:pt x="861801" y="33579"/>
                </a:lnTo>
                <a:cubicBezTo>
                  <a:pt x="867565" y="90332"/>
                  <a:pt x="870517" y="147915"/>
                  <a:pt x="870517" y="206188"/>
                </a:cubicBezTo>
                <a:cubicBezTo>
                  <a:pt x="870517" y="264460"/>
                  <a:pt x="867565" y="322043"/>
                  <a:pt x="861802" y="378795"/>
                </a:cubicBezTo>
                <a:lnTo>
                  <a:pt x="856676" y="412376"/>
                </a:lnTo>
                <a:lnTo>
                  <a:pt x="0" y="412376"/>
                </a:lnTo>
                <a:lnTo>
                  <a:pt x="9275" y="376302"/>
                </a:lnTo>
                <a:cubicBezTo>
                  <a:pt x="20519" y="321353"/>
                  <a:pt x="26424" y="264460"/>
                  <a:pt x="26424" y="206188"/>
                </a:cubicBezTo>
                <a:cubicBezTo>
                  <a:pt x="26424" y="147915"/>
                  <a:pt x="20519" y="91022"/>
                  <a:pt x="9275" y="36073"/>
                </a:cubicBezTo>
                <a:close/>
              </a:path>
            </a:pathLst>
          </a:custGeom>
          <a:solidFill>
            <a:schemeClr val="tx2"/>
          </a:solidFill>
          <a:ln>
            <a:noFill/>
          </a:ln>
          <a:effectLst>
            <a:outerShdw blurRad="190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71" tIns="43135" rIns="86271" bIns="43135" numCol="1" spcCol="0" rtlCol="0" fromWordArt="0" anchor="ctr" anchorCtr="0" forceAA="0" compatLnSpc="1">
            <a:noAutofit/>
          </a:bodyPr>
          <a:lstStyle/>
          <a:p>
            <a:pPr algn="ctr" fontAlgn="auto"/>
            <a:endParaRPr lang="en-US" sz="1700" strike="noStrike" noProof="1"/>
          </a:p>
        </p:txBody>
      </p:sp>
      <p:sp>
        <p:nvSpPr>
          <p:cNvPr id="83" name="Oval 82"/>
          <p:cNvSpPr/>
          <p:nvPr/>
        </p:nvSpPr>
        <p:spPr>
          <a:xfrm>
            <a:off x="3760788" y="2720975"/>
            <a:ext cx="1622425" cy="162401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endParaRPr lang="en-US" sz="1700" strike="noStrike" noProof="1"/>
          </a:p>
        </p:txBody>
      </p:sp>
      <p:grpSp>
        <p:nvGrpSpPr>
          <p:cNvPr id="65548" name="Group 9"/>
          <p:cNvGrpSpPr/>
          <p:nvPr/>
        </p:nvGrpSpPr>
        <p:grpSpPr>
          <a:xfrm>
            <a:off x="3868738" y="2841625"/>
            <a:ext cx="1401762" cy="1401763"/>
            <a:chOff x="3836319" y="2805983"/>
            <a:chExt cx="1485172" cy="1485168"/>
          </a:xfrm>
        </p:grpSpPr>
        <p:sp>
          <p:nvSpPr>
            <p:cNvPr id="38" name="Freeform: Shape 37"/>
            <p:cNvSpPr/>
            <p:nvPr/>
          </p:nvSpPr>
          <p:spPr>
            <a:xfrm>
              <a:off x="4759918" y="2805983"/>
              <a:ext cx="561573" cy="561575"/>
            </a:xfrm>
            <a:custGeom>
              <a:avLst/>
              <a:gdLst>
                <a:gd name="connsiteX0" fmla="*/ 0 w 561573"/>
                <a:gd name="connsiteY0" fmla="*/ 0 h 561575"/>
                <a:gd name="connsiteX1" fmla="*/ 117304 w 561573"/>
                <a:gd name="connsiteY1" fmla="*/ 36413 h 561575"/>
                <a:gd name="connsiteX2" fmla="*/ 525158 w 561573"/>
                <a:gd name="connsiteY2" fmla="*/ 444267 h 561575"/>
                <a:gd name="connsiteX3" fmla="*/ 561573 w 561573"/>
                <a:gd name="connsiteY3" fmla="*/ 561575 h 561575"/>
                <a:gd name="connsiteX4" fmla="*/ 466127 w 561573"/>
                <a:gd name="connsiteY4" fmla="*/ 561575 h 561575"/>
                <a:gd name="connsiteX5" fmla="*/ 439242 w 561573"/>
                <a:gd name="connsiteY5" fmla="*/ 474968 h 561575"/>
                <a:gd name="connsiteX6" fmla="*/ 79117 w 561573"/>
                <a:gd name="connsiteY6" fmla="*/ 114843 h 561575"/>
                <a:gd name="connsiteX7" fmla="*/ 0 w 561573"/>
                <a:gd name="connsiteY7" fmla="*/ 90284 h 561575"/>
                <a:gd name="connsiteX8" fmla="*/ 0 w 561573"/>
                <a:gd name="connsiteY8" fmla="*/ 0 h 5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73" h="561575">
                  <a:moveTo>
                    <a:pt x="0" y="0"/>
                  </a:moveTo>
                  <a:lnTo>
                    <a:pt x="117304" y="36413"/>
                  </a:lnTo>
                  <a:cubicBezTo>
                    <a:pt x="300685" y="113977"/>
                    <a:pt x="447594" y="260886"/>
                    <a:pt x="525158" y="444267"/>
                  </a:cubicBezTo>
                  <a:lnTo>
                    <a:pt x="561573" y="561575"/>
                  </a:lnTo>
                  <a:lnTo>
                    <a:pt x="466127" y="561575"/>
                  </a:lnTo>
                  <a:lnTo>
                    <a:pt x="439242" y="474968"/>
                  </a:lnTo>
                  <a:cubicBezTo>
                    <a:pt x="370755" y="313047"/>
                    <a:pt x="241038" y="183330"/>
                    <a:pt x="79117" y="114843"/>
                  </a:cubicBezTo>
                  <a:lnTo>
                    <a:pt x="0" y="90284"/>
                  </a:ln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
          <p:nvSpPr>
            <p:cNvPr id="39" name="Freeform: Shape 38"/>
            <p:cNvSpPr/>
            <p:nvPr/>
          </p:nvSpPr>
          <p:spPr>
            <a:xfrm>
              <a:off x="3836319" y="2805983"/>
              <a:ext cx="561573" cy="561575"/>
            </a:xfrm>
            <a:custGeom>
              <a:avLst/>
              <a:gdLst>
                <a:gd name="connsiteX0" fmla="*/ 561573 w 561573"/>
                <a:gd name="connsiteY0" fmla="*/ 0 h 561575"/>
                <a:gd name="connsiteX1" fmla="*/ 561573 w 561573"/>
                <a:gd name="connsiteY1" fmla="*/ 88250 h 561575"/>
                <a:gd name="connsiteX2" fmla="*/ 475904 w 561573"/>
                <a:gd name="connsiteY2" fmla="*/ 114843 h 561575"/>
                <a:gd name="connsiteX3" fmla="*/ 115779 w 561573"/>
                <a:gd name="connsiteY3" fmla="*/ 474968 h 561575"/>
                <a:gd name="connsiteX4" fmla="*/ 88895 w 561573"/>
                <a:gd name="connsiteY4" fmla="*/ 561575 h 561575"/>
                <a:gd name="connsiteX5" fmla="*/ 0 w 561573"/>
                <a:gd name="connsiteY5" fmla="*/ 561575 h 561575"/>
                <a:gd name="connsiteX6" fmla="*/ 36415 w 561573"/>
                <a:gd name="connsiteY6" fmla="*/ 444267 h 561575"/>
                <a:gd name="connsiteX7" fmla="*/ 444269 w 561573"/>
                <a:gd name="connsiteY7" fmla="*/ 36413 h 561575"/>
                <a:gd name="connsiteX8" fmla="*/ 561573 w 561573"/>
                <a:gd name="connsiteY8" fmla="*/ 0 h 5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73" h="561575">
                  <a:moveTo>
                    <a:pt x="561573" y="0"/>
                  </a:moveTo>
                  <a:lnTo>
                    <a:pt x="561573" y="88250"/>
                  </a:lnTo>
                  <a:lnTo>
                    <a:pt x="475904" y="114843"/>
                  </a:lnTo>
                  <a:cubicBezTo>
                    <a:pt x="313983" y="183330"/>
                    <a:pt x="184266" y="313047"/>
                    <a:pt x="115779" y="474968"/>
                  </a:cubicBezTo>
                  <a:lnTo>
                    <a:pt x="88895" y="561575"/>
                  </a:lnTo>
                  <a:lnTo>
                    <a:pt x="0" y="561575"/>
                  </a:lnTo>
                  <a:lnTo>
                    <a:pt x="36415" y="444267"/>
                  </a:lnTo>
                  <a:cubicBezTo>
                    <a:pt x="113979" y="260886"/>
                    <a:pt x="260888" y="113977"/>
                    <a:pt x="444269" y="36413"/>
                  </a:cubicBezTo>
                  <a:lnTo>
                    <a:pt x="561573" y="0"/>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
          <p:nvSpPr>
            <p:cNvPr id="40" name="Freeform: Shape 39"/>
            <p:cNvSpPr/>
            <p:nvPr/>
          </p:nvSpPr>
          <p:spPr>
            <a:xfrm>
              <a:off x="3836320" y="3729581"/>
              <a:ext cx="561572" cy="561570"/>
            </a:xfrm>
            <a:custGeom>
              <a:avLst/>
              <a:gdLst>
                <a:gd name="connsiteX0" fmla="*/ 0 w 561572"/>
                <a:gd name="connsiteY0" fmla="*/ 0 h 561570"/>
                <a:gd name="connsiteX1" fmla="*/ 91508 w 561572"/>
                <a:gd name="connsiteY1" fmla="*/ 0 h 561570"/>
                <a:gd name="connsiteX2" fmla="*/ 115777 w 561572"/>
                <a:gd name="connsiteY2" fmla="*/ 78181 h 561570"/>
                <a:gd name="connsiteX3" fmla="*/ 475902 w 561572"/>
                <a:gd name="connsiteY3" fmla="*/ 438306 h 561570"/>
                <a:gd name="connsiteX4" fmla="*/ 561572 w 561572"/>
                <a:gd name="connsiteY4" fmla="*/ 464900 h 561570"/>
                <a:gd name="connsiteX5" fmla="*/ 561572 w 561572"/>
                <a:gd name="connsiteY5" fmla="*/ 561570 h 561570"/>
                <a:gd name="connsiteX6" fmla="*/ 444267 w 561572"/>
                <a:gd name="connsiteY6" fmla="*/ 525156 h 561570"/>
                <a:gd name="connsiteX7" fmla="*/ 36413 w 561572"/>
                <a:gd name="connsiteY7" fmla="*/ 117302 h 561570"/>
                <a:gd name="connsiteX8" fmla="*/ 0 w 561572"/>
                <a:gd name="connsiteY8" fmla="*/ 0 h 56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72" h="561570">
                  <a:moveTo>
                    <a:pt x="0" y="0"/>
                  </a:moveTo>
                  <a:lnTo>
                    <a:pt x="91508" y="0"/>
                  </a:lnTo>
                  <a:lnTo>
                    <a:pt x="115777" y="78181"/>
                  </a:lnTo>
                  <a:cubicBezTo>
                    <a:pt x="184264" y="240102"/>
                    <a:pt x="313981" y="369819"/>
                    <a:pt x="475902" y="438306"/>
                  </a:cubicBezTo>
                  <a:lnTo>
                    <a:pt x="561572" y="464900"/>
                  </a:lnTo>
                  <a:lnTo>
                    <a:pt x="561572" y="561570"/>
                  </a:lnTo>
                  <a:lnTo>
                    <a:pt x="444267" y="525156"/>
                  </a:lnTo>
                  <a:cubicBezTo>
                    <a:pt x="260886" y="447592"/>
                    <a:pt x="113977" y="300683"/>
                    <a:pt x="36413" y="117302"/>
                  </a:cubicBezTo>
                  <a:lnTo>
                    <a:pt x="0" y="0"/>
                  </a:ln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
          <p:nvSpPr>
            <p:cNvPr id="41" name="Freeform: Shape 40"/>
            <p:cNvSpPr/>
            <p:nvPr/>
          </p:nvSpPr>
          <p:spPr>
            <a:xfrm>
              <a:off x="4759918" y="3729582"/>
              <a:ext cx="561571" cy="561569"/>
            </a:xfrm>
            <a:custGeom>
              <a:avLst/>
              <a:gdLst>
                <a:gd name="connsiteX0" fmla="*/ 463511 w 561571"/>
                <a:gd name="connsiteY0" fmla="*/ 0 h 561569"/>
                <a:gd name="connsiteX1" fmla="*/ 561571 w 561571"/>
                <a:gd name="connsiteY1" fmla="*/ 0 h 561569"/>
                <a:gd name="connsiteX2" fmla="*/ 525158 w 561571"/>
                <a:gd name="connsiteY2" fmla="*/ 117302 h 561569"/>
                <a:gd name="connsiteX3" fmla="*/ 117304 w 561571"/>
                <a:gd name="connsiteY3" fmla="*/ 525156 h 561569"/>
                <a:gd name="connsiteX4" fmla="*/ 0 w 561571"/>
                <a:gd name="connsiteY4" fmla="*/ 561569 h 561569"/>
                <a:gd name="connsiteX5" fmla="*/ 0 w 561571"/>
                <a:gd name="connsiteY5" fmla="*/ 462866 h 561569"/>
                <a:gd name="connsiteX6" fmla="*/ 79117 w 561571"/>
                <a:gd name="connsiteY6" fmla="*/ 438306 h 561569"/>
                <a:gd name="connsiteX7" fmla="*/ 439242 w 561571"/>
                <a:gd name="connsiteY7" fmla="*/ 78181 h 561569"/>
                <a:gd name="connsiteX8" fmla="*/ 463511 w 561571"/>
                <a:gd name="connsiteY8" fmla="*/ 0 h 5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71" h="561569">
                  <a:moveTo>
                    <a:pt x="463511" y="0"/>
                  </a:moveTo>
                  <a:lnTo>
                    <a:pt x="561571" y="0"/>
                  </a:lnTo>
                  <a:lnTo>
                    <a:pt x="525158" y="117302"/>
                  </a:lnTo>
                  <a:cubicBezTo>
                    <a:pt x="447594" y="300683"/>
                    <a:pt x="300685" y="447592"/>
                    <a:pt x="117304" y="525156"/>
                  </a:cubicBezTo>
                  <a:lnTo>
                    <a:pt x="0" y="561569"/>
                  </a:lnTo>
                  <a:lnTo>
                    <a:pt x="0" y="462866"/>
                  </a:lnTo>
                  <a:lnTo>
                    <a:pt x="79117" y="438306"/>
                  </a:lnTo>
                  <a:cubicBezTo>
                    <a:pt x="241038" y="369819"/>
                    <a:pt x="370755" y="240102"/>
                    <a:pt x="439242" y="78181"/>
                  </a:cubicBezTo>
                  <a:lnTo>
                    <a:pt x="46351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grpSp>
      <p:sp>
        <p:nvSpPr>
          <p:cNvPr id="13" name="Rounded Rectangle 12"/>
          <p:cNvSpPr/>
          <p:nvPr/>
        </p:nvSpPr>
        <p:spPr>
          <a:xfrm>
            <a:off x="5972175" y="2268538"/>
            <a:ext cx="1511300" cy="93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
        <p:nvSpPr>
          <p:cNvPr id="14" name="Rounded Rectangle 13">
            <a:hlinkClick r:id="rId1" action="ppaction://hlinksldjump"/>
          </p:cNvPr>
          <p:cNvSpPr/>
          <p:nvPr/>
        </p:nvSpPr>
        <p:spPr>
          <a:xfrm>
            <a:off x="5972175" y="3803650"/>
            <a:ext cx="1511300" cy="954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
        <p:nvSpPr>
          <p:cNvPr id="15" name="Rounded Rectangle 14"/>
          <p:cNvSpPr/>
          <p:nvPr/>
        </p:nvSpPr>
        <p:spPr>
          <a:xfrm>
            <a:off x="1506538" y="2268538"/>
            <a:ext cx="1671638" cy="93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
        <p:nvSpPr>
          <p:cNvPr id="16" name="Rounded Rectangle 15">
            <a:hlinkClick r:id="rId2" action="ppaction://hlinksldjump"/>
          </p:cNvPr>
          <p:cNvSpPr/>
          <p:nvPr/>
        </p:nvSpPr>
        <p:spPr>
          <a:xfrm>
            <a:off x="1452563" y="3803650"/>
            <a:ext cx="1712913"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
        <p:nvSpPr>
          <p:cNvPr id="12310" name="Text Box 17">
            <a:hlinkClick r:id="rId3" action="ppaction://hlinksldjump"/>
          </p:cNvPr>
          <p:cNvSpPr txBox="1"/>
          <p:nvPr/>
        </p:nvSpPr>
        <p:spPr>
          <a:xfrm>
            <a:off x="1646238" y="2268538"/>
            <a:ext cx="1392238" cy="895350"/>
          </a:xfrm>
          <a:prstGeom prst="rect">
            <a:avLst/>
          </a:prstGeom>
          <a:noFill/>
          <a:ln w="9525">
            <a:noFill/>
          </a:ln>
        </p:spPr>
        <p:txBody>
          <a:bodyPr wrap="square" anchor="t">
            <a:spAutoFit/>
          </a:bodyPr>
          <a:p>
            <a:pPr algn="ctr"/>
            <a:r>
              <a:rPr lang="en-US" altLang="zh-CN" sz="1710" noProof="1">
                <a:latin typeface="Calibri" panose="020F0502020204030204" charset="0"/>
                <a:ea typeface="+mn-ea"/>
                <a:cs typeface="+mn-cs"/>
              </a:rPr>
              <a:t>Unsur Intrinsik Cerpen</a:t>
            </a:r>
            <a:endParaRPr lang="en-US" altLang="zh-CN" sz="100" noProof="1">
              <a:latin typeface="Calibri" panose="020F0502020204030204" charset="0"/>
            </a:endParaRPr>
          </a:p>
          <a:p>
            <a:endParaRPr lang="en-US" altLang="zh-CN" sz="100" noProof="1">
              <a:latin typeface="Calibri" panose="020F0502020204030204" charset="0"/>
            </a:endParaRPr>
          </a:p>
        </p:txBody>
      </p:sp>
      <p:sp>
        <p:nvSpPr>
          <p:cNvPr id="12311" name="Text Box 18">
            <a:hlinkClick r:id="rId4" action="ppaction://hlinksldjump"/>
          </p:cNvPr>
          <p:cNvSpPr txBox="1"/>
          <p:nvPr/>
        </p:nvSpPr>
        <p:spPr>
          <a:xfrm>
            <a:off x="6118225" y="2268538"/>
            <a:ext cx="1219200" cy="895350"/>
          </a:xfrm>
          <a:prstGeom prst="rect">
            <a:avLst/>
          </a:prstGeom>
          <a:noFill/>
          <a:ln w="9525">
            <a:noFill/>
          </a:ln>
        </p:spPr>
        <p:txBody>
          <a:bodyPr wrap="square" anchor="t">
            <a:spAutoFit/>
          </a:bodyPr>
          <a:p>
            <a:r>
              <a:rPr lang="en-US" altLang="zh-CN" sz="1710" noProof="1">
                <a:latin typeface="Calibri" panose="020F0502020204030204" charset="0"/>
                <a:ea typeface="+mn-ea"/>
                <a:cs typeface="+mn-cs"/>
              </a:rPr>
              <a:t>Unsur Ekstrinsik Cerpen</a:t>
            </a:r>
            <a:endParaRPr lang="en-US" altLang="zh-CN" sz="100" noProof="1">
              <a:latin typeface="Calibri" panose="020F0502020204030204" charset="0"/>
            </a:endParaRPr>
          </a:p>
          <a:p>
            <a:endParaRPr lang="en-US" altLang="zh-CN" sz="100" noProof="1">
              <a:latin typeface="Calibri" panose="020F0502020204030204" charset="0"/>
            </a:endParaRPr>
          </a:p>
        </p:txBody>
      </p:sp>
      <p:sp>
        <p:nvSpPr>
          <p:cNvPr id="65559" name="Text Box 19">
            <a:hlinkClick r:id="rId5" action="ppaction://hlinksldjump"/>
          </p:cNvPr>
          <p:cNvSpPr txBox="1"/>
          <p:nvPr/>
        </p:nvSpPr>
        <p:spPr>
          <a:xfrm>
            <a:off x="1527175" y="4038600"/>
            <a:ext cx="1531938" cy="522288"/>
          </a:xfrm>
          <a:prstGeom prst="rect">
            <a:avLst/>
          </a:prstGeom>
          <a:noFill/>
          <a:ln w="9525">
            <a:noFill/>
          </a:ln>
        </p:spPr>
        <p:txBody>
          <a:bodyPr wrap="square" anchor="t">
            <a:spAutoFit/>
          </a:bodyPr>
          <a:p>
            <a:r>
              <a:rPr lang="en-US" altLang="zh-CN" sz="1400" b="1" dirty="0" err="1">
                <a:latin typeface="Calibri" panose="020F0502020204030204" charset="0"/>
              </a:rPr>
              <a:t>Struktur</a:t>
            </a:r>
            <a:r>
              <a:rPr lang="en-US" altLang="zh-CN" sz="1400" b="1" dirty="0">
                <a:latin typeface="Calibri" panose="020F0502020204030204" charset="0"/>
              </a:rPr>
              <a:t> </a:t>
            </a:r>
            <a:r>
              <a:rPr lang="en-US" altLang="zh-CN" sz="1400" b="1" dirty="0" err="1">
                <a:latin typeface="Calibri" panose="020F0502020204030204" charset="0"/>
              </a:rPr>
              <a:t>Cerpen</a:t>
            </a:r>
            <a:endParaRPr lang="en-US" altLang="zh-CN" sz="1400" b="1" dirty="0">
              <a:latin typeface="Calibri" panose="020F0502020204030204" charset="0"/>
            </a:endParaRPr>
          </a:p>
          <a:p>
            <a:endParaRPr lang="en-US" altLang="zh-CN" sz="1400" dirty="0">
              <a:latin typeface="Calibri" panose="020F0502020204030204" charset="0"/>
            </a:endParaRPr>
          </a:p>
        </p:txBody>
      </p:sp>
      <p:sp>
        <p:nvSpPr>
          <p:cNvPr id="65560" name="Text Box 20">
            <a:hlinkClick r:id="rId6" action="ppaction://hlinksldjump"/>
          </p:cNvPr>
          <p:cNvSpPr txBox="1"/>
          <p:nvPr/>
        </p:nvSpPr>
        <p:spPr>
          <a:xfrm>
            <a:off x="6121400" y="3998913"/>
            <a:ext cx="1260475" cy="738187"/>
          </a:xfrm>
          <a:prstGeom prst="rect">
            <a:avLst/>
          </a:prstGeom>
          <a:noFill/>
          <a:ln w="9525">
            <a:noFill/>
          </a:ln>
        </p:spPr>
        <p:txBody>
          <a:bodyPr wrap="square" anchor="t">
            <a:spAutoFit/>
          </a:bodyPr>
          <a:p>
            <a:r>
              <a:rPr lang="en-US" altLang="zh-CN" sz="1400" b="1" dirty="0" err="1">
                <a:latin typeface="Calibri" panose="020F0502020204030204" charset="0"/>
              </a:rPr>
              <a:t>Kebahasaan</a:t>
            </a:r>
            <a:r>
              <a:rPr lang="en-US" altLang="zh-CN" sz="1400" b="1" dirty="0">
                <a:latin typeface="Calibri" panose="020F0502020204030204" charset="0"/>
              </a:rPr>
              <a:t> </a:t>
            </a:r>
            <a:r>
              <a:rPr lang="en-US" altLang="zh-CN" sz="1400" b="1" dirty="0" err="1">
                <a:latin typeface="Calibri" panose="020F0502020204030204" charset="0"/>
              </a:rPr>
              <a:t>Cerpen</a:t>
            </a:r>
            <a:endParaRPr lang="en-US" altLang="zh-CN" sz="1400" b="1" dirty="0">
              <a:latin typeface="Calibri" panose="020F0502020204030204" charset="0"/>
            </a:endParaRPr>
          </a:p>
          <a:p>
            <a:endParaRPr lang="en-US" altLang="zh-CN" sz="1400" dirty="0">
              <a:latin typeface="Calibri" panose="020F0502020204030204" charset="0"/>
            </a:endParaRPr>
          </a:p>
        </p:txBody>
      </p:sp>
      <p:sp>
        <p:nvSpPr>
          <p:cNvPr id="9" name="Left Arrow 8">
            <a:hlinkClick r:id="rId7" action="ppaction://hlinksldjump"/>
          </p:cNvPr>
          <p:cNvSpPr/>
          <p:nvPr/>
        </p:nvSpPr>
        <p:spPr>
          <a:xfrm>
            <a:off x="819150" y="5842000"/>
            <a:ext cx="509588" cy="43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6561" name="Group 24"/>
          <p:cNvGrpSpPr/>
          <p:nvPr/>
        </p:nvGrpSpPr>
        <p:grpSpPr>
          <a:xfrm>
            <a:off x="733425" y="1362075"/>
            <a:ext cx="6918325" cy="3500438"/>
            <a:chOff x="956360" y="2093719"/>
            <a:chExt cx="4806912" cy="3253146"/>
          </a:xfrm>
        </p:grpSpPr>
        <p:sp>
          <p:nvSpPr>
            <p:cNvPr id="10" name="Rectangle 9"/>
            <p:cNvSpPr/>
            <p:nvPr/>
          </p:nvSpPr>
          <p:spPr>
            <a:xfrm>
              <a:off x="956360" y="2093719"/>
              <a:ext cx="1619900" cy="1619426"/>
            </a:xfrm>
            <a:prstGeom prst="rect">
              <a:avLst/>
            </a:prstGeom>
            <a:solidFill>
              <a:schemeClr val="accent1">
                <a:lumMod val="60000"/>
                <a:lumOff val="4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2265" strike="noStrike" noProof="1" dirty="0" smtClean="0"/>
            </a:p>
            <a:p>
              <a:pPr algn="ctr" fontAlgn="auto"/>
              <a:r>
                <a:rPr lang="en-US" altLang="id-ID" sz="2265" strike="noStrike" noProof="1" dirty="0" smtClean="0"/>
                <a:t>Tema</a:t>
              </a:r>
              <a:endParaRPr lang="id-ID" sz="2265" strike="noStrike" noProof="1" dirty="0" smtClean="0"/>
            </a:p>
            <a:p>
              <a:pPr algn="ctr" fontAlgn="auto"/>
              <a:endParaRPr lang="en-US" sz="2265" b="1" strike="noStrike" cap="all" noProof="1" dirty="0"/>
            </a:p>
          </p:txBody>
        </p:sp>
        <p:sp>
          <p:nvSpPr>
            <p:cNvPr id="11" name="Rectangle 10"/>
            <p:cNvSpPr/>
            <p:nvPr/>
          </p:nvSpPr>
          <p:spPr>
            <a:xfrm>
              <a:off x="956360" y="3713145"/>
              <a:ext cx="1619900" cy="16194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r>
                <a:rPr lang="en-US" altLang="id-ID" sz="2265" strike="noStrike" noProof="1" dirty="0" smtClean="0"/>
                <a:t>Penokohan</a:t>
              </a:r>
              <a:endParaRPr lang="id-ID" sz="2265" strike="noStrike" noProof="1" dirty="0" smtClean="0"/>
            </a:p>
            <a:p>
              <a:pPr algn="ctr" fontAlgn="auto"/>
              <a:endParaRPr lang="en-US" sz="1320" b="1" strike="noStrike" cap="all" noProof="1" dirty="0"/>
            </a:p>
          </p:txBody>
        </p:sp>
        <p:sp>
          <p:nvSpPr>
            <p:cNvPr id="12" name="Rectangle 11"/>
            <p:cNvSpPr/>
            <p:nvPr/>
          </p:nvSpPr>
          <p:spPr>
            <a:xfrm>
              <a:off x="2576259" y="2093719"/>
              <a:ext cx="1619900" cy="1619426"/>
            </a:xfrm>
            <a:prstGeom prst="rect">
              <a:avLst/>
            </a:prstGeom>
            <a:solidFill>
              <a:schemeClr val="accent4"/>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id-ID" sz="2265" strike="noStrike" noProof="1" dirty="0" smtClean="0">
                  <a:sym typeface="+mn-ea"/>
                </a:rPr>
                <a:t>Alur</a:t>
              </a:r>
              <a:endParaRPr lang="en-US" sz="1320" b="1" strike="noStrike" cap="all" noProof="1" dirty="0">
                <a:solidFill>
                  <a:schemeClr val="bg1"/>
                </a:solidFill>
              </a:endParaRPr>
            </a:p>
          </p:txBody>
        </p:sp>
        <p:sp>
          <p:nvSpPr>
            <p:cNvPr id="13" name="Rectangle 12"/>
            <p:cNvSpPr/>
            <p:nvPr/>
          </p:nvSpPr>
          <p:spPr>
            <a:xfrm>
              <a:off x="2576259" y="3713145"/>
              <a:ext cx="1562890" cy="161942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fontAlgn="auto"/>
              <a:r>
                <a:rPr lang="en-US" altLang="id-ID" sz="2265" strike="noStrike" noProof="1" dirty="0" smtClean="0"/>
                <a:t>Sudut Pandang</a:t>
              </a:r>
              <a:endParaRPr lang="id-ID" sz="2265" strike="noStrike" noProof="1" dirty="0" smtClean="0"/>
            </a:p>
            <a:p>
              <a:pPr algn="ctr" fontAlgn="auto"/>
              <a:endParaRPr lang="en-US" sz="1320" b="1" strike="noStrike" cap="all" noProof="1" dirty="0"/>
            </a:p>
          </p:txBody>
        </p:sp>
        <p:sp>
          <p:nvSpPr>
            <p:cNvPr id="14" name="Rectangle 13"/>
            <p:cNvSpPr/>
            <p:nvPr/>
          </p:nvSpPr>
          <p:spPr>
            <a:xfrm>
              <a:off x="4143372" y="2095326"/>
              <a:ext cx="1619900" cy="1601785"/>
            </a:xfrm>
            <a:prstGeom prst="rect">
              <a:avLst/>
            </a:prstGeom>
            <a:solidFill>
              <a:schemeClr val="accent4">
                <a:lumMod val="60000"/>
                <a:lumOff val="4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id-ID" sz="2265" strike="noStrike" noProof="1" dirty="0" smtClean="0"/>
                <a:t>Latar</a:t>
              </a:r>
              <a:endParaRPr lang="id-ID" sz="2265" strike="noStrike" noProof="1" dirty="0" smtClean="0"/>
            </a:p>
            <a:p>
              <a:pPr algn="ctr" fontAlgn="auto"/>
              <a:endParaRPr lang="en-US" sz="1320" b="1" strike="noStrike" cap="all" noProof="1" dirty="0">
                <a:solidFill>
                  <a:schemeClr val="bg1"/>
                </a:solidFill>
              </a:endParaRPr>
            </a:p>
          </p:txBody>
        </p:sp>
        <p:sp>
          <p:nvSpPr>
            <p:cNvPr id="15" name="Rectangle 14"/>
            <p:cNvSpPr/>
            <p:nvPr/>
          </p:nvSpPr>
          <p:spPr>
            <a:xfrm>
              <a:off x="4165030" y="3720184"/>
              <a:ext cx="1598242" cy="162668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r>
                <a:rPr lang="en-US" altLang="id-ID" sz="2265" strike="noStrike" noProof="1" dirty="0" smtClean="0"/>
                <a:t>Amanat</a:t>
              </a:r>
              <a:endParaRPr lang="id-ID" sz="2265" strike="noStrike" noProof="1" dirty="0" smtClean="0"/>
            </a:p>
            <a:p>
              <a:pPr algn="ctr" fontAlgn="auto"/>
              <a:endParaRPr lang="en-US" sz="1320" b="1" strike="noStrike" cap="all" noProof="1" dirty="0"/>
            </a:p>
          </p:txBody>
        </p:sp>
      </p:grpSp>
      <p:sp>
        <p:nvSpPr>
          <p:cNvPr id="4" name="Rectangle 3"/>
          <p:cNvSpPr/>
          <p:nvPr/>
        </p:nvSpPr>
        <p:spPr>
          <a:xfrm>
            <a:off x="1557338" y="344488"/>
            <a:ext cx="5038725" cy="723900"/>
          </a:xfrm>
          <a:prstGeom prst="rect">
            <a:avLst/>
          </a:prstGeom>
          <a:noFill/>
          <a:ln>
            <a:noFill/>
          </a:ln>
        </p:spPr>
        <p:txBody>
          <a:bodyPr wrap="none" rtlCol="0" anchor="t">
            <a:spAutoFit/>
          </a:bodyPr>
          <a:lstStyle/>
          <a:p>
            <a:pPr algn="ctr" fontAlgn="auto"/>
            <a:r>
              <a:rPr lang="en-US" altLang="zh-CN" sz="4105" b="1" strike="noStrike" noProof="1">
                <a:solidFill>
                  <a:schemeClr val="tx1"/>
                </a:solidFill>
                <a:effectLst>
                  <a:outerShdw blurRad="38100" dist="19050" dir="2700000" algn="tl" rotWithShape="0">
                    <a:schemeClr val="dk1">
                      <a:alpha val="40000"/>
                    </a:schemeClr>
                  </a:outerShdw>
                </a:effectLst>
                <a:latin typeface="+mn-lt"/>
                <a:ea typeface="+mn-ea"/>
                <a:cs typeface="+mn-cs"/>
              </a:rPr>
              <a:t>Unsur Intrinsik Cerpen</a:t>
            </a:r>
            <a:endParaRPr lang="en-US" altLang="zh-CN" sz="4105" b="1" strike="noStrike" noProof="1">
              <a:solidFill>
                <a:schemeClr val="tx1"/>
              </a:solidFill>
              <a:effectLst>
                <a:outerShdw blurRad="38100" dist="19050" dir="2700000" algn="tl" rotWithShape="0">
                  <a:schemeClr val="dk1">
                    <a:alpha val="40000"/>
                  </a:schemeClr>
                </a:outerShdw>
              </a:effectLst>
            </a:endParaRPr>
          </a:p>
        </p:txBody>
      </p:sp>
      <p:sp>
        <p:nvSpPr>
          <p:cNvPr id="7" name="Left Arrow 6">
            <a:hlinkClick r:id="rId1" action="ppaction://hlinksldjump"/>
          </p:cNvPr>
          <p:cNvSpPr/>
          <p:nvPr/>
        </p:nvSpPr>
        <p:spPr>
          <a:xfrm>
            <a:off x="812800" y="5695950"/>
            <a:ext cx="476250" cy="565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1924658" y="579042"/>
            <a:ext cx="5294208" cy="1355725"/>
          </a:xfrm>
          <a:prstGeom prst="rect">
            <a:avLst/>
          </a:prstGeom>
          <a:solidFill>
            <a:srgbClr val="FFFF00"/>
          </a:solidFill>
          <a:ln>
            <a:noFill/>
          </a:ln>
        </p:spPr>
        <p:txBody>
          <a:bodyPr wrap="square" rtlCol="0" anchor="t">
            <a:spAutoFit/>
          </a:bodyPr>
          <a:lstStyle/>
          <a:p>
            <a:pPr algn="ctr" fontAlgn="auto"/>
            <a:r>
              <a:rPr lang="en-US" altLang="zh-CN" sz="4105" b="1" strike="noStrike" noProof="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a typeface="+mn-ea"/>
                <a:cs typeface="+mn-cs"/>
              </a:rPr>
              <a:t>Unsur</a:t>
            </a:r>
            <a:r>
              <a:rPr lang="en-US" altLang="zh-CN" sz="4105" b="1" strike="noStrike" noProof="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a typeface="+mn-ea"/>
                <a:cs typeface="+mn-cs"/>
              </a:rPr>
              <a:t> </a:t>
            </a:r>
            <a:r>
              <a:rPr lang="en-US" altLang="zh-CN" sz="4105" b="1" strike="noStrike" noProof="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a typeface="+mn-ea"/>
                <a:cs typeface="+mn-cs"/>
              </a:rPr>
              <a:t>Ekstrinsik</a:t>
            </a:r>
            <a:r>
              <a:rPr lang="en-US" altLang="zh-CN" sz="4105" b="1" strike="noStrike" noProof="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a typeface="+mn-ea"/>
                <a:cs typeface="+mn-cs"/>
              </a:rPr>
              <a:t> </a:t>
            </a:r>
            <a:r>
              <a:rPr lang="en-US" altLang="zh-CN" sz="4105" b="1" strike="noStrike" noProof="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a typeface="+mn-ea"/>
                <a:cs typeface="+mn-cs"/>
              </a:rPr>
              <a:t>Cerpen</a:t>
            </a:r>
            <a:endParaRPr lang="en-US" altLang="zh-CN" sz="4105" b="1" strike="noStrike" noProof="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nvGrpSpPr>
          <p:cNvPr id="13" name="Group 31"/>
          <p:cNvGrpSpPr/>
          <p:nvPr/>
        </p:nvGrpSpPr>
        <p:grpSpPr>
          <a:xfrm>
            <a:off x="1885950" y="1638300"/>
            <a:ext cx="2547938" cy="3565525"/>
            <a:chOff x="1000100" y="2000240"/>
            <a:chExt cx="1857388" cy="2571768"/>
          </a:xfrm>
        </p:grpSpPr>
        <p:grpSp>
          <p:nvGrpSpPr>
            <p:cNvPr id="67587" name="Group 18"/>
            <p:cNvGrpSpPr/>
            <p:nvPr/>
          </p:nvGrpSpPr>
          <p:grpSpPr>
            <a:xfrm>
              <a:off x="1021545" y="2000240"/>
              <a:ext cx="1835943" cy="2029101"/>
              <a:chOff x="1021545" y="1614213"/>
              <a:chExt cx="1835943" cy="2029101"/>
            </a:xfrm>
          </p:grpSpPr>
          <p:sp>
            <p:nvSpPr>
              <p:cNvPr id="21" name="Diamond 20"/>
              <p:cNvSpPr/>
              <p:nvPr/>
            </p:nvSpPr>
            <p:spPr>
              <a:xfrm>
                <a:off x="1021545" y="1614213"/>
                <a:ext cx="1835943" cy="1835943"/>
              </a:xfrm>
              <a:prstGeom prst="diamond">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fontAlgn="auto">
                  <a:defRPr/>
                </a:pPr>
                <a:endParaRPr lang="en-US" sz="1700" strike="noStrike" noProof="1">
                  <a:solidFill>
                    <a:prstClr val="white"/>
                  </a:solidFill>
                  <a:latin typeface="Calibri" panose="020F0502020204030204" charset="0"/>
                  <a:cs typeface="Calibri" panose="020F0502020204030204" charset="0"/>
                </a:endParaRPr>
              </a:p>
            </p:txBody>
          </p:sp>
          <p:sp>
            <p:nvSpPr>
              <p:cNvPr id="22" name="Diamond 21"/>
              <p:cNvSpPr/>
              <p:nvPr/>
            </p:nvSpPr>
            <p:spPr>
              <a:xfrm>
                <a:off x="1021545" y="1807371"/>
                <a:ext cx="1835943" cy="1835943"/>
              </a:xfrm>
              <a:prstGeom prst="diamond">
                <a:avLst/>
              </a:prstGeom>
              <a:solidFill>
                <a:srgbClr val="FFFF00"/>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fontAlgn="auto">
                  <a:defRPr/>
                </a:pPr>
                <a:endParaRPr lang="en-US" sz="1700" strike="noStrike" noProof="1">
                  <a:solidFill>
                    <a:prstClr val="white"/>
                  </a:solidFill>
                  <a:latin typeface="Calibri" panose="020F0502020204030204" charset="0"/>
                  <a:cs typeface="Calibri" panose="020F0502020204030204" charset="0"/>
                </a:endParaRPr>
              </a:p>
            </p:txBody>
          </p:sp>
          <p:pic>
            <p:nvPicPr>
              <p:cNvPr id="67590" name="Graphic 4" descr="Bullseye"/>
              <p:cNvPicPr>
                <a:picLocks noChangeAspect="1"/>
              </p:cNvPicPr>
              <p:nvPr/>
            </p:nvPicPr>
            <p:blipFill>
              <a:blip r:embed="rId1"/>
              <a:stretch>
                <a:fillRect/>
              </a:stretch>
            </p:blipFill>
            <p:spPr>
              <a:xfrm>
                <a:off x="1643042" y="2382443"/>
                <a:ext cx="685800" cy="685800"/>
              </a:xfrm>
              <a:prstGeom prst="rect">
                <a:avLst/>
              </a:prstGeom>
              <a:solidFill>
                <a:srgbClr val="ADB9CA"/>
              </a:solidFill>
              <a:ln w="9525">
                <a:noFill/>
              </a:ln>
            </p:spPr>
          </p:pic>
        </p:grpSp>
        <p:sp>
          <p:nvSpPr>
            <p:cNvPr id="16" name="TextBox 15"/>
            <p:cNvSpPr txBox="1"/>
            <p:nvPr/>
          </p:nvSpPr>
          <p:spPr>
            <a:xfrm>
              <a:off x="1000100" y="4003263"/>
              <a:ext cx="1857388" cy="568745"/>
            </a:xfrm>
            <a:prstGeom prst="rect">
              <a:avLst/>
            </a:prstGeom>
            <a:solidFill>
              <a:srgbClr val="7030A0"/>
            </a:solidFill>
          </p:spPr>
          <p:txBody>
            <a:bodyPr wrap="square" lIns="0" rIns="0" rtlCol="0" anchor="b">
              <a:spAutoFit/>
            </a:bodyPr>
            <a:lstStyle/>
            <a:p>
              <a:pPr algn="ctr" fontAlgn="auto"/>
              <a:r>
                <a:rPr lang="en-US" sz="2265" b="1" noProof="1" dirty="0">
                  <a:effectLst>
                    <a:outerShdw blurRad="38100" dist="19050" dir="2700000" algn="tl" rotWithShape="0">
                      <a:schemeClr val="dk1">
                        <a:alpha val="40000"/>
                      </a:schemeClr>
                    </a:outerShdw>
                  </a:effectLst>
                  <a:latin typeface="+mn-lt"/>
                  <a:ea typeface="+mn-ea"/>
                  <a:cs typeface="+mn-cs"/>
                </a:rPr>
                <a:t>Bahasa</a:t>
              </a:r>
              <a:endParaRPr lang="en-US" sz="2265" b="1" noProof="1" dirty="0">
                <a:solidFill>
                  <a:schemeClr val="accent5"/>
                </a:solidFill>
              </a:endParaRPr>
            </a:p>
            <a:p>
              <a:pPr algn="ctr" fontAlgn="auto"/>
              <a:endParaRPr lang="en-US" sz="2265" b="1" noProof="1" dirty="0">
                <a:solidFill>
                  <a:schemeClr val="accent5"/>
                </a:solidFill>
              </a:endParaRPr>
            </a:p>
          </p:txBody>
        </p:sp>
      </p:grpSp>
      <p:grpSp>
        <p:nvGrpSpPr>
          <p:cNvPr id="25" name="Group 31"/>
          <p:cNvGrpSpPr/>
          <p:nvPr/>
        </p:nvGrpSpPr>
        <p:grpSpPr>
          <a:xfrm>
            <a:off x="4764088" y="1646238"/>
            <a:ext cx="2547937" cy="3565525"/>
            <a:chOff x="1000100" y="2000240"/>
            <a:chExt cx="1857388" cy="2571768"/>
          </a:xfrm>
        </p:grpSpPr>
        <p:grpSp>
          <p:nvGrpSpPr>
            <p:cNvPr id="67593" name="Group 18"/>
            <p:cNvGrpSpPr/>
            <p:nvPr/>
          </p:nvGrpSpPr>
          <p:grpSpPr>
            <a:xfrm>
              <a:off x="1021545" y="2000240"/>
              <a:ext cx="1835943" cy="2029101"/>
              <a:chOff x="1021545" y="1614213"/>
              <a:chExt cx="1835943" cy="2029101"/>
            </a:xfrm>
          </p:grpSpPr>
          <p:sp>
            <p:nvSpPr>
              <p:cNvPr id="27" name="Diamond 26"/>
              <p:cNvSpPr/>
              <p:nvPr/>
            </p:nvSpPr>
            <p:spPr>
              <a:xfrm>
                <a:off x="1021545" y="1614213"/>
                <a:ext cx="1835943" cy="1835943"/>
              </a:xfrm>
              <a:prstGeom prst="diamond">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fontAlgn="auto">
                  <a:defRPr/>
                </a:pPr>
                <a:endParaRPr lang="en-US" sz="1700" strike="noStrike" noProof="1">
                  <a:solidFill>
                    <a:prstClr val="white"/>
                  </a:solidFill>
                  <a:latin typeface="Calibri" panose="020F0502020204030204" charset="0"/>
                  <a:cs typeface="Calibri" panose="020F0502020204030204" charset="0"/>
                </a:endParaRPr>
              </a:p>
            </p:txBody>
          </p:sp>
          <p:sp>
            <p:nvSpPr>
              <p:cNvPr id="28" name="Diamond 27"/>
              <p:cNvSpPr/>
              <p:nvPr/>
            </p:nvSpPr>
            <p:spPr>
              <a:xfrm>
                <a:off x="1021545" y="1807371"/>
                <a:ext cx="1835943" cy="1835943"/>
              </a:xfrm>
              <a:prstGeom prst="diamond">
                <a:avLst/>
              </a:prstGeom>
              <a:solidFill>
                <a:srgbClr val="FFFF00"/>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fontAlgn="auto">
                  <a:defRPr/>
                </a:pPr>
                <a:endParaRPr lang="en-US" sz="1700" strike="noStrike" noProof="1">
                  <a:solidFill>
                    <a:prstClr val="white"/>
                  </a:solidFill>
                  <a:latin typeface="Calibri" panose="020F0502020204030204" charset="0"/>
                  <a:cs typeface="Calibri" panose="020F0502020204030204" charset="0"/>
                </a:endParaRPr>
              </a:p>
            </p:txBody>
          </p:sp>
          <p:pic>
            <p:nvPicPr>
              <p:cNvPr id="67596" name="Graphic 4" descr="Bullseye"/>
              <p:cNvPicPr>
                <a:picLocks noChangeAspect="1"/>
              </p:cNvPicPr>
              <p:nvPr/>
            </p:nvPicPr>
            <p:blipFill>
              <a:blip r:embed="rId1"/>
              <a:stretch>
                <a:fillRect/>
              </a:stretch>
            </p:blipFill>
            <p:spPr>
              <a:xfrm>
                <a:off x="1643042" y="2382443"/>
                <a:ext cx="685800" cy="685800"/>
              </a:xfrm>
              <a:prstGeom prst="rect">
                <a:avLst/>
              </a:prstGeom>
              <a:solidFill>
                <a:srgbClr val="ADB9CA"/>
              </a:solidFill>
              <a:ln w="9525">
                <a:noFill/>
              </a:ln>
            </p:spPr>
          </p:pic>
        </p:grpSp>
        <p:sp>
          <p:nvSpPr>
            <p:cNvPr id="30" name="TextBox 15"/>
            <p:cNvSpPr txBox="1"/>
            <p:nvPr/>
          </p:nvSpPr>
          <p:spPr>
            <a:xfrm>
              <a:off x="1000100" y="4003263"/>
              <a:ext cx="1857388" cy="568745"/>
            </a:xfrm>
            <a:prstGeom prst="rect">
              <a:avLst/>
            </a:prstGeom>
            <a:solidFill>
              <a:srgbClr val="7030A0"/>
            </a:solidFill>
          </p:spPr>
          <p:txBody>
            <a:bodyPr wrap="square" lIns="0" rIns="0" rtlCol="0" anchor="b">
              <a:spAutoFit/>
              <a:scene3d>
                <a:camera prst="orthographicFront"/>
                <a:lightRig rig="threePt" dir="t"/>
              </a:scene3d>
            </a:bodyPr>
            <a:lstStyle/>
            <a:p>
              <a:pPr algn="ctr" fontAlgn="auto"/>
              <a:r>
                <a:rPr lang="en-US" sz="2265" b="1" noProof="1" dirty="0">
                  <a:effectLst>
                    <a:outerShdw blurRad="38100" dist="19050" dir="2700000" algn="tl" rotWithShape="0">
                      <a:schemeClr val="dk1">
                        <a:alpha val="40000"/>
                      </a:schemeClr>
                    </a:outerShdw>
                  </a:effectLst>
                  <a:latin typeface="+mn-lt"/>
                  <a:ea typeface="+mn-ea"/>
                  <a:cs typeface="+mn-cs"/>
                </a:rPr>
                <a:t>Latar Belakang Pengarang</a:t>
              </a:r>
              <a:endParaRPr lang="en-US" sz="2265" b="1" noProof="1" dirty="0">
                <a:effectLst>
                  <a:outerShdw blurRad="38100" dist="19050" dir="2700000" algn="tl" rotWithShape="0">
                    <a:schemeClr val="dk1">
                      <a:alpha val="40000"/>
                    </a:schemeClr>
                  </a:outerShdw>
                </a:effectLst>
              </a:endParaRPr>
            </a:p>
          </p:txBody>
        </p:sp>
      </p:grpSp>
      <p:sp>
        <p:nvSpPr>
          <p:cNvPr id="2" name="Left Arrow 1">
            <a:hlinkClick r:id="rId2" action="ppaction://hlinksldjump"/>
          </p:cNvPr>
          <p:cNvSpPr/>
          <p:nvPr/>
        </p:nvSpPr>
        <p:spPr>
          <a:xfrm>
            <a:off x="812800" y="5695950"/>
            <a:ext cx="476250" cy="565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7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28617" y="538620"/>
            <a:ext cx="7886292" cy="1250640"/>
          </a:xfrm>
        </p:spPr>
        <p:txBody>
          <a:bodyPr>
            <a:normAutofit/>
          </a:bodyPr>
          <a:lstStyle/>
          <a:p>
            <a:pPr algn="ctr" fontAlgn="auto"/>
            <a:r>
              <a:rPr lang="en-US" sz="4530" strike="noStrike" noProof="1">
                <a:ln w="22225">
                  <a:solidFill>
                    <a:schemeClr val="accent2"/>
                  </a:solidFill>
                  <a:prstDash val="solid"/>
                </a:ln>
                <a:solidFill>
                  <a:schemeClr val="bg2">
                    <a:lumMod val="10000"/>
                  </a:schemeClr>
                </a:solidFill>
                <a:effectLst/>
              </a:rPr>
              <a:t>Struktur Cerpen</a:t>
            </a:r>
            <a:endParaRPr lang="en-US" sz="4530" strike="noStrike" noProof="1">
              <a:ln w="22225">
                <a:solidFill>
                  <a:schemeClr val="accent2"/>
                </a:solidFill>
                <a:prstDash val="solid"/>
              </a:ln>
              <a:solidFill>
                <a:schemeClr val="bg2">
                  <a:lumMod val="10000"/>
                </a:schemeClr>
              </a:solidFill>
              <a:effectLst/>
            </a:endParaRPr>
          </a:p>
        </p:txBody>
      </p:sp>
      <p:sp>
        <p:nvSpPr>
          <p:cNvPr id="109" name="Freeform 200"/>
          <p:cNvSpPr/>
          <p:nvPr/>
        </p:nvSpPr>
        <p:spPr bwMode="auto">
          <a:xfrm>
            <a:off x="250825" y="1789113"/>
            <a:ext cx="5183188" cy="4200525"/>
          </a:xfrm>
          <a:custGeom>
            <a:avLst/>
            <a:gdLst>
              <a:gd name="T0" fmla="*/ 5446 w 13793"/>
              <a:gd name="T1" fmla="*/ 1 h 11178"/>
              <a:gd name="T2" fmla="*/ 4600 w 13793"/>
              <a:gd name="T3" fmla="*/ 86 h 11178"/>
              <a:gd name="T4" fmla="*/ 3797 w 13793"/>
              <a:gd name="T5" fmla="*/ 293 h 11178"/>
              <a:gd name="T6" fmla="*/ 3045 w 13793"/>
              <a:gd name="T7" fmla="*/ 610 h 11178"/>
              <a:gd name="T8" fmla="*/ 2354 w 13793"/>
              <a:gd name="T9" fmla="*/ 1030 h 11178"/>
              <a:gd name="T10" fmla="*/ 1733 w 13793"/>
              <a:gd name="T11" fmla="*/ 1542 h 11178"/>
              <a:gd name="T12" fmla="*/ 1193 w 13793"/>
              <a:gd name="T13" fmla="*/ 2137 h 11178"/>
              <a:gd name="T14" fmla="*/ 740 w 13793"/>
              <a:gd name="T15" fmla="*/ 2807 h 11178"/>
              <a:gd name="T16" fmla="*/ 388 w 13793"/>
              <a:gd name="T17" fmla="*/ 3539 h 11178"/>
              <a:gd name="T18" fmla="*/ 143 w 13793"/>
              <a:gd name="T19" fmla="*/ 4327 h 11178"/>
              <a:gd name="T20" fmla="*/ 17 w 13793"/>
              <a:gd name="T21" fmla="*/ 5159 h 11178"/>
              <a:gd name="T22" fmla="*/ 1 w 13793"/>
              <a:gd name="T23" fmla="*/ 5734 h 11178"/>
              <a:gd name="T24" fmla="*/ 87 w 13793"/>
              <a:gd name="T25" fmla="*/ 6578 h 11178"/>
              <a:gd name="T26" fmla="*/ 294 w 13793"/>
              <a:gd name="T27" fmla="*/ 7382 h 11178"/>
              <a:gd name="T28" fmla="*/ 612 w 13793"/>
              <a:gd name="T29" fmla="*/ 8134 h 11178"/>
              <a:gd name="T30" fmla="*/ 1032 w 13793"/>
              <a:gd name="T31" fmla="*/ 8825 h 11178"/>
              <a:gd name="T32" fmla="*/ 1544 w 13793"/>
              <a:gd name="T33" fmla="*/ 9446 h 11178"/>
              <a:gd name="T34" fmla="*/ 2139 w 13793"/>
              <a:gd name="T35" fmla="*/ 9987 h 11178"/>
              <a:gd name="T36" fmla="*/ 2807 w 13793"/>
              <a:gd name="T37" fmla="*/ 10439 h 11178"/>
              <a:gd name="T38" fmla="*/ 3541 w 13793"/>
              <a:gd name="T39" fmla="*/ 10792 h 11178"/>
              <a:gd name="T40" fmla="*/ 4327 w 13793"/>
              <a:gd name="T41" fmla="*/ 11036 h 11178"/>
              <a:gd name="T42" fmla="*/ 5160 w 13793"/>
              <a:gd name="T43" fmla="*/ 11163 h 11178"/>
              <a:gd name="T44" fmla="*/ 5464 w 13793"/>
              <a:gd name="T45" fmla="*/ 11177 h 11178"/>
              <a:gd name="T46" fmla="*/ 4729 w 13793"/>
              <a:gd name="T47" fmla="*/ 11103 h 11178"/>
              <a:gd name="T48" fmla="*/ 4030 w 13793"/>
              <a:gd name="T49" fmla="*/ 10924 h 11178"/>
              <a:gd name="T50" fmla="*/ 3376 w 13793"/>
              <a:gd name="T51" fmla="*/ 10647 h 11178"/>
              <a:gd name="T52" fmla="*/ 2775 w 13793"/>
              <a:gd name="T53" fmla="*/ 10282 h 11178"/>
              <a:gd name="T54" fmla="*/ 2235 w 13793"/>
              <a:gd name="T55" fmla="*/ 9836 h 11178"/>
              <a:gd name="T56" fmla="*/ 1764 w 13793"/>
              <a:gd name="T57" fmla="*/ 9319 h 11178"/>
              <a:gd name="T58" fmla="*/ 1371 w 13793"/>
              <a:gd name="T59" fmla="*/ 8736 h 11178"/>
              <a:gd name="T60" fmla="*/ 1064 w 13793"/>
              <a:gd name="T61" fmla="*/ 8099 h 11178"/>
              <a:gd name="T62" fmla="*/ 851 w 13793"/>
              <a:gd name="T63" fmla="*/ 7414 h 11178"/>
              <a:gd name="T64" fmla="*/ 740 w 13793"/>
              <a:gd name="T65" fmla="*/ 6690 h 11178"/>
              <a:gd name="T66" fmla="*/ 728 w 13793"/>
              <a:gd name="T67" fmla="*/ 6190 h 11178"/>
              <a:gd name="T68" fmla="*/ 803 w 13793"/>
              <a:gd name="T69" fmla="*/ 5454 h 11178"/>
              <a:gd name="T70" fmla="*/ 982 w 13793"/>
              <a:gd name="T71" fmla="*/ 4755 h 11178"/>
              <a:gd name="T72" fmla="*/ 1259 w 13793"/>
              <a:gd name="T73" fmla="*/ 4102 h 11178"/>
              <a:gd name="T74" fmla="*/ 1624 w 13793"/>
              <a:gd name="T75" fmla="*/ 3500 h 11178"/>
              <a:gd name="T76" fmla="*/ 2070 w 13793"/>
              <a:gd name="T77" fmla="*/ 2960 h 11178"/>
              <a:gd name="T78" fmla="*/ 2587 w 13793"/>
              <a:gd name="T79" fmla="*/ 2489 h 11178"/>
              <a:gd name="T80" fmla="*/ 3169 w 13793"/>
              <a:gd name="T81" fmla="*/ 2096 h 11178"/>
              <a:gd name="T82" fmla="*/ 3806 w 13793"/>
              <a:gd name="T83" fmla="*/ 1790 h 11178"/>
              <a:gd name="T84" fmla="*/ 4491 w 13793"/>
              <a:gd name="T85" fmla="*/ 1577 h 11178"/>
              <a:gd name="T86" fmla="*/ 5216 w 13793"/>
              <a:gd name="T87" fmla="*/ 1467 h 11178"/>
              <a:gd name="T88" fmla="*/ 12332 w 13793"/>
              <a:gd name="T89" fmla="*/ 1453 h 11178"/>
              <a:gd name="T90" fmla="*/ 12696 w 13793"/>
              <a:gd name="T91" fmla="*/ 1407 h 11178"/>
              <a:gd name="T92" fmla="*/ 13088 w 13793"/>
              <a:gd name="T93" fmla="*/ 1243 h 11178"/>
              <a:gd name="T94" fmla="*/ 13412 w 13793"/>
              <a:gd name="T95" fmla="*/ 977 h 11178"/>
              <a:gd name="T96" fmla="*/ 13648 w 13793"/>
              <a:gd name="T97" fmla="*/ 630 h 11178"/>
              <a:gd name="T98" fmla="*/ 13775 w 13793"/>
              <a:gd name="T99" fmla="*/ 221 h 11178"/>
              <a:gd name="T100" fmla="*/ 12332 w 13793"/>
              <a:gd name="T101" fmla="*/ 0 h 1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93" h="11178">
                <a:moveTo>
                  <a:pt x="12332" y="0"/>
                </a:moveTo>
                <a:lnTo>
                  <a:pt x="5590" y="0"/>
                </a:lnTo>
                <a:lnTo>
                  <a:pt x="5446" y="1"/>
                </a:lnTo>
                <a:lnTo>
                  <a:pt x="5160" y="15"/>
                </a:lnTo>
                <a:lnTo>
                  <a:pt x="4878" y="44"/>
                </a:lnTo>
                <a:lnTo>
                  <a:pt x="4600" y="86"/>
                </a:lnTo>
                <a:lnTo>
                  <a:pt x="4327" y="142"/>
                </a:lnTo>
                <a:lnTo>
                  <a:pt x="4059" y="210"/>
                </a:lnTo>
                <a:lnTo>
                  <a:pt x="3797" y="293"/>
                </a:lnTo>
                <a:lnTo>
                  <a:pt x="3541" y="387"/>
                </a:lnTo>
                <a:lnTo>
                  <a:pt x="3289" y="492"/>
                </a:lnTo>
                <a:lnTo>
                  <a:pt x="3045" y="610"/>
                </a:lnTo>
                <a:lnTo>
                  <a:pt x="2807" y="740"/>
                </a:lnTo>
                <a:lnTo>
                  <a:pt x="2577" y="880"/>
                </a:lnTo>
                <a:lnTo>
                  <a:pt x="2354" y="1030"/>
                </a:lnTo>
                <a:lnTo>
                  <a:pt x="2139" y="1191"/>
                </a:lnTo>
                <a:lnTo>
                  <a:pt x="1932" y="1362"/>
                </a:lnTo>
                <a:lnTo>
                  <a:pt x="1733" y="1542"/>
                </a:lnTo>
                <a:lnTo>
                  <a:pt x="1544" y="1732"/>
                </a:lnTo>
                <a:lnTo>
                  <a:pt x="1363" y="1931"/>
                </a:lnTo>
                <a:lnTo>
                  <a:pt x="1193" y="2137"/>
                </a:lnTo>
                <a:lnTo>
                  <a:pt x="1032" y="2353"/>
                </a:lnTo>
                <a:lnTo>
                  <a:pt x="881" y="2576"/>
                </a:lnTo>
                <a:lnTo>
                  <a:pt x="740" y="2807"/>
                </a:lnTo>
                <a:lnTo>
                  <a:pt x="612" y="3045"/>
                </a:lnTo>
                <a:lnTo>
                  <a:pt x="494" y="3289"/>
                </a:lnTo>
                <a:lnTo>
                  <a:pt x="388" y="3539"/>
                </a:lnTo>
                <a:lnTo>
                  <a:pt x="294" y="3796"/>
                </a:lnTo>
                <a:lnTo>
                  <a:pt x="212" y="4059"/>
                </a:lnTo>
                <a:lnTo>
                  <a:pt x="143" y="4327"/>
                </a:lnTo>
                <a:lnTo>
                  <a:pt x="87" y="4600"/>
                </a:lnTo>
                <a:lnTo>
                  <a:pt x="45" y="4877"/>
                </a:lnTo>
                <a:lnTo>
                  <a:pt x="17" y="5159"/>
                </a:lnTo>
                <a:lnTo>
                  <a:pt x="1" y="5444"/>
                </a:lnTo>
                <a:lnTo>
                  <a:pt x="0" y="5589"/>
                </a:lnTo>
                <a:lnTo>
                  <a:pt x="1" y="5734"/>
                </a:lnTo>
                <a:lnTo>
                  <a:pt x="17" y="6019"/>
                </a:lnTo>
                <a:lnTo>
                  <a:pt x="45" y="6301"/>
                </a:lnTo>
                <a:lnTo>
                  <a:pt x="87" y="6578"/>
                </a:lnTo>
                <a:lnTo>
                  <a:pt x="143" y="6852"/>
                </a:lnTo>
                <a:lnTo>
                  <a:pt x="212" y="7120"/>
                </a:lnTo>
                <a:lnTo>
                  <a:pt x="294" y="7382"/>
                </a:lnTo>
                <a:lnTo>
                  <a:pt x="388" y="7639"/>
                </a:lnTo>
                <a:lnTo>
                  <a:pt x="494" y="7890"/>
                </a:lnTo>
                <a:lnTo>
                  <a:pt x="612" y="8134"/>
                </a:lnTo>
                <a:lnTo>
                  <a:pt x="740" y="8371"/>
                </a:lnTo>
                <a:lnTo>
                  <a:pt x="881" y="8602"/>
                </a:lnTo>
                <a:lnTo>
                  <a:pt x="1032" y="8825"/>
                </a:lnTo>
                <a:lnTo>
                  <a:pt x="1193" y="9040"/>
                </a:lnTo>
                <a:lnTo>
                  <a:pt x="1363" y="9247"/>
                </a:lnTo>
                <a:lnTo>
                  <a:pt x="1544" y="9446"/>
                </a:lnTo>
                <a:lnTo>
                  <a:pt x="1733" y="9635"/>
                </a:lnTo>
                <a:lnTo>
                  <a:pt x="1932" y="9816"/>
                </a:lnTo>
                <a:lnTo>
                  <a:pt x="2139" y="9987"/>
                </a:lnTo>
                <a:lnTo>
                  <a:pt x="2354" y="10148"/>
                </a:lnTo>
                <a:lnTo>
                  <a:pt x="2577" y="10298"/>
                </a:lnTo>
                <a:lnTo>
                  <a:pt x="2807" y="10439"/>
                </a:lnTo>
                <a:lnTo>
                  <a:pt x="3045" y="10567"/>
                </a:lnTo>
                <a:lnTo>
                  <a:pt x="3289" y="10685"/>
                </a:lnTo>
                <a:lnTo>
                  <a:pt x="3541" y="10792"/>
                </a:lnTo>
                <a:lnTo>
                  <a:pt x="3797" y="10886"/>
                </a:lnTo>
                <a:lnTo>
                  <a:pt x="4059" y="10967"/>
                </a:lnTo>
                <a:lnTo>
                  <a:pt x="4327" y="11036"/>
                </a:lnTo>
                <a:lnTo>
                  <a:pt x="4600" y="11092"/>
                </a:lnTo>
                <a:lnTo>
                  <a:pt x="4878" y="11134"/>
                </a:lnTo>
                <a:lnTo>
                  <a:pt x="5160" y="11163"/>
                </a:lnTo>
                <a:lnTo>
                  <a:pt x="5446" y="11177"/>
                </a:lnTo>
                <a:lnTo>
                  <a:pt x="5590" y="11178"/>
                </a:lnTo>
                <a:lnTo>
                  <a:pt x="5464" y="11177"/>
                </a:lnTo>
                <a:lnTo>
                  <a:pt x="5216" y="11164"/>
                </a:lnTo>
                <a:lnTo>
                  <a:pt x="4971" y="11140"/>
                </a:lnTo>
                <a:lnTo>
                  <a:pt x="4729" y="11103"/>
                </a:lnTo>
                <a:lnTo>
                  <a:pt x="4491" y="11054"/>
                </a:lnTo>
                <a:lnTo>
                  <a:pt x="4259" y="10995"/>
                </a:lnTo>
                <a:lnTo>
                  <a:pt x="4030" y="10924"/>
                </a:lnTo>
                <a:lnTo>
                  <a:pt x="3806" y="10841"/>
                </a:lnTo>
                <a:lnTo>
                  <a:pt x="3588" y="10750"/>
                </a:lnTo>
                <a:lnTo>
                  <a:pt x="3376" y="10647"/>
                </a:lnTo>
                <a:lnTo>
                  <a:pt x="3169" y="10535"/>
                </a:lnTo>
                <a:lnTo>
                  <a:pt x="2968" y="10413"/>
                </a:lnTo>
                <a:lnTo>
                  <a:pt x="2775" y="10282"/>
                </a:lnTo>
                <a:lnTo>
                  <a:pt x="2587" y="10142"/>
                </a:lnTo>
                <a:lnTo>
                  <a:pt x="2407" y="9993"/>
                </a:lnTo>
                <a:lnTo>
                  <a:pt x="2235" y="9836"/>
                </a:lnTo>
                <a:lnTo>
                  <a:pt x="2070" y="9671"/>
                </a:lnTo>
                <a:lnTo>
                  <a:pt x="1912" y="9498"/>
                </a:lnTo>
                <a:lnTo>
                  <a:pt x="1764" y="9319"/>
                </a:lnTo>
                <a:lnTo>
                  <a:pt x="1624" y="9131"/>
                </a:lnTo>
                <a:lnTo>
                  <a:pt x="1493" y="8937"/>
                </a:lnTo>
                <a:lnTo>
                  <a:pt x="1371" y="8736"/>
                </a:lnTo>
                <a:lnTo>
                  <a:pt x="1259" y="8530"/>
                </a:lnTo>
                <a:lnTo>
                  <a:pt x="1156" y="8317"/>
                </a:lnTo>
                <a:lnTo>
                  <a:pt x="1064" y="8099"/>
                </a:lnTo>
                <a:lnTo>
                  <a:pt x="982" y="7876"/>
                </a:lnTo>
                <a:lnTo>
                  <a:pt x="911" y="7647"/>
                </a:lnTo>
                <a:lnTo>
                  <a:pt x="851" y="7414"/>
                </a:lnTo>
                <a:lnTo>
                  <a:pt x="803" y="7177"/>
                </a:lnTo>
                <a:lnTo>
                  <a:pt x="766" y="6935"/>
                </a:lnTo>
                <a:lnTo>
                  <a:pt x="740" y="6690"/>
                </a:lnTo>
                <a:lnTo>
                  <a:pt x="728" y="6441"/>
                </a:lnTo>
                <a:lnTo>
                  <a:pt x="727" y="6316"/>
                </a:lnTo>
                <a:lnTo>
                  <a:pt x="728" y="6190"/>
                </a:lnTo>
                <a:lnTo>
                  <a:pt x="740" y="5941"/>
                </a:lnTo>
                <a:lnTo>
                  <a:pt x="766" y="5696"/>
                </a:lnTo>
                <a:lnTo>
                  <a:pt x="803" y="5454"/>
                </a:lnTo>
                <a:lnTo>
                  <a:pt x="851" y="5218"/>
                </a:lnTo>
                <a:lnTo>
                  <a:pt x="911" y="4984"/>
                </a:lnTo>
                <a:lnTo>
                  <a:pt x="982" y="4755"/>
                </a:lnTo>
                <a:lnTo>
                  <a:pt x="1064" y="4532"/>
                </a:lnTo>
                <a:lnTo>
                  <a:pt x="1156" y="4314"/>
                </a:lnTo>
                <a:lnTo>
                  <a:pt x="1259" y="4102"/>
                </a:lnTo>
                <a:lnTo>
                  <a:pt x="1371" y="3895"/>
                </a:lnTo>
                <a:lnTo>
                  <a:pt x="1493" y="3694"/>
                </a:lnTo>
                <a:lnTo>
                  <a:pt x="1624" y="3500"/>
                </a:lnTo>
                <a:lnTo>
                  <a:pt x="1764" y="3312"/>
                </a:lnTo>
                <a:lnTo>
                  <a:pt x="1912" y="3133"/>
                </a:lnTo>
                <a:lnTo>
                  <a:pt x="2070" y="2960"/>
                </a:lnTo>
                <a:lnTo>
                  <a:pt x="2235" y="2795"/>
                </a:lnTo>
                <a:lnTo>
                  <a:pt x="2407" y="2638"/>
                </a:lnTo>
                <a:lnTo>
                  <a:pt x="2587" y="2489"/>
                </a:lnTo>
                <a:lnTo>
                  <a:pt x="2775" y="2349"/>
                </a:lnTo>
                <a:lnTo>
                  <a:pt x="2968" y="2218"/>
                </a:lnTo>
                <a:lnTo>
                  <a:pt x="3169" y="2096"/>
                </a:lnTo>
                <a:lnTo>
                  <a:pt x="3376" y="1984"/>
                </a:lnTo>
                <a:lnTo>
                  <a:pt x="3588" y="1881"/>
                </a:lnTo>
                <a:lnTo>
                  <a:pt x="3806" y="1790"/>
                </a:lnTo>
                <a:lnTo>
                  <a:pt x="4030" y="1707"/>
                </a:lnTo>
                <a:lnTo>
                  <a:pt x="4259" y="1636"/>
                </a:lnTo>
                <a:lnTo>
                  <a:pt x="4491" y="1577"/>
                </a:lnTo>
                <a:lnTo>
                  <a:pt x="4729" y="1528"/>
                </a:lnTo>
                <a:lnTo>
                  <a:pt x="4971" y="1491"/>
                </a:lnTo>
                <a:lnTo>
                  <a:pt x="5216" y="1467"/>
                </a:lnTo>
                <a:lnTo>
                  <a:pt x="5464" y="1454"/>
                </a:lnTo>
                <a:lnTo>
                  <a:pt x="5590" y="1453"/>
                </a:lnTo>
                <a:lnTo>
                  <a:pt x="12332" y="1453"/>
                </a:lnTo>
                <a:lnTo>
                  <a:pt x="12407" y="1451"/>
                </a:lnTo>
                <a:lnTo>
                  <a:pt x="12555" y="1436"/>
                </a:lnTo>
                <a:lnTo>
                  <a:pt x="12696" y="1407"/>
                </a:lnTo>
                <a:lnTo>
                  <a:pt x="12834" y="1365"/>
                </a:lnTo>
                <a:lnTo>
                  <a:pt x="12964" y="1310"/>
                </a:lnTo>
                <a:lnTo>
                  <a:pt x="13088" y="1243"/>
                </a:lnTo>
                <a:lnTo>
                  <a:pt x="13205" y="1164"/>
                </a:lnTo>
                <a:lnTo>
                  <a:pt x="13313" y="1076"/>
                </a:lnTo>
                <a:lnTo>
                  <a:pt x="13412" y="977"/>
                </a:lnTo>
                <a:lnTo>
                  <a:pt x="13501" y="869"/>
                </a:lnTo>
                <a:lnTo>
                  <a:pt x="13580" y="754"/>
                </a:lnTo>
                <a:lnTo>
                  <a:pt x="13648" y="630"/>
                </a:lnTo>
                <a:lnTo>
                  <a:pt x="13703" y="500"/>
                </a:lnTo>
                <a:lnTo>
                  <a:pt x="13746" y="363"/>
                </a:lnTo>
                <a:lnTo>
                  <a:pt x="13775" y="221"/>
                </a:lnTo>
                <a:lnTo>
                  <a:pt x="13791" y="74"/>
                </a:lnTo>
                <a:lnTo>
                  <a:pt x="13793" y="0"/>
                </a:lnTo>
                <a:lnTo>
                  <a:pt x="12332" y="0"/>
                </a:lnTo>
                <a:close/>
              </a:path>
            </a:pathLst>
          </a:custGeom>
          <a:solidFill>
            <a:srgbClr val="0D95BC"/>
          </a:solidFill>
          <a:ln>
            <a:noFill/>
          </a:ln>
        </p:spPr>
        <p:txBody>
          <a:bodyPr vert="horz" wrap="square" lIns="86271" tIns="0" rIns="258815" bIns="43135" numCol="1" anchor="t" anchorCtr="0" compatLnSpc="1"/>
          <a:lstStyle/>
          <a:p>
            <a:pPr algn="r" fontAlgn="auto"/>
            <a:r>
              <a:rPr lang="en-US" sz="3020" b="1" strike="noStrike" noProof="1">
                <a:solidFill>
                  <a:schemeClr val="bg1"/>
                </a:solidFill>
                <a:latin typeface="+mn-lt"/>
                <a:ea typeface="+mn-ea"/>
                <a:cs typeface="+mn-cs"/>
              </a:rPr>
              <a:t>01</a:t>
            </a:r>
            <a:endParaRPr lang="en-US" sz="3020" b="1" strike="noStrike" noProof="1">
              <a:solidFill>
                <a:schemeClr val="bg1"/>
              </a:solidFill>
            </a:endParaRPr>
          </a:p>
        </p:txBody>
      </p:sp>
      <p:sp>
        <p:nvSpPr>
          <p:cNvPr id="110" name="Freeform 201"/>
          <p:cNvSpPr/>
          <p:nvPr/>
        </p:nvSpPr>
        <p:spPr bwMode="auto">
          <a:xfrm>
            <a:off x="568325" y="2419350"/>
            <a:ext cx="4400550" cy="3570288"/>
          </a:xfrm>
          <a:custGeom>
            <a:avLst/>
            <a:gdLst>
              <a:gd name="T0" fmla="*/ 4628 w 11714"/>
              <a:gd name="T1" fmla="*/ 1 h 9499"/>
              <a:gd name="T2" fmla="*/ 3909 w 11714"/>
              <a:gd name="T3" fmla="*/ 74 h 9499"/>
              <a:gd name="T4" fmla="*/ 3226 w 11714"/>
              <a:gd name="T5" fmla="*/ 249 h 9499"/>
              <a:gd name="T6" fmla="*/ 2587 w 11714"/>
              <a:gd name="T7" fmla="*/ 520 h 9499"/>
              <a:gd name="T8" fmla="*/ 2000 w 11714"/>
              <a:gd name="T9" fmla="*/ 876 h 9499"/>
              <a:gd name="T10" fmla="*/ 1472 w 11714"/>
              <a:gd name="T11" fmla="*/ 1311 h 9499"/>
              <a:gd name="T12" fmla="*/ 1013 w 11714"/>
              <a:gd name="T13" fmla="*/ 1818 h 9499"/>
              <a:gd name="T14" fmla="*/ 628 w 11714"/>
              <a:gd name="T15" fmla="*/ 2386 h 9499"/>
              <a:gd name="T16" fmla="*/ 328 w 11714"/>
              <a:gd name="T17" fmla="*/ 3008 h 9499"/>
              <a:gd name="T18" fmla="*/ 121 w 11714"/>
              <a:gd name="T19" fmla="*/ 3678 h 9499"/>
              <a:gd name="T20" fmla="*/ 13 w 11714"/>
              <a:gd name="T21" fmla="*/ 4385 h 9499"/>
              <a:gd name="T22" fmla="*/ 1 w 11714"/>
              <a:gd name="T23" fmla="*/ 4872 h 9499"/>
              <a:gd name="T24" fmla="*/ 72 w 11714"/>
              <a:gd name="T25" fmla="*/ 5581 h 9499"/>
              <a:gd name="T26" fmla="*/ 245 w 11714"/>
              <a:gd name="T27" fmla="*/ 6256 h 9499"/>
              <a:gd name="T28" fmla="*/ 512 w 11714"/>
              <a:gd name="T29" fmla="*/ 6888 h 9499"/>
              <a:gd name="T30" fmla="*/ 863 w 11714"/>
              <a:gd name="T31" fmla="*/ 7470 h 9499"/>
              <a:gd name="T32" fmla="*/ 1291 w 11714"/>
              <a:gd name="T33" fmla="*/ 7995 h 9499"/>
              <a:gd name="T34" fmla="*/ 1789 w 11714"/>
              <a:gd name="T35" fmla="*/ 8454 h 9499"/>
              <a:gd name="T36" fmla="*/ 2349 w 11714"/>
              <a:gd name="T37" fmla="*/ 8839 h 9499"/>
              <a:gd name="T38" fmla="*/ 2961 w 11714"/>
              <a:gd name="T39" fmla="*/ 9144 h 9499"/>
              <a:gd name="T40" fmla="*/ 3619 w 11714"/>
              <a:gd name="T41" fmla="*/ 9360 h 9499"/>
              <a:gd name="T42" fmla="*/ 4313 w 11714"/>
              <a:gd name="T43" fmla="*/ 9479 h 9499"/>
              <a:gd name="T44" fmla="*/ 4570 w 11714"/>
              <a:gd name="T45" fmla="*/ 9496 h 9499"/>
              <a:gd name="T46" fmla="*/ 3974 w 11714"/>
              <a:gd name="T47" fmla="*/ 9421 h 9499"/>
              <a:gd name="T48" fmla="*/ 3407 w 11714"/>
              <a:gd name="T49" fmla="*/ 9264 h 9499"/>
              <a:gd name="T50" fmla="*/ 2876 w 11714"/>
              <a:gd name="T51" fmla="*/ 9029 h 9499"/>
              <a:gd name="T52" fmla="*/ 2388 w 11714"/>
              <a:gd name="T53" fmla="*/ 8724 h 9499"/>
              <a:gd name="T54" fmla="*/ 1949 w 11714"/>
              <a:gd name="T55" fmla="*/ 8354 h 9499"/>
              <a:gd name="T56" fmla="*/ 1566 w 11714"/>
              <a:gd name="T57" fmla="*/ 7928 h 9499"/>
              <a:gd name="T58" fmla="*/ 1246 w 11714"/>
              <a:gd name="T59" fmla="*/ 7450 h 9499"/>
              <a:gd name="T60" fmla="*/ 996 w 11714"/>
              <a:gd name="T61" fmla="*/ 6929 h 9499"/>
              <a:gd name="T62" fmla="*/ 823 w 11714"/>
              <a:gd name="T63" fmla="*/ 6369 h 9499"/>
              <a:gd name="T64" fmla="*/ 733 w 11714"/>
              <a:gd name="T65" fmla="*/ 5778 h 9499"/>
              <a:gd name="T66" fmla="*/ 723 w 11714"/>
              <a:gd name="T67" fmla="*/ 5369 h 9499"/>
              <a:gd name="T68" fmla="*/ 785 w 11714"/>
              <a:gd name="T69" fmla="*/ 4760 h 9499"/>
              <a:gd name="T70" fmla="*/ 933 w 11714"/>
              <a:gd name="T71" fmla="*/ 4181 h 9499"/>
              <a:gd name="T72" fmla="*/ 1162 w 11714"/>
              <a:gd name="T73" fmla="*/ 3639 h 9499"/>
              <a:gd name="T74" fmla="*/ 1465 w 11714"/>
              <a:gd name="T75" fmla="*/ 3141 h 9499"/>
              <a:gd name="T76" fmla="*/ 1834 w 11714"/>
              <a:gd name="T77" fmla="*/ 2694 h 9499"/>
              <a:gd name="T78" fmla="*/ 2263 w 11714"/>
              <a:gd name="T79" fmla="*/ 2304 h 9499"/>
              <a:gd name="T80" fmla="*/ 2745 w 11714"/>
              <a:gd name="T81" fmla="*/ 1979 h 9499"/>
              <a:gd name="T82" fmla="*/ 3273 w 11714"/>
              <a:gd name="T83" fmla="*/ 1724 h 9499"/>
              <a:gd name="T84" fmla="*/ 3840 w 11714"/>
              <a:gd name="T85" fmla="*/ 1548 h 9499"/>
              <a:gd name="T86" fmla="*/ 4440 w 11714"/>
              <a:gd name="T87" fmla="*/ 1456 h 9499"/>
              <a:gd name="T88" fmla="*/ 10254 w 11714"/>
              <a:gd name="T89" fmla="*/ 1445 h 9499"/>
              <a:gd name="T90" fmla="*/ 10619 w 11714"/>
              <a:gd name="T91" fmla="*/ 1400 h 9499"/>
              <a:gd name="T92" fmla="*/ 11011 w 11714"/>
              <a:gd name="T93" fmla="*/ 1237 h 9499"/>
              <a:gd name="T94" fmla="*/ 11334 w 11714"/>
              <a:gd name="T95" fmla="*/ 972 h 9499"/>
              <a:gd name="T96" fmla="*/ 11569 w 11714"/>
              <a:gd name="T97" fmla="*/ 627 h 9499"/>
              <a:gd name="T98" fmla="*/ 11698 w 11714"/>
              <a:gd name="T99" fmla="*/ 221 h 9499"/>
              <a:gd name="T100" fmla="*/ 10254 w 11714"/>
              <a:gd name="T101" fmla="*/ 0 h 9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14" h="9499">
                <a:moveTo>
                  <a:pt x="10254" y="0"/>
                </a:moveTo>
                <a:lnTo>
                  <a:pt x="4750" y="0"/>
                </a:lnTo>
                <a:lnTo>
                  <a:pt x="4628" y="1"/>
                </a:lnTo>
                <a:lnTo>
                  <a:pt x="4385" y="13"/>
                </a:lnTo>
                <a:lnTo>
                  <a:pt x="4145" y="38"/>
                </a:lnTo>
                <a:lnTo>
                  <a:pt x="3909" y="74"/>
                </a:lnTo>
                <a:lnTo>
                  <a:pt x="3677" y="121"/>
                </a:lnTo>
                <a:lnTo>
                  <a:pt x="3449" y="179"/>
                </a:lnTo>
                <a:lnTo>
                  <a:pt x="3226" y="249"/>
                </a:lnTo>
                <a:lnTo>
                  <a:pt x="3008" y="329"/>
                </a:lnTo>
                <a:lnTo>
                  <a:pt x="2795" y="419"/>
                </a:lnTo>
                <a:lnTo>
                  <a:pt x="2587" y="520"/>
                </a:lnTo>
                <a:lnTo>
                  <a:pt x="2385" y="629"/>
                </a:lnTo>
                <a:lnTo>
                  <a:pt x="2189" y="748"/>
                </a:lnTo>
                <a:lnTo>
                  <a:pt x="2000" y="876"/>
                </a:lnTo>
                <a:lnTo>
                  <a:pt x="1816" y="1013"/>
                </a:lnTo>
                <a:lnTo>
                  <a:pt x="1640" y="1158"/>
                </a:lnTo>
                <a:lnTo>
                  <a:pt x="1472" y="1311"/>
                </a:lnTo>
                <a:lnTo>
                  <a:pt x="1311" y="1472"/>
                </a:lnTo>
                <a:lnTo>
                  <a:pt x="1157" y="1642"/>
                </a:lnTo>
                <a:lnTo>
                  <a:pt x="1013" y="1818"/>
                </a:lnTo>
                <a:lnTo>
                  <a:pt x="876" y="2000"/>
                </a:lnTo>
                <a:lnTo>
                  <a:pt x="747" y="2189"/>
                </a:lnTo>
                <a:lnTo>
                  <a:pt x="628" y="2386"/>
                </a:lnTo>
                <a:lnTo>
                  <a:pt x="519" y="2588"/>
                </a:lnTo>
                <a:lnTo>
                  <a:pt x="419" y="2795"/>
                </a:lnTo>
                <a:lnTo>
                  <a:pt x="328" y="3008"/>
                </a:lnTo>
                <a:lnTo>
                  <a:pt x="248" y="3226"/>
                </a:lnTo>
                <a:lnTo>
                  <a:pt x="179" y="3450"/>
                </a:lnTo>
                <a:lnTo>
                  <a:pt x="121" y="3678"/>
                </a:lnTo>
                <a:lnTo>
                  <a:pt x="73" y="3910"/>
                </a:lnTo>
                <a:lnTo>
                  <a:pt x="37" y="4145"/>
                </a:lnTo>
                <a:lnTo>
                  <a:pt x="13" y="4385"/>
                </a:lnTo>
                <a:lnTo>
                  <a:pt x="1" y="4628"/>
                </a:lnTo>
                <a:lnTo>
                  <a:pt x="0" y="4750"/>
                </a:lnTo>
                <a:lnTo>
                  <a:pt x="1" y="4872"/>
                </a:lnTo>
                <a:lnTo>
                  <a:pt x="13" y="5112"/>
                </a:lnTo>
                <a:lnTo>
                  <a:pt x="36" y="5349"/>
                </a:lnTo>
                <a:lnTo>
                  <a:pt x="72" y="5581"/>
                </a:lnTo>
                <a:lnTo>
                  <a:pt x="118" y="5810"/>
                </a:lnTo>
                <a:lnTo>
                  <a:pt x="177" y="6036"/>
                </a:lnTo>
                <a:lnTo>
                  <a:pt x="245" y="6256"/>
                </a:lnTo>
                <a:lnTo>
                  <a:pt x="324" y="6472"/>
                </a:lnTo>
                <a:lnTo>
                  <a:pt x="412" y="6682"/>
                </a:lnTo>
                <a:lnTo>
                  <a:pt x="512" y="6888"/>
                </a:lnTo>
                <a:lnTo>
                  <a:pt x="620" y="7087"/>
                </a:lnTo>
                <a:lnTo>
                  <a:pt x="736" y="7282"/>
                </a:lnTo>
                <a:lnTo>
                  <a:pt x="863" y="7470"/>
                </a:lnTo>
                <a:lnTo>
                  <a:pt x="998" y="7651"/>
                </a:lnTo>
                <a:lnTo>
                  <a:pt x="1140" y="7826"/>
                </a:lnTo>
                <a:lnTo>
                  <a:pt x="1291" y="7995"/>
                </a:lnTo>
                <a:lnTo>
                  <a:pt x="1450" y="8155"/>
                </a:lnTo>
                <a:lnTo>
                  <a:pt x="1616" y="8308"/>
                </a:lnTo>
                <a:lnTo>
                  <a:pt x="1789" y="8454"/>
                </a:lnTo>
                <a:lnTo>
                  <a:pt x="1970" y="8590"/>
                </a:lnTo>
                <a:lnTo>
                  <a:pt x="2155" y="8719"/>
                </a:lnTo>
                <a:lnTo>
                  <a:pt x="2349" y="8839"/>
                </a:lnTo>
                <a:lnTo>
                  <a:pt x="2547" y="8950"/>
                </a:lnTo>
                <a:lnTo>
                  <a:pt x="2752" y="9051"/>
                </a:lnTo>
                <a:lnTo>
                  <a:pt x="2961" y="9144"/>
                </a:lnTo>
                <a:lnTo>
                  <a:pt x="3176" y="9226"/>
                </a:lnTo>
                <a:lnTo>
                  <a:pt x="3395" y="9298"/>
                </a:lnTo>
                <a:lnTo>
                  <a:pt x="3619" y="9360"/>
                </a:lnTo>
                <a:lnTo>
                  <a:pt x="3847" y="9411"/>
                </a:lnTo>
                <a:lnTo>
                  <a:pt x="4078" y="9451"/>
                </a:lnTo>
                <a:lnTo>
                  <a:pt x="4313" y="9479"/>
                </a:lnTo>
                <a:lnTo>
                  <a:pt x="4552" y="9496"/>
                </a:lnTo>
                <a:lnTo>
                  <a:pt x="4673" y="9499"/>
                </a:lnTo>
                <a:lnTo>
                  <a:pt x="4570" y="9496"/>
                </a:lnTo>
                <a:lnTo>
                  <a:pt x="4369" y="9481"/>
                </a:lnTo>
                <a:lnTo>
                  <a:pt x="4171" y="9456"/>
                </a:lnTo>
                <a:lnTo>
                  <a:pt x="3974" y="9421"/>
                </a:lnTo>
                <a:lnTo>
                  <a:pt x="3782" y="9378"/>
                </a:lnTo>
                <a:lnTo>
                  <a:pt x="3593" y="9325"/>
                </a:lnTo>
                <a:lnTo>
                  <a:pt x="3407" y="9264"/>
                </a:lnTo>
                <a:lnTo>
                  <a:pt x="3226" y="9194"/>
                </a:lnTo>
                <a:lnTo>
                  <a:pt x="3049" y="9116"/>
                </a:lnTo>
                <a:lnTo>
                  <a:pt x="2876" y="9029"/>
                </a:lnTo>
                <a:lnTo>
                  <a:pt x="2708" y="8934"/>
                </a:lnTo>
                <a:lnTo>
                  <a:pt x="2545" y="8833"/>
                </a:lnTo>
                <a:lnTo>
                  <a:pt x="2388" y="8724"/>
                </a:lnTo>
                <a:lnTo>
                  <a:pt x="2235" y="8607"/>
                </a:lnTo>
                <a:lnTo>
                  <a:pt x="2089" y="8484"/>
                </a:lnTo>
                <a:lnTo>
                  <a:pt x="1949" y="8354"/>
                </a:lnTo>
                <a:lnTo>
                  <a:pt x="1814" y="8218"/>
                </a:lnTo>
                <a:lnTo>
                  <a:pt x="1687" y="8076"/>
                </a:lnTo>
                <a:lnTo>
                  <a:pt x="1566" y="7928"/>
                </a:lnTo>
                <a:lnTo>
                  <a:pt x="1452" y="7774"/>
                </a:lnTo>
                <a:lnTo>
                  <a:pt x="1345" y="7616"/>
                </a:lnTo>
                <a:lnTo>
                  <a:pt x="1246" y="7450"/>
                </a:lnTo>
                <a:lnTo>
                  <a:pt x="1155" y="7282"/>
                </a:lnTo>
                <a:lnTo>
                  <a:pt x="1071" y="7107"/>
                </a:lnTo>
                <a:lnTo>
                  <a:pt x="996" y="6929"/>
                </a:lnTo>
                <a:lnTo>
                  <a:pt x="930" y="6746"/>
                </a:lnTo>
                <a:lnTo>
                  <a:pt x="872" y="6559"/>
                </a:lnTo>
                <a:lnTo>
                  <a:pt x="823" y="6369"/>
                </a:lnTo>
                <a:lnTo>
                  <a:pt x="784" y="6176"/>
                </a:lnTo>
                <a:lnTo>
                  <a:pt x="753" y="5978"/>
                </a:lnTo>
                <a:lnTo>
                  <a:pt x="733" y="5778"/>
                </a:lnTo>
                <a:lnTo>
                  <a:pt x="723" y="5575"/>
                </a:lnTo>
                <a:lnTo>
                  <a:pt x="722" y="5474"/>
                </a:lnTo>
                <a:lnTo>
                  <a:pt x="723" y="5369"/>
                </a:lnTo>
                <a:lnTo>
                  <a:pt x="733" y="5163"/>
                </a:lnTo>
                <a:lnTo>
                  <a:pt x="753" y="4960"/>
                </a:lnTo>
                <a:lnTo>
                  <a:pt x="785" y="4760"/>
                </a:lnTo>
                <a:lnTo>
                  <a:pt x="825" y="4563"/>
                </a:lnTo>
                <a:lnTo>
                  <a:pt x="874" y="4370"/>
                </a:lnTo>
                <a:lnTo>
                  <a:pt x="933" y="4181"/>
                </a:lnTo>
                <a:lnTo>
                  <a:pt x="1001" y="3996"/>
                </a:lnTo>
                <a:lnTo>
                  <a:pt x="1077" y="3815"/>
                </a:lnTo>
                <a:lnTo>
                  <a:pt x="1162" y="3639"/>
                </a:lnTo>
                <a:lnTo>
                  <a:pt x="1256" y="3468"/>
                </a:lnTo>
                <a:lnTo>
                  <a:pt x="1356" y="3302"/>
                </a:lnTo>
                <a:lnTo>
                  <a:pt x="1465" y="3141"/>
                </a:lnTo>
                <a:lnTo>
                  <a:pt x="1581" y="2987"/>
                </a:lnTo>
                <a:lnTo>
                  <a:pt x="1704" y="2837"/>
                </a:lnTo>
                <a:lnTo>
                  <a:pt x="1834" y="2694"/>
                </a:lnTo>
                <a:lnTo>
                  <a:pt x="1971" y="2558"/>
                </a:lnTo>
                <a:lnTo>
                  <a:pt x="2113" y="2427"/>
                </a:lnTo>
                <a:lnTo>
                  <a:pt x="2263" y="2304"/>
                </a:lnTo>
                <a:lnTo>
                  <a:pt x="2418" y="2188"/>
                </a:lnTo>
                <a:lnTo>
                  <a:pt x="2579" y="2079"/>
                </a:lnTo>
                <a:lnTo>
                  <a:pt x="2745" y="1979"/>
                </a:lnTo>
                <a:lnTo>
                  <a:pt x="2916" y="1886"/>
                </a:lnTo>
                <a:lnTo>
                  <a:pt x="3092" y="1801"/>
                </a:lnTo>
                <a:lnTo>
                  <a:pt x="3273" y="1724"/>
                </a:lnTo>
                <a:lnTo>
                  <a:pt x="3458" y="1657"/>
                </a:lnTo>
                <a:lnTo>
                  <a:pt x="3647" y="1598"/>
                </a:lnTo>
                <a:lnTo>
                  <a:pt x="3840" y="1548"/>
                </a:lnTo>
                <a:lnTo>
                  <a:pt x="4037" y="1508"/>
                </a:lnTo>
                <a:lnTo>
                  <a:pt x="4237" y="1477"/>
                </a:lnTo>
                <a:lnTo>
                  <a:pt x="4440" y="1456"/>
                </a:lnTo>
                <a:lnTo>
                  <a:pt x="4646" y="1446"/>
                </a:lnTo>
                <a:lnTo>
                  <a:pt x="4750" y="1445"/>
                </a:lnTo>
                <a:lnTo>
                  <a:pt x="10254" y="1445"/>
                </a:lnTo>
                <a:lnTo>
                  <a:pt x="10329" y="1444"/>
                </a:lnTo>
                <a:lnTo>
                  <a:pt x="10476" y="1429"/>
                </a:lnTo>
                <a:lnTo>
                  <a:pt x="10619" y="1400"/>
                </a:lnTo>
                <a:lnTo>
                  <a:pt x="10756" y="1358"/>
                </a:lnTo>
                <a:lnTo>
                  <a:pt x="10887" y="1303"/>
                </a:lnTo>
                <a:lnTo>
                  <a:pt x="11011" y="1237"/>
                </a:lnTo>
                <a:lnTo>
                  <a:pt x="11126" y="1159"/>
                </a:lnTo>
                <a:lnTo>
                  <a:pt x="11234" y="1071"/>
                </a:lnTo>
                <a:lnTo>
                  <a:pt x="11334" y="972"/>
                </a:lnTo>
                <a:lnTo>
                  <a:pt x="11423" y="865"/>
                </a:lnTo>
                <a:lnTo>
                  <a:pt x="11502" y="750"/>
                </a:lnTo>
                <a:lnTo>
                  <a:pt x="11569" y="627"/>
                </a:lnTo>
                <a:lnTo>
                  <a:pt x="11625" y="497"/>
                </a:lnTo>
                <a:lnTo>
                  <a:pt x="11667" y="362"/>
                </a:lnTo>
                <a:lnTo>
                  <a:pt x="11698" y="221"/>
                </a:lnTo>
                <a:lnTo>
                  <a:pt x="11713" y="75"/>
                </a:lnTo>
                <a:lnTo>
                  <a:pt x="11714" y="0"/>
                </a:lnTo>
                <a:lnTo>
                  <a:pt x="10254" y="0"/>
                </a:lnTo>
                <a:close/>
              </a:path>
            </a:pathLst>
          </a:custGeom>
          <a:solidFill>
            <a:srgbClr val="355E71"/>
          </a:solidFill>
          <a:ln>
            <a:noFill/>
          </a:ln>
        </p:spPr>
        <p:txBody>
          <a:bodyPr vert="horz" wrap="square" lIns="86271" tIns="0" rIns="258815" bIns="43135" numCol="1" anchor="t" anchorCtr="0" compatLnSpc="1"/>
          <a:lstStyle/>
          <a:p>
            <a:pPr algn="r" fontAlgn="auto"/>
            <a:r>
              <a:rPr lang="en-US" sz="3020" b="1" strike="noStrike" noProof="1">
                <a:solidFill>
                  <a:schemeClr val="bg1"/>
                </a:solidFill>
                <a:latin typeface="+mn-lt"/>
                <a:ea typeface="+mn-ea"/>
                <a:cs typeface="+mn-cs"/>
              </a:rPr>
              <a:t>02</a:t>
            </a:r>
            <a:endParaRPr lang="en-US" sz="3020" b="1" strike="noStrike" noProof="1">
              <a:solidFill>
                <a:schemeClr val="bg1"/>
              </a:solidFill>
            </a:endParaRPr>
          </a:p>
        </p:txBody>
      </p:sp>
      <p:sp>
        <p:nvSpPr>
          <p:cNvPr id="111" name="Freeform 202"/>
          <p:cNvSpPr/>
          <p:nvPr/>
        </p:nvSpPr>
        <p:spPr bwMode="auto">
          <a:xfrm>
            <a:off x="882650" y="3062288"/>
            <a:ext cx="3621088" cy="2927350"/>
          </a:xfrm>
          <a:custGeom>
            <a:avLst/>
            <a:gdLst>
              <a:gd name="T0" fmla="*/ 3807 w 9634"/>
              <a:gd name="T1" fmla="*/ 1 h 7785"/>
              <a:gd name="T2" fmla="*/ 3216 w 9634"/>
              <a:gd name="T3" fmla="*/ 58 h 7785"/>
              <a:gd name="T4" fmla="*/ 2655 w 9634"/>
              <a:gd name="T5" fmla="*/ 191 h 7785"/>
              <a:gd name="T6" fmla="*/ 2129 w 9634"/>
              <a:gd name="T7" fmla="*/ 400 h 7785"/>
              <a:gd name="T8" fmla="*/ 1645 w 9634"/>
              <a:gd name="T9" fmla="*/ 678 h 7785"/>
              <a:gd name="T10" fmla="*/ 1212 w 9634"/>
              <a:gd name="T11" fmla="*/ 1018 h 7785"/>
              <a:gd name="T12" fmla="*/ 833 w 9634"/>
              <a:gd name="T13" fmla="*/ 1416 h 7785"/>
              <a:gd name="T14" fmla="*/ 517 w 9634"/>
              <a:gd name="T15" fmla="*/ 1867 h 7785"/>
              <a:gd name="T16" fmla="*/ 270 w 9634"/>
              <a:gd name="T17" fmla="*/ 2365 h 7785"/>
              <a:gd name="T18" fmla="*/ 99 w 9634"/>
              <a:gd name="T19" fmla="*/ 2903 h 7785"/>
              <a:gd name="T20" fmla="*/ 11 w 9634"/>
              <a:gd name="T21" fmla="*/ 3479 h 7785"/>
              <a:gd name="T22" fmla="*/ 1 w 9634"/>
              <a:gd name="T23" fmla="*/ 3879 h 7785"/>
              <a:gd name="T24" fmla="*/ 58 w 9634"/>
              <a:gd name="T25" fmla="*/ 4466 h 7785"/>
              <a:gd name="T26" fmla="*/ 198 w 9634"/>
              <a:gd name="T27" fmla="*/ 5028 h 7785"/>
              <a:gd name="T28" fmla="*/ 412 w 9634"/>
              <a:gd name="T29" fmla="*/ 5559 h 7785"/>
              <a:gd name="T30" fmla="*/ 696 w 9634"/>
              <a:gd name="T31" fmla="*/ 6051 h 7785"/>
              <a:gd name="T32" fmla="*/ 1043 w 9634"/>
              <a:gd name="T33" fmla="*/ 6496 h 7785"/>
              <a:gd name="T34" fmla="*/ 1447 w 9634"/>
              <a:gd name="T35" fmla="*/ 6888 h 7785"/>
              <a:gd name="T36" fmla="*/ 1902 w 9634"/>
              <a:gd name="T37" fmla="*/ 7217 h 7785"/>
              <a:gd name="T38" fmla="*/ 2401 w 9634"/>
              <a:gd name="T39" fmla="*/ 7480 h 7785"/>
              <a:gd name="T40" fmla="*/ 2939 w 9634"/>
              <a:gd name="T41" fmla="*/ 7665 h 7785"/>
              <a:gd name="T42" fmla="*/ 3509 w 9634"/>
              <a:gd name="T43" fmla="*/ 7768 h 7785"/>
              <a:gd name="T44" fmla="*/ 3724 w 9634"/>
              <a:gd name="T45" fmla="*/ 7782 h 7785"/>
              <a:gd name="T46" fmla="*/ 3253 w 9634"/>
              <a:gd name="T47" fmla="*/ 7721 h 7785"/>
              <a:gd name="T48" fmla="*/ 2807 w 9634"/>
              <a:gd name="T49" fmla="*/ 7588 h 7785"/>
              <a:gd name="T50" fmla="*/ 2391 w 9634"/>
              <a:gd name="T51" fmla="*/ 7392 h 7785"/>
              <a:gd name="T52" fmla="*/ 2010 w 9634"/>
              <a:gd name="T53" fmla="*/ 7137 h 7785"/>
              <a:gd name="T54" fmla="*/ 1669 w 9634"/>
              <a:gd name="T55" fmla="*/ 6832 h 7785"/>
              <a:gd name="T56" fmla="*/ 1372 w 9634"/>
              <a:gd name="T57" fmla="*/ 6481 h 7785"/>
              <a:gd name="T58" fmla="*/ 1124 w 9634"/>
              <a:gd name="T59" fmla="*/ 6090 h 7785"/>
              <a:gd name="T60" fmla="*/ 931 w 9634"/>
              <a:gd name="T61" fmla="*/ 5665 h 7785"/>
              <a:gd name="T62" fmla="*/ 797 w 9634"/>
              <a:gd name="T63" fmla="*/ 5214 h 7785"/>
              <a:gd name="T64" fmla="*/ 728 w 9634"/>
              <a:gd name="T65" fmla="*/ 4742 h 7785"/>
              <a:gd name="T66" fmla="*/ 720 w 9634"/>
              <a:gd name="T67" fmla="*/ 4417 h 7785"/>
              <a:gd name="T68" fmla="*/ 769 w 9634"/>
              <a:gd name="T69" fmla="*/ 3939 h 7785"/>
              <a:gd name="T70" fmla="*/ 887 w 9634"/>
              <a:gd name="T71" fmla="*/ 3491 h 7785"/>
              <a:gd name="T72" fmla="*/ 1068 w 9634"/>
              <a:gd name="T73" fmla="*/ 3075 h 7785"/>
              <a:gd name="T74" fmla="*/ 1308 w 9634"/>
              <a:gd name="T75" fmla="*/ 2697 h 7785"/>
              <a:gd name="T76" fmla="*/ 1600 w 9634"/>
              <a:gd name="T77" fmla="*/ 2361 h 7785"/>
              <a:gd name="T78" fmla="*/ 1940 w 9634"/>
              <a:gd name="T79" fmla="*/ 2071 h 7785"/>
              <a:gd name="T80" fmla="*/ 2321 w 9634"/>
              <a:gd name="T81" fmla="*/ 1830 h 7785"/>
              <a:gd name="T82" fmla="*/ 2739 w 9634"/>
              <a:gd name="T83" fmla="*/ 1644 h 7785"/>
              <a:gd name="T84" fmla="*/ 3188 w 9634"/>
              <a:gd name="T85" fmla="*/ 1516 h 7785"/>
              <a:gd name="T86" fmla="*/ 3662 w 9634"/>
              <a:gd name="T87" fmla="*/ 1449 h 7785"/>
              <a:gd name="T88" fmla="*/ 8174 w 9634"/>
              <a:gd name="T89" fmla="*/ 1441 h 7785"/>
              <a:gd name="T90" fmla="*/ 8538 w 9634"/>
              <a:gd name="T91" fmla="*/ 1396 h 7785"/>
              <a:gd name="T92" fmla="*/ 8930 w 9634"/>
              <a:gd name="T93" fmla="*/ 1233 h 7785"/>
              <a:gd name="T94" fmla="*/ 9254 w 9634"/>
              <a:gd name="T95" fmla="*/ 969 h 7785"/>
              <a:gd name="T96" fmla="*/ 9489 w 9634"/>
              <a:gd name="T97" fmla="*/ 626 h 7785"/>
              <a:gd name="T98" fmla="*/ 9617 w 9634"/>
              <a:gd name="T99" fmla="*/ 221 h 7785"/>
              <a:gd name="T100" fmla="*/ 8174 w 9634"/>
              <a:gd name="T101" fmla="*/ 0 h 7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4" h="7785">
                <a:moveTo>
                  <a:pt x="8174" y="0"/>
                </a:moveTo>
                <a:lnTo>
                  <a:pt x="3908" y="0"/>
                </a:lnTo>
                <a:lnTo>
                  <a:pt x="3807" y="1"/>
                </a:lnTo>
                <a:lnTo>
                  <a:pt x="3607" y="11"/>
                </a:lnTo>
                <a:lnTo>
                  <a:pt x="3410" y="29"/>
                </a:lnTo>
                <a:lnTo>
                  <a:pt x="3216" y="58"/>
                </a:lnTo>
                <a:lnTo>
                  <a:pt x="3025" y="93"/>
                </a:lnTo>
                <a:lnTo>
                  <a:pt x="2838" y="139"/>
                </a:lnTo>
                <a:lnTo>
                  <a:pt x="2655" y="191"/>
                </a:lnTo>
                <a:lnTo>
                  <a:pt x="2474" y="253"/>
                </a:lnTo>
                <a:lnTo>
                  <a:pt x="2299" y="323"/>
                </a:lnTo>
                <a:lnTo>
                  <a:pt x="2129" y="400"/>
                </a:lnTo>
                <a:lnTo>
                  <a:pt x="1962" y="485"/>
                </a:lnTo>
                <a:lnTo>
                  <a:pt x="1802" y="578"/>
                </a:lnTo>
                <a:lnTo>
                  <a:pt x="1645" y="678"/>
                </a:lnTo>
                <a:lnTo>
                  <a:pt x="1495" y="784"/>
                </a:lnTo>
                <a:lnTo>
                  <a:pt x="1350" y="898"/>
                </a:lnTo>
                <a:lnTo>
                  <a:pt x="1212" y="1018"/>
                </a:lnTo>
                <a:lnTo>
                  <a:pt x="1079" y="1144"/>
                </a:lnTo>
                <a:lnTo>
                  <a:pt x="953" y="1277"/>
                </a:lnTo>
                <a:lnTo>
                  <a:pt x="833" y="1416"/>
                </a:lnTo>
                <a:lnTo>
                  <a:pt x="720" y="1561"/>
                </a:lnTo>
                <a:lnTo>
                  <a:pt x="616" y="1711"/>
                </a:lnTo>
                <a:lnTo>
                  <a:pt x="517" y="1867"/>
                </a:lnTo>
                <a:lnTo>
                  <a:pt x="427" y="2028"/>
                </a:lnTo>
                <a:lnTo>
                  <a:pt x="345" y="2193"/>
                </a:lnTo>
                <a:lnTo>
                  <a:pt x="270" y="2365"/>
                </a:lnTo>
                <a:lnTo>
                  <a:pt x="205" y="2540"/>
                </a:lnTo>
                <a:lnTo>
                  <a:pt x="148" y="2720"/>
                </a:lnTo>
                <a:lnTo>
                  <a:pt x="99" y="2903"/>
                </a:lnTo>
                <a:lnTo>
                  <a:pt x="61" y="3091"/>
                </a:lnTo>
                <a:lnTo>
                  <a:pt x="30" y="3284"/>
                </a:lnTo>
                <a:lnTo>
                  <a:pt x="11" y="3479"/>
                </a:lnTo>
                <a:lnTo>
                  <a:pt x="1" y="3678"/>
                </a:lnTo>
                <a:lnTo>
                  <a:pt x="0" y="3779"/>
                </a:lnTo>
                <a:lnTo>
                  <a:pt x="1" y="3879"/>
                </a:lnTo>
                <a:lnTo>
                  <a:pt x="11" y="4078"/>
                </a:lnTo>
                <a:lnTo>
                  <a:pt x="29" y="4273"/>
                </a:lnTo>
                <a:lnTo>
                  <a:pt x="58" y="4466"/>
                </a:lnTo>
                <a:lnTo>
                  <a:pt x="96" y="4656"/>
                </a:lnTo>
                <a:lnTo>
                  <a:pt x="143" y="4844"/>
                </a:lnTo>
                <a:lnTo>
                  <a:pt x="198" y="5028"/>
                </a:lnTo>
                <a:lnTo>
                  <a:pt x="261" y="5209"/>
                </a:lnTo>
                <a:lnTo>
                  <a:pt x="333" y="5387"/>
                </a:lnTo>
                <a:lnTo>
                  <a:pt x="412" y="5559"/>
                </a:lnTo>
                <a:lnTo>
                  <a:pt x="499" y="5728"/>
                </a:lnTo>
                <a:lnTo>
                  <a:pt x="594" y="5892"/>
                </a:lnTo>
                <a:lnTo>
                  <a:pt x="696" y="6051"/>
                </a:lnTo>
                <a:lnTo>
                  <a:pt x="805" y="6205"/>
                </a:lnTo>
                <a:lnTo>
                  <a:pt x="920" y="6353"/>
                </a:lnTo>
                <a:lnTo>
                  <a:pt x="1043" y="6496"/>
                </a:lnTo>
                <a:lnTo>
                  <a:pt x="1172" y="6633"/>
                </a:lnTo>
                <a:lnTo>
                  <a:pt x="1306" y="6764"/>
                </a:lnTo>
                <a:lnTo>
                  <a:pt x="1447" y="6888"/>
                </a:lnTo>
                <a:lnTo>
                  <a:pt x="1593" y="7004"/>
                </a:lnTo>
                <a:lnTo>
                  <a:pt x="1744" y="7115"/>
                </a:lnTo>
                <a:lnTo>
                  <a:pt x="1902" y="7217"/>
                </a:lnTo>
                <a:lnTo>
                  <a:pt x="2063" y="7313"/>
                </a:lnTo>
                <a:lnTo>
                  <a:pt x="2230" y="7400"/>
                </a:lnTo>
                <a:lnTo>
                  <a:pt x="2401" y="7480"/>
                </a:lnTo>
                <a:lnTo>
                  <a:pt x="2576" y="7550"/>
                </a:lnTo>
                <a:lnTo>
                  <a:pt x="2755" y="7613"/>
                </a:lnTo>
                <a:lnTo>
                  <a:pt x="2939" y="7665"/>
                </a:lnTo>
                <a:lnTo>
                  <a:pt x="3126" y="7709"/>
                </a:lnTo>
                <a:lnTo>
                  <a:pt x="3316" y="7743"/>
                </a:lnTo>
                <a:lnTo>
                  <a:pt x="3509" y="7768"/>
                </a:lnTo>
                <a:lnTo>
                  <a:pt x="3705" y="7782"/>
                </a:lnTo>
                <a:lnTo>
                  <a:pt x="3804" y="7785"/>
                </a:lnTo>
                <a:lnTo>
                  <a:pt x="3724" y="7782"/>
                </a:lnTo>
                <a:lnTo>
                  <a:pt x="3564" y="7770"/>
                </a:lnTo>
                <a:lnTo>
                  <a:pt x="3408" y="7749"/>
                </a:lnTo>
                <a:lnTo>
                  <a:pt x="3253" y="7721"/>
                </a:lnTo>
                <a:lnTo>
                  <a:pt x="3102" y="7684"/>
                </a:lnTo>
                <a:lnTo>
                  <a:pt x="2953" y="7640"/>
                </a:lnTo>
                <a:lnTo>
                  <a:pt x="2807" y="7588"/>
                </a:lnTo>
                <a:lnTo>
                  <a:pt x="2666" y="7529"/>
                </a:lnTo>
                <a:lnTo>
                  <a:pt x="2526" y="7463"/>
                </a:lnTo>
                <a:lnTo>
                  <a:pt x="2391" y="7392"/>
                </a:lnTo>
                <a:lnTo>
                  <a:pt x="2261" y="7313"/>
                </a:lnTo>
                <a:lnTo>
                  <a:pt x="2133" y="7228"/>
                </a:lnTo>
                <a:lnTo>
                  <a:pt x="2010" y="7137"/>
                </a:lnTo>
                <a:lnTo>
                  <a:pt x="1891" y="7041"/>
                </a:lnTo>
                <a:lnTo>
                  <a:pt x="1778" y="6939"/>
                </a:lnTo>
                <a:lnTo>
                  <a:pt x="1669" y="6832"/>
                </a:lnTo>
                <a:lnTo>
                  <a:pt x="1564" y="6719"/>
                </a:lnTo>
                <a:lnTo>
                  <a:pt x="1466" y="6602"/>
                </a:lnTo>
                <a:lnTo>
                  <a:pt x="1372" y="6481"/>
                </a:lnTo>
                <a:lnTo>
                  <a:pt x="1283" y="6354"/>
                </a:lnTo>
                <a:lnTo>
                  <a:pt x="1201" y="6224"/>
                </a:lnTo>
                <a:lnTo>
                  <a:pt x="1124" y="6090"/>
                </a:lnTo>
                <a:lnTo>
                  <a:pt x="1053" y="5951"/>
                </a:lnTo>
                <a:lnTo>
                  <a:pt x="989" y="5810"/>
                </a:lnTo>
                <a:lnTo>
                  <a:pt x="931" y="5665"/>
                </a:lnTo>
                <a:lnTo>
                  <a:pt x="880" y="5517"/>
                </a:lnTo>
                <a:lnTo>
                  <a:pt x="835" y="5367"/>
                </a:lnTo>
                <a:lnTo>
                  <a:pt x="797" y="5214"/>
                </a:lnTo>
                <a:lnTo>
                  <a:pt x="767" y="5058"/>
                </a:lnTo>
                <a:lnTo>
                  <a:pt x="744" y="4901"/>
                </a:lnTo>
                <a:lnTo>
                  <a:pt x="728" y="4742"/>
                </a:lnTo>
                <a:lnTo>
                  <a:pt x="720" y="4581"/>
                </a:lnTo>
                <a:lnTo>
                  <a:pt x="719" y="4500"/>
                </a:lnTo>
                <a:lnTo>
                  <a:pt x="720" y="4417"/>
                </a:lnTo>
                <a:lnTo>
                  <a:pt x="729" y="4255"/>
                </a:lnTo>
                <a:lnTo>
                  <a:pt x="745" y="4096"/>
                </a:lnTo>
                <a:lnTo>
                  <a:pt x="769" y="3939"/>
                </a:lnTo>
                <a:lnTo>
                  <a:pt x="801" y="3786"/>
                </a:lnTo>
                <a:lnTo>
                  <a:pt x="840" y="3637"/>
                </a:lnTo>
                <a:lnTo>
                  <a:pt x="887" y="3491"/>
                </a:lnTo>
                <a:lnTo>
                  <a:pt x="941" y="3348"/>
                </a:lnTo>
                <a:lnTo>
                  <a:pt x="1001" y="3210"/>
                </a:lnTo>
                <a:lnTo>
                  <a:pt x="1068" y="3075"/>
                </a:lnTo>
                <a:lnTo>
                  <a:pt x="1142" y="2945"/>
                </a:lnTo>
                <a:lnTo>
                  <a:pt x="1222" y="2819"/>
                </a:lnTo>
                <a:lnTo>
                  <a:pt x="1308" y="2697"/>
                </a:lnTo>
                <a:lnTo>
                  <a:pt x="1400" y="2581"/>
                </a:lnTo>
                <a:lnTo>
                  <a:pt x="1497" y="2468"/>
                </a:lnTo>
                <a:lnTo>
                  <a:pt x="1600" y="2361"/>
                </a:lnTo>
                <a:lnTo>
                  <a:pt x="1709" y="2259"/>
                </a:lnTo>
                <a:lnTo>
                  <a:pt x="1821" y="2163"/>
                </a:lnTo>
                <a:lnTo>
                  <a:pt x="1940" y="2071"/>
                </a:lnTo>
                <a:lnTo>
                  <a:pt x="2062" y="1985"/>
                </a:lnTo>
                <a:lnTo>
                  <a:pt x="2189" y="1904"/>
                </a:lnTo>
                <a:lnTo>
                  <a:pt x="2321" y="1830"/>
                </a:lnTo>
                <a:lnTo>
                  <a:pt x="2456" y="1762"/>
                </a:lnTo>
                <a:lnTo>
                  <a:pt x="2595" y="1699"/>
                </a:lnTo>
                <a:lnTo>
                  <a:pt x="2739" y="1644"/>
                </a:lnTo>
                <a:lnTo>
                  <a:pt x="2886" y="1594"/>
                </a:lnTo>
                <a:lnTo>
                  <a:pt x="3035" y="1551"/>
                </a:lnTo>
                <a:lnTo>
                  <a:pt x="3188" y="1516"/>
                </a:lnTo>
                <a:lnTo>
                  <a:pt x="3344" y="1486"/>
                </a:lnTo>
                <a:lnTo>
                  <a:pt x="3502" y="1464"/>
                </a:lnTo>
                <a:lnTo>
                  <a:pt x="3662" y="1449"/>
                </a:lnTo>
                <a:lnTo>
                  <a:pt x="3826" y="1441"/>
                </a:lnTo>
                <a:lnTo>
                  <a:pt x="3908" y="1441"/>
                </a:lnTo>
                <a:lnTo>
                  <a:pt x="8174" y="1441"/>
                </a:lnTo>
                <a:lnTo>
                  <a:pt x="8248" y="1440"/>
                </a:lnTo>
                <a:lnTo>
                  <a:pt x="8396" y="1425"/>
                </a:lnTo>
                <a:lnTo>
                  <a:pt x="8538" y="1396"/>
                </a:lnTo>
                <a:lnTo>
                  <a:pt x="8675" y="1354"/>
                </a:lnTo>
                <a:lnTo>
                  <a:pt x="8806" y="1300"/>
                </a:lnTo>
                <a:lnTo>
                  <a:pt x="8930" y="1233"/>
                </a:lnTo>
                <a:lnTo>
                  <a:pt x="9047" y="1155"/>
                </a:lnTo>
                <a:lnTo>
                  <a:pt x="9155" y="1067"/>
                </a:lnTo>
                <a:lnTo>
                  <a:pt x="9254" y="969"/>
                </a:lnTo>
                <a:lnTo>
                  <a:pt x="9342" y="863"/>
                </a:lnTo>
                <a:lnTo>
                  <a:pt x="9421" y="748"/>
                </a:lnTo>
                <a:lnTo>
                  <a:pt x="9489" y="626"/>
                </a:lnTo>
                <a:lnTo>
                  <a:pt x="9544" y="496"/>
                </a:lnTo>
                <a:lnTo>
                  <a:pt x="9588" y="361"/>
                </a:lnTo>
                <a:lnTo>
                  <a:pt x="9617" y="221"/>
                </a:lnTo>
                <a:lnTo>
                  <a:pt x="9632" y="75"/>
                </a:lnTo>
                <a:lnTo>
                  <a:pt x="9634" y="0"/>
                </a:lnTo>
                <a:lnTo>
                  <a:pt x="8174" y="0"/>
                </a:lnTo>
                <a:close/>
              </a:path>
            </a:pathLst>
          </a:custGeom>
          <a:solidFill>
            <a:srgbClr val="C13018"/>
          </a:solidFill>
          <a:ln>
            <a:noFill/>
          </a:ln>
        </p:spPr>
        <p:txBody>
          <a:bodyPr vert="horz" wrap="square" lIns="86271" tIns="0" rIns="258815" bIns="43135" numCol="1" anchor="t" anchorCtr="0" compatLnSpc="1"/>
          <a:lstStyle/>
          <a:p>
            <a:pPr algn="r" fontAlgn="auto"/>
            <a:r>
              <a:rPr lang="en-US" sz="3020" b="1" strike="noStrike" noProof="1">
                <a:solidFill>
                  <a:schemeClr val="bg1"/>
                </a:solidFill>
                <a:latin typeface="+mn-lt"/>
                <a:ea typeface="+mn-ea"/>
                <a:cs typeface="+mn-cs"/>
              </a:rPr>
              <a:t>03</a:t>
            </a:r>
            <a:endParaRPr lang="en-US" sz="3020" b="1" strike="noStrike" noProof="1">
              <a:solidFill>
                <a:schemeClr val="bg1"/>
              </a:solidFill>
            </a:endParaRPr>
          </a:p>
        </p:txBody>
      </p:sp>
      <p:sp>
        <p:nvSpPr>
          <p:cNvPr id="118" name="Freeform 203"/>
          <p:cNvSpPr/>
          <p:nvPr/>
        </p:nvSpPr>
        <p:spPr bwMode="auto">
          <a:xfrm>
            <a:off x="1204913" y="3687763"/>
            <a:ext cx="2836863" cy="2301875"/>
          </a:xfrm>
          <a:custGeom>
            <a:avLst/>
            <a:gdLst>
              <a:gd name="T0" fmla="*/ 2985 w 7551"/>
              <a:gd name="T1" fmla="*/ 1 h 6128"/>
              <a:gd name="T2" fmla="*/ 2521 w 7551"/>
              <a:gd name="T3" fmla="*/ 48 h 6128"/>
              <a:gd name="T4" fmla="*/ 2081 w 7551"/>
              <a:gd name="T5" fmla="*/ 161 h 6128"/>
              <a:gd name="T6" fmla="*/ 1669 w 7551"/>
              <a:gd name="T7" fmla="*/ 335 h 6128"/>
              <a:gd name="T8" fmla="*/ 1290 w 7551"/>
              <a:gd name="T9" fmla="*/ 565 h 6128"/>
              <a:gd name="T10" fmla="*/ 950 w 7551"/>
              <a:gd name="T11" fmla="*/ 846 h 6128"/>
              <a:gd name="T12" fmla="*/ 654 w 7551"/>
              <a:gd name="T13" fmla="*/ 1172 h 6128"/>
              <a:gd name="T14" fmla="*/ 405 w 7551"/>
              <a:gd name="T15" fmla="*/ 1539 h 6128"/>
              <a:gd name="T16" fmla="*/ 212 w 7551"/>
              <a:gd name="T17" fmla="*/ 1940 h 6128"/>
              <a:gd name="T18" fmla="*/ 78 w 7551"/>
              <a:gd name="T19" fmla="*/ 2372 h 6128"/>
              <a:gd name="T20" fmla="*/ 9 w 7551"/>
              <a:gd name="T21" fmla="*/ 2828 h 6128"/>
              <a:gd name="T22" fmla="*/ 0 w 7551"/>
              <a:gd name="T23" fmla="*/ 3143 h 6128"/>
              <a:gd name="T24" fmla="*/ 48 w 7551"/>
              <a:gd name="T25" fmla="*/ 3607 h 6128"/>
              <a:gd name="T26" fmla="*/ 161 w 7551"/>
              <a:gd name="T27" fmla="*/ 4046 h 6128"/>
              <a:gd name="T28" fmla="*/ 335 w 7551"/>
              <a:gd name="T29" fmla="*/ 4459 h 6128"/>
              <a:gd name="T30" fmla="*/ 565 w 7551"/>
              <a:gd name="T31" fmla="*/ 4837 h 6128"/>
              <a:gd name="T32" fmla="*/ 846 w 7551"/>
              <a:gd name="T33" fmla="*/ 5177 h 6128"/>
              <a:gd name="T34" fmla="*/ 1172 w 7551"/>
              <a:gd name="T35" fmla="*/ 5474 h 6128"/>
              <a:gd name="T36" fmla="*/ 1538 w 7551"/>
              <a:gd name="T37" fmla="*/ 5721 h 6128"/>
              <a:gd name="T38" fmla="*/ 1940 w 7551"/>
              <a:gd name="T39" fmla="*/ 5915 h 6128"/>
              <a:gd name="T40" fmla="*/ 2371 w 7551"/>
              <a:gd name="T41" fmla="*/ 6049 h 6128"/>
              <a:gd name="T42" fmla="*/ 2828 w 7551"/>
              <a:gd name="T43" fmla="*/ 6119 h 6128"/>
              <a:gd name="T44" fmla="*/ 3003 w 7551"/>
              <a:gd name="T45" fmla="*/ 6126 h 6128"/>
              <a:gd name="T46" fmla="*/ 2650 w 7551"/>
              <a:gd name="T47" fmla="*/ 6091 h 6128"/>
              <a:gd name="T48" fmla="*/ 2314 w 7551"/>
              <a:gd name="T49" fmla="*/ 6004 h 6128"/>
              <a:gd name="T50" fmla="*/ 2000 w 7551"/>
              <a:gd name="T51" fmla="*/ 5872 h 6128"/>
              <a:gd name="T52" fmla="*/ 1710 w 7551"/>
              <a:gd name="T53" fmla="*/ 5697 h 6128"/>
              <a:gd name="T54" fmla="*/ 1451 w 7551"/>
              <a:gd name="T55" fmla="*/ 5482 h 6128"/>
              <a:gd name="T56" fmla="*/ 1224 w 7551"/>
              <a:gd name="T57" fmla="*/ 5233 h 6128"/>
              <a:gd name="T58" fmla="*/ 1036 w 7551"/>
              <a:gd name="T59" fmla="*/ 4953 h 6128"/>
              <a:gd name="T60" fmla="*/ 888 w 7551"/>
              <a:gd name="T61" fmla="*/ 4647 h 6128"/>
              <a:gd name="T62" fmla="*/ 786 w 7551"/>
              <a:gd name="T63" fmla="*/ 4318 h 6128"/>
              <a:gd name="T64" fmla="*/ 733 w 7551"/>
              <a:gd name="T65" fmla="*/ 3970 h 6128"/>
              <a:gd name="T66" fmla="*/ 727 w 7551"/>
              <a:gd name="T67" fmla="*/ 3730 h 6128"/>
              <a:gd name="T68" fmla="*/ 763 w 7551"/>
              <a:gd name="T69" fmla="*/ 3377 h 6128"/>
              <a:gd name="T70" fmla="*/ 849 w 7551"/>
              <a:gd name="T71" fmla="*/ 3041 h 6128"/>
              <a:gd name="T72" fmla="*/ 982 w 7551"/>
              <a:gd name="T73" fmla="*/ 2726 h 6128"/>
              <a:gd name="T74" fmla="*/ 1157 w 7551"/>
              <a:gd name="T75" fmla="*/ 2437 h 6128"/>
              <a:gd name="T76" fmla="*/ 1371 w 7551"/>
              <a:gd name="T77" fmla="*/ 2178 h 6128"/>
              <a:gd name="T78" fmla="*/ 1620 w 7551"/>
              <a:gd name="T79" fmla="*/ 1951 h 6128"/>
              <a:gd name="T80" fmla="*/ 1900 w 7551"/>
              <a:gd name="T81" fmla="*/ 1762 h 6128"/>
              <a:gd name="T82" fmla="*/ 2206 w 7551"/>
              <a:gd name="T83" fmla="*/ 1615 h 6128"/>
              <a:gd name="T84" fmla="*/ 2535 w 7551"/>
              <a:gd name="T85" fmla="*/ 1512 h 6128"/>
              <a:gd name="T86" fmla="*/ 2883 w 7551"/>
              <a:gd name="T87" fmla="*/ 1460 h 6128"/>
              <a:gd name="T88" fmla="*/ 6091 w 7551"/>
              <a:gd name="T89" fmla="*/ 1453 h 6128"/>
              <a:gd name="T90" fmla="*/ 6456 w 7551"/>
              <a:gd name="T91" fmla="*/ 1408 h 6128"/>
              <a:gd name="T92" fmla="*/ 6847 w 7551"/>
              <a:gd name="T93" fmla="*/ 1243 h 6128"/>
              <a:gd name="T94" fmla="*/ 7171 w 7551"/>
              <a:gd name="T95" fmla="*/ 978 h 6128"/>
              <a:gd name="T96" fmla="*/ 7406 w 7551"/>
              <a:gd name="T97" fmla="*/ 631 h 6128"/>
              <a:gd name="T98" fmla="*/ 7534 w 7551"/>
              <a:gd name="T99" fmla="*/ 222 h 6128"/>
              <a:gd name="T100" fmla="*/ 6091 w 7551"/>
              <a:gd name="T101" fmla="*/ 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1" h="6128">
                <a:moveTo>
                  <a:pt x="6091" y="0"/>
                </a:moveTo>
                <a:lnTo>
                  <a:pt x="3063" y="0"/>
                </a:lnTo>
                <a:lnTo>
                  <a:pt x="2985" y="1"/>
                </a:lnTo>
                <a:lnTo>
                  <a:pt x="2828" y="9"/>
                </a:lnTo>
                <a:lnTo>
                  <a:pt x="2673" y="25"/>
                </a:lnTo>
                <a:lnTo>
                  <a:pt x="2521" y="48"/>
                </a:lnTo>
                <a:lnTo>
                  <a:pt x="2371" y="79"/>
                </a:lnTo>
                <a:lnTo>
                  <a:pt x="2224" y="117"/>
                </a:lnTo>
                <a:lnTo>
                  <a:pt x="2081" y="161"/>
                </a:lnTo>
                <a:lnTo>
                  <a:pt x="1940" y="213"/>
                </a:lnTo>
                <a:lnTo>
                  <a:pt x="1803" y="271"/>
                </a:lnTo>
                <a:lnTo>
                  <a:pt x="1669" y="335"/>
                </a:lnTo>
                <a:lnTo>
                  <a:pt x="1538" y="406"/>
                </a:lnTo>
                <a:lnTo>
                  <a:pt x="1412" y="483"/>
                </a:lnTo>
                <a:lnTo>
                  <a:pt x="1290" y="565"/>
                </a:lnTo>
                <a:lnTo>
                  <a:pt x="1172" y="654"/>
                </a:lnTo>
                <a:lnTo>
                  <a:pt x="1059" y="748"/>
                </a:lnTo>
                <a:lnTo>
                  <a:pt x="950" y="846"/>
                </a:lnTo>
                <a:lnTo>
                  <a:pt x="846" y="951"/>
                </a:lnTo>
                <a:lnTo>
                  <a:pt x="747" y="1059"/>
                </a:lnTo>
                <a:lnTo>
                  <a:pt x="654" y="1172"/>
                </a:lnTo>
                <a:lnTo>
                  <a:pt x="565" y="1291"/>
                </a:lnTo>
                <a:lnTo>
                  <a:pt x="482" y="1413"/>
                </a:lnTo>
                <a:lnTo>
                  <a:pt x="405" y="1539"/>
                </a:lnTo>
                <a:lnTo>
                  <a:pt x="335" y="1669"/>
                </a:lnTo>
                <a:lnTo>
                  <a:pt x="270" y="1803"/>
                </a:lnTo>
                <a:lnTo>
                  <a:pt x="212" y="1940"/>
                </a:lnTo>
                <a:lnTo>
                  <a:pt x="161" y="2082"/>
                </a:lnTo>
                <a:lnTo>
                  <a:pt x="116" y="2225"/>
                </a:lnTo>
                <a:lnTo>
                  <a:pt x="78" y="2372"/>
                </a:lnTo>
                <a:lnTo>
                  <a:pt x="48" y="2521"/>
                </a:lnTo>
                <a:lnTo>
                  <a:pt x="24" y="2673"/>
                </a:lnTo>
                <a:lnTo>
                  <a:pt x="9" y="2828"/>
                </a:lnTo>
                <a:lnTo>
                  <a:pt x="0" y="2985"/>
                </a:lnTo>
                <a:lnTo>
                  <a:pt x="0" y="3063"/>
                </a:lnTo>
                <a:lnTo>
                  <a:pt x="0" y="3143"/>
                </a:lnTo>
                <a:lnTo>
                  <a:pt x="9" y="3300"/>
                </a:lnTo>
                <a:lnTo>
                  <a:pt x="24" y="3454"/>
                </a:lnTo>
                <a:lnTo>
                  <a:pt x="48" y="3607"/>
                </a:lnTo>
                <a:lnTo>
                  <a:pt x="78" y="3756"/>
                </a:lnTo>
                <a:lnTo>
                  <a:pt x="116" y="3903"/>
                </a:lnTo>
                <a:lnTo>
                  <a:pt x="161" y="4046"/>
                </a:lnTo>
                <a:lnTo>
                  <a:pt x="212" y="4188"/>
                </a:lnTo>
                <a:lnTo>
                  <a:pt x="270" y="4325"/>
                </a:lnTo>
                <a:lnTo>
                  <a:pt x="335" y="4459"/>
                </a:lnTo>
                <a:lnTo>
                  <a:pt x="405" y="4588"/>
                </a:lnTo>
                <a:lnTo>
                  <a:pt x="482" y="4715"/>
                </a:lnTo>
                <a:lnTo>
                  <a:pt x="565" y="4837"/>
                </a:lnTo>
                <a:lnTo>
                  <a:pt x="654" y="4956"/>
                </a:lnTo>
                <a:lnTo>
                  <a:pt x="747" y="5069"/>
                </a:lnTo>
                <a:lnTo>
                  <a:pt x="846" y="5177"/>
                </a:lnTo>
                <a:lnTo>
                  <a:pt x="950" y="5282"/>
                </a:lnTo>
                <a:lnTo>
                  <a:pt x="1059" y="5380"/>
                </a:lnTo>
                <a:lnTo>
                  <a:pt x="1172" y="5474"/>
                </a:lnTo>
                <a:lnTo>
                  <a:pt x="1290" y="5563"/>
                </a:lnTo>
                <a:lnTo>
                  <a:pt x="1412" y="5645"/>
                </a:lnTo>
                <a:lnTo>
                  <a:pt x="1538" y="5721"/>
                </a:lnTo>
                <a:lnTo>
                  <a:pt x="1669" y="5793"/>
                </a:lnTo>
                <a:lnTo>
                  <a:pt x="1803" y="5856"/>
                </a:lnTo>
                <a:lnTo>
                  <a:pt x="1940" y="5915"/>
                </a:lnTo>
                <a:lnTo>
                  <a:pt x="2081" y="5967"/>
                </a:lnTo>
                <a:lnTo>
                  <a:pt x="2224" y="6011"/>
                </a:lnTo>
                <a:lnTo>
                  <a:pt x="2371" y="6049"/>
                </a:lnTo>
                <a:lnTo>
                  <a:pt x="2521" y="6080"/>
                </a:lnTo>
                <a:lnTo>
                  <a:pt x="2673" y="6103"/>
                </a:lnTo>
                <a:lnTo>
                  <a:pt x="2828" y="6119"/>
                </a:lnTo>
                <a:lnTo>
                  <a:pt x="2985" y="6126"/>
                </a:lnTo>
                <a:lnTo>
                  <a:pt x="3063" y="6128"/>
                </a:lnTo>
                <a:lnTo>
                  <a:pt x="3003" y="6126"/>
                </a:lnTo>
                <a:lnTo>
                  <a:pt x="2883" y="6121"/>
                </a:lnTo>
                <a:lnTo>
                  <a:pt x="2765" y="6109"/>
                </a:lnTo>
                <a:lnTo>
                  <a:pt x="2650" y="6091"/>
                </a:lnTo>
                <a:lnTo>
                  <a:pt x="2535" y="6067"/>
                </a:lnTo>
                <a:lnTo>
                  <a:pt x="2424" y="6039"/>
                </a:lnTo>
                <a:lnTo>
                  <a:pt x="2314" y="6004"/>
                </a:lnTo>
                <a:lnTo>
                  <a:pt x="2206" y="5965"/>
                </a:lnTo>
                <a:lnTo>
                  <a:pt x="2101" y="5921"/>
                </a:lnTo>
                <a:lnTo>
                  <a:pt x="2000" y="5872"/>
                </a:lnTo>
                <a:lnTo>
                  <a:pt x="1900" y="5818"/>
                </a:lnTo>
                <a:lnTo>
                  <a:pt x="1804" y="5759"/>
                </a:lnTo>
                <a:lnTo>
                  <a:pt x="1710" y="5697"/>
                </a:lnTo>
                <a:lnTo>
                  <a:pt x="1620" y="5629"/>
                </a:lnTo>
                <a:lnTo>
                  <a:pt x="1534" y="5557"/>
                </a:lnTo>
                <a:lnTo>
                  <a:pt x="1451" y="5482"/>
                </a:lnTo>
                <a:lnTo>
                  <a:pt x="1371" y="5403"/>
                </a:lnTo>
                <a:lnTo>
                  <a:pt x="1296" y="5320"/>
                </a:lnTo>
                <a:lnTo>
                  <a:pt x="1224" y="5233"/>
                </a:lnTo>
                <a:lnTo>
                  <a:pt x="1157" y="5144"/>
                </a:lnTo>
                <a:lnTo>
                  <a:pt x="1094" y="5050"/>
                </a:lnTo>
                <a:lnTo>
                  <a:pt x="1036" y="4953"/>
                </a:lnTo>
                <a:lnTo>
                  <a:pt x="982" y="4854"/>
                </a:lnTo>
                <a:lnTo>
                  <a:pt x="932" y="4752"/>
                </a:lnTo>
                <a:lnTo>
                  <a:pt x="888" y="4647"/>
                </a:lnTo>
                <a:lnTo>
                  <a:pt x="849" y="4540"/>
                </a:lnTo>
                <a:lnTo>
                  <a:pt x="815" y="4430"/>
                </a:lnTo>
                <a:lnTo>
                  <a:pt x="786" y="4318"/>
                </a:lnTo>
                <a:lnTo>
                  <a:pt x="763" y="4204"/>
                </a:lnTo>
                <a:lnTo>
                  <a:pt x="745" y="4087"/>
                </a:lnTo>
                <a:lnTo>
                  <a:pt x="733" y="3970"/>
                </a:lnTo>
                <a:lnTo>
                  <a:pt x="727" y="3851"/>
                </a:lnTo>
                <a:lnTo>
                  <a:pt x="726" y="3790"/>
                </a:lnTo>
                <a:lnTo>
                  <a:pt x="727" y="3730"/>
                </a:lnTo>
                <a:lnTo>
                  <a:pt x="733" y="3610"/>
                </a:lnTo>
                <a:lnTo>
                  <a:pt x="745" y="3492"/>
                </a:lnTo>
                <a:lnTo>
                  <a:pt x="763" y="3377"/>
                </a:lnTo>
                <a:lnTo>
                  <a:pt x="786" y="3262"/>
                </a:lnTo>
                <a:lnTo>
                  <a:pt x="815" y="3150"/>
                </a:lnTo>
                <a:lnTo>
                  <a:pt x="849" y="3041"/>
                </a:lnTo>
                <a:lnTo>
                  <a:pt x="888" y="2933"/>
                </a:lnTo>
                <a:lnTo>
                  <a:pt x="932" y="2828"/>
                </a:lnTo>
                <a:lnTo>
                  <a:pt x="982" y="2726"/>
                </a:lnTo>
                <a:lnTo>
                  <a:pt x="1036" y="2627"/>
                </a:lnTo>
                <a:lnTo>
                  <a:pt x="1094" y="2530"/>
                </a:lnTo>
                <a:lnTo>
                  <a:pt x="1157" y="2437"/>
                </a:lnTo>
                <a:lnTo>
                  <a:pt x="1224" y="2347"/>
                </a:lnTo>
                <a:lnTo>
                  <a:pt x="1296" y="2261"/>
                </a:lnTo>
                <a:lnTo>
                  <a:pt x="1371" y="2178"/>
                </a:lnTo>
                <a:lnTo>
                  <a:pt x="1451" y="2098"/>
                </a:lnTo>
                <a:lnTo>
                  <a:pt x="1534" y="2022"/>
                </a:lnTo>
                <a:lnTo>
                  <a:pt x="1620" y="1951"/>
                </a:lnTo>
                <a:lnTo>
                  <a:pt x="1710" y="1884"/>
                </a:lnTo>
                <a:lnTo>
                  <a:pt x="1804" y="1821"/>
                </a:lnTo>
                <a:lnTo>
                  <a:pt x="1900" y="1762"/>
                </a:lnTo>
                <a:lnTo>
                  <a:pt x="2000" y="1708"/>
                </a:lnTo>
                <a:lnTo>
                  <a:pt x="2101" y="1659"/>
                </a:lnTo>
                <a:lnTo>
                  <a:pt x="2206" y="1615"/>
                </a:lnTo>
                <a:lnTo>
                  <a:pt x="2314" y="1575"/>
                </a:lnTo>
                <a:lnTo>
                  <a:pt x="2424" y="1542"/>
                </a:lnTo>
                <a:lnTo>
                  <a:pt x="2535" y="1512"/>
                </a:lnTo>
                <a:lnTo>
                  <a:pt x="2650" y="1490"/>
                </a:lnTo>
                <a:lnTo>
                  <a:pt x="2765" y="1471"/>
                </a:lnTo>
                <a:lnTo>
                  <a:pt x="2883" y="1460"/>
                </a:lnTo>
                <a:lnTo>
                  <a:pt x="3003" y="1453"/>
                </a:lnTo>
                <a:lnTo>
                  <a:pt x="3063" y="1453"/>
                </a:lnTo>
                <a:lnTo>
                  <a:pt x="6091" y="1453"/>
                </a:lnTo>
                <a:lnTo>
                  <a:pt x="6166" y="1452"/>
                </a:lnTo>
                <a:lnTo>
                  <a:pt x="6313" y="1437"/>
                </a:lnTo>
                <a:lnTo>
                  <a:pt x="6456" y="1408"/>
                </a:lnTo>
                <a:lnTo>
                  <a:pt x="6592" y="1366"/>
                </a:lnTo>
                <a:lnTo>
                  <a:pt x="6723" y="1310"/>
                </a:lnTo>
                <a:lnTo>
                  <a:pt x="6847" y="1243"/>
                </a:lnTo>
                <a:lnTo>
                  <a:pt x="6963" y="1165"/>
                </a:lnTo>
                <a:lnTo>
                  <a:pt x="7071" y="1076"/>
                </a:lnTo>
                <a:lnTo>
                  <a:pt x="7171" y="978"/>
                </a:lnTo>
                <a:lnTo>
                  <a:pt x="7259" y="870"/>
                </a:lnTo>
                <a:lnTo>
                  <a:pt x="7338" y="754"/>
                </a:lnTo>
                <a:lnTo>
                  <a:pt x="7406" y="631"/>
                </a:lnTo>
                <a:lnTo>
                  <a:pt x="7461" y="500"/>
                </a:lnTo>
                <a:lnTo>
                  <a:pt x="7505" y="364"/>
                </a:lnTo>
                <a:lnTo>
                  <a:pt x="7534" y="222"/>
                </a:lnTo>
                <a:lnTo>
                  <a:pt x="7550" y="76"/>
                </a:lnTo>
                <a:lnTo>
                  <a:pt x="7551" y="0"/>
                </a:lnTo>
                <a:lnTo>
                  <a:pt x="6091" y="0"/>
                </a:lnTo>
                <a:close/>
              </a:path>
            </a:pathLst>
          </a:custGeom>
          <a:solidFill>
            <a:srgbClr val="F36F13"/>
          </a:solidFill>
          <a:ln>
            <a:noFill/>
          </a:ln>
        </p:spPr>
        <p:txBody>
          <a:bodyPr vert="horz" wrap="square" lIns="86271" tIns="0" rIns="258815" bIns="43135" numCol="1" anchor="t" anchorCtr="0" compatLnSpc="1"/>
          <a:lstStyle/>
          <a:p>
            <a:pPr algn="r" fontAlgn="auto"/>
            <a:r>
              <a:rPr lang="en-US" sz="3020" b="1" strike="noStrike" noProof="1">
                <a:solidFill>
                  <a:schemeClr val="bg1"/>
                </a:solidFill>
                <a:latin typeface="+mn-lt"/>
                <a:ea typeface="+mn-ea"/>
                <a:cs typeface="+mn-cs"/>
              </a:rPr>
              <a:t>04</a:t>
            </a:r>
            <a:endParaRPr lang="en-US" sz="3020" b="1" strike="noStrike" noProof="1">
              <a:solidFill>
                <a:schemeClr val="bg1"/>
              </a:solidFill>
            </a:endParaRPr>
          </a:p>
        </p:txBody>
      </p:sp>
      <p:sp>
        <p:nvSpPr>
          <p:cNvPr id="119" name="Freeform 204"/>
          <p:cNvSpPr/>
          <p:nvPr/>
        </p:nvSpPr>
        <p:spPr bwMode="auto">
          <a:xfrm>
            <a:off x="1514475" y="4313238"/>
            <a:ext cx="2058988" cy="1676400"/>
          </a:xfrm>
          <a:custGeom>
            <a:avLst/>
            <a:gdLst>
              <a:gd name="T0" fmla="*/ 2230 w 5480"/>
              <a:gd name="T1" fmla="*/ 0 h 4457"/>
              <a:gd name="T2" fmla="*/ 2058 w 5480"/>
              <a:gd name="T3" fmla="*/ 6 h 4457"/>
              <a:gd name="T4" fmla="*/ 1835 w 5480"/>
              <a:gd name="T5" fmla="*/ 34 h 4457"/>
              <a:gd name="T6" fmla="*/ 1619 w 5480"/>
              <a:gd name="T7" fmla="*/ 84 h 4457"/>
              <a:gd name="T8" fmla="*/ 1412 w 5480"/>
              <a:gd name="T9" fmla="*/ 154 h 4457"/>
              <a:gd name="T10" fmla="*/ 1214 w 5480"/>
              <a:gd name="T11" fmla="*/ 244 h 4457"/>
              <a:gd name="T12" fmla="*/ 1028 w 5480"/>
              <a:gd name="T13" fmla="*/ 351 h 4457"/>
              <a:gd name="T14" fmla="*/ 854 w 5480"/>
              <a:gd name="T15" fmla="*/ 475 h 4457"/>
              <a:gd name="T16" fmla="*/ 692 w 5480"/>
              <a:gd name="T17" fmla="*/ 616 h 4457"/>
              <a:gd name="T18" fmla="*/ 544 w 5480"/>
              <a:gd name="T19" fmla="*/ 770 h 4457"/>
              <a:gd name="T20" fmla="*/ 412 w 5480"/>
              <a:gd name="T21" fmla="*/ 938 h 4457"/>
              <a:gd name="T22" fmla="*/ 295 w 5480"/>
              <a:gd name="T23" fmla="*/ 1120 h 4457"/>
              <a:gd name="T24" fmla="*/ 197 w 5480"/>
              <a:gd name="T25" fmla="*/ 1312 h 4457"/>
              <a:gd name="T26" fmla="*/ 117 w 5480"/>
              <a:gd name="T27" fmla="*/ 1514 h 4457"/>
              <a:gd name="T28" fmla="*/ 57 w 5480"/>
              <a:gd name="T29" fmla="*/ 1726 h 4457"/>
              <a:gd name="T30" fmla="*/ 18 w 5480"/>
              <a:gd name="T31" fmla="*/ 1945 h 4457"/>
              <a:gd name="T32" fmla="*/ 0 w 5480"/>
              <a:gd name="T33" fmla="*/ 2172 h 4457"/>
              <a:gd name="T34" fmla="*/ 0 w 5480"/>
              <a:gd name="T35" fmla="*/ 2286 h 4457"/>
              <a:gd name="T36" fmla="*/ 17 w 5480"/>
              <a:gd name="T37" fmla="*/ 2508 h 4457"/>
              <a:gd name="T38" fmla="*/ 54 w 5480"/>
              <a:gd name="T39" fmla="*/ 2723 h 4457"/>
              <a:gd name="T40" fmla="*/ 113 w 5480"/>
              <a:gd name="T41" fmla="*/ 2931 h 4457"/>
              <a:gd name="T42" fmla="*/ 189 w 5480"/>
              <a:gd name="T43" fmla="*/ 3130 h 4457"/>
              <a:gd name="T44" fmla="*/ 309 w 5480"/>
              <a:gd name="T45" fmla="*/ 3365 h 4457"/>
              <a:gd name="T46" fmla="*/ 557 w 5480"/>
              <a:gd name="T47" fmla="*/ 3704 h 4457"/>
              <a:gd name="T48" fmla="*/ 861 w 5480"/>
              <a:gd name="T49" fmla="*/ 3991 h 4457"/>
              <a:gd name="T50" fmla="*/ 1217 w 5480"/>
              <a:gd name="T51" fmla="*/ 4216 h 4457"/>
              <a:gd name="T52" fmla="*/ 1460 w 5480"/>
              <a:gd name="T53" fmla="*/ 4322 h 4457"/>
              <a:gd name="T54" fmla="*/ 1665 w 5480"/>
              <a:gd name="T55" fmla="*/ 4387 h 4457"/>
              <a:gd name="T56" fmla="*/ 1878 w 5480"/>
              <a:gd name="T57" fmla="*/ 4431 h 4457"/>
              <a:gd name="T58" fmla="*/ 2097 w 5480"/>
              <a:gd name="T59" fmla="*/ 4455 h 4457"/>
              <a:gd name="T60" fmla="*/ 2078 w 5480"/>
              <a:gd name="T61" fmla="*/ 4453 h 4457"/>
              <a:gd name="T62" fmla="*/ 1793 w 5480"/>
              <a:gd name="T63" fmla="*/ 4396 h 4457"/>
              <a:gd name="T64" fmla="*/ 1531 w 5480"/>
              <a:gd name="T65" fmla="*/ 4289 h 4457"/>
              <a:gd name="T66" fmla="*/ 1297 w 5480"/>
              <a:gd name="T67" fmla="*/ 4135 h 4457"/>
              <a:gd name="T68" fmla="*/ 1095 w 5480"/>
              <a:gd name="T69" fmla="*/ 3942 h 4457"/>
              <a:gd name="T70" fmla="*/ 931 w 5480"/>
              <a:gd name="T71" fmla="*/ 3714 h 4457"/>
              <a:gd name="T72" fmla="*/ 812 w 5480"/>
              <a:gd name="T73" fmla="*/ 3458 h 4457"/>
              <a:gd name="T74" fmla="*/ 742 w 5480"/>
              <a:gd name="T75" fmla="*/ 3178 h 4457"/>
              <a:gd name="T76" fmla="*/ 726 w 5480"/>
              <a:gd name="T77" fmla="*/ 2956 h 4457"/>
              <a:gd name="T78" fmla="*/ 744 w 5480"/>
              <a:gd name="T79" fmla="*/ 2727 h 4457"/>
              <a:gd name="T80" fmla="*/ 817 w 5480"/>
              <a:gd name="T81" fmla="*/ 2439 h 4457"/>
              <a:gd name="T82" fmla="*/ 943 w 5480"/>
              <a:gd name="T83" fmla="*/ 2176 h 4457"/>
              <a:gd name="T84" fmla="*/ 1117 w 5480"/>
              <a:gd name="T85" fmla="*/ 1945 h 4457"/>
              <a:gd name="T86" fmla="*/ 1330 w 5480"/>
              <a:gd name="T87" fmla="*/ 1751 h 4457"/>
              <a:gd name="T88" fmla="*/ 1578 w 5480"/>
              <a:gd name="T89" fmla="*/ 1601 h 4457"/>
              <a:gd name="T90" fmla="*/ 1854 w 5480"/>
              <a:gd name="T91" fmla="*/ 1500 h 4457"/>
              <a:gd name="T92" fmla="*/ 2153 w 5480"/>
              <a:gd name="T93" fmla="*/ 1454 h 4457"/>
              <a:gd name="T94" fmla="*/ 3371 w 5480"/>
              <a:gd name="T95" fmla="*/ 1453 h 4457"/>
              <a:gd name="T96" fmla="*/ 4094 w 5480"/>
              <a:gd name="T97" fmla="*/ 1450 h 4457"/>
              <a:gd name="T98" fmla="*/ 4383 w 5480"/>
              <a:gd name="T99" fmla="*/ 1407 h 4457"/>
              <a:gd name="T100" fmla="*/ 4651 w 5480"/>
              <a:gd name="T101" fmla="*/ 1309 h 4457"/>
              <a:gd name="T102" fmla="*/ 4892 w 5480"/>
              <a:gd name="T103" fmla="*/ 1164 h 4457"/>
              <a:gd name="T104" fmla="*/ 5099 w 5480"/>
              <a:gd name="T105" fmla="*/ 976 h 4457"/>
              <a:gd name="T106" fmla="*/ 5267 w 5480"/>
              <a:gd name="T107" fmla="*/ 754 h 4457"/>
              <a:gd name="T108" fmla="*/ 5390 w 5480"/>
              <a:gd name="T109" fmla="*/ 500 h 4457"/>
              <a:gd name="T110" fmla="*/ 5462 w 5480"/>
              <a:gd name="T111" fmla="*/ 221 h 4457"/>
              <a:gd name="T112" fmla="*/ 5480 w 5480"/>
              <a:gd name="T113"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0" h="4457">
                <a:moveTo>
                  <a:pt x="4019" y="0"/>
                </a:moveTo>
                <a:lnTo>
                  <a:pt x="2230" y="0"/>
                </a:lnTo>
                <a:lnTo>
                  <a:pt x="2172" y="0"/>
                </a:lnTo>
                <a:lnTo>
                  <a:pt x="2058" y="6"/>
                </a:lnTo>
                <a:lnTo>
                  <a:pt x="1946" y="17"/>
                </a:lnTo>
                <a:lnTo>
                  <a:pt x="1835" y="34"/>
                </a:lnTo>
                <a:lnTo>
                  <a:pt x="1726" y="57"/>
                </a:lnTo>
                <a:lnTo>
                  <a:pt x="1619" y="84"/>
                </a:lnTo>
                <a:lnTo>
                  <a:pt x="1515" y="117"/>
                </a:lnTo>
                <a:lnTo>
                  <a:pt x="1412" y="154"/>
                </a:lnTo>
                <a:lnTo>
                  <a:pt x="1313" y="196"/>
                </a:lnTo>
                <a:lnTo>
                  <a:pt x="1214" y="244"/>
                </a:lnTo>
                <a:lnTo>
                  <a:pt x="1120" y="295"/>
                </a:lnTo>
                <a:lnTo>
                  <a:pt x="1028" y="351"/>
                </a:lnTo>
                <a:lnTo>
                  <a:pt x="939" y="411"/>
                </a:lnTo>
                <a:lnTo>
                  <a:pt x="854" y="475"/>
                </a:lnTo>
                <a:lnTo>
                  <a:pt x="771" y="543"/>
                </a:lnTo>
                <a:lnTo>
                  <a:pt x="692" y="616"/>
                </a:lnTo>
                <a:lnTo>
                  <a:pt x="616" y="691"/>
                </a:lnTo>
                <a:lnTo>
                  <a:pt x="544" y="770"/>
                </a:lnTo>
                <a:lnTo>
                  <a:pt x="476" y="853"/>
                </a:lnTo>
                <a:lnTo>
                  <a:pt x="412" y="938"/>
                </a:lnTo>
                <a:lnTo>
                  <a:pt x="351" y="1028"/>
                </a:lnTo>
                <a:lnTo>
                  <a:pt x="295" y="1120"/>
                </a:lnTo>
                <a:lnTo>
                  <a:pt x="243" y="1214"/>
                </a:lnTo>
                <a:lnTo>
                  <a:pt x="197" y="1312"/>
                </a:lnTo>
                <a:lnTo>
                  <a:pt x="155" y="1412"/>
                </a:lnTo>
                <a:lnTo>
                  <a:pt x="117" y="1514"/>
                </a:lnTo>
                <a:lnTo>
                  <a:pt x="85" y="1619"/>
                </a:lnTo>
                <a:lnTo>
                  <a:pt x="57" y="1726"/>
                </a:lnTo>
                <a:lnTo>
                  <a:pt x="35" y="1835"/>
                </a:lnTo>
                <a:lnTo>
                  <a:pt x="18" y="1945"/>
                </a:lnTo>
                <a:lnTo>
                  <a:pt x="7" y="2058"/>
                </a:lnTo>
                <a:lnTo>
                  <a:pt x="0" y="2172"/>
                </a:lnTo>
                <a:lnTo>
                  <a:pt x="0" y="2230"/>
                </a:lnTo>
                <a:lnTo>
                  <a:pt x="0" y="2286"/>
                </a:lnTo>
                <a:lnTo>
                  <a:pt x="6" y="2398"/>
                </a:lnTo>
                <a:lnTo>
                  <a:pt x="17" y="2508"/>
                </a:lnTo>
                <a:lnTo>
                  <a:pt x="33" y="2617"/>
                </a:lnTo>
                <a:lnTo>
                  <a:pt x="54" y="2723"/>
                </a:lnTo>
                <a:lnTo>
                  <a:pt x="81" y="2827"/>
                </a:lnTo>
                <a:lnTo>
                  <a:pt x="113" y="2931"/>
                </a:lnTo>
                <a:lnTo>
                  <a:pt x="148" y="3032"/>
                </a:lnTo>
                <a:lnTo>
                  <a:pt x="189" y="3130"/>
                </a:lnTo>
                <a:lnTo>
                  <a:pt x="234" y="3226"/>
                </a:lnTo>
                <a:lnTo>
                  <a:pt x="309" y="3365"/>
                </a:lnTo>
                <a:lnTo>
                  <a:pt x="425" y="3540"/>
                </a:lnTo>
                <a:lnTo>
                  <a:pt x="557" y="3704"/>
                </a:lnTo>
                <a:lnTo>
                  <a:pt x="702" y="3855"/>
                </a:lnTo>
                <a:lnTo>
                  <a:pt x="861" y="3991"/>
                </a:lnTo>
                <a:lnTo>
                  <a:pt x="1033" y="4112"/>
                </a:lnTo>
                <a:lnTo>
                  <a:pt x="1217" y="4216"/>
                </a:lnTo>
                <a:lnTo>
                  <a:pt x="1360" y="4283"/>
                </a:lnTo>
                <a:lnTo>
                  <a:pt x="1460" y="4322"/>
                </a:lnTo>
                <a:lnTo>
                  <a:pt x="1561" y="4357"/>
                </a:lnTo>
                <a:lnTo>
                  <a:pt x="1665" y="4387"/>
                </a:lnTo>
                <a:lnTo>
                  <a:pt x="1770" y="4412"/>
                </a:lnTo>
                <a:lnTo>
                  <a:pt x="1878" y="4431"/>
                </a:lnTo>
                <a:lnTo>
                  <a:pt x="1987" y="4446"/>
                </a:lnTo>
                <a:lnTo>
                  <a:pt x="2097" y="4455"/>
                </a:lnTo>
                <a:lnTo>
                  <a:pt x="2153" y="4457"/>
                </a:lnTo>
                <a:lnTo>
                  <a:pt x="2078" y="4453"/>
                </a:lnTo>
                <a:lnTo>
                  <a:pt x="1934" y="4431"/>
                </a:lnTo>
                <a:lnTo>
                  <a:pt x="1793" y="4396"/>
                </a:lnTo>
                <a:lnTo>
                  <a:pt x="1659" y="4348"/>
                </a:lnTo>
                <a:lnTo>
                  <a:pt x="1531" y="4289"/>
                </a:lnTo>
                <a:lnTo>
                  <a:pt x="1410" y="4217"/>
                </a:lnTo>
                <a:lnTo>
                  <a:pt x="1297" y="4135"/>
                </a:lnTo>
                <a:lnTo>
                  <a:pt x="1191" y="4044"/>
                </a:lnTo>
                <a:lnTo>
                  <a:pt x="1095" y="3942"/>
                </a:lnTo>
                <a:lnTo>
                  <a:pt x="1007" y="3832"/>
                </a:lnTo>
                <a:lnTo>
                  <a:pt x="931" y="3714"/>
                </a:lnTo>
                <a:lnTo>
                  <a:pt x="866" y="3590"/>
                </a:lnTo>
                <a:lnTo>
                  <a:pt x="812" y="3458"/>
                </a:lnTo>
                <a:lnTo>
                  <a:pt x="771" y="3321"/>
                </a:lnTo>
                <a:lnTo>
                  <a:pt x="742" y="3178"/>
                </a:lnTo>
                <a:lnTo>
                  <a:pt x="728" y="3032"/>
                </a:lnTo>
                <a:lnTo>
                  <a:pt x="726" y="2956"/>
                </a:lnTo>
                <a:lnTo>
                  <a:pt x="728" y="2878"/>
                </a:lnTo>
                <a:lnTo>
                  <a:pt x="744" y="2727"/>
                </a:lnTo>
                <a:lnTo>
                  <a:pt x="774" y="2580"/>
                </a:lnTo>
                <a:lnTo>
                  <a:pt x="817" y="2439"/>
                </a:lnTo>
                <a:lnTo>
                  <a:pt x="874" y="2304"/>
                </a:lnTo>
                <a:lnTo>
                  <a:pt x="943" y="2176"/>
                </a:lnTo>
                <a:lnTo>
                  <a:pt x="1025" y="2056"/>
                </a:lnTo>
                <a:lnTo>
                  <a:pt x="1117" y="1945"/>
                </a:lnTo>
                <a:lnTo>
                  <a:pt x="1219" y="1842"/>
                </a:lnTo>
                <a:lnTo>
                  <a:pt x="1330" y="1751"/>
                </a:lnTo>
                <a:lnTo>
                  <a:pt x="1450" y="1670"/>
                </a:lnTo>
                <a:lnTo>
                  <a:pt x="1578" y="1601"/>
                </a:lnTo>
                <a:lnTo>
                  <a:pt x="1713" y="1543"/>
                </a:lnTo>
                <a:lnTo>
                  <a:pt x="1854" y="1500"/>
                </a:lnTo>
                <a:lnTo>
                  <a:pt x="2001" y="1470"/>
                </a:lnTo>
                <a:lnTo>
                  <a:pt x="2153" y="1454"/>
                </a:lnTo>
                <a:lnTo>
                  <a:pt x="2230" y="1453"/>
                </a:lnTo>
                <a:lnTo>
                  <a:pt x="3371" y="1453"/>
                </a:lnTo>
                <a:lnTo>
                  <a:pt x="4019" y="1451"/>
                </a:lnTo>
                <a:lnTo>
                  <a:pt x="4094" y="1450"/>
                </a:lnTo>
                <a:lnTo>
                  <a:pt x="4242" y="1436"/>
                </a:lnTo>
                <a:lnTo>
                  <a:pt x="4383" y="1407"/>
                </a:lnTo>
                <a:lnTo>
                  <a:pt x="4520" y="1364"/>
                </a:lnTo>
                <a:lnTo>
                  <a:pt x="4651" y="1309"/>
                </a:lnTo>
                <a:lnTo>
                  <a:pt x="4775" y="1242"/>
                </a:lnTo>
                <a:lnTo>
                  <a:pt x="4892" y="1164"/>
                </a:lnTo>
                <a:lnTo>
                  <a:pt x="5000" y="1076"/>
                </a:lnTo>
                <a:lnTo>
                  <a:pt x="5099" y="976"/>
                </a:lnTo>
                <a:lnTo>
                  <a:pt x="5188" y="869"/>
                </a:lnTo>
                <a:lnTo>
                  <a:pt x="5267" y="754"/>
                </a:lnTo>
                <a:lnTo>
                  <a:pt x="5335" y="630"/>
                </a:lnTo>
                <a:lnTo>
                  <a:pt x="5390" y="500"/>
                </a:lnTo>
                <a:lnTo>
                  <a:pt x="5433" y="363"/>
                </a:lnTo>
                <a:lnTo>
                  <a:pt x="5462" y="221"/>
                </a:lnTo>
                <a:lnTo>
                  <a:pt x="5477" y="74"/>
                </a:lnTo>
                <a:lnTo>
                  <a:pt x="5480" y="0"/>
                </a:lnTo>
                <a:lnTo>
                  <a:pt x="4019" y="0"/>
                </a:lnTo>
                <a:close/>
              </a:path>
            </a:pathLst>
          </a:custGeom>
          <a:solidFill>
            <a:srgbClr val="A2B969"/>
          </a:solidFill>
          <a:ln>
            <a:noFill/>
          </a:ln>
        </p:spPr>
        <p:txBody>
          <a:bodyPr vert="horz" wrap="square" lIns="86271" tIns="0" rIns="258815" bIns="43135" numCol="1" anchor="t" anchorCtr="0" compatLnSpc="1"/>
          <a:lstStyle/>
          <a:p>
            <a:pPr algn="r" fontAlgn="auto"/>
            <a:r>
              <a:rPr lang="en-US" sz="3020" b="1" strike="noStrike" noProof="1">
                <a:solidFill>
                  <a:schemeClr val="bg1"/>
                </a:solidFill>
                <a:latin typeface="+mn-lt"/>
                <a:ea typeface="+mn-ea"/>
                <a:cs typeface="+mn-cs"/>
              </a:rPr>
              <a:t>05</a:t>
            </a:r>
            <a:endParaRPr lang="en-US" sz="3020" b="1" strike="noStrike" noProof="1">
              <a:solidFill>
                <a:schemeClr val="bg1"/>
              </a:solidFill>
            </a:endParaRPr>
          </a:p>
        </p:txBody>
      </p:sp>
      <p:sp>
        <p:nvSpPr>
          <p:cNvPr id="121" name="Oval 120"/>
          <p:cNvSpPr/>
          <p:nvPr/>
        </p:nvSpPr>
        <p:spPr>
          <a:xfrm>
            <a:off x="1831975" y="4956175"/>
            <a:ext cx="1035050" cy="10334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
        <p:nvSpPr>
          <p:cNvPr id="122" name="Freeform 455"/>
          <p:cNvSpPr/>
          <p:nvPr/>
        </p:nvSpPr>
        <p:spPr>
          <a:xfrm>
            <a:off x="1917700" y="5030788"/>
            <a:ext cx="868363" cy="682625"/>
          </a:xfrm>
          <a:custGeom>
            <a:avLst/>
            <a:gdLst/>
            <a:ahLst/>
            <a:cxnLst/>
            <a:rect l="l" t="t" r="r" b="b"/>
            <a:pathLst>
              <a:path w="504825" h="396648">
                <a:moveTo>
                  <a:pt x="252413" y="0"/>
                </a:moveTo>
                <a:cubicBezTo>
                  <a:pt x="286593" y="0"/>
                  <a:pt x="319272" y="6667"/>
                  <a:pt x="350447" y="20001"/>
                </a:cubicBezTo>
                <a:cubicBezTo>
                  <a:pt x="381623" y="33336"/>
                  <a:pt x="408480" y="51271"/>
                  <a:pt x="431017" y="73808"/>
                </a:cubicBezTo>
                <a:cubicBezTo>
                  <a:pt x="453554" y="96345"/>
                  <a:pt x="471489" y="123201"/>
                  <a:pt x="484824" y="154377"/>
                </a:cubicBezTo>
                <a:cubicBezTo>
                  <a:pt x="498158" y="185553"/>
                  <a:pt x="504825" y="218231"/>
                  <a:pt x="504825" y="252412"/>
                </a:cubicBezTo>
                <a:cubicBezTo>
                  <a:pt x="504825" y="301430"/>
                  <a:pt x="491584" y="346785"/>
                  <a:pt x="465104" y="388479"/>
                </a:cubicBezTo>
                <a:cubicBezTo>
                  <a:pt x="461535" y="393925"/>
                  <a:pt x="456465" y="396648"/>
                  <a:pt x="449891" y="396648"/>
                </a:cubicBezTo>
                <a:lnTo>
                  <a:pt x="54933" y="396648"/>
                </a:lnTo>
                <a:cubicBezTo>
                  <a:pt x="48360" y="396648"/>
                  <a:pt x="43290" y="393925"/>
                  <a:pt x="39721" y="388479"/>
                </a:cubicBezTo>
                <a:cubicBezTo>
                  <a:pt x="13241" y="346973"/>
                  <a:pt x="0" y="301618"/>
                  <a:pt x="0" y="252412"/>
                </a:cubicBezTo>
                <a:cubicBezTo>
                  <a:pt x="0" y="218231"/>
                  <a:pt x="6667" y="185553"/>
                  <a:pt x="20001" y="154377"/>
                </a:cubicBezTo>
                <a:cubicBezTo>
                  <a:pt x="33335" y="123201"/>
                  <a:pt x="51271" y="96345"/>
                  <a:pt x="73808" y="73808"/>
                </a:cubicBezTo>
                <a:cubicBezTo>
                  <a:pt x="96345" y="51271"/>
                  <a:pt x="123201" y="33336"/>
                  <a:pt x="154377" y="20001"/>
                </a:cubicBezTo>
                <a:cubicBezTo>
                  <a:pt x="185553" y="6667"/>
                  <a:pt x="218232" y="0"/>
                  <a:pt x="252413" y="0"/>
                </a:cubicBezTo>
                <a:close/>
                <a:moveTo>
                  <a:pt x="252413" y="36059"/>
                </a:moveTo>
                <a:cubicBezTo>
                  <a:pt x="242459" y="36059"/>
                  <a:pt x="233960" y="39580"/>
                  <a:pt x="226918" y="46623"/>
                </a:cubicBezTo>
                <a:cubicBezTo>
                  <a:pt x="219875" y="53666"/>
                  <a:pt x="216353" y="62164"/>
                  <a:pt x="216353" y="72118"/>
                </a:cubicBezTo>
                <a:cubicBezTo>
                  <a:pt x="216353" y="82071"/>
                  <a:pt x="219875" y="90570"/>
                  <a:pt x="226918" y="97613"/>
                </a:cubicBezTo>
                <a:cubicBezTo>
                  <a:pt x="233960" y="104655"/>
                  <a:pt x="242459" y="108177"/>
                  <a:pt x="252413" y="108177"/>
                </a:cubicBezTo>
                <a:cubicBezTo>
                  <a:pt x="262366" y="108177"/>
                  <a:pt x="270864" y="104655"/>
                  <a:pt x="277907" y="97613"/>
                </a:cubicBezTo>
                <a:cubicBezTo>
                  <a:pt x="284949" y="90570"/>
                  <a:pt x="288471" y="82071"/>
                  <a:pt x="288471" y="72118"/>
                </a:cubicBezTo>
                <a:cubicBezTo>
                  <a:pt x="288471" y="62164"/>
                  <a:pt x="284949" y="53666"/>
                  <a:pt x="277907" y="46623"/>
                </a:cubicBezTo>
                <a:cubicBezTo>
                  <a:pt x="270864" y="39580"/>
                  <a:pt x="262366" y="36059"/>
                  <a:pt x="252413" y="36059"/>
                </a:cubicBezTo>
                <a:close/>
                <a:moveTo>
                  <a:pt x="378618" y="90147"/>
                </a:moveTo>
                <a:cubicBezTo>
                  <a:pt x="368665" y="90147"/>
                  <a:pt x="360166" y="93669"/>
                  <a:pt x="353124" y="100711"/>
                </a:cubicBezTo>
                <a:cubicBezTo>
                  <a:pt x="346081" y="107754"/>
                  <a:pt x="342560" y="116252"/>
                  <a:pt x="342560" y="126206"/>
                </a:cubicBezTo>
                <a:cubicBezTo>
                  <a:pt x="342560" y="136160"/>
                  <a:pt x="346081" y="144658"/>
                  <a:pt x="353124" y="151701"/>
                </a:cubicBezTo>
                <a:cubicBezTo>
                  <a:pt x="360166" y="158744"/>
                  <a:pt x="368665" y="162265"/>
                  <a:pt x="378618" y="162265"/>
                </a:cubicBezTo>
                <a:cubicBezTo>
                  <a:pt x="388572" y="162265"/>
                  <a:pt x="397071" y="158744"/>
                  <a:pt x="404113" y="151701"/>
                </a:cubicBezTo>
                <a:cubicBezTo>
                  <a:pt x="411156" y="144658"/>
                  <a:pt x="414678" y="136160"/>
                  <a:pt x="414678" y="126206"/>
                </a:cubicBezTo>
                <a:cubicBezTo>
                  <a:pt x="414678" y="116252"/>
                  <a:pt x="411156" y="107754"/>
                  <a:pt x="404113" y="100711"/>
                </a:cubicBezTo>
                <a:cubicBezTo>
                  <a:pt x="397071" y="93669"/>
                  <a:pt x="388572" y="90147"/>
                  <a:pt x="378618" y="90147"/>
                </a:cubicBezTo>
                <a:close/>
                <a:moveTo>
                  <a:pt x="126206" y="90147"/>
                </a:moveTo>
                <a:cubicBezTo>
                  <a:pt x="116252" y="90147"/>
                  <a:pt x="107754" y="93669"/>
                  <a:pt x="100712" y="100711"/>
                </a:cubicBezTo>
                <a:cubicBezTo>
                  <a:pt x="93668" y="107754"/>
                  <a:pt x="90147" y="116252"/>
                  <a:pt x="90147" y="126206"/>
                </a:cubicBezTo>
                <a:cubicBezTo>
                  <a:pt x="90147" y="136160"/>
                  <a:pt x="93668" y="144658"/>
                  <a:pt x="100712" y="151701"/>
                </a:cubicBezTo>
                <a:cubicBezTo>
                  <a:pt x="107754" y="158744"/>
                  <a:pt x="116252" y="162265"/>
                  <a:pt x="126206" y="162265"/>
                </a:cubicBezTo>
                <a:cubicBezTo>
                  <a:pt x="136160" y="162265"/>
                  <a:pt x="144658" y="158744"/>
                  <a:pt x="151701" y="151701"/>
                </a:cubicBezTo>
                <a:cubicBezTo>
                  <a:pt x="158744" y="144658"/>
                  <a:pt x="162265" y="136160"/>
                  <a:pt x="162265" y="126206"/>
                </a:cubicBezTo>
                <a:cubicBezTo>
                  <a:pt x="162265" y="116252"/>
                  <a:pt x="158744" y="107754"/>
                  <a:pt x="151701" y="100711"/>
                </a:cubicBezTo>
                <a:cubicBezTo>
                  <a:pt x="144658" y="93669"/>
                  <a:pt x="136160" y="90147"/>
                  <a:pt x="126206" y="90147"/>
                </a:cubicBezTo>
                <a:close/>
                <a:moveTo>
                  <a:pt x="291429" y="131594"/>
                </a:moveTo>
                <a:cubicBezTo>
                  <a:pt x="289175" y="131899"/>
                  <a:pt x="286969" y="132685"/>
                  <a:pt x="284809" y="133953"/>
                </a:cubicBezTo>
                <a:cubicBezTo>
                  <a:pt x="280489" y="136488"/>
                  <a:pt x="277672" y="140198"/>
                  <a:pt x="276358" y="145081"/>
                </a:cubicBezTo>
                <a:lnTo>
                  <a:pt x="247905" y="252694"/>
                </a:lnTo>
                <a:cubicBezTo>
                  <a:pt x="236636" y="253633"/>
                  <a:pt x="226589" y="257718"/>
                  <a:pt x="217762" y="264948"/>
                </a:cubicBezTo>
                <a:cubicBezTo>
                  <a:pt x="208935" y="272179"/>
                  <a:pt x="203019" y="281428"/>
                  <a:pt x="200015" y="292697"/>
                </a:cubicBezTo>
                <a:cubicBezTo>
                  <a:pt x="196258" y="307158"/>
                  <a:pt x="198136" y="320868"/>
                  <a:pt x="205648" y="333827"/>
                </a:cubicBezTo>
                <a:cubicBezTo>
                  <a:pt x="213161" y="346785"/>
                  <a:pt x="224147" y="355143"/>
                  <a:pt x="238609" y="358899"/>
                </a:cubicBezTo>
                <a:cubicBezTo>
                  <a:pt x="253070" y="362655"/>
                  <a:pt x="266780" y="360777"/>
                  <a:pt x="279739" y="353265"/>
                </a:cubicBezTo>
                <a:cubicBezTo>
                  <a:pt x="292697" y="345752"/>
                  <a:pt x="301054" y="334766"/>
                  <a:pt x="304811" y="320305"/>
                </a:cubicBezTo>
                <a:cubicBezTo>
                  <a:pt x="307815" y="309036"/>
                  <a:pt x="307252" y="298050"/>
                  <a:pt x="303120" y="287344"/>
                </a:cubicBezTo>
                <a:cubicBezTo>
                  <a:pt x="298988" y="276639"/>
                  <a:pt x="292227" y="268094"/>
                  <a:pt x="282837" y="261709"/>
                </a:cubicBezTo>
                <a:lnTo>
                  <a:pt x="311290" y="154096"/>
                </a:lnTo>
                <a:cubicBezTo>
                  <a:pt x="312417" y="149212"/>
                  <a:pt x="311712" y="144658"/>
                  <a:pt x="309177" y="140432"/>
                </a:cubicBezTo>
                <a:cubicBezTo>
                  <a:pt x="306642" y="136207"/>
                  <a:pt x="303026" y="133437"/>
                  <a:pt x="298331" y="132122"/>
                </a:cubicBezTo>
                <a:cubicBezTo>
                  <a:pt x="295983" y="131465"/>
                  <a:pt x="293683" y="131289"/>
                  <a:pt x="291429" y="131594"/>
                </a:cubicBezTo>
                <a:close/>
                <a:moveTo>
                  <a:pt x="432707" y="216353"/>
                </a:moveTo>
                <a:cubicBezTo>
                  <a:pt x="422753" y="216353"/>
                  <a:pt x="414255" y="219875"/>
                  <a:pt x="407213" y="226918"/>
                </a:cubicBezTo>
                <a:cubicBezTo>
                  <a:pt x="400169" y="233960"/>
                  <a:pt x="396648" y="242458"/>
                  <a:pt x="396648" y="252412"/>
                </a:cubicBezTo>
                <a:cubicBezTo>
                  <a:pt x="396648" y="262366"/>
                  <a:pt x="400169" y="270864"/>
                  <a:pt x="407213" y="277907"/>
                </a:cubicBezTo>
                <a:cubicBezTo>
                  <a:pt x="414255" y="284950"/>
                  <a:pt x="422753" y="288471"/>
                  <a:pt x="432707" y="288471"/>
                </a:cubicBezTo>
                <a:cubicBezTo>
                  <a:pt x="442661" y="288471"/>
                  <a:pt x="451159" y="284950"/>
                  <a:pt x="458202" y="277907"/>
                </a:cubicBezTo>
                <a:cubicBezTo>
                  <a:pt x="465245" y="270864"/>
                  <a:pt x="468766" y="262366"/>
                  <a:pt x="468766" y="252412"/>
                </a:cubicBezTo>
                <a:cubicBezTo>
                  <a:pt x="468766" y="242458"/>
                  <a:pt x="465245" y="233960"/>
                  <a:pt x="458202" y="226918"/>
                </a:cubicBezTo>
                <a:cubicBezTo>
                  <a:pt x="451159" y="219875"/>
                  <a:pt x="442661" y="216353"/>
                  <a:pt x="432707" y="216353"/>
                </a:cubicBezTo>
                <a:close/>
                <a:moveTo>
                  <a:pt x="72118" y="216353"/>
                </a:moveTo>
                <a:cubicBezTo>
                  <a:pt x="62164" y="216353"/>
                  <a:pt x="53666" y="219875"/>
                  <a:pt x="46623" y="226918"/>
                </a:cubicBezTo>
                <a:cubicBezTo>
                  <a:pt x="39580" y="233960"/>
                  <a:pt x="36059" y="242458"/>
                  <a:pt x="36059" y="252412"/>
                </a:cubicBezTo>
                <a:cubicBezTo>
                  <a:pt x="36059" y="262366"/>
                  <a:pt x="39580" y="270864"/>
                  <a:pt x="46623" y="277907"/>
                </a:cubicBezTo>
                <a:cubicBezTo>
                  <a:pt x="53666" y="284950"/>
                  <a:pt x="62164" y="288471"/>
                  <a:pt x="72118" y="288471"/>
                </a:cubicBezTo>
                <a:cubicBezTo>
                  <a:pt x="82072" y="288471"/>
                  <a:pt x="90570" y="284950"/>
                  <a:pt x="97612" y="277907"/>
                </a:cubicBezTo>
                <a:cubicBezTo>
                  <a:pt x="104655" y="270864"/>
                  <a:pt x="108177" y="262366"/>
                  <a:pt x="108177" y="252412"/>
                </a:cubicBezTo>
                <a:cubicBezTo>
                  <a:pt x="108177" y="242458"/>
                  <a:pt x="104655" y="233960"/>
                  <a:pt x="97612" y="226918"/>
                </a:cubicBezTo>
                <a:cubicBezTo>
                  <a:pt x="90570" y="219875"/>
                  <a:pt x="82072" y="216353"/>
                  <a:pt x="72118" y="2163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275" strike="noStrike" noProof="1"/>
          </a:p>
        </p:txBody>
      </p:sp>
      <p:sp>
        <p:nvSpPr>
          <p:cNvPr id="15369" name="Text Box 1"/>
          <p:cNvSpPr txBox="1"/>
          <p:nvPr/>
        </p:nvSpPr>
        <p:spPr>
          <a:xfrm>
            <a:off x="5527675" y="1789113"/>
            <a:ext cx="3552825" cy="615950"/>
          </a:xfrm>
          <a:prstGeom prst="rect">
            <a:avLst/>
          </a:prstGeom>
          <a:noFill/>
          <a:ln w="9525">
            <a:noFill/>
          </a:ln>
        </p:spPr>
        <p:txBody>
          <a:bodyPr wrap="square" anchor="t">
            <a:spAutoFit/>
          </a:bodyPr>
          <a:p>
            <a:r>
              <a:rPr lang="en-US" altLang="zh-CN" sz="1710" b="1" noProof="1" dirty="0" err="1">
                <a:latin typeface="Calibri" panose="020F0502020204030204" charset="0"/>
                <a:ea typeface="+mn-ea"/>
                <a:cs typeface="+mn-cs"/>
              </a:rPr>
              <a:t>Pengenalan</a:t>
            </a:r>
            <a:r>
              <a:rPr lang="en-US" altLang="zh-CN" sz="1710" b="1" noProof="1" dirty="0">
                <a:latin typeface="Calibri" panose="020F0502020204030204" charset="0"/>
                <a:ea typeface="+mn-ea"/>
                <a:cs typeface="+mn-cs"/>
              </a:rPr>
              <a:t> </a:t>
            </a:r>
            <a:r>
              <a:rPr lang="en-US" altLang="zh-CN" sz="1710" b="1" noProof="1" dirty="0" err="1">
                <a:latin typeface="Calibri" panose="020F0502020204030204" charset="0"/>
                <a:ea typeface="+mn-ea"/>
                <a:cs typeface="+mn-cs"/>
              </a:rPr>
              <a:t>Situasi</a:t>
            </a:r>
            <a:r>
              <a:rPr lang="en-US" altLang="zh-CN" sz="1710" b="1" noProof="1" dirty="0">
                <a:latin typeface="Calibri" panose="020F0502020204030204" charset="0"/>
                <a:ea typeface="+mn-ea"/>
                <a:cs typeface="+mn-cs"/>
              </a:rPr>
              <a:t> </a:t>
            </a:r>
            <a:r>
              <a:rPr lang="en-US" altLang="zh-CN" sz="1710" b="1" noProof="1" dirty="0" err="1">
                <a:latin typeface="Calibri" panose="020F0502020204030204" charset="0"/>
                <a:ea typeface="+mn-ea"/>
                <a:cs typeface="+mn-cs"/>
              </a:rPr>
              <a:t>Cerita</a:t>
            </a:r>
            <a:r>
              <a:rPr lang="en-US" altLang="zh-CN" sz="1710" b="1" noProof="1" dirty="0">
                <a:latin typeface="Calibri" panose="020F0502020204030204" charset="0"/>
                <a:ea typeface="+mn-ea"/>
                <a:cs typeface="+mn-cs"/>
              </a:rPr>
              <a:t> (</a:t>
            </a:r>
            <a:r>
              <a:rPr lang="en-US" altLang="zh-CN" sz="1710" b="1" i="1" noProof="1" dirty="0">
                <a:latin typeface="Calibri" panose="020F0502020204030204" charset="0"/>
                <a:ea typeface="+mn-ea"/>
                <a:cs typeface="+mn-cs"/>
              </a:rPr>
              <a:t>exposition</a:t>
            </a:r>
            <a:r>
              <a:rPr lang="en-US" altLang="zh-CN" sz="1710" b="1" noProof="1" dirty="0">
                <a:latin typeface="Calibri" panose="020F0502020204030204" charset="0"/>
                <a:ea typeface="+mn-ea"/>
                <a:cs typeface="+mn-cs"/>
              </a:rPr>
              <a:t>)</a:t>
            </a:r>
            <a:endParaRPr lang="en-US" altLang="zh-CN" sz="1710" b="1" noProof="1" dirty="0">
              <a:latin typeface="Calibri" panose="020F0502020204030204" charset="0"/>
            </a:endParaRPr>
          </a:p>
        </p:txBody>
      </p:sp>
      <p:sp>
        <p:nvSpPr>
          <p:cNvPr id="15370" name="Text Box 4"/>
          <p:cNvSpPr txBox="1"/>
          <p:nvPr/>
        </p:nvSpPr>
        <p:spPr>
          <a:xfrm>
            <a:off x="5127625" y="2422525"/>
            <a:ext cx="4470400" cy="354013"/>
          </a:xfrm>
          <a:prstGeom prst="rect">
            <a:avLst/>
          </a:prstGeom>
          <a:noFill/>
          <a:ln w="9525">
            <a:noFill/>
          </a:ln>
        </p:spPr>
        <p:txBody>
          <a:bodyPr wrap="square" anchor="t">
            <a:spAutoFit/>
          </a:bodyPr>
          <a:p>
            <a:r>
              <a:rPr lang="en-US" altLang="zh-CN" sz="1710" b="1" noProof="1">
                <a:latin typeface="Calibri" panose="020F0502020204030204" charset="0"/>
                <a:ea typeface="+mn-ea"/>
                <a:cs typeface="+mn-cs"/>
              </a:rPr>
              <a:t>Pengungkapan Peristiwa (</a:t>
            </a:r>
            <a:r>
              <a:rPr lang="en-US" altLang="zh-CN" sz="1710" b="1" i="1" noProof="1">
                <a:latin typeface="Calibri" panose="020F0502020204030204" charset="0"/>
                <a:ea typeface="+mn-ea"/>
                <a:cs typeface="+mn-cs"/>
              </a:rPr>
              <a:t>complication</a:t>
            </a:r>
            <a:r>
              <a:rPr lang="en-US" altLang="zh-CN" sz="1710" b="1" noProof="1">
                <a:latin typeface="Calibri" panose="020F0502020204030204" charset="0"/>
                <a:ea typeface="+mn-ea"/>
                <a:cs typeface="+mn-cs"/>
              </a:rPr>
              <a:t>)</a:t>
            </a:r>
            <a:endParaRPr lang="en-US" altLang="zh-CN" sz="1710" b="1" noProof="1">
              <a:latin typeface="Calibri" panose="020F0502020204030204" charset="0"/>
            </a:endParaRPr>
          </a:p>
        </p:txBody>
      </p:sp>
      <p:sp>
        <p:nvSpPr>
          <p:cNvPr id="15371" name="Text Box 5"/>
          <p:cNvSpPr txBox="1"/>
          <p:nvPr/>
        </p:nvSpPr>
        <p:spPr>
          <a:xfrm>
            <a:off x="4219575" y="3687763"/>
            <a:ext cx="4295775" cy="354013"/>
          </a:xfrm>
          <a:prstGeom prst="rect">
            <a:avLst/>
          </a:prstGeom>
          <a:noFill/>
          <a:ln w="9525">
            <a:noFill/>
          </a:ln>
        </p:spPr>
        <p:txBody>
          <a:bodyPr wrap="square" anchor="t">
            <a:spAutoFit/>
          </a:bodyPr>
          <a:p>
            <a:r>
              <a:rPr lang="en-US" altLang="zh-CN" sz="1710" b="1" noProof="1">
                <a:latin typeface="Calibri" panose="020F0502020204030204" charset="0"/>
                <a:ea typeface="+mn-ea"/>
                <a:cs typeface="+mn-cs"/>
              </a:rPr>
              <a:t>Puncak Konflik (</a:t>
            </a:r>
            <a:r>
              <a:rPr lang="en-US" altLang="zh-CN" sz="1710" b="1" i="1" noProof="1">
                <a:latin typeface="Calibri" panose="020F0502020204030204" charset="0"/>
                <a:ea typeface="+mn-ea"/>
                <a:cs typeface="+mn-cs"/>
              </a:rPr>
              <a:t>turning point</a:t>
            </a:r>
            <a:r>
              <a:rPr lang="en-US" altLang="zh-CN" sz="1710" b="1" noProof="1">
                <a:latin typeface="Calibri" panose="020F0502020204030204" charset="0"/>
                <a:ea typeface="+mn-ea"/>
                <a:cs typeface="+mn-cs"/>
              </a:rPr>
              <a:t>)</a:t>
            </a:r>
            <a:endParaRPr lang="en-US" altLang="zh-CN" sz="1710" b="1" noProof="1">
              <a:latin typeface="Calibri" panose="020F0502020204030204" charset="0"/>
            </a:endParaRPr>
          </a:p>
        </p:txBody>
      </p:sp>
      <p:sp>
        <p:nvSpPr>
          <p:cNvPr id="15372" name="Text Box 6"/>
          <p:cNvSpPr txBox="1"/>
          <p:nvPr/>
        </p:nvSpPr>
        <p:spPr>
          <a:xfrm>
            <a:off x="4584700" y="3097213"/>
            <a:ext cx="4495800" cy="354013"/>
          </a:xfrm>
          <a:prstGeom prst="rect">
            <a:avLst/>
          </a:prstGeom>
          <a:noFill/>
          <a:ln w="9525">
            <a:noFill/>
          </a:ln>
        </p:spPr>
        <p:txBody>
          <a:bodyPr wrap="square" anchor="t">
            <a:spAutoFit/>
          </a:bodyPr>
          <a:p>
            <a:r>
              <a:rPr lang="en-US" altLang="zh-CN" sz="1710" b="1" noProof="1" dirty="0" err="1">
                <a:latin typeface="Calibri" panose="020F0502020204030204" charset="0"/>
                <a:ea typeface="+mn-ea"/>
                <a:cs typeface="+mn-cs"/>
              </a:rPr>
              <a:t>Menuju</a:t>
            </a:r>
            <a:r>
              <a:rPr lang="en-US" altLang="zh-CN" sz="1710" b="1" noProof="1" dirty="0">
                <a:latin typeface="Calibri" panose="020F0502020204030204" charset="0"/>
                <a:ea typeface="+mn-ea"/>
                <a:cs typeface="+mn-cs"/>
              </a:rPr>
              <a:t> </a:t>
            </a:r>
            <a:r>
              <a:rPr lang="en-US" altLang="zh-CN" sz="1710" b="1" noProof="1" dirty="0" err="1">
                <a:latin typeface="Calibri" panose="020F0502020204030204" charset="0"/>
                <a:ea typeface="+mn-ea"/>
                <a:cs typeface="+mn-cs"/>
              </a:rPr>
              <a:t>Konflik</a:t>
            </a:r>
            <a:r>
              <a:rPr lang="en-US" altLang="zh-CN" sz="1710" b="1" noProof="1" dirty="0">
                <a:latin typeface="Calibri" panose="020F0502020204030204" charset="0"/>
                <a:ea typeface="+mn-ea"/>
                <a:cs typeface="+mn-cs"/>
              </a:rPr>
              <a:t> (</a:t>
            </a:r>
            <a:r>
              <a:rPr lang="en-US" altLang="zh-CN" sz="1710" b="1" i="1" noProof="1" dirty="0">
                <a:latin typeface="Calibri" panose="020F0502020204030204" charset="0"/>
                <a:ea typeface="+mn-ea"/>
                <a:cs typeface="+mn-cs"/>
              </a:rPr>
              <a:t>rising action</a:t>
            </a:r>
            <a:r>
              <a:rPr lang="en-US" altLang="zh-CN" sz="1710" b="1" noProof="1" dirty="0">
                <a:latin typeface="Calibri" panose="020F0502020204030204" charset="0"/>
                <a:ea typeface="+mn-ea"/>
                <a:cs typeface="+mn-cs"/>
              </a:rPr>
              <a:t>)</a:t>
            </a:r>
            <a:endParaRPr lang="en-US" altLang="zh-CN" sz="1710" b="1" noProof="1" dirty="0">
              <a:latin typeface="Calibri" panose="020F0502020204030204" charset="0"/>
            </a:endParaRPr>
          </a:p>
        </p:txBody>
      </p:sp>
      <p:sp>
        <p:nvSpPr>
          <p:cNvPr id="15373" name="Text Box 7"/>
          <p:cNvSpPr txBox="1"/>
          <p:nvPr/>
        </p:nvSpPr>
        <p:spPr>
          <a:xfrm>
            <a:off x="3841750" y="4311650"/>
            <a:ext cx="3632200" cy="354013"/>
          </a:xfrm>
          <a:prstGeom prst="rect">
            <a:avLst/>
          </a:prstGeom>
          <a:noFill/>
          <a:ln w="9525">
            <a:noFill/>
          </a:ln>
        </p:spPr>
        <p:txBody>
          <a:bodyPr wrap="square" anchor="t">
            <a:spAutoFit/>
          </a:bodyPr>
          <a:p>
            <a:r>
              <a:rPr lang="en-US" altLang="zh-CN" sz="1710" b="1" noProof="1">
                <a:latin typeface="Calibri" panose="020F0502020204030204" charset="0"/>
                <a:ea typeface="+mn-ea"/>
                <a:cs typeface="+mn-cs"/>
              </a:rPr>
              <a:t>Penyelesaian (</a:t>
            </a:r>
            <a:r>
              <a:rPr lang="en-US" altLang="zh-CN" sz="1710" b="1" i="1" noProof="1">
                <a:latin typeface="Calibri" panose="020F0502020204030204" charset="0"/>
                <a:ea typeface="+mn-ea"/>
                <a:cs typeface="+mn-cs"/>
              </a:rPr>
              <a:t>ending</a:t>
            </a:r>
            <a:r>
              <a:rPr lang="en-US" altLang="zh-CN" sz="1710" b="1" noProof="1">
                <a:latin typeface="Calibri" panose="020F0502020204030204" charset="0"/>
                <a:ea typeface="+mn-ea"/>
                <a:cs typeface="+mn-cs"/>
              </a:rPr>
              <a:t> atau </a:t>
            </a:r>
            <a:r>
              <a:rPr lang="en-US" altLang="zh-CN" sz="1710" b="1" i="1" noProof="1">
                <a:latin typeface="Calibri" panose="020F0502020204030204" charset="0"/>
                <a:ea typeface="+mn-ea"/>
                <a:cs typeface="+mn-cs"/>
              </a:rPr>
              <a:t>coda</a:t>
            </a:r>
            <a:r>
              <a:rPr lang="en-US" altLang="zh-CN" sz="1710" b="1" noProof="1">
                <a:latin typeface="Calibri" panose="020F0502020204030204" charset="0"/>
                <a:ea typeface="+mn-ea"/>
                <a:cs typeface="+mn-cs"/>
              </a:rPr>
              <a:t>)</a:t>
            </a:r>
            <a:endParaRPr lang="en-US" altLang="zh-CN" sz="1710" b="1" noProof="1">
              <a:latin typeface="Calibri" panose="020F0502020204030204" charset="0"/>
            </a:endParaRPr>
          </a:p>
        </p:txBody>
      </p:sp>
      <p:sp>
        <p:nvSpPr>
          <p:cNvPr id="7" name="Left Arrow 6">
            <a:hlinkClick r:id="rId1" action="ppaction://hlinksldjump"/>
          </p:cNvPr>
          <p:cNvSpPr/>
          <p:nvPr/>
        </p:nvSpPr>
        <p:spPr>
          <a:xfrm>
            <a:off x="812800" y="5695950"/>
            <a:ext cx="476250" cy="565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Diagram 2"/>
          <p:cNvGraphicFramePr/>
          <p:nvPr/>
        </p:nvGraphicFramePr>
        <p:xfrm>
          <a:off x="737466" y="872923"/>
          <a:ext cx="7668593" cy="511219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Left Arrow 6">
            <a:hlinkClick r:id="rId6" action="ppaction://hlinksldjump"/>
          </p:cNvPr>
          <p:cNvSpPr/>
          <p:nvPr/>
        </p:nvSpPr>
        <p:spPr>
          <a:xfrm>
            <a:off x="812800" y="5695950"/>
            <a:ext cx="476250" cy="565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1914010" y="384649"/>
            <a:ext cx="4996180" cy="723265"/>
          </a:xfrm>
          <a:prstGeom prst="rect">
            <a:avLst/>
          </a:prstGeom>
          <a:noFill/>
          <a:ln>
            <a:noFill/>
          </a:ln>
        </p:spPr>
        <p:txBody>
          <a:bodyPr wrap="none" rtlCol="0" anchor="t">
            <a:spAutoFit/>
          </a:bodyPr>
          <a:lstStyle/>
          <a:p>
            <a:pPr algn="ctr" fontAlgn="auto"/>
            <a:r>
              <a:rPr lang="en-US" sz="4105" b="1" strike="noStrike"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ea typeface="+mn-ea"/>
                <a:cs typeface="+mn-cs"/>
              </a:rPr>
              <a:t>E. Penyusunan Cerpen</a:t>
            </a:r>
            <a:endParaRPr lang="en-US" sz="4105" b="1" strike="noStrike"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Shape 1347"/>
          <p:cNvSpPr/>
          <p:nvPr/>
        </p:nvSpPr>
        <p:spPr>
          <a:xfrm>
            <a:off x="999551" y="2148716"/>
            <a:ext cx="7009623" cy="2030979"/>
          </a:xfrm>
          <a:prstGeom prst="rect">
            <a:avLst/>
          </a:prstGeom>
          <a:gradFill flip="none" rotWithShape="1">
            <a:gsLst>
              <a:gs pos="0">
                <a:schemeClr val="bg2">
                  <a:lumMod val="50000"/>
                </a:schemeClr>
              </a:gs>
              <a:gs pos="40000">
                <a:schemeClr val="bg2"/>
              </a:gs>
              <a:gs pos="100000">
                <a:schemeClr val="bg2">
                  <a:lumMod val="50000"/>
                </a:schemeClr>
              </a:gs>
              <a:gs pos="60000">
                <a:schemeClr val="bg2"/>
              </a:gs>
            </a:gsLst>
            <a:lin ang="5400000" scaled="1"/>
            <a:tileRect/>
          </a:gradFill>
          <a:ln w="12700">
            <a:miter lim="400000"/>
          </a:ln>
          <a:effectLst>
            <a:glow rad="63500">
              <a:schemeClr val="accent4">
                <a:satMod val="175000"/>
                <a:alpha val="40000"/>
              </a:schemeClr>
            </a:glow>
          </a:effectLst>
        </p:spPr>
        <p:txBody>
          <a:bodyPr lIns="32350" rIns="32350"/>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fontAlgn="auto"/>
            <a:endParaRPr sz="1275" strike="noStrike" noProof="1"/>
          </a:p>
        </p:txBody>
      </p:sp>
      <p:grpSp>
        <p:nvGrpSpPr>
          <p:cNvPr id="5" name="Group 11"/>
          <p:cNvGrpSpPr/>
          <p:nvPr/>
        </p:nvGrpSpPr>
        <p:grpSpPr>
          <a:xfrm>
            <a:off x="1269152" y="1811715"/>
            <a:ext cx="3033010" cy="2660045"/>
            <a:chOff x="277167" y="2052637"/>
            <a:chExt cx="2199014" cy="2819402"/>
          </a:xfrm>
          <a:solidFill>
            <a:schemeClr val="accent2">
              <a:lumMod val="60000"/>
              <a:lumOff val="40000"/>
            </a:schemeClr>
          </a:solidFill>
        </p:grpSpPr>
        <p:sp>
          <p:nvSpPr>
            <p:cNvPr id="13" name="Shape 1366"/>
            <p:cNvSpPr/>
            <p:nvPr/>
          </p:nvSpPr>
          <p:spPr>
            <a:xfrm rot="5400000">
              <a:off x="-131083" y="2723452"/>
              <a:ext cx="2819402" cy="1477772"/>
            </a:xfrm>
            <a:prstGeom prst="rect">
              <a:avLst/>
            </a:prstGeom>
            <a:grpFill/>
            <a:ln w="12700" cap="flat">
              <a:noFill/>
              <a:miter lim="400000"/>
            </a:ln>
            <a:effectLst/>
          </p:spPr>
          <p:txBody>
            <a:bodyPr wrap="square" lIns="32350" tIns="32350" rIns="32350" bIns="32350"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fontAlgn="auto">
                <a:defRPr sz="2400">
                  <a:solidFill>
                    <a:srgbClr val="FFFFFF"/>
                  </a:solidFill>
                </a:defRPr>
              </a:pPr>
              <a:endParaRPr sz="2265" strike="noStrike" noProof="1"/>
            </a:p>
          </p:txBody>
        </p:sp>
        <p:sp>
          <p:nvSpPr>
            <p:cNvPr id="14" name="Right Triangle 13"/>
            <p:cNvSpPr/>
            <p:nvPr/>
          </p:nvSpPr>
          <p:spPr>
            <a:xfrm flipH="1">
              <a:off x="277167" y="2052637"/>
              <a:ext cx="262565" cy="32591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03" tIns="32351" rIns="64703" bIns="32351" numCol="1" spcCol="0" rtlCol="0" fromWordArt="0" anchor="ctr" anchorCtr="0" forceAA="0" compatLnSpc="1">
              <a:noAutofit/>
            </a:bodyPr>
            <a:lstStyle/>
            <a:p>
              <a:pPr algn="ctr" fontAlgn="auto"/>
              <a:endParaRPr lang="en-US" sz="1275" strike="noStrike" noProof="1"/>
            </a:p>
          </p:txBody>
        </p:sp>
        <p:sp>
          <p:nvSpPr>
            <p:cNvPr id="15" name="Right Triangle 14"/>
            <p:cNvSpPr/>
            <p:nvPr/>
          </p:nvSpPr>
          <p:spPr>
            <a:xfrm flipH="1" flipV="1">
              <a:off x="277167" y="4529137"/>
              <a:ext cx="262565" cy="342901"/>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03" tIns="32351" rIns="64703" bIns="32351" numCol="1" spcCol="0" rtlCol="0" fromWordArt="0" anchor="ctr" anchorCtr="0" forceAA="0" compatLnSpc="1">
              <a:noAutofit/>
            </a:bodyPr>
            <a:lstStyle/>
            <a:p>
              <a:pPr algn="ctr" fontAlgn="auto"/>
              <a:endParaRPr lang="en-US" sz="1275" strike="noStrike" noProof="1"/>
            </a:p>
          </p:txBody>
        </p:sp>
        <p:sp>
          <p:nvSpPr>
            <p:cNvPr id="16" name="Isosceles Triangle 15"/>
            <p:cNvSpPr/>
            <p:nvPr/>
          </p:nvSpPr>
          <p:spPr>
            <a:xfrm rot="5400000">
              <a:off x="837143" y="3232999"/>
              <a:ext cx="2819400" cy="4586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03" tIns="32351" rIns="64703" bIns="32351" numCol="1" spcCol="0" rtlCol="0" fromWordArt="0" anchor="ctr" anchorCtr="0" forceAA="0" compatLnSpc="1">
              <a:noAutofit/>
            </a:bodyPr>
            <a:lstStyle/>
            <a:p>
              <a:pPr algn="ctr" fontAlgn="auto"/>
              <a:endParaRPr lang="en-US" sz="1275" strike="noStrike" noProof="1"/>
            </a:p>
          </p:txBody>
        </p:sp>
      </p:grpSp>
      <p:sp>
        <p:nvSpPr>
          <p:cNvPr id="23" name="Shape 1366"/>
          <p:cNvSpPr/>
          <p:nvPr/>
        </p:nvSpPr>
        <p:spPr>
          <a:xfrm rot="5400000">
            <a:off x="4745831" y="1815306"/>
            <a:ext cx="2660650" cy="2652713"/>
          </a:xfrm>
          <a:prstGeom prst="rect">
            <a:avLst/>
          </a:prstGeom>
          <a:solidFill>
            <a:schemeClr val="accent5">
              <a:lumMod val="60000"/>
              <a:lumOff val="40000"/>
            </a:schemeClr>
          </a:solidFill>
          <a:ln w="12700" cap="flat">
            <a:noFill/>
            <a:miter lim="400000"/>
          </a:ln>
          <a:effectLst/>
        </p:spPr>
        <p:txBody>
          <a:bodyPr wrap="square" lIns="32350" tIns="32350" rIns="32350" bIns="32350"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fontAlgn="auto">
              <a:defRPr sz="2400">
                <a:solidFill>
                  <a:srgbClr val="FFFFFF"/>
                </a:solidFill>
              </a:defRPr>
            </a:pPr>
            <a:endParaRPr sz="2265" strike="noStrike" noProof="1"/>
          </a:p>
        </p:txBody>
      </p:sp>
      <p:sp>
        <p:nvSpPr>
          <p:cNvPr id="24" name="Right Triangle 23"/>
          <p:cNvSpPr/>
          <p:nvPr/>
        </p:nvSpPr>
        <p:spPr>
          <a:xfrm flipH="1">
            <a:off x="4370388" y="1811338"/>
            <a:ext cx="379413" cy="30797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03" tIns="32351" rIns="64703" bIns="32351" numCol="1" spcCol="0" rtlCol="0" fromWordArt="0" anchor="ctr" anchorCtr="0" forceAA="0" compatLnSpc="1">
            <a:noAutofit/>
          </a:bodyPr>
          <a:lstStyle/>
          <a:p>
            <a:pPr algn="ctr" fontAlgn="auto"/>
            <a:endParaRPr lang="en-US" sz="1275" strike="noStrike" noProof="1"/>
          </a:p>
        </p:txBody>
      </p:sp>
      <p:sp>
        <p:nvSpPr>
          <p:cNvPr id="25" name="Right Triangle 24"/>
          <p:cNvSpPr/>
          <p:nvPr/>
        </p:nvSpPr>
        <p:spPr>
          <a:xfrm flipH="1" flipV="1">
            <a:off x="4370388" y="4148138"/>
            <a:ext cx="379413" cy="3238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703" tIns="32351" rIns="64703" bIns="32351" numCol="1" spcCol="0" rtlCol="0" fromWordArt="0" anchor="ctr" anchorCtr="0" forceAA="0" compatLnSpc="1">
            <a:noAutofit/>
          </a:bodyPr>
          <a:lstStyle/>
          <a:p>
            <a:pPr algn="ctr" fontAlgn="auto"/>
            <a:endParaRPr lang="en-US" sz="1275" strike="noStrike" noProof="1"/>
          </a:p>
        </p:txBody>
      </p:sp>
      <p:sp>
        <p:nvSpPr>
          <p:cNvPr id="6" name="Text Box 5">
            <a:hlinkClick r:id="rId1" action="ppaction://hlinksldjump"/>
          </p:cNvPr>
          <p:cNvSpPr txBox="1"/>
          <p:nvPr/>
        </p:nvSpPr>
        <p:spPr>
          <a:xfrm>
            <a:off x="1441450" y="2690813"/>
            <a:ext cx="2227263" cy="908050"/>
          </a:xfrm>
          <a:prstGeom prst="rect">
            <a:avLst/>
          </a:prstGeom>
          <a:noFill/>
        </p:spPr>
        <p:txBody>
          <a:bodyPr wrap="square" rtlCol="0">
            <a:spAutoFit/>
          </a:bodyPr>
          <a:lstStyle/>
          <a:p>
            <a:pPr algn="ctr" fontAlgn="auto"/>
            <a:r>
              <a:rPr lang="en-US" sz="2645" noProof="1">
                <a:latin typeface="+mn-lt"/>
                <a:ea typeface="+mn-ea"/>
                <a:cs typeface="+mn-cs"/>
              </a:rPr>
              <a:t>Penyusunan Cerpen</a:t>
            </a:r>
            <a:endParaRPr lang="en-US" sz="2645" noProof="1"/>
          </a:p>
        </p:txBody>
      </p:sp>
      <p:sp>
        <p:nvSpPr>
          <p:cNvPr id="7" name="Text Box 6">
            <a:hlinkClick r:id="rId2" action="ppaction://hlinksldjump"/>
          </p:cNvPr>
          <p:cNvSpPr txBox="1"/>
          <p:nvPr/>
        </p:nvSpPr>
        <p:spPr>
          <a:xfrm>
            <a:off x="4849813" y="2709863"/>
            <a:ext cx="2452688" cy="908050"/>
          </a:xfrm>
          <a:prstGeom prst="rect">
            <a:avLst/>
          </a:prstGeom>
          <a:noFill/>
        </p:spPr>
        <p:txBody>
          <a:bodyPr wrap="square" rtlCol="0">
            <a:spAutoFit/>
          </a:bodyPr>
          <a:lstStyle/>
          <a:p>
            <a:pPr algn="ctr" fontAlgn="auto"/>
            <a:r>
              <a:rPr lang="en-US" sz="2645" noProof="1">
                <a:latin typeface="+mn-lt"/>
                <a:ea typeface="+mn-ea"/>
                <a:cs typeface="+mn-cs"/>
              </a:rPr>
              <a:t>Penyuntingan Cerpen</a:t>
            </a:r>
            <a:endParaRPr lang="en-US" sz="2645" noProof="1"/>
          </a:p>
        </p:txBody>
      </p:sp>
      <p:sp>
        <p:nvSpPr>
          <p:cNvPr id="4" name="Left Arrow 3">
            <a:hlinkClick r:id="rId3" action="ppaction://hlinksldjump"/>
          </p:cNvPr>
          <p:cNvSpPr/>
          <p:nvPr/>
        </p:nvSpPr>
        <p:spPr>
          <a:xfrm>
            <a:off x="819150" y="5842000"/>
            <a:ext cx="509588" cy="43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729" name="Group 32"/>
          <p:cNvGrpSpPr/>
          <p:nvPr/>
        </p:nvGrpSpPr>
        <p:grpSpPr>
          <a:xfrm>
            <a:off x="420688" y="1063625"/>
            <a:ext cx="8434387" cy="3630613"/>
            <a:chOff x="2229" y="2520"/>
            <a:chExt cx="14079" cy="6061"/>
          </a:xfrm>
        </p:grpSpPr>
        <p:grpSp>
          <p:nvGrpSpPr>
            <p:cNvPr id="73730" name="Group 26"/>
            <p:cNvGrpSpPr/>
            <p:nvPr/>
          </p:nvGrpSpPr>
          <p:grpSpPr>
            <a:xfrm>
              <a:off x="6482" y="3524"/>
              <a:ext cx="5063" cy="4390"/>
              <a:chOff x="7339" y="3975"/>
              <a:chExt cx="5063" cy="4390"/>
            </a:xfrm>
          </p:grpSpPr>
          <p:sp>
            <p:nvSpPr>
              <p:cNvPr id="5" name="Oval 4"/>
              <p:cNvSpPr/>
              <p:nvPr/>
            </p:nvSpPr>
            <p:spPr>
              <a:xfrm>
                <a:off x="8316" y="5114"/>
                <a:ext cx="2807" cy="2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700" b="1" strike="noStrike" noProof="1" dirty="0" err="1">
                    <a:solidFill>
                      <a:srgbClr val="FFFF00"/>
                    </a:solidFill>
                  </a:rPr>
                  <a:t>Langkah</a:t>
                </a:r>
                <a:r>
                  <a:rPr lang="en-US" sz="1700" b="1" strike="noStrike" noProof="1" dirty="0">
                    <a:solidFill>
                      <a:srgbClr val="FFFF00"/>
                    </a:solidFill>
                  </a:rPr>
                  <a:t> </a:t>
                </a:r>
                <a:r>
                  <a:rPr lang="en-US" sz="1700" b="1" strike="noStrike" noProof="1" dirty="0" err="1">
                    <a:solidFill>
                      <a:srgbClr val="FFFF00"/>
                    </a:solidFill>
                  </a:rPr>
                  <a:t>Menyusun</a:t>
                </a:r>
                <a:r>
                  <a:rPr lang="en-US" sz="1700" b="1" strike="noStrike" noProof="1" dirty="0">
                    <a:solidFill>
                      <a:srgbClr val="FFFF00"/>
                    </a:solidFill>
                  </a:rPr>
                  <a:t> </a:t>
                </a:r>
                <a:r>
                  <a:rPr lang="en-US" sz="1700" b="1" strike="noStrike" noProof="1" dirty="0" err="1">
                    <a:solidFill>
                      <a:srgbClr val="FFFF00"/>
                    </a:solidFill>
                  </a:rPr>
                  <a:t>Cerpen</a:t>
                </a:r>
                <a:endParaRPr lang="en-US" sz="1700" b="1" strike="noStrike" noProof="1" dirty="0">
                  <a:solidFill>
                    <a:srgbClr val="FFFF00"/>
                  </a:solidFill>
                </a:endParaRPr>
              </a:p>
            </p:txBody>
          </p:sp>
          <p:grpSp>
            <p:nvGrpSpPr>
              <p:cNvPr id="73732" name="Group 23"/>
              <p:cNvGrpSpPr/>
              <p:nvPr/>
            </p:nvGrpSpPr>
            <p:grpSpPr>
              <a:xfrm rot="1620000">
                <a:off x="9185" y="3975"/>
                <a:ext cx="1042" cy="949"/>
                <a:chOff x="9268" y="3689"/>
                <a:chExt cx="1042" cy="949"/>
              </a:xfrm>
            </p:grpSpPr>
            <p:sp>
              <p:nvSpPr>
                <p:cNvPr id="73733" name="Freeform 7"/>
                <p:cNvSpPr/>
                <p:nvPr/>
              </p:nvSpPr>
              <p:spPr>
                <a:xfrm rot="-3098479">
                  <a:off x="9319" y="3634"/>
                  <a:ext cx="937" cy="1042"/>
                </a:xfrm>
                <a:custGeom>
                  <a:avLst/>
                  <a:gdLst/>
                  <a:ahLst/>
                  <a:cxnLst>
                    <a:cxn ang="0">
                      <a:pos x="936" y="37"/>
                    </a:cxn>
                    <a:cxn ang="0">
                      <a:pos x="937" y="65"/>
                    </a:cxn>
                    <a:cxn ang="0">
                      <a:pos x="936" y="82"/>
                    </a:cxn>
                    <a:cxn ang="0">
                      <a:pos x="936" y="121"/>
                    </a:cxn>
                    <a:cxn ang="0">
                      <a:pos x="934" y="177"/>
                    </a:cxn>
                    <a:cxn ang="0">
                      <a:pos x="928" y="233"/>
                    </a:cxn>
                    <a:cxn ang="0">
                      <a:pos x="921" y="287"/>
                    </a:cxn>
                    <a:cxn ang="0">
                      <a:pos x="911" y="342"/>
                    </a:cxn>
                    <a:cxn ang="0">
                      <a:pos x="898" y="396"/>
                    </a:cxn>
                    <a:cxn ang="0">
                      <a:pos x="883" y="449"/>
                    </a:cxn>
                    <a:cxn ang="0">
                      <a:pos x="866" y="500"/>
                    </a:cxn>
                    <a:cxn ang="0">
                      <a:pos x="846" y="551"/>
                    </a:cxn>
                    <a:cxn ang="0">
                      <a:pos x="824" y="599"/>
                    </a:cxn>
                    <a:cxn ang="0">
                      <a:pos x="799" y="647"/>
                    </a:cxn>
                    <a:cxn ang="0">
                      <a:pos x="773" y="692"/>
                    </a:cxn>
                    <a:cxn ang="0">
                      <a:pos x="743" y="736"/>
                    </a:cxn>
                    <a:cxn ang="0">
                      <a:pos x="712" y="778"/>
                    </a:cxn>
                    <a:cxn ang="0">
                      <a:pos x="678" y="818"/>
                    </a:cxn>
                    <a:cxn ang="0">
                      <a:pos x="660" y="837"/>
                    </a:cxn>
                    <a:cxn ang="0">
                      <a:pos x="635" y="862"/>
                    </a:cxn>
                    <a:cxn ang="0">
                      <a:pos x="582" y="907"/>
                    </a:cxn>
                    <a:cxn ang="0">
                      <a:pos x="528" y="946"/>
                    </a:cxn>
                    <a:cxn ang="0">
                      <a:pos x="472" y="977"/>
                    </a:cxn>
                    <a:cxn ang="0">
                      <a:pos x="415" y="1003"/>
                    </a:cxn>
                    <a:cxn ang="0">
                      <a:pos x="356" y="1022"/>
                    </a:cxn>
                    <a:cxn ang="0">
                      <a:pos x="298" y="1035"/>
                    </a:cxn>
                    <a:cxn ang="0">
                      <a:pos x="239" y="1041"/>
                    </a:cxn>
                    <a:cxn ang="0">
                      <a:pos x="209" y="1042"/>
                    </a:cxn>
                    <a:cxn ang="0">
                      <a:pos x="182" y="1041"/>
                    </a:cxn>
                    <a:cxn ang="0">
                      <a:pos x="130" y="1036"/>
                    </a:cxn>
                    <a:cxn ang="0">
                      <a:pos x="78" y="1026"/>
                    </a:cxn>
                    <a:cxn ang="0">
                      <a:pos x="26" y="1011"/>
                    </a:cxn>
                    <a:cxn ang="0">
                      <a:pos x="1" y="1003"/>
                    </a:cxn>
                    <a:cxn ang="0">
                      <a:pos x="0" y="1004"/>
                    </a:cxn>
                    <a:cxn ang="0">
                      <a:pos x="0" y="976"/>
                    </a:cxn>
                    <a:cxn ang="0">
                      <a:pos x="0" y="959"/>
                    </a:cxn>
                    <a:cxn ang="0">
                      <a:pos x="0" y="920"/>
                    </a:cxn>
                    <a:cxn ang="0">
                      <a:pos x="2" y="864"/>
                    </a:cxn>
                    <a:cxn ang="0">
                      <a:pos x="8" y="808"/>
                    </a:cxn>
                    <a:cxn ang="0">
                      <a:pos x="15" y="754"/>
                    </a:cxn>
                    <a:cxn ang="0">
                      <a:pos x="25" y="699"/>
                    </a:cxn>
                    <a:cxn ang="0">
                      <a:pos x="38" y="645"/>
                    </a:cxn>
                    <a:cxn ang="0">
                      <a:pos x="53" y="592"/>
                    </a:cxn>
                    <a:cxn ang="0">
                      <a:pos x="70" y="541"/>
                    </a:cxn>
                    <a:cxn ang="0">
                      <a:pos x="90" y="490"/>
                    </a:cxn>
                    <a:cxn ang="0">
                      <a:pos x="112" y="442"/>
                    </a:cxn>
                    <a:cxn ang="0">
                      <a:pos x="137" y="394"/>
                    </a:cxn>
                    <a:cxn ang="0">
                      <a:pos x="163" y="349"/>
                    </a:cxn>
                    <a:cxn ang="0">
                      <a:pos x="193" y="305"/>
                    </a:cxn>
                    <a:cxn ang="0">
                      <a:pos x="224" y="263"/>
                    </a:cxn>
                    <a:cxn ang="0">
                      <a:pos x="258" y="223"/>
                    </a:cxn>
                    <a:cxn ang="0">
                      <a:pos x="276" y="204"/>
                    </a:cxn>
                    <a:cxn ang="0">
                      <a:pos x="301" y="179"/>
                    </a:cxn>
                    <a:cxn ang="0">
                      <a:pos x="354" y="134"/>
                    </a:cxn>
                    <a:cxn ang="0">
                      <a:pos x="408" y="95"/>
                    </a:cxn>
                    <a:cxn ang="0">
                      <a:pos x="464" y="64"/>
                    </a:cxn>
                    <a:cxn ang="0">
                      <a:pos x="521" y="38"/>
                    </a:cxn>
                    <a:cxn ang="0">
                      <a:pos x="580" y="19"/>
                    </a:cxn>
                    <a:cxn ang="0">
                      <a:pos x="638" y="6"/>
                    </a:cxn>
                    <a:cxn ang="0">
                      <a:pos x="697" y="0"/>
                    </a:cxn>
                    <a:cxn ang="0">
                      <a:pos x="727" y="0"/>
                    </a:cxn>
                    <a:cxn ang="0">
                      <a:pos x="754" y="0"/>
                    </a:cxn>
                    <a:cxn ang="0">
                      <a:pos x="806" y="5"/>
                    </a:cxn>
                    <a:cxn ang="0">
                      <a:pos x="858" y="15"/>
                    </a:cxn>
                    <a:cxn ang="0">
                      <a:pos x="910" y="30"/>
                    </a:cxn>
                    <a:cxn ang="0">
                      <a:pos x="935" y="38"/>
                    </a:cxn>
                  </a:cxnLst>
                  <a:pathLst>
                    <a:path w="1243013" h="1057533">
                      <a:moveTo>
                        <a:pt x="1241823" y="38358"/>
                      </a:moveTo>
                      <a:lnTo>
                        <a:pt x="1243013" y="66525"/>
                      </a:lnTo>
                      <a:lnTo>
                        <a:pt x="1242894" y="83759"/>
                      </a:lnTo>
                      <a:lnTo>
                        <a:pt x="1242616" y="123653"/>
                      </a:lnTo>
                      <a:lnTo>
                        <a:pt x="1239044" y="180384"/>
                      </a:lnTo>
                      <a:lnTo>
                        <a:pt x="1232298" y="236718"/>
                      </a:lnTo>
                      <a:lnTo>
                        <a:pt x="1221979" y="292259"/>
                      </a:lnTo>
                      <a:lnTo>
                        <a:pt x="1208882" y="347800"/>
                      </a:lnTo>
                      <a:lnTo>
                        <a:pt x="1192213" y="402150"/>
                      </a:lnTo>
                      <a:lnTo>
                        <a:pt x="1172369" y="455708"/>
                      </a:lnTo>
                      <a:lnTo>
                        <a:pt x="1148954" y="507678"/>
                      </a:lnTo>
                      <a:lnTo>
                        <a:pt x="1122760" y="559252"/>
                      </a:lnTo>
                      <a:lnTo>
                        <a:pt x="1093391" y="608842"/>
                      </a:lnTo>
                      <a:lnTo>
                        <a:pt x="1061245" y="656845"/>
                      </a:lnTo>
                      <a:lnTo>
                        <a:pt x="1025526" y="703262"/>
                      </a:lnTo>
                      <a:lnTo>
                        <a:pt x="986632" y="747694"/>
                      </a:lnTo>
                      <a:lnTo>
                        <a:pt x="944960" y="790540"/>
                      </a:lnTo>
                      <a:lnTo>
                        <a:pt x="899716" y="830609"/>
                      </a:lnTo>
                      <a:lnTo>
                        <a:pt x="875904" y="849651"/>
                      </a:lnTo>
                      <a:lnTo>
                        <a:pt x="842566" y="875438"/>
                      </a:lnTo>
                      <a:lnTo>
                        <a:pt x="773113" y="921061"/>
                      </a:lnTo>
                      <a:lnTo>
                        <a:pt x="700882" y="960336"/>
                      </a:lnTo>
                      <a:lnTo>
                        <a:pt x="627063" y="992470"/>
                      </a:lnTo>
                      <a:lnTo>
                        <a:pt x="550863" y="1018258"/>
                      </a:lnTo>
                      <a:lnTo>
                        <a:pt x="473472" y="1037697"/>
                      </a:lnTo>
                      <a:lnTo>
                        <a:pt x="396082" y="1050788"/>
                      </a:lnTo>
                      <a:lnTo>
                        <a:pt x="317103" y="1056739"/>
                      </a:lnTo>
                      <a:lnTo>
                        <a:pt x="277813" y="1057533"/>
                      </a:lnTo>
                      <a:lnTo>
                        <a:pt x="242491" y="1056739"/>
                      </a:lnTo>
                      <a:lnTo>
                        <a:pt x="173038" y="1052375"/>
                      </a:lnTo>
                      <a:lnTo>
                        <a:pt x="103585" y="1042061"/>
                      </a:lnTo>
                      <a:lnTo>
                        <a:pt x="35322" y="1026985"/>
                      </a:lnTo>
                      <a:lnTo>
                        <a:pt x="2532" y="1018116"/>
                      </a:lnTo>
                      <a:lnTo>
                        <a:pt x="1191" y="1019175"/>
                      </a:lnTo>
                      <a:lnTo>
                        <a:pt x="0" y="991008"/>
                      </a:lnTo>
                      <a:lnTo>
                        <a:pt x="120" y="973775"/>
                      </a:lnTo>
                      <a:lnTo>
                        <a:pt x="397" y="933880"/>
                      </a:lnTo>
                      <a:lnTo>
                        <a:pt x="3969" y="877149"/>
                      </a:lnTo>
                      <a:lnTo>
                        <a:pt x="10716" y="820815"/>
                      </a:lnTo>
                      <a:lnTo>
                        <a:pt x="21034" y="765274"/>
                      </a:lnTo>
                      <a:lnTo>
                        <a:pt x="34131" y="709733"/>
                      </a:lnTo>
                      <a:lnTo>
                        <a:pt x="50800" y="655383"/>
                      </a:lnTo>
                      <a:lnTo>
                        <a:pt x="70644" y="601825"/>
                      </a:lnTo>
                      <a:lnTo>
                        <a:pt x="94059" y="549854"/>
                      </a:lnTo>
                      <a:lnTo>
                        <a:pt x="120253" y="498281"/>
                      </a:lnTo>
                      <a:lnTo>
                        <a:pt x="149622" y="448691"/>
                      </a:lnTo>
                      <a:lnTo>
                        <a:pt x="181769" y="400688"/>
                      </a:lnTo>
                      <a:lnTo>
                        <a:pt x="217487" y="354271"/>
                      </a:lnTo>
                      <a:lnTo>
                        <a:pt x="256381" y="309839"/>
                      </a:lnTo>
                      <a:lnTo>
                        <a:pt x="298053" y="266993"/>
                      </a:lnTo>
                      <a:lnTo>
                        <a:pt x="343297" y="226924"/>
                      </a:lnTo>
                      <a:lnTo>
                        <a:pt x="367109" y="207881"/>
                      </a:lnTo>
                      <a:lnTo>
                        <a:pt x="400447" y="182095"/>
                      </a:lnTo>
                      <a:lnTo>
                        <a:pt x="469900" y="136472"/>
                      </a:lnTo>
                      <a:lnTo>
                        <a:pt x="542131" y="97197"/>
                      </a:lnTo>
                      <a:lnTo>
                        <a:pt x="615950" y="65062"/>
                      </a:lnTo>
                      <a:lnTo>
                        <a:pt x="692150" y="39275"/>
                      </a:lnTo>
                      <a:lnTo>
                        <a:pt x="769541" y="19836"/>
                      </a:lnTo>
                      <a:lnTo>
                        <a:pt x="846932" y="6744"/>
                      </a:lnTo>
                      <a:lnTo>
                        <a:pt x="925910" y="794"/>
                      </a:lnTo>
                      <a:lnTo>
                        <a:pt x="965201" y="0"/>
                      </a:lnTo>
                      <a:lnTo>
                        <a:pt x="1000522" y="793"/>
                      </a:lnTo>
                      <a:lnTo>
                        <a:pt x="1069975" y="5157"/>
                      </a:lnTo>
                      <a:lnTo>
                        <a:pt x="1139429" y="15472"/>
                      </a:lnTo>
                      <a:lnTo>
                        <a:pt x="1207691" y="30548"/>
                      </a:lnTo>
                      <a:lnTo>
                        <a:pt x="1240482" y="39417"/>
                      </a:lnTo>
                      <a:close/>
                    </a:path>
                  </a:pathLst>
                </a:custGeom>
                <a:solidFill>
                  <a:srgbClr val="AECA00"/>
                </a:solidFill>
                <a:ln w="9525">
                  <a:noFill/>
                </a:ln>
              </p:spPr>
              <p:txBody>
                <a:bodyPr/>
                <a:p>
                  <a:endParaRPr lang="en-US"/>
                </a:p>
              </p:txBody>
            </p:sp>
            <p:sp>
              <p:nvSpPr>
                <p:cNvPr id="73734" name="Freeform 80"/>
                <p:cNvSpPr/>
                <p:nvPr/>
              </p:nvSpPr>
              <p:spPr>
                <a:xfrm rot="7701521">
                  <a:off x="9337" y="3667"/>
                  <a:ext cx="937" cy="1002"/>
                </a:xfrm>
                <a:custGeom>
                  <a:avLst/>
                  <a:gdLst/>
                  <a:ahLst/>
                  <a:cxnLst>
                    <a:cxn ang="0">
                      <a:pos x="0" y="1002"/>
                    </a:cxn>
                    <a:cxn ang="0">
                      <a:pos x="0" y="1002"/>
                    </a:cxn>
                    <a:cxn ang="0">
                      <a:pos x="0" y="974"/>
                    </a:cxn>
                    <a:cxn ang="0">
                      <a:pos x="0" y="918"/>
                    </a:cxn>
                    <a:cxn ang="0">
                      <a:pos x="2" y="862"/>
                    </a:cxn>
                    <a:cxn ang="0">
                      <a:pos x="8" y="806"/>
                    </a:cxn>
                    <a:cxn ang="0">
                      <a:pos x="15" y="752"/>
                    </a:cxn>
                    <a:cxn ang="0">
                      <a:pos x="25" y="697"/>
                    </a:cxn>
                    <a:cxn ang="0">
                      <a:pos x="38" y="644"/>
                    </a:cxn>
                    <a:cxn ang="0">
                      <a:pos x="53" y="591"/>
                    </a:cxn>
                    <a:cxn ang="0">
                      <a:pos x="70" y="540"/>
                    </a:cxn>
                    <a:cxn ang="0">
                      <a:pos x="90" y="489"/>
                    </a:cxn>
                    <a:cxn ang="0">
                      <a:pos x="112" y="441"/>
                    </a:cxn>
                    <a:cxn ang="0">
                      <a:pos x="137" y="393"/>
                    </a:cxn>
                    <a:cxn ang="0">
                      <a:pos x="163" y="348"/>
                    </a:cxn>
                    <a:cxn ang="0">
                      <a:pos x="193" y="304"/>
                    </a:cxn>
                    <a:cxn ang="0">
                      <a:pos x="224" y="262"/>
                    </a:cxn>
                    <a:cxn ang="0">
                      <a:pos x="258" y="223"/>
                    </a:cxn>
                    <a:cxn ang="0">
                      <a:pos x="276" y="204"/>
                    </a:cxn>
                    <a:cxn ang="0">
                      <a:pos x="301" y="179"/>
                    </a:cxn>
                    <a:cxn ang="0">
                      <a:pos x="354" y="134"/>
                    </a:cxn>
                    <a:cxn ang="0">
                      <a:pos x="408" y="95"/>
                    </a:cxn>
                    <a:cxn ang="0">
                      <a:pos x="464" y="63"/>
                    </a:cxn>
                    <a:cxn ang="0">
                      <a:pos x="521" y="38"/>
                    </a:cxn>
                    <a:cxn ang="0">
                      <a:pos x="580" y="19"/>
                    </a:cxn>
                    <a:cxn ang="0">
                      <a:pos x="638" y="6"/>
                    </a:cxn>
                    <a:cxn ang="0">
                      <a:pos x="697" y="0"/>
                    </a:cxn>
                    <a:cxn ang="0">
                      <a:pos x="727" y="0"/>
                    </a:cxn>
                    <a:cxn ang="0">
                      <a:pos x="754" y="0"/>
                    </a:cxn>
                    <a:cxn ang="0">
                      <a:pos x="806" y="5"/>
                    </a:cxn>
                    <a:cxn ang="0">
                      <a:pos x="858" y="15"/>
                    </a:cxn>
                    <a:cxn ang="0">
                      <a:pos x="910" y="30"/>
                    </a:cxn>
                    <a:cxn ang="0">
                      <a:pos x="935" y="39"/>
                    </a:cxn>
                    <a:cxn ang="0">
                      <a:pos x="936" y="64"/>
                    </a:cxn>
                    <a:cxn ang="0">
                      <a:pos x="937" y="90"/>
                    </a:cxn>
                    <a:cxn ang="0">
                      <a:pos x="936" y="64"/>
                    </a:cxn>
                    <a:cxn ang="0">
                      <a:pos x="935" y="39"/>
                    </a:cxn>
                    <a:cxn ang="0">
                      <a:pos x="0" y="1002"/>
                    </a:cxn>
                  </a:cxnLst>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w="9525">
                  <a:noFill/>
                </a:ln>
              </p:spPr>
              <p:txBody>
                <a:bodyPr/>
                <a:p>
                  <a:endParaRPr lang="en-US"/>
                </a:p>
              </p:txBody>
            </p:sp>
          </p:grpSp>
          <p:grpSp>
            <p:nvGrpSpPr>
              <p:cNvPr id="73735" name="Group 24"/>
              <p:cNvGrpSpPr/>
              <p:nvPr/>
            </p:nvGrpSpPr>
            <p:grpSpPr>
              <a:xfrm>
                <a:off x="11060" y="7137"/>
                <a:ext cx="796" cy="1229"/>
                <a:chOff x="11441" y="7756"/>
                <a:chExt cx="796" cy="1229"/>
              </a:xfrm>
            </p:grpSpPr>
            <p:sp>
              <p:nvSpPr>
                <p:cNvPr id="73736" name="Freeform 9"/>
                <p:cNvSpPr/>
                <p:nvPr/>
              </p:nvSpPr>
              <p:spPr>
                <a:xfrm rot="4500000">
                  <a:off x="11225" y="7968"/>
                  <a:ext cx="1224" cy="797"/>
                </a:xfrm>
                <a:custGeom>
                  <a:avLst/>
                  <a:gdLst/>
                  <a:ahLst/>
                  <a:cxnLst>
                    <a:cxn ang="0">
                      <a:pos x="33" y="534"/>
                    </a:cxn>
                    <a:cxn ang="0">
                      <a:pos x="50" y="493"/>
                    </a:cxn>
                    <a:cxn ang="0">
                      <a:pos x="69" y="453"/>
                    </a:cxn>
                    <a:cxn ang="0">
                      <a:pos x="92" y="414"/>
                    </a:cxn>
                    <a:cxn ang="0">
                      <a:pos x="118" y="375"/>
                    </a:cxn>
                    <a:cxn ang="0">
                      <a:pos x="147" y="338"/>
                    </a:cxn>
                    <a:cxn ang="0">
                      <a:pos x="178" y="301"/>
                    </a:cxn>
                    <a:cxn ang="0">
                      <a:pos x="214" y="266"/>
                    </a:cxn>
                    <a:cxn ang="0">
                      <a:pos x="252" y="233"/>
                    </a:cxn>
                    <a:cxn ang="0">
                      <a:pos x="293" y="201"/>
                    </a:cxn>
                    <a:cxn ang="0">
                      <a:pos x="338" y="171"/>
                    </a:cxn>
                    <a:cxn ang="0">
                      <a:pos x="361" y="156"/>
                    </a:cxn>
                    <a:cxn ang="0">
                      <a:pos x="394" y="137"/>
                    </a:cxn>
                    <a:cxn ang="0">
                      <a:pos x="462" y="102"/>
                    </a:cxn>
                    <a:cxn ang="0">
                      <a:pos x="533" y="73"/>
                    </a:cxn>
                    <a:cxn ang="0">
                      <a:pos x="606" y="49"/>
                    </a:cxn>
                    <a:cxn ang="0">
                      <a:pos x="681" y="29"/>
                    </a:cxn>
                    <a:cxn ang="0">
                      <a:pos x="757" y="14"/>
                    </a:cxn>
                    <a:cxn ang="0">
                      <a:pos x="833" y="5"/>
                    </a:cxn>
                    <a:cxn ang="0">
                      <a:pos x="911" y="0"/>
                    </a:cxn>
                    <a:cxn ang="0">
                      <a:pos x="950" y="0"/>
                    </a:cxn>
                    <a:cxn ang="0">
                      <a:pos x="985" y="0"/>
                    </a:cxn>
                    <a:cxn ang="0">
                      <a:pos x="1053" y="3"/>
                    </a:cxn>
                    <a:cxn ang="0">
                      <a:pos x="1121" y="11"/>
                    </a:cxn>
                    <a:cxn ang="0">
                      <a:pos x="1189" y="23"/>
                    </a:cxn>
                    <a:cxn ang="0">
                      <a:pos x="1221" y="29"/>
                    </a:cxn>
                    <a:cxn ang="0">
                      <a:pos x="1222" y="28"/>
                    </a:cxn>
                    <a:cxn ang="0">
                      <a:pos x="1224" y="50"/>
                    </a:cxn>
                    <a:cxn ang="0">
                      <a:pos x="1223" y="63"/>
                    </a:cxn>
                    <a:cxn ang="0">
                      <a:pos x="1223" y="93"/>
                    </a:cxn>
                    <a:cxn ang="0">
                      <a:pos x="1220" y="135"/>
                    </a:cxn>
                    <a:cxn ang="0">
                      <a:pos x="1213" y="178"/>
                    </a:cxn>
                    <a:cxn ang="0">
                      <a:pos x="1203" y="220"/>
                    </a:cxn>
                    <a:cxn ang="0">
                      <a:pos x="1190" y="262"/>
                    </a:cxn>
                    <a:cxn ang="0">
                      <a:pos x="1173" y="303"/>
                    </a:cxn>
                    <a:cxn ang="0">
                      <a:pos x="1154" y="343"/>
                    </a:cxn>
                    <a:cxn ang="0">
                      <a:pos x="1131" y="382"/>
                    </a:cxn>
                    <a:cxn ang="0">
                      <a:pos x="1105" y="421"/>
                    </a:cxn>
                    <a:cxn ang="0">
                      <a:pos x="1076" y="458"/>
                    </a:cxn>
                    <a:cxn ang="0">
                      <a:pos x="1045" y="495"/>
                    </a:cxn>
                    <a:cxn ang="0">
                      <a:pos x="1009" y="530"/>
                    </a:cxn>
                    <a:cxn ang="0">
                      <a:pos x="971" y="563"/>
                    </a:cxn>
                    <a:cxn ang="0">
                      <a:pos x="930" y="595"/>
                    </a:cxn>
                    <a:cxn ang="0">
                      <a:pos x="885" y="625"/>
                    </a:cxn>
                    <a:cxn ang="0">
                      <a:pos x="862" y="640"/>
                    </a:cxn>
                    <a:cxn ang="0">
                      <a:pos x="829" y="659"/>
                    </a:cxn>
                    <a:cxn ang="0">
                      <a:pos x="761" y="694"/>
                    </a:cxn>
                    <a:cxn ang="0">
                      <a:pos x="690" y="723"/>
                    </a:cxn>
                    <a:cxn ang="0">
                      <a:pos x="617" y="747"/>
                    </a:cxn>
                    <a:cxn ang="0">
                      <a:pos x="542" y="767"/>
                    </a:cxn>
                    <a:cxn ang="0">
                      <a:pos x="466" y="782"/>
                    </a:cxn>
                    <a:cxn ang="0">
                      <a:pos x="390" y="791"/>
                    </a:cxn>
                    <a:cxn ang="0">
                      <a:pos x="312" y="796"/>
                    </a:cxn>
                    <a:cxn ang="0">
                      <a:pos x="273" y="797"/>
                    </a:cxn>
                    <a:cxn ang="0">
                      <a:pos x="238" y="796"/>
                    </a:cxn>
                    <a:cxn ang="0">
                      <a:pos x="170" y="793"/>
                    </a:cxn>
                    <a:cxn ang="0">
                      <a:pos x="102" y="785"/>
                    </a:cxn>
                    <a:cxn ang="0">
                      <a:pos x="34" y="773"/>
                    </a:cxn>
                    <a:cxn ang="0">
                      <a:pos x="2" y="767"/>
                    </a:cxn>
                    <a:cxn ang="0">
                      <a:pos x="1" y="768"/>
                    </a:cxn>
                    <a:cxn ang="0">
                      <a:pos x="0" y="746"/>
                    </a:cxn>
                    <a:cxn ang="0">
                      <a:pos x="0" y="733"/>
                    </a:cxn>
                    <a:cxn ang="0">
                      <a:pos x="0" y="703"/>
                    </a:cxn>
                    <a:cxn ang="0">
                      <a:pos x="3" y="661"/>
                    </a:cxn>
                    <a:cxn ang="0">
                      <a:pos x="10" y="618"/>
                    </a:cxn>
                    <a:cxn ang="0">
                      <a:pos x="20" y="576"/>
                    </a:cxn>
                  </a:cxnLst>
                  <a:pathLst>
                    <a:path w="1243014" h="1057532">
                      <a:moveTo>
                        <a:pt x="34131" y="709733"/>
                      </a:moveTo>
                      <a:lnTo>
                        <a:pt x="50800" y="655382"/>
                      </a:lnTo>
                      <a:lnTo>
                        <a:pt x="70644" y="601825"/>
                      </a:lnTo>
                      <a:lnTo>
                        <a:pt x="94059" y="549855"/>
                      </a:lnTo>
                      <a:lnTo>
                        <a:pt x="120253" y="498281"/>
                      </a:lnTo>
                      <a:lnTo>
                        <a:pt x="149622" y="448691"/>
                      </a:lnTo>
                      <a:lnTo>
                        <a:pt x="181769" y="400688"/>
                      </a:lnTo>
                      <a:lnTo>
                        <a:pt x="217488" y="354271"/>
                      </a:lnTo>
                      <a:lnTo>
                        <a:pt x="256381" y="309839"/>
                      </a:lnTo>
                      <a:lnTo>
                        <a:pt x="298053" y="266993"/>
                      </a:lnTo>
                      <a:lnTo>
                        <a:pt x="343297" y="226924"/>
                      </a:lnTo>
                      <a:lnTo>
                        <a:pt x="367109" y="207881"/>
                      </a:lnTo>
                      <a:lnTo>
                        <a:pt x="400447" y="182095"/>
                      </a:lnTo>
                      <a:lnTo>
                        <a:pt x="469900" y="136472"/>
                      </a:lnTo>
                      <a:lnTo>
                        <a:pt x="542132" y="97196"/>
                      </a:lnTo>
                      <a:lnTo>
                        <a:pt x="615950" y="65062"/>
                      </a:lnTo>
                      <a:lnTo>
                        <a:pt x="692150" y="39275"/>
                      </a:lnTo>
                      <a:lnTo>
                        <a:pt x="769541" y="19836"/>
                      </a:lnTo>
                      <a:lnTo>
                        <a:pt x="846932" y="6744"/>
                      </a:lnTo>
                      <a:lnTo>
                        <a:pt x="925910" y="794"/>
                      </a:lnTo>
                      <a:lnTo>
                        <a:pt x="965200" y="0"/>
                      </a:lnTo>
                      <a:lnTo>
                        <a:pt x="1000522" y="793"/>
                      </a:lnTo>
                      <a:lnTo>
                        <a:pt x="1069975" y="5157"/>
                      </a:lnTo>
                      <a:lnTo>
                        <a:pt x="1139429" y="15472"/>
                      </a:lnTo>
                      <a:lnTo>
                        <a:pt x="1207691" y="30547"/>
                      </a:lnTo>
                      <a:lnTo>
                        <a:pt x="1240481" y="39416"/>
                      </a:lnTo>
                      <a:lnTo>
                        <a:pt x="1241823" y="38357"/>
                      </a:lnTo>
                      <a:lnTo>
                        <a:pt x="1243014" y="66524"/>
                      </a:lnTo>
                      <a:lnTo>
                        <a:pt x="1242894" y="83773"/>
                      </a:lnTo>
                      <a:lnTo>
                        <a:pt x="1242617" y="123652"/>
                      </a:lnTo>
                      <a:lnTo>
                        <a:pt x="1239044" y="180383"/>
                      </a:lnTo>
                      <a:lnTo>
                        <a:pt x="1232298" y="236718"/>
                      </a:lnTo>
                      <a:lnTo>
                        <a:pt x="1221979" y="292258"/>
                      </a:lnTo>
                      <a:lnTo>
                        <a:pt x="1208882" y="347799"/>
                      </a:lnTo>
                      <a:lnTo>
                        <a:pt x="1192213" y="402150"/>
                      </a:lnTo>
                      <a:lnTo>
                        <a:pt x="1172370" y="455707"/>
                      </a:lnTo>
                      <a:lnTo>
                        <a:pt x="1148954" y="507677"/>
                      </a:lnTo>
                      <a:lnTo>
                        <a:pt x="1122760" y="559251"/>
                      </a:lnTo>
                      <a:lnTo>
                        <a:pt x="1093391" y="608841"/>
                      </a:lnTo>
                      <a:lnTo>
                        <a:pt x="1061245" y="656844"/>
                      </a:lnTo>
                      <a:lnTo>
                        <a:pt x="1025526" y="703261"/>
                      </a:lnTo>
                      <a:lnTo>
                        <a:pt x="986632" y="747693"/>
                      </a:lnTo>
                      <a:lnTo>
                        <a:pt x="944960" y="790539"/>
                      </a:lnTo>
                      <a:lnTo>
                        <a:pt x="899717" y="830608"/>
                      </a:lnTo>
                      <a:lnTo>
                        <a:pt x="875904" y="849651"/>
                      </a:lnTo>
                      <a:lnTo>
                        <a:pt x="842567" y="875438"/>
                      </a:lnTo>
                      <a:lnTo>
                        <a:pt x="773113" y="921060"/>
                      </a:lnTo>
                      <a:lnTo>
                        <a:pt x="700882" y="960336"/>
                      </a:lnTo>
                      <a:lnTo>
                        <a:pt x="627063" y="992470"/>
                      </a:lnTo>
                      <a:lnTo>
                        <a:pt x="550863" y="1018257"/>
                      </a:lnTo>
                      <a:lnTo>
                        <a:pt x="473472" y="1037696"/>
                      </a:lnTo>
                      <a:lnTo>
                        <a:pt x="396082" y="1050788"/>
                      </a:lnTo>
                      <a:lnTo>
                        <a:pt x="317104" y="1056739"/>
                      </a:lnTo>
                      <a:lnTo>
                        <a:pt x="277813" y="1057532"/>
                      </a:lnTo>
                      <a:lnTo>
                        <a:pt x="242491" y="1056739"/>
                      </a:lnTo>
                      <a:lnTo>
                        <a:pt x="173038" y="1052375"/>
                      </a:lnTo>
                      <a:lnTo>
                        <a:pt x="103585" y="1042060"/>
                      </a:lnTo>
                      <a:lnTo>
                        <a:pt x="35322" y="1026985"/>
                      </a:lnTo>
                      <a:lnTo>
                        <a:pt x="2532" y="1018116"/>
                      </a:lnTo>
                      <a:lnTo>
                        <a:pt x="1191" y="1019175"/>
                      </a:lnTo>
                      <a:lnTo>
                        <a:pt x="0" y="991008"/>
                      </a:lnTo>
                      <a:lnTo>
                        <a:pt x="120" y="973759"/>
                      </a:lnTo>
                      <a:lnTo>
                        <a:pt x="397" y="933880"/>
                      </a:lnTo>
                      <a:lnTo>
                        <a:pt x="3969" y="877149"/>
                      </a:lnTo>
                      <a:lnTo>
                        <a:pt x="10716" y="820815"/>
                      </a:lnTo>
                      <a:lnTo>
                        <a:pt x="21034" y="765274"/>
                      </a:lnTo>
                      <a:close/>
                    </a:path>
                  </a:pathLst>
                </a:custGeom>
                <a:solidFill>
                  <a:srgbClr val="2B9DAB"/>
                </a:solidFill>
                <a:ln w="9525">
                  <a:noFill/>
                </a:ln>
              </p:spPr>
              <p:txBody>
                <a:bodyPr/>
                <a:p>
                  <a:endParaRPr lang="en-US"/>
                </a:p>
              </p:txBody>
            </p:sp>
            <p:sp>
              <p:nvSpPr>
                <p:cNvPr id="73737" name="Freeform 80"/>
                <p:cNvSpPr/>
                <p:nvPr/>
              </p:nvSpPr>
              <p:spPr>
                <a:xfrm rot="-6300000">
                  <a:off x="11215" y="7989"/>
                  <a:ext cx="1224" cy="768"/>
                </a:xfrm>
                <a:custGeom>
                  <a:avLst/>
                  <a:gdLst/>
                  <a:ahLst/>
                  <a:cxnLst>
                    <a:cxn ang="0">
                      <a:pos x="1" y="768"/>
                    </a:cxn>
                    <a:cxn ang="0">
                      <a:pos x="1" y="768"/>
                    </a:cxn>
                    <a:cxn ang="0">
                      <a:pos x="0" y="746"/>
                    </a:cxn>
                    <a:cxn ang="0">
                      <a:pos x="0" y="703"/>
                    </a:cxn>
                    <a:cxn ang="0">
                      <a:pos x="3" y="660"/>
                    </a:cxn>
                    <a:cxn ang="0">
                      <a:pos x="10" y="618"/>
                    </a:cxn>
                    <a:cxn ang="0">
                      <a:pos x="20" y="576"/>
                    </a:cxn>
                    <a:cxn ang="0">
                      <a:pos x="33" y="534"/>
                    </a:cxn>
                    <a:cxn ang="0">
                      <a:pos x="50" y="493"/>
                    </a:cxn>
                    <a:cxn ang="0">
                      <a:pos x="69" y="453"/>
                    </a:cxn>
                    <a:cxn ang="0">
                      <a:pos x="92" y="414"/>
                    </a:cxn>
                    <a:cxn ang="0">
                      <a:pos x="118" y="375"/>
                    </a:cxn>
                    <a:cxn ang="0">
                      <a:pos x="147" y="338"/>
                    </a:cxn>
                    <a:cxn ang="0">
                      <a:pos x="178" y="301"/>
                    </a:cxn>
                    <a:cxn ang="0">
                      <a:pos x="214" y="266"/>
                    </a:cxn>
                    <a:cxn ang="0">
                      <a:pos x="252" y="233"/>
                    </a:cxn>
                    <a:cxn ang="0">
                      <a:pos x="293" y="201"/>
                    </a:cxn>
                    <a:cxn ang="0">
                      <a:pos x="338" y="170"/>
                    </a:cxn>
                    <a:cxn ang="0">
                      <a:pos x="361" y="156"/>
                    </a:cxn>
                    <a:cxn ang="0">
                      <a:pos x="394" y="137"/>
                    </a:cxn>
                    <a:cxn ang="0">
                      <a:pos x="462" y="102"/>
                    </a:cxn>
                    <a:cxn ang="0">
                      <a:pos x="533" y="73"/>
                    </a:cxn>
                    <a:cxn ang="0">
                      <a:pos x="606" y="49"/>
                    </a:cxn>
                    <a:cxn ang="0">
                      <a:pos x="681" y="29"/>
                    </a:cxn>
                    <a:cxn ang="0">
                      <a:pos x="757" y="14"/>
                    </a:cxn>
                    <a:cxn ang="0">
                      <a:pos x="833" y="5"/>
                    </a:cxn>
                    <a:cxn ang="0">
                      <a:pos x="911" y="0"/>
                    </a:cxn>
                    <a:cxn ang="0">
                      <a:pos x="950" y="0"/>
                    </a:cxn>
                    <a:cxn ang="0">
                      <a:pos x="985" y="0"/>
                    </a:cxn>
                    <a:cxn ang="0">
                      <a:pos x="1053" y="3"/>
                    </a:cxn>
                    <a:cxn ang="0">
                      <a:pos x="1122" y="11"/>
                    </a:cxn>
                    <a:cxn ang="0">
                      <a:pos x="1189" y="23"/>
                    </a:cxn>
                    <a:cxn ang="0">
                      <a:pos x="1222" y="29"/>
                    </a:cxn>
                    <a:cxn ang="0">
                      <a:pos x="1223" y="49"/>
                    </a:cxn>
                    <a:cxn ang="0">
                      <a:pos x="1224" y="69"/>
                    </a:cxn>
                    <a:cxn ang="0">
                      <a:pos x="1223" y="49"/>
                    </a:cxn>
                    <a:cxn ang="0">
                      <a:pos x="1222" y="29"/>
                    </a:cxn>
                    <a:cxn ang="0">
                      <a:pos x="1" y="768"/>
                    </a:cxn>
                  </a:cxnLst>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w="9525">
                  <a:noFill/>
                </a:ln>
              </p:spPr>
              <p:txBody>
                <a:bodyPr/>
                <a:p>
                  <a:endParaRPr lang="en-US"/>
                </a:p>
              </p:txBody>
            </p:sp>
          </p:grpSp>
          <p:grpSp>
            <p:nvGrpSpPr>
              <p:cNvPr id="73738" name="Group 22"/>
              <p:cNvGrpSpPr/>
              <p:nvPr/>
            </p:nvGrpSpPr>
            <p:grpSpPr>
              <a:xfrm rot="-1740000">
                <a:off x="11170" y="5327"/>
                <a:ext cx="1233" cy="796"/>
                <a:chOff x="11404" y="5989"/>
                <a:chExt cx="1233" cy="796"/>
              </a:xfrm>
            </p:grpSpPr>
            <p:sp>
              <p:nvSpPr>
                <p:cNvPr id="73739" name="Freeform 10"/>
                <p:cNvSpPr/>
                <p:nvPr/>
              </p:nvSpPr>
              <p:spPr>
                <a:xfrm rot="2293793">
                  <a:off x="11413" y="5989"/>
                  <a:ext cx="1224" cy="797"/>
                </a:xfrm>
                <a:custGeom>
                  <a:avLst/>
                  <a:gdLst/>
                  <a:ahLst/>
                  <a:cxnLst>
                    <a:cxn ang="0">
                      <a:pos x="361" y="156"/>
                    </a:cxn>
                    <a:cxn ang="0">
                      <a:pos x="394" y="137"/>
                    </a:cxn>
                    <a:cxn ang="0">
                      <a:pos x="462" y="102"/>
                    </a:cxn>
                    <a:cxn ang="0">
                      <a:pos x="533" y="73"/>
                    </a:cxn>
                    <a:cxn ang="0">
                      <a:pos x="606" y="49"/>
                    </a:cxn>
                    <a:cxn ang="0">
                      <a:pos x="681" y="29"/>
                    </a:cxn>
                    <a:cxn ang="0">
                      <a:pos x="757" y="14"/>
                    </a:cxn>
                    <a:cxn ang="0">
                      <a:pos x="833" y="5"/>
                    </a:cxn>
                    <a:cxn ang="0">
                      <a:pos x="911" y="0"/>
                    </a:cxn>
                    <a:cxn ang="0">
                      <a:pos x="950" y="0"/>
                    </a:cxn>
                    <a:cxn ang="0">
                      <a:pos x="985" y="0"/>
                    </a:cxn>
                    <a:cxn ang="0">
                      <a:pos x="1053" y="3"/>
                    </a:cxn>
                    <a:cxn ang="0">
                      <a:pos x="1121" y="11"/>
                    </a:cxn>
                    <a:cxn ang="0">
                      <a:pos x="1189" y="23"/>
                    </a:cxn>
                    <a:cxn ang="0">
                      <a:pos x="1221" y="29"/>
                    </a:cxn>
                    <a:cxn ang="0">
                      <a:pos x="1222" y="28"/>
                    </a:cxn>
                    <a:cxn ang="0">
                      <a:pos x="1224" y="50"/>
                    </a:cxn>
                    <a:cxn ang="0">
                      <a:pos x="1223" y="63"/>
                    </a:cxn>
                    <a:cxn ang="0">
                      <a:pos x="1223" y="93"/>
                    </a:cxn>
                    <a:cxn ang="0">
                      <a:pos x="1220" y="135"/>
                    </a:cxn>
                    <a:cxn ang="0">
                      <a:pos x="1213" y="178"/>
                    </a:cxn>
                    <a:cxn ang="0">
                      <a:pos x="1203" y="220"/>
                    </a:cxn>
                    <a:cxn ang="0">
                      <a:pos x="1190" y="262"/>
                    </a:cxn>
                    <a:cxn ang="0">
                      <a:pos x="1173" y="303"/>
                    </a:cxn>
                    <a:cxn ang="0">
                      <a:pos x="1154" y="343"/>
                    </a:cxn>
                    <a:cxn ang="0">
                      <a:pos x="1131" y="382"/>
                    </a:cxn>
                    <a:cxn ang="0">
                      <a:pos x="1105" y="421"/>
                    </a:cxn>
                    <a:cxn ang="0">
                      <a:pos x="1076" y="458"/>
                    </a:cxn>
                    <a:cxn ang="0">
                      <a:pos x="1045" y="495"/>
                    </a:cxn>
                    <a:cxn ang="0">
                      <a:pos x="1009" y="530"/>
                    </a:cxn>
                    <a:cxn ang="0">
                      <a:pos x="971" y="563"/>
                    </a:cxn>
                    <a:cxn ang="0">
                      <a:pos x="930" y="595"/>
                    </a:cxn>
                    <a:cxn ang="0">
                      <a:pos x="885" y="625"/>
                    </a:cxn>
                    <a:cxn ang="0">
                      <a:pos x="862" y="640"/>
                    </a:cxn>
                    <a:cxn ang="0">
                      <a:pos x="829" y="659"/>
                    </a:cxn>
                    <a:cxn ang="0">
                      <a:pos x="761" y="694"/>
                    </a:cxn>
                    <a:cxn ang="0">
                      <a:pos x="690" y="723"/>
                    </a:cxn>
                    <a:cxn ang="0">
                      <a:pos x="617" y="747"/>
                    </a:cxn>
                    <a:cxn ang="0">
                      <a:pos x="542" y="767"/>
                    </a:cxn>
                    <a:cxn ang="0">
                      <a:pos x="466" y="782"/>
                    </a:cxn>
                    <a:cxn ang="0">
                      <a:pos x="390" y="791"/>
                    </a:cxn>
                    <a:cxn ang="0">
                      <a:pos x="312" y="796"/>
                    </a:cxn>
                    <a:cxn ang="0">
                      <a:pos x="273" y="797"/>
                    </a:cxn>
                    <a:cxn ang="0">
                      <a:pos x="238" y="796"/>
                    </a:cxn>
                    <a:cxn ang="0">
                      <a:pos x="170" y="793"/>
                    </a:cxn>
                    <a:cxn ang="0">
                      <a:pos x="102" y="785"/>
                    </a:cxn>
                    <a:cxn ang="0">
                      <a:pos x="34" y="773"/>
                    </a:cxn>
                    <a:cxn ang="0">
                      <a:pos x="2" y="767"/>
                    </a:cxn>
                    <a:cxn ang="0">
                      <a:pos x="1" y="768"/>
                    </a:cxn>
                    <a:cxn ang="0">
                      <a:pos x="0" y="746"/>
                    </a:cxn>
                    <a:cxn ang="0">
                      <a:pos x="0" y="733"/>
                    </a:cxn>
                    <a:cxn ang="0">
                      <a:pos x="0" y="703"/>
                    </a:cxn>
                    <a:cxn ang="0">
                      <a:pos x="3" y="661"/>
                    </a:cxn>
                    <a:cxn ang="0">
                      <a:pos x="10" y="618"/>
                    </a:cxn>
                    <a:cxn ang="0">
                      <a:pos x="20" y="576"/>
                    </a:cxn>
                    <a:cxn ang="0">
                      <a:pos x="33" y="534"/>
                    </a:cxn>
                    <a:cxn ang="0">
                      <a:pos x="50" y="493"/>
                    </a:cxn>
                    <a:cxn ang="0">
                      <a:pos x="69" y="453"/>
                    </a:cxn>
                    <a:cxn ang="0">
                      <a:pos x="92" y="414"/>
                    </a:cxn>
                    <a:cxn ang="0">
                      <a:pos x="118" y="375"/>
                    </a:cxn>
                    <a:cxn ang="0">
                      <a:pos x="147" y="338"/>
                    </a:cxn>
                    <a:cxn ang="0">
                      <a:pos x="178" y="301"/>
                    </a:cxn>
                    <a:cxn ang="0">
                      <a:pos x="214" y="266"/>
                    </a:cxn>
                    <a:cxn ang="0">
                      <a:pos x="252" y="233"/>
                    </a:cxn>
                    <a:cxn ang="0">
                      <a:pos x="293" y="201"/>
                    </a:cxn>
                    <a:cxn ang="0">
                      <a:pos x="338" y="171"/>
                    </a:cxn>
                  </a:cxnLst>
                  <a:pathLst>
                    <a:path w="1243014" h="1057533">
                      <a:moveTo>
                        <a:pt x="367110" y="207882"/>
                      </a:moveTo>
                      <a:lnTo>
                        <a:pt x="400447" y="182095"/>
                      </a:lnTo>
                      <a:lnTo>
                        <a:pt x="469900" y="136472"/>
                      </a:lnTo>
                      <a:lnTo>
                        <a:pt x="542131" y="97197"/>
                      </a:lnTo>
                      <a:lnTo>
                        <a:pt x="615950" y="65062"/>
                      </a:lnTo>
                      <a:lnTo>
                        <a:pt x="692150" y="39275"/>
                      </a:lnTo>
                      <a:lnTo>
                        <a:pt x="769541" y="19836"/>
                      </a:lnTo>
                      <a:lnTo>
                        <a:pt x="846931" y="6744"/>
                      </a:lnTo>
                      <a:lnTo>
                        <a:pt x="925910" y="793"/>
                      </a:lnTo>
                      <a:lnTo>
                        <a:pt x="965200" y="0"/>
                      </a:lnTo>
                      <a:lnTo>
                        <a:pt x="1000522" y="794"/>
                      </a:lnTo>
                      <a:lnTo>
                        <a:pt x="1069976" y="5157"/>
                      </a:lnTo>
                      <a:lnTo>
                        <a:pt x="1139429" y="15472"/>
                      </a:lnTo>
                      <a:lnTo>
                        <a:pt x="1207691" y="30548"/>
                      </a:lnTo>
                      <a:lnTo>
                        <a:pt x="1240482" y="39417"/>
                      </a:lnTo>
                      <a:lnTo>
                        <a:pt x="1241823" y="38358"/>
                      </a:lnTo>
                      <a:lnTo>
                        <a:pt x="1243014" y="66525"/>
                      </a:lnTo>
                      <a:lnTo>
                        <a:pt x="1242894" y="83796"/>
                      </a:lnTo>
                      <a:lnTo>
                        <a:pt x="1242617" y="123653"/>
                      </a:lnTo>
                      <a:lnTo>
                        <a:pt x="1239045" y="180384"/>
                      </a:lnTo>
                      <a:lnTo>
                        <a:pt x="1232298" y="236718"/>
                      </a:lnTo>
                      <a:lnTo>
                        <a:pt x="1221979" y="292259"/>
                      </a:lnTo>
                      <a:lnTo>
                        <a:pt x="1208883" y="347800"/>
                      </a:lnTo>
                      <a:lnTo>
                        <a:pt x="1192213" y="402151"/>
                      </a:lnTo>
                      <a:lnTo>
                        <a:pt x="1172370" y="455708"/>
                      </a:lnTo>
                      <a:lnTo>
                        <a:pt x="1148955" y="507678"/>
                      </a:lnTo>
                      <a:lnTo>
                        <a:pt x="1122761" y="559252"/>
                      </a:lnTo>
                      <a:lnTo>
                        <a:pt x="1093392" y="608842"/>
                      </a:lnTo>
                      <a:lnTo>
                        <a:pt x="1061245" y="656845"/>
                      </a:lnTo>
                      <a:lnTo>
                        <a:pt x="1025526" y="703261"/>
                      </a:lnTo>
                      <a:lnTo>
                        <a:pt x="986632" y="747694"/>
                      </a:lnTo>
                      <a:lnTo>
                        <a:pt x="944960" y="790540"/>
                      </a:lnTo>
                      <a:lnTo>
                        <a:pt x="899717" y="830609"/>
                      </a:lnTo>
                      <a:lnTo>
                        <a:pt x="875904" y="849651"/>
                      </a:lnTo>
                      <a:lnTo>
                        <a:pt x="842567" y="875438"/>
                      </a:lnTo>
                      <a:lnTo>
                        <a:pt x="773113" y="921061"/>
                      </a:lnTo>
                      <a:lnTo>
                        <a:pt x="700883" y="960336"/>
                      </a:lnTo>
                      <a:lnTo>
                        <a:pt x="627064" y="992471"/>
                      </a:lnTo>
                      <a:lnTo>
                        <a:pt x="550863" y="1018258"/>
                      </a:lnTo>
                      <a:lnTo>
                        <a:pt x="473473" y="1037697"/>
                      </a:lnTo>
                      <a:lnTo>
                        <a:pt x="396082" y="1050789"/>
                      </a:lnTo>
                      <a:lnTo>
                        <a:pt x="317104" y="1056740"/>
                      </a:lnTo>
                      <a:lnTo>
                        <a:pt x="277813" y="1057533"/>
                      </a:lnTo>
                      <a:lnTo>
                        <a:pt x="242491" y="1056740"/>
                      </a:lnTo>
                      <a:lnTo>
                        <a:pt x="173039" y="1052376"/>
                      </a:lnTo>
                      <a:lnTo>
                        <a:pt x="103585" y="1042061"/>
                      </a:lnTo>
                      <a:lnTo>
                        <a:pt x="35323" y="1026986"/>
                      </a:lnTo>
                      <a:lnTo>
                        <a:pt x="2531" y="1018116"/>
                      </a:lnTo>
                      <a:lnTo>
                        <a:pt x="1191" y="1019175"/>
                      </a:lnTo>
                      <a:lnTo>
                        <a:pt x="0" y="991008"/>
                      </a:lnTo>
                      <a:lnTo>
                        <a:pt x="120" y="973731"/>
                      </a:lnTo>
                      <a:lnTo>
                        <a:pt x="397" y="933880"/>
                      </a:lnTo>
                      <a:lnTo>
                        <a:pt x="3969" y="877149"/>
                      </a:lnTo>
                      <a:lnTo>
                        <a:pt x="10716" y="820815"/>
                      </a:lnTo>
                      <a:lnTo>
                        <a:pt x="21034" y="765274"/>
                      </a:lnTo>
                      <a:lnTo>
                        <a:pt x="34131" y="709733"/>
                      </a:lnTo>
                      <a:lnTo>
                        <a:pt x="50800" y="655382"/>
                      </a:lnTo>
                      <a:lnTo>
                        <a:pt x="70644" y="601825"/>
                      </a:lnTo>
                      <a:lnTo>
                        <a:pt x="94059" y="549855"/>
                      </a:lnTo>
                      <a:lnTo>
                        <a:pt x="120253" y="498281"/>
                      </a:lnTo>
                      <a:lnTo>
                        <a:pt x="149622" y="448691"/>
                      </a:lnTo>
                      <a:lnTo>
                        <a:pt x="181769" y="400688"/>
                      </a:lnTo>
                      <a:lnTo>
                        <a:pt x="217487" y="354272"/>
                      </a:lnTo>
                      <a:lnTo>
                        <a:pt x="256382" y="309839"/>
                      </a:lnTo>
                      <a:lnTo>
                        <a:pt x="298053" y="266993"/>
                      </a:lnTo>
                      <a:lnTo>
                        <a:pt x="343297" y="226924"/>
                      </a:lnTo>
                      <a:close/>
                    </a:path>
                  </a:pathLst>
                </a:custGeom>
                <a:solidFill>
                  <a:srgbClr val="ED7101"/>
                </a:solidFill>
                <a:ln w="9525">
                  <a:noFill/>
                </a:ln>
              </p:spPr>
              <p:txBody>
                <a:bodyPr/>
                <a:p>
                  <a:endParaRPr lang="en-US"/>
                </a:p>
              </p:txBody>
            </p:sp>
            <p:sp>
              <p:nvSpPr>
                <p:cNvPr id="73740" name="Freeform 80"/>
                <p:cNvSpPr/>
                <p:nvPr/>
              </p:nvSpPr>
              <p:spPr>
                <a:xfrm rot="-8506207">
                  <a:off x="11404" y="6015"/>
                  <a:ext cx="1224" cy="768"/>
                </a:xfrm>
                <a:custGeom>
                  <a:avLst/>
                  <a:gdLst/>
                  <a:ahLst/>
                  <a:cxnLst>
                    <a:cxn ang="0">
                      <a:pos x="1" y="768"/>
                    </a:cxn>
                    <a:cxn ang="0">
                      <a:pos x="1" y="768"/>
                    </a:cxn>
                    <a:cxn ang="0">
                      <a:pos x="0" y="746"/>
                    </a:cxn>
                    <a:cxn ang="0">
                      <a:pos x="0" y="703"/>
                    </a:cxn>
                    <a:cxn ang="0">
                      <a:pos x="3" y="660"/>
                    </a:cxn>
                    <a:cxn ang="0">
                      <a:pos x="10" y="618"/>
                    </a:cxn>
                    <a:cxn ang="0">
                      <a:pos x="20" y="576"/>
                    </a:cxn>
                    <a:cxn ang="0">
                      <a:pos x="33" y="534"/>
                    </a:cxn>
                    <a:cxn ang="0">
                      <a:pos x="50" y="493"/>
                    </a:cxn>
                    <a:cxn ang="0">
                      <a:pos x="69" y="453"/>
                    </a:cxn>
                    <a:cxn ang="0">
                      <a:pos x="92" y="414"/>
                    </a:cxn>
                    <a:cxn ang="0">
                      <a:pos x="118" y="375"/>
                    </a:cxn>
                    <a:cxn ang="0">
                      <a:pos x="147" y="338"/>
                    </a:cxn>
                    <a:cxn ang="0">
                      <a:pos x="178" y="301"/>
                    </a:cxn>
                    <a:cxn ang="0">
                      <a:pos x="214" y="266"/>
                    </a:cxn>
                    <a:cxn ang="0">
                      <a:pos x="252" y="233"/>
                    </a:cxn>
                    <a:cxn ang="0">
                      <a:pos x="293" y="201"/>
                    </a:cxn>
                    <a:cxn ang="0">
                      <a:pos x="338" y="170"/>
                    </a:cxn>
                    <a:cxn ang="0">
                      <a:pos x="361" y="156"/>
                    </a:cxn>
                    <a:cxn ang="0">
                      <a:pos x="394" y="137"/>
                    </a:cxn>
                    <a:cxn ang="0">
                      <a:pos x="462" y="102"/>
                    </a:cxn>
                    <a:cxn ang="0">
                      <a:pos x="533" y="73"/>
                    </a:cxn>
                    <a:cxn ang="0">
                      <a:pos x="606" y="49"/>
                    </a:cxn>
                    <a:cxn ang="0">
                      <a:pos x="681" y="29"/>
                    </a:cxn>
                    <a:cxn ang="0">
                      <a:pos x="757" y="14"/>
                    </a:cxn>
                    <a:cxn ang="0">
                      <a:pos x="833" y="5"/>
                    </a:cxn>
                    <a:cxn ang="0">
                      <a:pos x="911" y="0"/>
                    </a:cxn>
                    <a:cxn ang="0">
                      <a:pos x="950" y="0"/>
                    </a:cxn>
                    <a:cxn ang="0">
                      <a:pos x="985" y="0"/>
                    </a:cxn>
                    <a:cxn ang="0">
                      <a:pos x="1053" y="3"/>
                    </a:cxn>
                    <a:cxn ang="0">
                      <a:pos x="1122" y="11"/>
                    </a:cxn>
                    <a:cxn ang="0">
                      <a:pos x="1189" y="23"/>
                    </a:cxn>
                    <a:cxn ang="0">
                      <a:pos x="1222" y="29"/>
                    </a:cxn>
                    <a:cxn ang="0">
                      <a:pos x="1223" y="49"/>
                    </a:cxn>
                    <a:cxn ang="0">
                      <a:pos x="1224" y="69"/>
                    </a:cxn>
                    <a:cxn ang="0">
                      <a:pos x="1223" y="49"/>
                    </a:cxn>
                    <a:cxn ang="0">
                      <a:pos x="1222" y="29"/>
                    </a:cxn>
                    <a:cxn ang="0">
                      <a:pos x="1" y="768"/>
                    </a:cxn>
                  </a:cxnLst>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w="9525">
                  <a:noFill/>
                </a:ln>
              </p:spPr>
              <p:txBody>
                <a:bodyPr/>
                <a:p>
                  <a:endParaRPr lang="en-US"/>
                </a:p>
              </p:txBody>
            </p:sp>
          </p:grpSp>
          <p:grpSp>
            <p:nvGrpSpPr>
              <p:cNvPr id="73741" name="Group 21"/>
              <p:cNvGrpSpPr/>
              <p:nvPr/>
            </p:nvGrpSpPr>
            <p:grpSpPr>
              <a:xfrm rot="1740000">
                <a:off x="7339" y="4860"/>
                <a:ext cx="949" cy="1042"/>
                <a:chOff x="6251" y="6020"/>
                <a:chExt cx="949" cy="1042"/>
              </a:xfrm>
            </p:grpSpPr>
            <p:sp>
              <p:nvSpPr>
                <p:cNvPr id="73742" name="Freeform 13"/>
                <p:cNvSpPr/>
                <p:nvPr/>
              </p:nvSpPr>
              <p:spPr>
                <a:xfrm rot="8506207" flipH="1">
                  <a:off x="6251" y="6020"/>
                  <a:ext cx="937" cy="1042"/>
                </a:xfrm>
                <a:custGeom>
                  <a:avLst/>
                  <a:gdLst/>
                  <a:ahLst/>
                  <a:cxnLst>
                    <a:cxn ang="0">
                      <a:pos x="660" y="837"/>
                    </a:cxn>
                    <a:cxn ang="0">
                      <a:pos x="678" y="818"/>
                    </a:cxn>
                    <a:cxn ang="0">
                      <a:pos x="712" y="778"/>
                    </a:cxn>
                    <a:cxn ang="0">
                      <a:pos x="743" y="736"/>
                    </a:cxn>
                    <a:cxn ang="0">
                      <a:pos x="773" y="692"/>
                    </a:cxn>
                    <a:cxn ang="0">
                      <a:pos x="799" y="647"/>
                    </a:cxn>
                    <a:cxn ang="0">
                      <a:pos x="824" y="599"/>
                    </a:cxn>
                    <a:cxn ang="0">
                      <a:pos x="846" y="551"/>
                    </a:cxn>
                    <a:cxn ang="0">
                      <a:pos x="866" y="500"/>
                    </a:cxn>
                    <a:cxn ang="0">
                      <a:pos x="883" y="449"/>
                    </a:cxn>
                    <a:cxn ang="0">
                      <a:pos x="898" y="396"/>
                    </a:cxn>
                    <a:cxn ang="0">
                      <a:pos x="911" y="342"/>
                    </a:cxn>
                    <a:cxn ang="0">
                      <a:pos x="921" y="287"/>
                    </a:cxn>
                    <a:cxn ang="0">
                      <a:pos x="928" y="233"/>
                    </a:cxn>
                    <a:cxn ang="0">
                      <a:pos x="934" y="177"/>
                    </a:cxn>
                    <a:cxn ang="0">
                      <a:pos x="936" y="121"/>
                    </a:cxn>
                    <a:cxn ang="0">
                      <a:pos x="936" y="82"/>
                    </a:cxn>
                    <a:cxn ang="0">
                      <a:pos x="937" y="65"/>
                    </a:cxn>
                    <a:cxn ang="0">
                      <a:pos x="936" y="37"/>
                    </a:cxn>
                    <a:cxn ang="0">
                      <a:pos x="935" y="38"/>
                    </a:cxn>
                    <a:cxn ang="0">
                      <a:pos x="910" y="30"/>
                    </a:cxn>
                    <a:cxn ang="0">
                      <a:pos x="858" y="15"/>
                    </a:cxn>
                    <a:cxn ang="0">
                      <a:pos x="806" y="5"/>
                    </a:cxn>
                    <a:cxn ang="0">
                      <a:pos x="754" y="0"/>
                    </a:cxn>
                    <a:cxn ang="0">
                      <a:pos x="727" y="0"/>
                    </a:cxn>
                    <a:cxn ang="0">
                      <a:pos x="697" y="0"/>
                    </a:cxn>
                    <a:cxn ang="0">
                      <a:pos x="638" y="6"/>
                    </a:cxn>
                    <a:cxn ang="0">
                      <a:pos x="580" y="19"/>
                    </a:cxn>
                    <a:cxn ang="0">
                      <a:pos x="521" y="38"/>
                    </a:cxn>
                    <a:cxn ang="0">
                      <a:pos x="464" y="64"/>
                    </a:cxn>
                    <a:cxn ang="0">
                      <a:pos x="408" y="95"/>
                    </a:cxn>
                    <a:cxn ang="0">
                      <a:pos x="354" y="134"/>
                    </a:cxn>
                    <a:cxn ang="0">
                      <a:pos x="301" y="179"/>
                    </a:cxn>
                    <a:cxn ang="0">
                      <a:pos x="276" y="204"/>
                    </a:cxn>
                    <a:cxn ang="0">
                      <a:pos x="258" y="223"/>
                    </a:cxn>
                    <a:cxn ang="0">
                      <a:pos x="224" y="263"/>
                    </a:cxn>
                    <a:cxn ang="0">
                      <a:pos x="193" y="305"/>
                    </a:cxn>
                    <a:cxn ang="0">
                      <a:pos x="163" y="349"/>
                    </a:cxn>
                    <a:cxn ang="0">
                      <a:pos x="137" y="394"/>
                    </a:cxn>
                    <a:cxn ang="0">
                      <a:pos x="112" y="442"/>
                    </a:cxn>
                    <a:cxn ang="0">
                      <a:pos x="90" y="490"/>
                    </a:cxn>
                    <a:cxn ang="0">
                      <a:pos x="70" y="541"/>
                    </a:cxn>
                    <a:cxn ang="0">
                      <a:pos x="53" y="592"/>
                    </a:cxn>
                    <a:cxn ang="0">
                      <a:pos x="38" y="645"/>
                    </a:cxn>
                    <a:cxn ang="0">
                      <a:pos x="25" y="699"/>
                    </a:cxn>
                    <a:cxn ang="0">
                      <a:pos x="15" y="754"/>
                    </a:cxn>
                    <a:cxn ang="0">
                      <a:pos x="8" y="808"/>
                    </a:cxn>
                    <a:cxn ang="0">
                      <a:pos x="2" y="864"/>
                    </a:cxn>
                    <a:cxn ang="0">
                      <a:pos x="0" y="920"/>
                    </a:cxn>
                    <a:cxn ang="0">
                      <a:pos x="0" y="959"/>
                    </a:cxn>
                    <a:cxn ang="0">
                      <a:pos x="0" y="976"/>
                    </a:cxn>
                    <a:cxn ang="0">
                      <a:pos x="0" y="1004"/>
                    </a:cxn>
                    <a:cxn ang="0">
                      <a:pos x="1" y="1003"/>
                    </a:cxn>
                    <a:cxn ang="0">
                      <a:pos x="26" y="1011"/>
                    </a:cxn>
                    <a:cxn ang="0">
                      <a:pos x="78" y="1026"/>
                    </a:cxn>
                    <a:cxn ang="0">
                      <a:pos x="130" y="1036"/>
                    </a:cxn>
                    <a:cxn ang="0">
                      <a:pos x="182" y="1041"/>
                    </a:cxn>
                    <a:cxn ang="0">
                      <a:pos x="209" y="1042"/>
                    </a:cxn>
                    <a:cxn ang="0">
                      <a:pos x="239" y="1041"/>
                    </a:cxn>
                    <a:cxn ang="0">
                      <a:pos x="298" y="1035"/>
                    </a:cxn>
                    <a:cxn ang="0">
                      <a:pos x="356" y="1022"/>
                    </a:cxn>
                    <a:cxn ang="0">
                      <a:pos x="415" y="1003"/>
                    </a:cxn>
                    <a:cxn ang="0">
                      <a:pos x="472" y="977"/>
                    </a:cxn>
                    <a:cxn ang="0">
                      <a:pos x="528" y="946"/>
                    </a:cxn>
                    <a:cxn ang="0">
                      <a:pos x="582" y="907"/>
                    </a:cxn>
                    <a:cxn ang="0">
                      <a:pos x="635" y="862"/>
                    </a:cxn>
                  </a:cxnLst>
                  <a:pathLst>
                    <a:path w="1243114" h="1057533">
                      <a:moveTo>
                        <a:pt x="875975" y="849651"/>
                      </a:moveTo>
                      <a:lnTo>
                        <a:pt x="899789" y="830609"/>
                      </a:lnTo>
                      <a:lnTo>
                        <a:pt x="945037" y="790540"/>
                      </a:lnTo>
                      <a:lnTo>
                        <a:pt x="986712" y="747694"/>
                      </a:lnTo>
                      <a:lnTo>
                        <a:pt x="1025609" y="703262"/>
                      </a:lnTo>
                      <a:lnTo>
                        <a:pt x="1061330" y="656845"/>
                      </a:lnTo>
                      <a:lnTo>
                        <a:pt x="1093480" y="608842"/>
                      </a:lnTo>
                      <a:lnTo>
                        <a:pt x="1122851" y="559252"/>
                      </a:lnTo>
                      <a:lnTo>
                        <a:pt x="1149047" y="507679"/>
                      </a:lnTo>
                      <a:lnTo>
                        <a:pt x="1172464" y="455708"/>
                      </a:lnTo>
                      <a:lnTo>
                        <a:pt x="1192310" y="402151"/>
                      </a:lnTo>
                      <a:lnTo>
                        <a:pt x="1208980" y="347800"/>
                      </a:lnTo>
                      <a:lnTo>
                        <a:pt x="1222078" y="292259"/>
                      </a:lnTo>
                      <a:lnTo>
                        <a:pt x="1232397" y="236718"/>
                      </a:lnTo>
                      <a:lnTo>
                        <a:pt x="1239145" y="180384"/>
                      </a:lnTo>
                      <a:lnTo>
                        <a:pt x="1242717" y="123653"/>
                      </a:lnTo>
                      <a:lnTo>
                        <a:pt x="1242994" y="83778"/>
                      </a:lnTo>
                      <a:lnTo>
                        <a:pt x="1243114" y="66525"/>
                      </a:lnTo>
                      <a:lnTo>
                        <a:pt x="1241923" y="38358"/>
                      </a:lnTo>
                      <a:lnTo>
                        <a:pt x="1240582" y="39417"/>
                      </a:lnTo>
                      <a:lnTo>
                        <a:pt x="1207788" y="30547"/>
                      </a:lnTo>
                      <a:lnTo>
                        <a:pt x="1139520" y="15472"/>
                      </a:lnTo>
                      <a:lnTo>
                        <a:pt x="1070062" y="5157"/>
                      </a:lnTo>
                      <a:lnTo>
                        <a:pt x="1000603" y="793"/>
                      </a:lnTo>
                      <a:lnTo>
                        <a:pt x="965278" y="0"/>
                      </a:lnTo>
                      <a:lnTo>
                        <a:pt x="925984" y="793"/>
                      </a:lnTo>
                      <a:lnTo>
                        <a:pt x="847000" y="6744"/>
                      </a:lnTo>
                      <a:lnTo>
                        <a:pt x="769603" y="19836"/>
                      </a:lnTo>
                      <a:lnTo>
                        <a:pt x="692206" y="39275"/>
                      </a:lnTo>
                      <a:lnTo>
                        <a:pt x="616000" y="65062"/>
                      </a:lnTo>
                      <a:lnTo>
                        <a:pt x="542175" y="97197"/>
                      </a:lnTo>
                      <a:lnTo>
                        <a:pt x="469938" y="136472"/>
                      </a:lnTo>
                      <a:lnTo>
                        <a:pt x="400479" y="182095"/>
                      </a:lnTo>
                      <a:lnTo>
                        <a:pt x="367139" y="207882"/>
                      </a:lnTo>
                      <a:lnTo>
                        <a:pt x="343325" y="226924"/>
                      </a:lnTo>
                      <a:lnTo>
                        <a:pt x="298077" y="266993"/>
                      </a:lnTo>
                      <a:lnTo>
                        <a:pt x="256402" y="309839"/>
                      </a:lnTo>
                      <a:lnTo>
                        <a:pt x="217505" y="354271"/>
                      </a:lnTo>
                      <a:lnTo>
                        <a:pt x="181784" y="400688"/>
                      </a:lnTo>
                      <a:lnTo>
                        <a:pt x="149634" y="448691"/>
                      </a:lnTo>
                      <a:lnTo>
                        <a:pt x="120263" y="498281"/>
                      </a:lnTo>
                      <a:lnTo>
                        <a:pt x="94067" y="549855"/>
                      </a:lnTo>
                      <a:lnTo>
                        <a:pt x="70650" y="601825"/>
                      </a:lnTo>
                      <a:lnTo>
                        <a:pt x="50804" y="655382"/>
                      </a:lnTo>
                      <a:lnTo>
                        <a:pt x="34134" y="709733"/>
                      </a:lnTo>
                      <a:lnTo>
                        <a:pt x="21036" y="765274"/>
                      </a:lnTo>
                      <a:lnTo>
                        <a:pt x="10717" y="820815"/>
                      </a:lnTo>
                      <a:lnTo>
                        <a:pt x="3969" y="877149"/>
                      </a:lnTo>
                      <a:lnTo>
                        <a:pt x="397" y="933880"/>
                      </a:lnTo>
                      <a:lnTo>
                        <a:pt x="120" y="973755"/>
                      </a:lnTo>
                      <a:lnTo>
                        <a:pt x="0" y="991008"/>
                      </a:lnTo>
                      <a:lnTo>
                        <a:pt x="1191" y="1019175"/>
                      </a:lnTo>
                      <a:lnTo>
                        <a:pt x="2532" y="1018116"/>
                      </a:lnTo>
                      <a:lnTo>
                        <a:pt x="35326" y="1026986"/>
                      </a:lnTo>
                      <a:lnTo>
                        <a:pt x="103594" y="1042061"/>
                      </a:lnTo>
                      <a:lnTo>
                        <a:pt x="173052" y="1052376"/>
                      </a:lnTo>
                      <a:lnTo>
                        <a:pt x="242511" y="1056740"/>
                      </a:lnTo>
                      <a:lnTo>
                        <a:pt x="277836" y="1057533"/>
                      </a:lnTo>
                      <a:lnTo>
                        <a:pt x="317130" y="1056740"/>
                      </a:lnTo>
                      <a:lnTo>
                        <a:pt x="396114" y="1050789"/>
                      </a:lnTo>
                      <a:lnTo>
                        <a:pt x="473511" y="1037697"/>
                      </a:lnTo>
                      <a:lnTo>
                        <a:pt x="550908" y="1018258"/>
                      </a:lnTo>
                      <a:lnTo>
                        <a:pt x="627114" y="992471"/>
                      </a:lnTo>
                      <a:lnTo>
                        <a:pt x="700939" y="960337"/>
                      </a:lnTo>
                      <a:lnTo>
                        <a:pt x="773176" y="921061"/>
                      </a:lnTo>
                      <a:lnTo>
                        <a:pt x="842635" y="875438"/>
                      </a:lnTo>
                      <a:close/>
                    </a:path>
                  </a:pathLst>
                </a:custGeom>
                <a:solidFill>
                  <a:srgbClr val="ED7101"/>
                </a:solidFill>
                <a:ln w="9525">
                  <a:noFill/>
                </a:ln>
              </p:spPr>
              <p:txBody>
                <a:bodyPr/>
                <a:p>
                  <a:endParaRPr lang="en-US"/>
                </a:p>
              </p:txBody>
            </p:sp>
            <p:sp>
              <p:nvSpPr>
                <p:cNvPr id="73743" name="Freeform 80"/>
                <p:cNvSpPr/>
                <p:nvPr/>
              </p:nvSpPr>
              <p:spPr>
                <a:xfrm rot="8506207" flipH="1">
                  <a:off x="6264" y="6057"/>
                  <a:ext cx="937" cy="1002"/>
                </a:xfrm>
                <a:custGeom>
                  <a:avLst/>
                  <a:gdLst/>
                  <a:ahLst/>
                  <a:cxnLst>
                    <a:cxn ang="0">
                      <a:pos x="0" y="1002"/>
                    </a:cxn>
                    <a:cxn ang="0">
                      <a:pos x="0" y="1002"/>
                    </a:cxn>
                    <a:cxn ang="0">
                      <a:pos x="0" y="974"/>
                    </a:cxn>
                    <a:cxn ang="0">
                      <a:pos x="0" y="918"/>
                    </a:cxn>
                    <a:cxn ang="0">
                      <a:pos x="2" y="862"/>
                    </a:cxn>
                    <a:cxn ang="0">
                      <a:pos x="8" y="806"/>
                    </a:cxn>
                    <a:cxn ang="0">
                      <a:pos x="15" y="752"/>
                    </a:cxn>
                    <a:cxn ang="0">
                      <a:pos x="25" y="697"/>
                    </a:cxn>
                    <a:cxn ang="0">
                      <a:pos x="38" y="644"/>
                    </a:cxn>
                    <a:cxn ang="0">
                      <a:pos x="53" y="591"/>
                    </a:cxn>
                    <a:cxn ang="0">
                      <a:pos x="70" y="540"/>
                    </a:cxn>
                    <a:cxn ang="0">
                      <a:pos x="90" y="489"/>
                    </a:cxn>
                    <a:cxn ang="0">
                      <a:pos x="112" y="441"/>
                    </a:cxn>
                    <a:cxn ang="0">
                      <a:pos x="137" y="393"/>
                    </a:cxn>
                    <a:cxn ang="0">
                      <a:pos x="163" y="348"/>
                    </a:cxn>
                    <a:cxn ang="0">
                      <a:pos x="193" y="304"/>
                    </a:cxn>
                    <a:cxn ang="0">
                      <a:pos x="224" y="262"/>
                    </a:cxn>
                    <a:cxn ang="0">
                      <a:pos x="258" y="223"/>
                    </a:cxn>
                    <a:cxn ang="0">
                      <a:pos x="276" y="204"/>
                    </a:cxn>
                    <a:cxn ang="0">
                      <a:pos x="301" y="179"/>
                    </a:cxn>
                    <a:cxn ang="0">
                      <a:pos x="354" y="134"/>
                    </a:cxn>
                    <a:cxn ang="0">
                      <a:pos x="408" y="95"/>
                    </a:cxn>
                    <a:cxn ang="0">
                      <a:pos x="464" y="63"/>
                    </a:cxn>
                    <a:cxn ang="0">
                      <a:pos x="521" y="38"/>
                    </a:cxn>
                    <a:cxn ang="0">
                      <a:pos x="580" y="19"/>
                    </a:cxn>
                    <a:cxn ang="0">
                      <a:pos x="638" y="6"/>
                    </a:cxn>
                    <a:cxn ang="0">
                      <a:pos x="697" y="0"/>
                    </a:cxn>
                    <a:cxn ang="0">
                      <a:pos x="727" y="0"/>
                    </a:cxn>
                    <a:cxn ang="0">
                      <a:pos x="754" y="0"/>
                    </a:cxn>
                    <a:cxn ang="0">
                      <a:pos x="806" y="5"/>
                    </a:cxn>
                    <a:cxn ang="0">
                      <a:pos x="858" y="15"/>
                    </a:cxn>
                    <a:cxn ang="0">
                      <a:pos x="910" y="30"/>
                    </a:cxn>
                    <a:cxn ang="0">
                      <a:pos x="935" y="39"/>
                    </a:cxn>
                    <a:cxn ang="0">
                      <a:pos x="936" y="64"/>
                    </a:cxn>
                    <a:cxn ang="0">
                      <a:pos x="937" y="90"/>
                    </a:cxn>
                    <a:cxn ang="0">
                      <a:pos x="936" y="64"/>
                    </a:cxn>
                    <a:cxn ang="0">
                      <a:pos x="935" y="39"/>
                    </a:cxn>
                    <a:cxn ang="0">
                      <a:pos x="0" y="1002"/>
                    </a:cxn>
                  </a:cxnLst>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w="9525">
                  <a:noFill/>
                </a:ln>
              </p:spPr>
              <p:txBody>
                <a:bodyPr/>
                <a:p>
                  <a:endParaRPr lang="en-US"/>
                </a:p>
              </p:txBody>
            </p:sp>
          </p:grpSp>
          <p:grpSp>
            <p:nvGrpSpPr>
              <p:cNvPr id="73744" name="Group 25"/>
              <p:cNvGrpSpPr/>
              <p:nvPr/>
            </p:nvGrpSpPr>
            <p:grpSpPr>
              <a:xfrm>
                <a:off x="7590" y="7165"/>
                <a:ext cx="1042" cy="940"/>
                <a:chOff x="7209" y="8009"/>
                <a:chExt cx="1042" cy="940"/>
              </a:xfrm>
            </p:grpSpPr>
            <p:sp>
              <p:nvSpPr>
                <p:cNvPr id="73745" name="Freeform 12"/>
                <p:cNvSpPr/>
                <p:nvPr/>
              </p:nvSpPr>
              <p:spPr>
                <a:xfrm rot="6300000" flipH="1">
                  <a:off x="7260" y="7954"/>
                  <a:ext cx="937" cy="1042"/>
                </a:xfrm>
                <a:custGeom>
                  <a:avLst/>
                  <a:gdLst/>
                  <a:ahLst/>
                  <a:cxnLst>
                    <a:cxn ang="0">
                      <a:pos x="911" y="342"/>
                    </a:cxn>
                    <a:cxn ang="0">
                      <a:pos x="921" y="287"/>
                    </a:cxn>
                    <a:cxn ang="0">
                      <a:pos x="928" y="233"/>
                    </a:cxn>
                    <a:cxn ang="0">
                      <a:pos x="934" y="177"/>
                    </a:cxn>
                    <a:cxn ang="0">
                      <a:pos x="936" y="121"/>
                    </a:cxn>
                    <a:cxn ang="0">
                      <a:pos x="936" y="82"/>
                    </a:cxn>
                    <a:cxn ang="0">
                      <a:pos x="937" y="65"/>
                    </a:cxn>
                    <a:cxn ang="0">
                      <a:pos x="936" y="37"/>
                    </a:cxn>
                    <a:cxn ang="0">
                      <a:pos x="935" y="38"/>
                    </a:cxn>
                    <a:cxn ang="0">
                      <a:pos x="910" y="30"/>
                    </a:cxn>
                    <a:cxn ang="0">
                      <a:pos x="858" y="15"/>
                    </a:cxn>
                    <a:cxn ang="0">
                      <a:pos x="806" y="5"/>
                    </a:cxn>
                    <a:cxn ang="0">
                      <a:pos x="754" y="0"/>
                    </a:cxn>
                    <a:cxn ang="0">
                      <a:pos x="727" y="0"/>
                    </a:cxn>
                    <a:cxn ang="0">
                      <a:pos x="697" y="0"/>
                    </a:cxn>
                    <a:cxn ang="0">
                      <a:pos x="638" y="6"/>
                    </a:cxn>
                    <a:cxn ang="0">
                      <a:pos x="580" y="19"/>
                    </a:cxn>
                    <a:cxn ang="0">
                      <a:pos x="521" y="38"/>
                    </a:cxn>
                    <a:cxn ang="0">
                      <a:pos x="464" y="64"/>
                    </a:cxn>
                    <a:cxn ang="0">
                      <a:pos x="408" y="95"/>
                    </a:cxn>
                    <a:cxn ang="0">
                      <a:pos x="354" y="134"/>
                    </a:cxn>
                    <a:cxn ang="0">
                      <a:pos x="301" y="179"/>
                    </a:cxn>
                    <a:cxn ang="0">
                      <a:pos x="276" y="204"/>
                    </a:cxn>
                    <a:cxn ang="0">
                      <a:pos x="258" y="223"/>
                    </a:cxn>
                    <a:cxn ang="0">
                      <a:pos x="224" y="263"/>
                    </a:cxn>
                    <a:cxn ang="0">
                      <a:pos x="193" y="305"/>
                    </a:cxn>
                    <a:cxn ang="0">
                      <a:pos x="163" y="349"/>
                    </a:cxn>
                    <a:cxn ang="0">
                      <a:pos x="137" y="394"/>
                    </a:cxn>
                    <a:cxn ang="0">
                      <a:pos x="112" y="442"/>
                    </a:cxn>
                    <a:cxn ang="0">
                      <a:pos x="90" y="490"/>
                    </a:cxn>
                    <a:cxn ang="0">
                      <a:pos x="70" y="541"/>
                    </a:cxn>
                    <a:cxn ang="0">
                      <a:pos x="53" y="592"/>
                    </a:cxn>
                    <a:cxn ang="0">
                      <a:pos x="38" y="645"/>
                    </a:cxn>
                    <a:cxn ang="0">
                      <a:pos x="25" y="699"/>
                    </a:cxn>
                    <a:cxn ang="0">
                      <a:pos x="15" y="754"/>
                    </a:cxn>
                    <a:cxn ang="0">
                      <a:pos x="8" y="808"/>
                    </a:cxn>
                    <a:cxn ang="0">
                      <a:pos x="2" y="864"/>
                    </a:cxn>
                    <a:cxn ang="0">
                      <a:pos x="0" y="920"/>
                    </a:cxn>
                    <a:cxn ang="0">
                      <a:pos x="0" y="959"/>
                    </a:cxn>
                    <a:cxn ang="0">
                      <a:pos x="0" y="976"/>
                    </a:cxn>
                    <a:cxn ang="0">
                      <a:pos x="0" y="1004"/>
                    </a:cxn>
                    <a:cxn ang="0">
                      <a:pos x="1" y="1003"/>
                    </a:cxn>
                    <a:cxn ang="0">
                      <a:pos x="26" y="1011"/>
                    </a:cxn>
                    <a:cxn ang="0">
                      <a:pos x="78" y="1026"/>
                    </a:cxn>
                    <a:cxn ang="0">
                      <a:pos x="130" y="1036"/>
                    </a:cxn>
                    <a:cxn ang="0">
                      <a:pos x="182" y="1041"/>
                    </a:cxn>
                    <a:cxn ang="0">
                      <a:pos x="209" y="1042"/>
                    </a:cxn>
                    <a:cxn ang="0">
                      <a:pos x="239" y="1041"/>
                    </a:cxn>
                    <a:cxn ang="0">
                      <a:pos x="298" y="1035"/>
                    </a:cxn>
                    <a:cxn ang="0">
                      <a:pos x="356" y="1022"/>
                    </a:cxn>
                    <a:cxn ang="0">
                      <a:pos x="415" y="1003"/>
                    </a:cxn>
                    <a:cxn ang="0">
                      <a:pos x="472" y="977"/>
                    </a:cxn>
                    <a:cxn ang="0">
                      <a:pos x="528" y="946"/>
                    </a:cxn>
                    <a:cxn ang="0">
                      <a:pos x="582" y="907"/>
                    </a:cxn>
                    <a:cxn ang="0">
                      <a:pos x="635" y="862"/>
                    </a:cxn>
                    <a:cxn ang="0">
                      <a:pos x="660" y="837"/>
                    </a:cxn>
                    <a:cxn ang="0">
                      <a:pos x="678" y="818"/>
                    </a:cxn>
                    <a:cxn ang="0">
                      <a:pos x="712" y="778"/>
                    </a:cxn>
                    <a:cxn ang="0">
                      <a:pos x="743" y="736"/>
                    </a:cxn>
                    <a:cxn ang="0">
                      <a:pos x="773" y="692"/>
                    </a:cxn>
                    <a:cxn ang="0">
                      <a:pos x="799" y="647"/>
                    </a:cxn>
                    <a:cxn ang="0">
                      <a:pos x="824" y="599"/>
                    </a:cxn>
                    <a:cxn ang="0">
                      <a:pos x="846" y="551"/>
                    </a:cxn>
                    <a:cxn ang="0">
                      <a:pos x="866" y="500"/>
                    </a:cxn>
                    <a:cxn ang="0">
                      <a:pos x="883" y="449"/>
                    </a:cxn>
                    <a:cxn ang="0">
                      <a:pos x="898" y="396"/>
                    </a:cxn>
                  </a:cxnLst>
                  <a:pathLst>
                    <a:path w="1243014" h="1057618">
                      <a:moveTo>
                        <a:pt x="1208882" y="347828"/>
                      </a:moveTo>
                      <a:lnTo>
                        <a:pt x="1221979" y="292283"/>
                      </a:lnTo>
                      <a:lnTo>
                        <a:pt x="1232298" y="236737"/>
                      </a:lnTo>
                      <a:lnTo>
                        <a:pt x="1239045" y="180398"/>
                      </a:lnTo>
                      <a:lnTo>
                        <a:pt x="1242617" y="123663"/>
                      </a:lnTo>
                      <a:lnTo>
                        <a:pt x="1242894" y="83773"/>
                      </a:lnTo>
                      <a:lnTo>
                        <a:pt x="1243014" y="66531"/>
                      </a:lnTo>
                      <a:lnTo>
                        <a:pt x="1241823" y="38361"/>
                      </a:lnTo>
                      <a:lnTo>
                        <a:pt x="1240482" y="39420"/>
                      </a:lnTo>
                      <a:lnTo>
                        <a:pt x="1207691" y="30550"/>
                      </a:lnTo>
                      <a:lnTo>
                        <a:pt x="1139429" y="15473"/>
                      </a:lnTo>
                      <a:lnTo>
                        <a:pt x="1069975" y="5158"/>
                      </a:lnTo>
                      <a:lnTo>
                        <a:pt x="1000522" y="793"/>
                      </a:lnTo>
                      <a:lnTo>
                        <a:pt x="965200" y="0"/>
                      </a:lnTo>
                      <a:lnTo>
                        <a:pt x="925910" y="794"/>
                      </a:lnTo>
                      <a:lnTo>
                        <a:pt x="846932" y="6745"/>
                      </a:lnTo>
                      <a:lnTo>
                        <a:pt x="769541" y="19837"/>
                      </a:lnTo>
                      <a:lnTo>
                        <a:pt x="692150" y="39279"/>
                      </a:lnTo>
                      <a:lnTo>
                        <a:pt x="615950" y="65067"/>
                      </a:lnTo>
                      <a:lnTo>
                        <a:pt x="542132" y="97204"/>
                      </a:lnTo>
                      <a:lnTo>
                        <a:pt x="469900" y="136483"/>
                      </a:lnTo>
                      <a:lnTo>
                        <a:pt x="400447" y="182109"/>
                      </a:lnTo>
                      <a:lnTo>
                        <a:pt x="367110" y="207899"/>
                      </a:lnTo>
                      <a:lnTo>
                        <a:pt x="343297" y="226942"/>
                      </a:lnTo>
                      <a:lnTo>
                        <a:pt x="298053" y="267014"/>
                      </a:lnTo>
                      <a:lnTo>
                        <a:pt x="256382" y="309864"/>
                      </a:lnTo>
                      <a:lnTo>
                        <a:pt x="217487" y="354300"/>
                      </a:lnTo>
                      <a:lnTo>
                        <a:pt x="181769" y="400720"/>
                      </a:lnTo>
                      <a:lnTo>
                        <a:pt x="149622" y="448727"/>
                      </a:lnTo>
                      <a:lnTo>
                        <a:pt x="120253" y="498321"/>
                      </a:lnTo>
                      <a:lnTo>
                        <a:pt x="94059" y="549899"/>
                      </a:lnTo>
                      <a:lnTo>
                        <a:pt x="70644" y="601873"/>
                      </a:lnTo>
                      <a:lnTo>
                        <a:pt x="50800" y="655435"/>
                      </a:lnTo>
                      <a:lnTo>
                        <a:pt x="34131" y="709790"/>
                      </a:lnTo>
                      <a:lnTo>
                        <a:pt x="21035" y="765335"/>
                      </a:lnTo>
                      <a:lnTo>
                        <a:pt x="10716" y="820881"/>
                      </a:lnTo>
                      <a:lnTo>
                        <a:pt x="3969" y="877220"/>
                      </a:lnTo>
                      <a:lnTo>
                        <a:pt x="397" y="933955"/>
                      </a:lnTo>
                      <a:lnTo>
                        <a:pt x="120" y="973845"/>
                      </a:lnTo>
                      <a:lnTo>
                        <a:pt x="0" y="991088"/>
                      </a:lnTo>
                      <a:lnTo>
                        <a:pt x="1191" y="1019257"/>
                      </a:lnTo>
                      <a:lnTo>
                        <a:pt x="2531" y="1018198"/>
                      </a:lnTo>
                      <a:lnTo>
                        <a:pt x="35323" y="1027068"/>
                      </a:lnTo>
                      <a:lnTo>
                        <a:pt x="103585" y="1042145"/>
                      </a:lnTo>
                      <a:lnTo>
                        <a:pt x="173038" y="1052460"/>
                      </a:lnTo>
                      <a:lnTo>
                        <a:pt x="242491" y="1056825"/>
                      </a:lnTo>
                      <a:lnTo>
                        <a:pt x="277813" y="1057618"/>
                      </a:lnTo>
                      <a:lnTo>
                        <a:pt x="317103" y="1056825"/>
                      </a:lnTo>
                      <a:lnTo>
                        <a:pt x="396082" y="1050874"/>
                      </a:lnTo>
                      <a:lnTo>
                        <a:pt x="473473" y="1037781"/>
                      </a:lnTo>
                      <a:lnTo>
                        <a:pt x="550863" y="1018340"/>
                      </a:lnTo>
                      <a:lnTo>
                        <a:pt x="627063" y="992551"/>
                      </a:lnTo>
                      <a:lnTo>
                        <a:pt x="700882" y="960414"/>
                      </a:lnTo>
                      <a:lnTo>
                        <a:pt x="773113" y="921135"/>
                      </a:lnTo>
                      <a:lnTo>
                        <a:pt x="842566" y="875509"/>
                      </a:lnTo>
                      <a:lnTo>
                        <a:pt x="875904" y="849720"/>
                      </a:lnTo>
                      <a:lnTo>
                        <a:pt x="899717" y="830676"/>
                      </a:lnTo>
                      <a:lnTo>
                        <a:pt x="944960" y="790604"/>
                      </a:lnTo>
                      <a:lnTo>
                        <a:pt x="986632" y="747754"/>
                      </a:lnTo>
                      <a:lnTo>
                        <a:pt x="1025526" y="703318"/>
                      </a:lnTo>
                      <a:lnTo>
                        <a:pt x="1061245" y="656898"/>
                      </a:lnTo>
                      <a:lnTo>
                        <a:pt x="1093392" y="608891"/>
                      </a:lnTo>
                      <a:lnTo>
                        <a:pt x="1122760" y="559297"/>
                      </a:lnTo>
                      <a:lnTo>
                        <a:pt x="1148954" y="507719"/>
                      </a:lnTo>
                      <a:lnTo>
                        <a:pt x="1172370" y="455745"/>
                      </a:lnTo>
                      <a:lnTo>
                        <a:pt x="1192213" y="402183"/>
                      </a:lnTo>
                      <a:close/>
                    </a:path>
                  </a:pathLst>
                </a:custGeom>
                <a:solidFill>
                  <a:srgbClr val="2B9DAB"/>
                </a:solidFill>
                <a:ln w="9525">
                  <a:noFill/>
                </a:ln>
              </p:spPr>
              <p:txBody>
                <a:bodyPr/>
                <a:p>
                  <a:endParaRPr lang="en-US"/>
                </a:p>
              </p:txBody>
            </p:sp>
            <p:sp>
              <p:nvSpPr>
                <p:cNvPr id="73746" name="Freeform 80"/>
                <p:cNvSpPr/>
                <p:nvPr/>
              </p:nvSpPr>
              <p:spPr>
                <a:xfrm rot="6300000" flipH="1">
                  <a:off x="7280" y="7978"/>
                  <a:ext cx="937" cy="1002"/>
                </a:xfrm>
                <a:custGeom>
                  <a:avLst/>
                  <a:gdLst/>
                  <a:ahLst/>
                  <a:cxnLst>
                    <a:cxn ang="0">
                      <a:pos x="0" y="1002"/>
                    </a:cxn>
                    <a:cxn ang="0">
                      <a:pos x="0" y="1002"/>
                    </a:cxn>
                    <a:cxn ang="0">
                      <a:pos x="0" y="974"/>
                    </a:cxn>
                    <a:cxn ang="0">
                      <a:pos x="0" y="918"/>
                    </a:cxn>
                    <a:cxn ang="0">
                      <a:pos x="2" y="862"/>
                    </a:cxn>
                    <a:cxn ang="0">
                      <a:pos x="8" y="806"/>
                    </a:cxn>
                    <a:cxn ang="0">
                      <a:pos x="15" y="752"/>
                    </a:cxn>
                    <a:cxn ang="0">
                      <a:pos x="25" y="697"/>
                    </a:cxn>
                    <a:cxn ang="0">
                      <a:pos x="38" y="644"/>
                    </a:cxn>
                    <a:cxn ang="0">
                      <a:pos x="53" y="591"/>
                    </a:cxn>
                    <a:cxn ang="0">
                      <a:pos x="70" y="540"/>
                    </a:cxn>
                    <a:cxn ang="0">
                      <a:pos x="90" y="489"/>
                    </a:cxn>
                    <a:cxn ang="0">
                      <a:pos x="112" y="441"/>
                    </a:cxn>
                    <a:cxn ang="0">
                      <a:pos x="137" y="393"/>
                    </a:cxn>
                    <a:cxn ang="0">
                      <a:pos x="163" y="348"/>
                    </a:cxn>
                    <a:cxn ang="0">
                      <a:pos x="193" y="304"/>
                    </a:cxn>
                    <a:cxn ang="0">
                      <a:pos x="224" y="262"/>
                    </a:cxn>
                    <a:cxn ang="0">
                      <a:pos x="258" y="223"/>
                    </a:cxn>
                    <a:cxn ang="0">
                      <a:pos x="276" y="204"/>
                    </a:cxn>
                    <a:cxn ang="0">
                      <a:pos x="301" y="179"/>
                    </a:cxn>
                    <a:cxn ang="0">
                      <a:pos x="354" y="134"/>
                    </a:cxn>
                    <a:cxn ang="0">
                      <a:pos x="408" y="95"/>
                    </a:cxn>
                    <a:cxn ang="0">
                      <a:pos x="464" y="63"/>
                    </a:cxn>
                    <a:cxn ang="0">
                      <a:pos x="521" y="38"/>
                    </a:cxn>
                    <a:cxn ang="0">
                      <a:pos x="580" y="19"/>
                    </a:cxn>
                    <a:cxn ang="0">
                      <a:pos x="638" y="6"/>
                    </a:cxn>
                    <a:cxn ang="0">
                      <a:pos x="697" y="0"/>
                    </a:cxn>
                    <a:cxn ang="0">
                      <a:pos x="727" y="0"/>
                    </a:cxn>
                    <a:cxn ang="0">
                      <a:pos x="754" y="0"/>
                    </a:cxn>
                    <a:cxn ang="0">
                      <a:pos x="806" y="5"/>
                    </a:cxn>
                    <a:cxn ang="0">
                      <a:pos x="858" y="15"/>
                    </a:cxn>
                    <a:cxn ang="0">
                      <a:pos x="910" y="30"/>
                    </a:cxn>
                    <a:cxn ang="0">
                      <a:pos x="935" y="39"/>
                    </a:cxn>
                    <a:cxn ang="0">
                      <a:pos x="936" y="64"/>
                    </a:cxn>
                    <a:cxn ang="0">
                      <a:pos x="937" y="90"/>
                    </a:cxn>
                    <a:cxn ang="0">
                      <a:pos x="936" y="64"/>
                    </a:cxn>
                    <a:cxn ang="0">
                      <a:pos x="935" y="39"/>
                    </a:cxn>
                    <a:cxn ang="0">
                      <a:pos x="0" y="1002"/>
                    </a:cxn>
                  </a:cxnLst>
                  <a:pathLst>
                    <a:path w="3132" h="2569">
                      <a:moveTo>
                        <a:pt x="3" y="2569"/>
                      </a:moveTo>
                      <a:lnTo>
                        <a:pt x="3" y="2569"/>
                      </a:lnTo>
                      <a:lnTo>
                        <a:pt x="0" y="2498"/>
                      </a:lnTo>
                      <a:lnTo>
                        <a:pt x="1" y="2354"/>
                      </a:lnTo>
                      <a:lnTo>
                        <a:pt x="10" y="2211"/>
                      </a:lnTo>
                      <a:lnTo>
                        <a:pt x="27" y="2069"/>
                      </a:lnTo>
                      <a:lnTo>
                        <a:pt x="53" y="1929"/>
                      </a:lnTo>
                      <a:lnTo>
                        <a:pt x="86" y="1789"/>
                      </a:lnTo>
                      <a:lnTo>
                        <a:pt x="128" y="1652"/>
                      </a:lnTo>
                      <a:lnTo>
                        <a:pt x="178" y="1517"/>
                      </a:lnTo>
                      <a:lnTo>
                        <a:pt x="237" y="1386"/>
                      </a:lnTo>
                      <a:lnTo>
                        <a:pt x="303" y="1256"/>
                      </a:lnTo>
                      <a:lnTo>
                        <a:pt x="377" y="1131"/>
                      </a:lnTo>
                      <a:lnTo>
                        <a:pt x="458" y="1010"/>
                      </a:lnTo>
                      <a:lnTo>
                        <a:pt x="548" y="893"/>
                      </a:lnTo>
                      <a:lnTo>
                        <a:pt x="646" y="781"/>
                      </a:lnTo>
                      <a:lnTo>
                        <a:pt x="751" y="673"/>
                      </a:lnTo>
                      <a:lnTo>
                        <a:pt x="865" y="572"/>
                      </a:lnTo>
                      <a:lnTo>
                        <a:pt x="925" y="524"/>
                      </a:lnTo>
                      <a:lnTo>
                        <a:pt x="1009" y="459"/>
                      </a:lnTo>
                      <a:lnTo>
                        <a:pt x="1184" y="344"/>
                      </a:lnTo>
                      <a:lnTo>
                        <a:pt x="1366" y="245"/>
                      </a:lnTo>
                      <a:lnTo>
                        <a:pt x="1552" y="164"/>
                      </a:lnTo>
                      <a:lnTo>
                        <a:pt x="1744" y="99"/>
                      </a:lnTo>
                      <a:lnTo>
                        <a:pt x="1939" y="50"/>
                      </a:lnTo>
                      <a:lnTo>
                        <a:pt x="2134" y="17"/>
                      </a:lnTo>
                      <a:lnTo>
                        <a:pt x="2333" y="2"/>
                      </a:lnTo>
                      <a:lnTo>
                        <a:pt x="2432" y="0"/>
                      </a:lnTo>
                      <a:lnTo>
                        <a:pt x="2521" y="2"/>
                      </a:lnTo>
                      <a:lnTo>
                        <a:pt x="2696" y="13"/>
                      </a:lnTo>
                      <a:lnTo>
                        <a:pt x="2871" y="39"/>
                      </a:lnTo>
                      <a:lnTo>
                        <a:pt x="3043" y="77"/>
                      </a:lnTo>
                      <a:lnTo>
                        <a:pt x="3128" y="100"/>
                      </a:lnTo>
                      <a:lnTo>
                        <a:pt x="3131" y="165"/>
                      </a:lnTo>
                      <a:lnTo>
                        <a:pt x="3132" y="231"/>
                      </a:lnTo>
                      <a:lnTo>
                        <a:pt x="3131" y="165"/>
                      </a:lnTo>
                      <a:lnTo>
                        <a:pt x="3128" y="100"/>
                      </a:lnTo>
                      <a:lnTo>
                        <a:pt x="3" y="2569"/>
                      </a:lnTo>
                      <a:close/>
                    </a:path>
                  </a:pathLst>
                </a:custGeom>
                <a:solidFill>
                  <a:schemeClr val="tx1">
                    <a:alpha val="25000"/>
                  </a:schemeClr>
                </a:solidFill>
                <a:ln w="9525">
                  <a:noFill/>
                </a:ln>
              </p:spPr>
              <p:txBody>
                <a:bodyPr/>
                <a:p>
                  <a:endParaRPr lang="en-US"/>
                </a:p>
              </p:txBody>
            </p:sp>
          </p:grpSp>
        </p:grpSp>
        <p:sp>
          <p:nvSpPr>
            <p:cNvPr id="73747" name="Text Box 27"/>
            <p:cNvSpPr txBox="1"/>
            <p:nvPr/>
          </p:nvSpPr>
          <p:spPr>
            <a:xfrm>
              <a:off x="2917" y="4229"/>
              <a:ext cx="3713" cy="588"/>
            </a:xfrm>
            <a:prstGeom prst="rect">
              <a:avLst/>
            </a:prstGeom>
            <a:noFill/>
            <a:ln w="9525">
              <a:noFill/>
            </a:ln>
          </p:spPr>
          <p:txBody>
            <a:bodyPr wrap="square" anchor="t">
              <a:spAutoFit/>
            </a:bodyPr>
            <a:p>
              <a:r>
                <a:rPr lang="en-US" altLang="zh-CN" sz="1700" b="1">
                  <a:latin typeface="Calibri" panose="020F0502020204030204" charset="0"/>
                </a:rPr>
                <a:t>1. Menentukan Tema</a:t>
              </a:r>
              <a:endParaRPr lang="en-US" altLang="zh-CN" sz="1700" b="1">
                <a:latin typeface="Calibri" panose="020F0502020204030204" charset="0"/>
              </a:endParaRPr>
            </a:p>
          </p:txBody>
        </p:sp>
        <p:sp>
          <p:nvSpPr>
            <p:cNvPr id="73748" name="Text Box 28"/>
            <p:cNvSpPr txBox="1"/>
            <p:nvPr/>
          </p:nvSpPr>
          <p:spPr>
            <a:xfrm>
              <a:off x="6177" y="2520"/>
              <a:ext cx="5425" cy="588"/>
            </a:xfrm>
            <a:prstGeom prst="rect">
              <a:avLst/>
            </a:prstGeom>
            <a:noFill/>
            <a:ln w="9525">
              <a:noFill/>
            </a:ln>
          </p:spPr>
          <p:txBody>
            <a:bodyPr wrap="square" anchor="t">
              <a:spAutoFit/>
            </a:bodyPr>
            <a:p>
              <a:r>
                <a:rPr lang="en-US" altLang="zh-CN" sz="1700" b="1">
                  <a:latin typeface="Calibri" panose="020F0502020204030204" charset="0"/>
                </a:rPr>
                <a:t>2. Menentukan Pusat Pengisahan</a:t>
              </a:r>
              <a:endParaRPr lang="en-US" altLang="zh-CN" sz="1700" b="1">
                <a:latin typeface="Calibri" panose="020F0502020204030204" charset="0"/>
              </a:endParaRPr>
            </a:p>
          </p:txBody>
        </p:sp>
        <p:sp>
          <p:nvSpPr>
            <p:cNvPr id="73749" name="Text Box 29"/>
            <p:cNvSpPr txBox="1"/>
            <p:nvPr/>
          </p:nvSpPr>
          <p:spPr>
            <a:xfrm>
              <a:off x="11597" y="4809"/>
              <a:ext cx="4711" cy="588"/>
            </a:xfrm>
            <a:prstGeom prst="rect">
              <a:avLst/>
            </a:prstGeom>
            <a:noFill/>
            <a:ln w="9525">
              <a:noFill/>
            </a:ln>
          </p:spPr>
          <p:txBody>
            <a:bodyPr wrap="square" anchor="t">
              <a:spAutoFit/>
            </a:bodyPr>
            <a:p>
              <a:r>
                <a:rPr lang="en-US" altLang="zh-CN" sz="1700" b="1">
                  <a:latin typeface="Calibri" panose="020F0502020204030204" charset="0"/>
                </a:rPr>
                <a:t>3. Menentukan Penokohan</a:t>
              </a:r>
              <a:endParaRPr lang="en-US" altLang="zh-CN" sz="1700" b="1">
                <a:latin typeface="Calibri" panose="020F0502020204030204" charset="0"/>
              </a:endParaRPr>
            </a:p>
          </p:txBody>
        </p:sp>
        <p:sp>
          <p:nvSpPr>
            <p:cNvPr id="73750" name="Text Box 30"/>
            <p:cNvSpPr txBox="1"/>
            <p:nvPr/>
          </p:nvSpPr>
          <p:spPr>
            <a:xfrm>
              <a:off x="10491" y="7993"/>
              <a:ext cx="5305" cy="588"/>
            </a:xfrm>
            <a:prstGeom prst="rect">
              <a:avLst/>
            </a:prstGeom>
            <a:noFill/>
            <a:ln w="9525">
              <a:noFill/>
            </a:ln>
          </p:spPr>
          <p:txBody>
            <a:bodyPr wrap="square" anchor="t">
              <a:spAutoFit/>
            </a:bodyPr>
            <a:p>
              <a:r>
                <a:rPr lang="en-US" altLang="zh-CN" sz="1700" b="1">
                  <a:latin typeface="Calibri" panose="020F0502020204030204" charset="0"/>
                </a:rPr>
                <a:t>4. Menentukan Latar atau </a:t>
              </a:r>
              <a:r>
                <a:rPr lang="en-US" altLang="zh-CN" sz="1700" b="1" i="1">
                  <a:latin typeface="Calibri" panose="020F0502020204030204" charset="0"/>
                </a:rPr>
                <a:t>Setting</a:t>
              </a:r>
              <a:endParaRPr lang="en-US" altLang="zh-CN" sz="1700" b="1" i="1">
                <a:latin typeface="Calibri" panose="020F0502020204030204" charset="0"/>
              </a:endParaRPr>
            </a:p>
          </p:txBody>
        </p:sp>
        <p:sp>
          <p:nvSpPr>
            <p:cNvPr id="73751" name="Text Box 31"/>
            <p:cNvSpPr txBox="1"/>
            <p:nvPr/>
          </p:nvSpPr>
          <p:spPr>
            <a:xfrm>
              <a:off x="2229" y="7993"/>
              <a:ext cx="7636" cy="588"/>
            </a:xfrm>
            <a:prstGeom prst="rect">
              <a:avLst/>
            </a:prstGeom>
            <a:noFill/>
            <a:ln w="9525">
              <a:noFill/>
            </a:ln>
          </p:spPr>
          <p:txBody>
            <a:bodyPr wrap="square" anchor="t">
              <a:spAutoFit/>
            </a:bodyPr>
            <a:p>
              <a:r>
                <a:rPr lang="en-US" altLang="zh-CN" sz="1700" b="1">
                  <a:latin typeface="Calibri" panose="020F0502020204030204" charset="0"/>
                </a:rPr>
                <a:t>5. Menyajikan Cerpen dengan Alur yang Menarik</a:t>
              </a:r>
              <a:endParaRPr lang="en-US" altLang="zh-CN" sz="1700" b="1">
                <a:latin typeface="Calibri" panose="020F0502020204030204" charset="0"/>
              </a:endParaRPr>
            </a:p>
          </p:txBody>
        </p:sp>
      </p:grpSp>
      <p:sp>
        <p:nvSpPr>
          <p:cNvPr id="2" name="Left Arrow 1">
            <a:hlinkClick r:id="rId1" action="ppaction://hlinksldjump"/>
          </p:cNvPr>
          <p:cNvSpPr/>
          <p:nvPr/>
        </p:nvSpPr>
        <p:spPr>
          <a:xfrm>
            <a:off x="833438" y="5811838"/>
            <a:ext cx="47625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0" strike="noStrike" noProof="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Freeform: Shape 80"/>
          <p:cNvSpPr/>
          <p:nvPr/>
        </p:nvSpPr>
        <p:spPr bwMode="auto">
          <a:xfrm>
            <a:off x="730250" y="4187825"/>
            <a:ext cx="1617663" cy="1128713"/>
          </a:xfrm>
          <a:custGeom>
            <a:avLst/>
            <a:gdLst>
              <a:gd name="connsiteX0" fmla="*/ 1199814 w 2399628"/>
              <a:gd name="connsiteY0" fmla="*/ 0 h 1200552"/>
              <a:gd name="connsiteX1" fmla="*/ 2399628 w 2399628"/>
              <a:gd name="connsiteY1" fmla="*/ 0 h 1200552"/>
              <a:gd name="connsiteX2" fmla="*/ 1199814 w 2399628"/>
              <a:gd name="connsiteY2" fmla="*/ 1199814 h 1200552"/>
              <a:gd name="connsiteX3" fmla="*/ 1199814 w 2399628"/>
              <a:gd name="connsiteY3" fmla="*/ 1200552 h 1200552"/>
              <a:gd name="connsiteX4" fmla="*/ 0 w 2399628"/>
              <a:gd name="connsiteY4" fmla="*/ 1200552 h 1200552"/>
              <a:gd name="connsiteX5" fmla="*/ 1199814 w 2399628"/>
              <a:gd name="connsiteY5" fmla="*/ 0 h 12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28" h="1200552">
                <a:moveTo>
                  <a:pt x="1199814" y="0"/>
                </a:moveTo>
                <a:lnTo>
                  <a:pt x="2399628" y="0"/>
                </a:lnTo>
                <a:cubicBezTo>
                  <a:pt x="2399628" y="662643"/>
                  <a:pt x="1862457" y="1199814"/>
                  <a:pt x="1199814" y="1199814"/>
                </a:cubicBezTo>
                <a:lnTo>
                  <a:pt x="1199814" y="1200552"/>
                </a:lnTo>
                <a:lnTo>
                  <a:pt x="0" y="1200552"/>
                </a:lnTo>
                <a:cubicBezTo>
                  <a:pt x="0" y="537502"/>
                  <a:pt x="537172" y="0"/>
                  <a:pt x="1199814" y="0"/>
                </a:cubicBezTo>
                <a:close/>
              </a:path>
            </a:pathLst>
          </a:custGeom>
          <a:solidFill>
            <a:schemeClr val="accent2">
              <a:lumMod val="60000"/>
              <a:lumOff val="40000"/>
            </a:schemeClr>
          </a:solidFill>
          <a:ln w="0">
            <a:noFill/>
            <a:prstDash val="solid"/>
            <a:round/>
          </a:ln>
        </p:spPr>
        <p:txBody>
          <a:bodyPr vert="horz" wrap="square" lIns="64703" tIns="32351" rIns="64703" bIns="32351" numCol="1" anchor="t" anchorCtr="0" compatLnSpc="1">
            <a:noAutofit/>
          </a:bodyPr>
          <a:lstStyle/>
          <a:p>
            <a:pPr fontAlgn="auto"/>
            <a:endParaRPr lang="en-US" sz="1275" strike="noStrike" noProof="1"/>
          </a:p>
        </p:txBody>
      </p:sp>
      <p:sp>
        <p:nvSpPr>
          <p:cNvPr id="10" name="Freeform: Shape 79"/>
          <p:cNvSpPr/>
          <p:nvPr/>
        </p:nvSpPr>
        <p:spPr bwMode="auto">
          <a:xfrm>
            <a:off x="1538288" y="3057525"/>
            <a:ext cx="1617663" cy="1128713"/>
          </a:xfrm>
          <a:custGeom>
            <a:avLst/>
            <a:gdLst>
              <a:gd name="connsiteX0" fmla="*/ 1199814 w 2399628"/>
              <a:gd name="connsiteY0" fmla="*/ 0 h 1200552"/>
              <a:gd name="connsiteX1" fmla="*/ 2399628 w 2399628"/>
              <a:gd name="connsiteY1" fmla="*/ 0 h 1200552"/>
              <a:gd name="connsiteX2" fmla="*/ 1199814 w 2399628"/>
              <a:gd name="connsiteY2" fmla="*/ 1199814 h 1200552"/>
              <a:gd name="connsiteX3" fmla="*/ 1199814 w 2399628"/>
              <a:gd name="connsiteY3" fmla="*/ 1200552 h 1200552"/>
              <a:gd name="connsiteX4" fmla="*/ 0 w 2399628"/>
              <a:gd name="connsiteY4" fmla="*/ 1200552 h 1200552"/>
              <a:gd name="connsiteX5" fmla="*/ 1199814 w 2399628"/>
              <a:gd name="connsiteY5" fmla="*/ 0 h 12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28" h="1200552">
                <a:moveTo>
                  <a:pt x="1199814" y="0"/>
                </a:moveTo>
                <a:lnTo>
                  <a:pt x="2399628" y="0"/>
                </a:lnTo>
                <a:cubicBezTo>
                  <a:pt x="2399628" y="662643"/>
                  <a:pt x="1862457" y="1199814"/>
                  <a:pt x="1199814" y="1199814"/>
                </a:cubicBezTo>
                <a:lnTo>
                  <a:pt x="1199814" y="1200552"/>
                </a:lnTo>
                <a:lnTo>
                  <a:pt x="0" y="1200552"/>
                </a:lnTo>
                <a:cubicBezTo>
                  <a:pt x="0" y="537502"/>
                  <a:pt x="537172" y="0"/>
                  <a:pt x="1199814" y="0"/>
                </a:cubicBezTo>
                <a:close/>
              </a:path>
            </a:pathLst>
          </a:custGeom>
          <a:solidFill>
            <a:schemeClr val="accent6">
              <a:lumMod val="60000"/>
              <a:lumOff val="40000"/>
            </a:schemeClr>
          </a:solidFill>
          <a:ln w="0">
            <a:noFill/>
            <a:prstDash val="solid"/>
            <a:round/>
          </a:ln>
        </p:spPr>
        <p:txBody>
          <a:bodyPr vert="horz" wrap="square" lIns="64703" tIns="32351" rIns="64703" bIns="32351" numCol="1" anchor="t" anchorCtr="0" compatLnSpc="1">
            <a:noAutofit/>
          </a:bodyPr>
          <a:lstStyle/>
          <a:p>
            <a:pPr fontAlgn="auto"/>
            <a:endParaRPr lang="en-US" sz="1275" strike="noStrike" noProof="1"/>
          </a:p>
        </p:txBody>
      </p:sp>
      <p:sp>
        <p:nvSpPr>
          <p:cNvPr id="11" name="Freeform: Shape 78"/>
          <p:cNvSpPr/>
          <p:nvPr/>
        </p:nvSpPr>
        <p:spPr bwMode="auto">
          <a:xfrm>
            <a:off x="2347913" y="1930400"/>
            <a:ext cx="1617663" cy="1127125"/>
          </a:xfrm>
          <a:custGeom>
            <a:avLst/>
            <a:gdLst>
              <a:gd name="connsiteX0" fmla="*/ 1199814 w 2399628"/>
              <a:gd name="connsiteY0" fmla="*/ 0 h 1200552"/>
              <a:gd name="connsiteX1" fmla="*/ 2399628 w 2399628"/>
              <a:gd name="connsiteY1" fmla="*/ 0 h 1200552"/>
              <a:gd name="connsiteX2" fmla="*/ 1199814 w 2399628"/>
              <a:gd name="connsiteY2" fmla="*/ 1199814 h 1200552"/>
              <a:gd name="connsiteX3" fmla="*/ 1199814 w 2399628"/>
              <a:gd name="connsiteY3" fmla="*/ 1200552 h 1200552"/>
              <a:gd name="connsiteX4" fmla="*/ 0 w 2399628"/>
              <a:gd name="connsiteY4" fmla="*/ 1200552 h 1200552"/>
              <a:gd name="connsiteX5" fmla="*/ 1199814 w 2399628"/>
              <a:gd name="connsiteY5" fmla="*/ 0 h 12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28" h="1200552">
                <a:moveTo>
                  <a:pt x="1199814" y="0"/>
                </a:moveTo>
                <a:lnTo>
                  <a:pt x="2399628" y="0"/>
                </a:lnTo>
                <a:cubicBezTo>
                  <a:pt x="2399628" y="662643"/>
                  <a:pt x="1862457" y="1199814"/>
                  <a:pt x="1199814" y="1199814"/>
                </a:cubicBezTo>
                <a:lnTo>
                  <a:pt x="1199814" y="1200552"/>
                </a:lnTo>
                <a:lnTo>
                  <a:pt x="0" y="1200552"/>
                </a:lnTo>
                <a:cubicBezTo>
                  <a:pt x="0" y="537502"/>
                  <a:pt x="537172" y="0"/>
                  <a:pt x="1199814" y="0"/>
                </a:cubicBezTo>
                <a:close/>
              </a:path>
            </a:pathLst>
          </a:custGeom>
          <a:solidFill>
            <a:schemeClr val="accent3">
              <a:lumMod val="60000"/>
              <a:lumOff val="40000"/>
            </a:schemeClr>
          </a:solidFill>
          <a:ln w="0">
            <a:noFill/>
            <a:prstDash val="solid"/>
            <a:round/>
          </a:ln>
        </p:spPr>
        <p:txBody>
          <a:bodyPr vert="horz" wrap="square" lIns="64703" tIns="32351" rIns="64703" bIns="32351" numCol="1" anchor="t" anchorCtr="0" compatLnSpc="1">
            <a:noAutofit/>
          </a:bodyPr>
          <a:lstStyle/>
          <a:p>
            <a:pPr fontAlgn="auto"/>
            <a:endParaRPr lang="en-US" sz="1275" strike="noStrike" noProof="1"/>
          </a:p>
        </p:txBody>
      </p:sp>
      <p:sp>
        <p:nvSpPr>
          <p:cNvPr id="12" name="Freeform 7"/>
          <p:cNvSpPr/>
          <p:nvPr/>
        </p:nvSpPr>
        <p:spPr bwMode="auto">
          <a:xfrm>
            <a:off x="1538288" y="4187825"/>
            <a:ext cx="809625" cy="1127125"/>
          </a:xfrm>
          <a:custGeom>
            <a:avLst/>
            <a:gdLst>
              <a:gd name="T0" fmla="*/ 3978 w 3978"/>
              <a:gd name="T1" fmla="*/ 0 h 3978"/>
              <a:gd name="T2" fmla="*/ 0 w 3978"/>
              <a:gd name="T3" fmla="*/ 3978 h 3978"/>
              <a:gd name="T4" fmla="*/ 0 w 3978"/>
              <a:gd name="T5" fmla="*/ 0 h 3978"/>
              <a:gd name="T6" fmla="*/ 3978 w 3978"/>
              <a:gd name="T7" fmla="*/ 0 h 3978"/>
            </a:gdLst>
            <a:ahLst/>
            <a:cxnLst>
              <a:cxn ang="0">
                <a:pos x="T0" y="T1"/>
              </a:cxn>
              <a:cxn ang="0">
                <a:pos x="T2" y="T3"/>
              </a:cxn>
              <a:cxn ang="0">
                <a:pos x="T4" y="T5"/>
              </a:cxn>
              <a:cxn ang="0">
                <a:pos x="T6" y="T7"/>
              </a:cxn>
            </a:cxnLst>
            <a:rect l="0" t="0" r="r" b="b"/>
            <a:pathLst>
              <a:path w="3978" h="3978">
                <a:moveTo>
                  <a:pt x="3978" y="0"/>
                </a:moveTo>
                <a:cubicBezTo>
                  <a:pt x="3978" y="2197"/>
                  <a:pt x="2197" y="3978"/>
                  <a:pt x="0" y="3978"/>
                </a:cubicBezTo>
                <a:lnTo>
                  <a:pt x="0" y="0"/>
                </a:lnTo>
                <a:lnTo>
                  <a:pt x="3978"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07" rtlCol="0" anchor="ctr"/>
          <a:lstStyle/>
          <a:p>
            <a:pPr fontAlgn="auto"/>
            <a:r>
              <a:rPr lang="en-US" sz="3395" b="1" strike="noStrike" noProof="1" dirty="0" smtClean="0">
                <a:solidFill>
                  <a:sysClr val="windowText" lastClr="000000"/>
                </a:solidFill>
              </a:rPr>
              <a:t>1</a:t>
            </a:r>
            <a:endParaRPr lang="en-US" sz="3395" b="1" strike="noStrike" noProof="1" dirty="0">
              <a:solidFill>
                <a:sysClr val="windowText" lastClr="000000"/>
              </a:solidFill>
            </a:endParaRPr>
          </a:p>
        </p:txBody>
      </p:sp>
      <p:sp>
        <p:nvSpPr>
          <p:cNvPr id="13" name="Freeform 7"/>
          <p:cNvSpPr/>
          <p:nvPr/>
        </p:nvSpPr>
        <p:spPr bwMode="auto">
          <a:xfrm>
            <a:off x="2347913" y="3057525"/>
            <a:ext cx="808038" cy="1128713"/>
          </a:xfrm>
          <a:custGeom>
            <a:avLst/>
            <a:gdLst>
              <a:gd name="T0" fmla="*/ 3978 w 3978"/>
              <a:gd name="T1" fmla="*/ 0 h 3978"/>
              <a:gd name="T2" fmla="*/ 0 w 3978"/>
              <a:gd name="T3" fmla="*/ 3978 h 3978"/>
              <a:gd name="T4" fmla="*/ 0 w 3978"/>
              <a:gd name="T5" fmla="*/ 0 h 3978"/>
              <a:gd name="T6" fmla="*/ 3978 w 3978"/>
              <a:gd name="T7" fmla="*/ 0 h 3978"/>
            </a:gdLst>
            <a:ahLst/>
            <a:cxnLst>
              <a:cxn ang="0">
                <a:pos x="T0" y="T1"/>
              </a:cxn>
              <a:cxn ang="0">
                <a:pos x="T2" y="T3"/>
              </a:cxn>
              <a:cxn ang="0">
                <a:pos x="T4" y="T5"/>
              </a:cxn>
              <a:cxn ang="0">
                <a:pos x="T6" y="T7"/>
              </a:cxn>
            </a:cxnLst>
            <a:rect l="0" t="0" r="r" b="b"/>
            <a:pathLst>
              <a:path w="3978" h="3978">
                <a:moveTo>
                  <a:pt x="3978" y="0"/>
                </a:moveTo>
                <a:cubicBezTo>
                  <a:pt x="3978" y="2197"/>
                  <a:pt x="2197" y="3978"/>
                  <a:pt x="0" y="3978"/>
                </a:cubicBezTo>
                <a:lnTo>
                  <a:pt x="0" y="0"/>
                </a:lnTo>
                <a:lnTo>
                  <a:pt x="3978"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07" rtlCol="0" anchor="ctr"/>
          <a:lstStyle/>
          <a:p>
            <a:pPr fontAlgn="auto"/>
            <a:r>
              <a:rPr lang="en-US" sz="3395" b="1" strike="noStrike" noProof="1" dirty="0" smtClean="0">
                <a:solidFill>
                  <a:sysClr val="windowText" lastClr="000000"/>
                </a:solidFill>
              </a:rPr>
              <a:t>2</a:t>
            </a:r>
            <a:endParaRPr lang="en-US" sz="3395" b="1" strike="noStrike" noProof="1" dirty="0">
              <a:solidFill>
                <a:sysClr val="windowText" lastClr="000000"/>
              </a:solidFill>
            </a:endParaRPr>
          </a:p>
        </p:txBody>
      </p:sp>
      <p:sp>
        <p:nvSpPr>
          <p:cNvPr id="14" name="Freeform 7"/>
          <p:cNvSpPr/>
          <p:nvPr/>
        </p:nvSpPr>
        <p:spPr bwMode="auto">
          <a:xfrm>
            <a:off x="3155950" y="1930400"/>
            <a:ext cx="809625" cy="1127125"/>
          </a:xfrm>
          <a:custGeom>
            <a:avLst/>
            <a:gdLst>
              <a:gd name="T0" fmla="*/ 3978 w 3978"/>
              <a:gd name="T1" fmla="*/ 0 h 3978"/>
              <a:gd name="T2" fmla="*/ 0 w 3978"/>
              <a:gd name="T3" fmla="*/ 3978 h 3978"/>
              <a:gd name="T4" fmla="*/ 0 w 3978"/>
              <a:gd name="T5" fmla="*/ 0 h 3978"/>
              <a:gd name="T6" fmla="*/ 3978 w 3978"/>
              <a:gd name="T7" fmla="*/ 0 h 3978"/>
            </a:gdLst>
            <a:ahLst/>
            <a:cxnLst>
              <a:cxn ang="0">
                <a:pos x="T0" y="T1"/>
              </a:cxn>
              <a:cxn ang="0">
                <a:pos x="T2" y="T3"/>
              </a:cxn>
              <a:cxn ang="0">
                <a:pos x="T4" y="T5"/>
              </a:cxn>
              <a:cxn ang="0">
                <a:pos x="T6" y="T7"/>
              </a:cxn>
            </a:cxnLst>
            <a:rect l="0" t="0" r="r" b="b"/>
            <a:pathLst>
              <a:path w="3978" h="3978">
                <a:moveTo>
                  <a:pt x="3978" y="0"/>
                </a:moveTo>
                <a:cubicBezTo>
                  <a:pt x="3978" y="2197"/>
                  <a:pt x="2197" y="3978"/>
                  <a:pt x="0" y="3978"/>
                </a:cubicBezTo>
                <a:lnTo>
                  <a:pt x="0" y="0"/>
                </a:lnTo>
                <a:lnTo>
                  <a:pt x="3978"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07" rtlCol="0" anchor="ctr"/>
          <a:lstStyle/>
          <a:p>
            <a:pPr fontAlgn="auto"/>
            <a:r>
              <a:rPr lang="en-US" sz="3395" b="1" strike="noStrike" noProof="1" dirty="0" smtClean="0">
                <a:solidFill>
                  <a:sysClr val="windowText" lastClr="000000"/>
                </a:solidFill>
              </a:rPr>
              <a:t>3</a:t>
            </a:r>
            <a:endParaRPr lang="en-US" sz="3395" b="1" strike="noStrike" noProof="1" dirty="0">
              <a:solidFill>
                <a:sysClr val="windowText" lastClr="000000"/>
              </a:solidFill>
            </a:endParaRPr>
          </a:p>
        </p:txBody>
      </p:sp>
      <p:sp>
        <p:nvSpPr>
          <p:cNvPr id="18" name="Rectangle 17"/>
          <p:cNvSpPr/>
          <p:nvPr/>
        </p:nvSpPr>
        <p:spPr>
          <a:xfrm>
            <a:off x="3965575" y="1930400"/>
            <a:ext cx="4748213"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id-ID" sz="1710" b="1" strike="noStrike" noProof="1" dirty="0" smtClean="0">
                <a:solidFill>
                  <a:schemeClr val="tx1"/>
                </a:solidFill>
              </a:rPr>
              <a:t>Memperbaiki kesalahan yang ditemukan dalam naskah cerpen yang dibaca.</a:t>
            </a:r>
            <a:endParaRPr lang="id-ID" sz="1710" b="1" strike="noStrike" noProof="1" dirty="0" smtClean="0">
              <a:solidFill>
                <a:schemeClr val="tx1"/>
              </a:solidFill>
            </a:endParaRPr>
          </a:p>
        </p:txBody>
      </p:sp>
      <p:sp>
        <p:nvSpPr>
          <p:cNvPr id="19" name="Rectangle 18"/>
          <p:cNvSpPr/>
          <p:nvPr/>
        </p:nvSpPr>
        <p:spPr>
          <a:xfrm>
            <a:off x="3155950" y="3057525"/>
            <a:ext cx="5656263" cy="958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id-ID" sz="1710" b="1" strike="noStrike" noProof="1" dirty="0" smtClean="0">
                <a:solidFill>
                  <a:schemeClr val="tx1"/>
                </a:solidFill>
              </a:rPr>
              <a:t>Mencermati kesalahan penggunaan ejaan, kesalahan penulisan, ataupun tanda baca.</a:t>
            </a:r>
            <a:endParaRPr lang="id-ID" sz="1710" b="1" strike="noStrike" noProof="1" dirty="0" smtClean="0">
              <a:solidFill>
                <a:schemeClr val="tx1"/>
              </a:solidFill>
            </a:endParaRPr>
          </a:p>
        </p:txBody>
      </p:sp>
      <p:sp>
        <p:nvSpPr>
          <p:cNvPr id="20" name="Rectangle 19"/>
          <p:cNvSpPr/>
          <p:nvPr/>
        </p:nvSpPr>
        <p:spPr>
          <a:xfrm>
            <a:off x="2346325" y="4186238"/>
            <a:ext cx="5864225"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r>
              <a:rPr lang="id-ID" sz="1710" b="1" strike="noStrike" noProof="1" dirty="0" smtClean="0">
                <a:solidFill>
                  <a:schemeClr val="tx1"/>
                </a:solidFill>
              </a:rPr>
              <a:t>Membaca keseluruhan naskah cerpen</a:t>
            </a:r>
            <a:r>
              <a:rPr lang="id-ID" sz="1710" strike="noStrike" noProof="1" dirty="0" smtClean="0">
                <a:solidFill>
                  <a:schemeClr val="tx1"/>
                </a:solidFill>
              </a:rPr>
              <a:t>.</a:t>
            </a:r>
            <a:endParaRPr lang="id-ID" sz="1710" strike="noStrike" noProof="1" dirty="0" smtClean="0">
              <a:solidFill>
                <a:schemeClr val="tx1"/>
              </a:solidFill>
            </a:endParaRPr>
          </a:p>
        </p:txBody>
      </p:sp>
      <p:sp>
        <p:nvSpPr>
          <p:cNvPr id="2" name="Rectangle 1"/>
          <p:cNvSpPr/>
          <p:nvPr/>
        </p:nvSpPr>
        <p:spPr>
          <a:xfrm>
            <a:off x="1279003" y="463732"/>
            <a:ext cx="6383020" cy="723265"/>
          </a:xfrm>
          <a:prstGeom prst="rect">
            <a:avLst/>
          </a:prstGeom>
          <a:noFill/>
          <a:ln>
            <a:noFill/>
          </a:ln>
        </p:spPr>
        <p:txBody>
          <a:bodyPr wrap="none" rtlCol="0" anchor="t">
            <a:spAutoFit/>
          </a:bodyPr>
          <a:lstStyle/>
          <a:p>
            <a:pPr algn="ctr" fontAlgn="auto"/>
            <a:r>
              <a:rPr lang="en-US" altLang="zh-CN" sz="4105" b="1" strike="noStrike"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Langkah Menyunting Cerpen</a:t>
            </a:r>
            <a:endParaRPr lang="en-US" altLang="zh-CN" sz="4105" b="1" strike="noStrike"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Left Arrow 3">
            <a:hlinkClick r:id="rId1" action="ppaction://hlinksldjump"/>
          </p:cNvPr>
          <p:cNvSpPr/>
          <p:nvPr/>
        </p:nvSpPr>
        <p:spPr>
          <a:xfrm>
            <a:off x="833438" y="5811838"/>
            <a:ext cx="47625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700" strike="noStrike" noProof="1"/>
          </a:p>
        </p:txBody>
      </p:sp>
    </p:spTree>
  </p:cSld>
  <p:clrMapOvr>
    <a:masterClrMapping/>
  </p:clrMapOvr>
  <p:transition>
    <p:pull dir="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7" name="Picture 2" descr="Hasil gambar untuk tumpukan buku"/>
          <p:cNvPicPr>
            <a:picLocks noChangeAspect="1"/>
          </p:cNvPicPr>
          <p:nvPr/>
        </p:nvPicPr>
        <p:blipFill>
          <a:blip r:embed="rId1"/>
          <a:stretch>
            <a:fillRect/>
          </a:stretch>
        </p:blipFill>
        <p:spPr>
          <a:xfrm>
            <a:off x="428625" y="2071688"/>
            <a:ext cx="5400675" cy="4259262"/>
          </a:xfrm>
          <a:prstGeom prst="rect">
            <a:avLst/>
          </a:prstGeom>
          <a:noFill/>
          <a:ln w="9525">
            <a:noFill/>
          </a:ln>
        </p:spPr>
      </p:pic>
      <p:sp>
        <p:nvSpPr>
          <p:cNvPr id="6" name="Title 5"/>
          <p:cNvSpPr>
            <a:spLocks noGrp="1"/>
          </p:cNvSpPr>
          <p:nvPr>
            <p:ph type="title"/>
          </p:nvPr>
        </p:nvSpPr>
        <p:spPr>
          <a:xfrm>
            <a:off x="457200" y="274638"/>
            <a:ext cx="8258175" cy="1797050"/>
          </a:xfr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accent4">
                <a:shade val="95000"/>
                <a:satMod val="105000"/>
              </a:schemeClr>
            </a:solidFill>
          </a:ln>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a:normAutofit/>
          </a:bodyPr>
          <a:lstStyle/>
          <a:p>
            <a:pPr fontAlgn="auto"/>
            <a:r>
              <a:rPr lang="en-ID" strike="noStrike" noProof="1" dirty="0" smtClean="0"/>
              <a:t>BAB V BUKU FIKSI DAN NONFIKSI</a:t>
            </a:r>
            <a:endParaRPr lang="en-US" strike="noStrike" noProof="1" dirty="0"/>
          </a:p>
        </p:txBody>
      </p:sp>
      <p:graphicFrame>
        <p:nvGraphicFramePr>
          <p:cNvPr id="13" name="Diagram 12"/>
          <p:cNvGraphicFramePr/>
          <p:nvPr/>
        </p:nvGraphicFramePr>
        <p:xfrm>
          <a:off x="2914628" y="1830059"/>
          <a:ext cx="6096000" cy="4500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5780" name="Text Box 1">
            <a:hlinkClick r:id="rId7" action="ppaction://hlinksldjump"/>
          </p:cNvPr>
          <p:cNvSpPr txBox="1"/>
          <p:nvPr/>
        </p:nvSpPr>
        <p:spPr>
          <a:xfrm>
            <a:off x="6200775" y="2347913"/>
            <a:ext cx="1439863" cy="1476375"/>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
        <p:nvSpPr>
          <p:cNvPr id="75781" name="Text Box 2">
            <a:hlinkClick r:id="rId8" action="ppaction://hlinksldjump"/>
          </p:cNvPr>
          <p:cNvSpPr txBox="1"/>
          <p:nvPr/>
        </p:nvSpPr>
        <p:spPr>
          <a:xfrm>
            <a:off x="4264025" y="2562225"/>
            <a:ext cx="1439863" cy="1476375"/>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
        <p:nvSpPr>
          <p:cNvPr id="75782" name="Text Box 3">
            <a:hlinkClick r:id="rId9" action="ppaction://hlinksldjump"/>
          </p:cNvPr>
          <p:cNvSpPr txBox="1"/>
          <p:nvPr/>
        </p:nvSpPr>
        <p:spPr>
          <a:xfrm>
            <a:off x="6199188" y="4221163"/>
            <a:ext cx="1441450" cy="1476375"/>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
        <p:nvSpPr>
          <p:cNvPr id="75783" name="Text Box 4">
            <a:hlinkClick r:id="rId10" action="ppaction://hlinksldjump"/>
          </p:cNvPr>
          <p:cNvSpPr txBox="1"/>
          <p:nvPr/>
        </p:nvSpPr>
        <p:spPr>
          <a:xfrm>
            <a:off x="4264025" y="4221163"/>
            <a:ext cx="1441450" cy="1476375"/>
          </a:xfrm>
          <a:prstGeom prst="rect">
            <a:avLst/>
          </a:prstGeom>
          <a:noFill/>
          <a:ln w="9525">
            <a:noFill/>
          </a:ln>
        </p:spPr>
        <p:txBody>
          <a:bodyPr wrap="square" anchor="t">
            <a:spAutoFit/>
          </a:bodyPr>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a:p>
            <a:endParaRPr lang="en-US" altLang="zh-CN">
              <a:latin typeface="Calibri" panose="020F0502020204030204" charset="0"/>
            </a:endParaRPr>
          </a:p>
        </p:txBody>
      </p:sp>
      <p:sp>
        <p:nvSpPr>
          <p:cNvPr id="2" name="Left Arrow 1">
            <a:hlinkClick r:id="rId11" action="ppaction://hlinksldjump"/>
          </p:cNvPr>
          <p:cNvSpPr/>
          <p:nvPr/>
        </p:nvSpPr>
        <p:spPr>
          <a:xfrm>
            <a:off x="457200" y="6176963"/>
            <a:ext cx="523875" cy="4143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en-US" strike="noStrike" noProof="1"/>
          </a:p>
        </p:txBody>
      </p:sp>
    </p:spTree>
  </p:cSld>
  <p:clrMapOvr>
    <a:masterClrMapping/>
  </p:clrMapOvr>
  <p:transition spd="slow">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Action Button: Back or Previous 18">
            <a:hlinkClick r:id="rId1" action="ppaction://hlinksldjump" highlightClick="1"/>
          </p:cNvPr>
          <p:cNvSpPr/>
          <p:nvPr/>
        </p:nvSpPr>
        <p:spPr>
          <a:xfrm>
            <a:off x="642938" y="5857875"/>
            <a:ext cx="571500"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11" name="Rounded Rectangle 10"/>
          <p:cNvSpPr/>
          <p:nvPr/>
        </p:nvSpPr>
        <p:spPr>
          <a:xfrm>
            <a:off x="2714625" y="414338"/>
            <a:ext cx="4071938" cy="5000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r>
              <a:rPr lang="en-ID" sz="2000" b="1" strike="noStrike" noProof="1" dirty="0" err="1" smtClean="0"/>
              <a:t>Jenis-Jenis</a:t>
            </a:r>
            <a:r>
              <a:rPr lang="en-ID" sz="2000" b="1" strike="noStrike" noProof="1" dirty="0" smtClean="0"/>
              <a:t> </a:t>
            </a:r>
            <a:r>
              <a:rPr lang="en-ID" sz="2000" b="1" strike="noStrike" noProof="1" dirty="0" err="1" smtClean="0"/>
              <a:t>Teks</a:t>
            </a:r>
            <a:r>
              <a:rPr lang="en-ID" sz="2000" b="1" strike="noStrike" noProof="1" dirty="0" smtClean="0"/>
              <a:t> </a:t>
            </a:r>
            <a:r>
              <a:rPr lang="en-ID" sz="2000" b="1" strike="noStrike" noProof="1" dirty="0" err="1" smtClean="0"/>
              <a:t>Prosedur</a:t>
            </a:r>
            <a:endParaRPr lang="en-US" sz="2000" b="1" strike="noStrike" noProof="1" dirty="0"/>
          </a:p>
        </p:txBody>
      </p:sp>
      <p:grpSp>
        <p:nvGrpSpPr>
          <p:cNvPr id="10243" name="Group 2"/>
          <p:cNvGrpSpPr/>
          <p:nvPr/>
        </p:nvGrpSpPr>
        <p:grpSpPr>
          <a:xfrm>
            <a:off x="1881188" y="1162050"/>
            <a:ext cx="4729162" cy="1433513"/>
            <a:chOff x="5692588" y="1560606"/>
            <a:chExt cx="3195918" cy="936812"/>
          </a:xfrm>
        </p:grpSpPr>
        <p:sp>
          <p:nvSpPr>
            <p:cNvPr id="33" name="Rectangle: Rounded Corners 32"/>
            <p:cNvSpPr/>
            <p:nvPr/>
          </p:nvSpPr>
          <p:spPr>
            <a:xfrm>
              <a:off x="5800164" y="1625600"/>
              <a:ext cx="3088342" cy="806824"/>
            </a:xfrm>
            <a:prstGeom prst="roundRect">
              <a:avLst>
                <a:gd name="adj" fmla="val 50000"/>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34" name="Rectangle: Rounded Corners 33"/>
            <p:cNvSpPr/>
            <p:nvPr/>
          </p:nvSpPr>
          <p:spPr>
            <a:xfrm>
              <a:off x="6279776" y="1780241"/>
              <a:ext cx="2420879" cy="49754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r>
                <a:rPr lang="en-US" sz="1600" strike="noStrike" noProof="1">
                  <a:solidFill>
                    <a:schemeClr val="bg1"/>
                  </a:solidFill>
                </a:rPr>
                <a:t>Teks prosedur yang menjelaskan proses sesuatu bekerja atau </a:t>
              </a:r>
              <a:endParaRPr lang="en-US" sz="1600" strike="noStrike" noProof="1">
                <a:solidFill>
                  <a:schemeClr val="bg1"/>
                </a:solidFill>
              </a:endParaRPr>
            </a:p>
            <a:p>
              <a:pPr algn="r" fontAlgn="auto"/>
              <a:r>
                <a:rPr lang="en-US" sz="1600" strike="noStrike" noProof="1">
                  <a:solidFill>
                    <a:schemeClr val="bg1"/>
                  </a:solidFill>
                </a:rPr>
                <a:t>instruksi secara manual.</a:t>
              </a:r>
              <a:endParaRPr lang="en-US" sz="1600" strike="noStrike" noProof="1">
                <a:solidFill>
                  <a:schemeClr val="bg1"/>
                </a:solidFill>
              </a:endParaRPr>
            </a:p>
          </p:txBody>
        </p:sp>
        <p:sp>
          <p:nvSpPr>
            <p:cNvPr id="35" name="Oval 34"/>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36" name="Oval 35"/>
            <p:cNvSpPr/>
            <p:nvPr/>
          </p:nvSpPr>
          <p:spPr>
            <a:xfrm>
              <a:off x="5692588" y="1625600"/>
              <a:ext cx="806824" cy="8068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altLang="en-US" sz="2400" b="1" strike="noStrike" noProof="1"/>
                <a:t>1</a:t>
              </a:r>
              <a:endParaRPr lang="id-ID" altLang="en-US" sz="2400" b="1" strike="noStrike" noProof="1"/>
            </a:p>
          </p:txBody>
        </p:sp>
      </p:grpSp>
      <p:grpSp>
        <p:nvGrpSpPr>
          <p:cNvPr id="10248" name="Group 38"/>
          <p:cNvGrpSpPr/>
          <p:nvPr/>
        </p:nvGrpSpPr>
        <p:grpSpPr>
          <a:xfrm>
            <a:off x="1903413" y="2743200"/>
            <a:ext cx="4681537" cy="1409700"/>
            <a:chOff x="5692588" y="1560606"/>
            <a:chExt cx="3195918" cy="936812"/>
          </a:xfrm>
        </p:grpSpPr>
        <p:sp>
          <p:nvSpPr>
            <p:cNvPr id="40" name="Rectangle: Rounded Corners 39"/>
            <p:cNvSpPr/>
            <p:nvPr/>
          </p:nvSpPr>
          <p:spPr>
            <a:xfrm>
              <a:off x="5800164" y="1625600"/>
              <a:ext cx="3088342" cy="806824"/>
            </a:xfrm>
            <a:prstGeom prst="roundRect">
              <a:avLst>
                <a:gd name="adj" fmla="val 50000"/>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41" name="Rectangle: Rounded Corners 40"/>
            <p:cNvSpPr/>
            <p:nvPr/>
          </p:nvSpPr>
          <p:spPr>
            <a:xfrm>
              <a:off x="6279776" y="1780241"/>
              <a:ext cx="2420879" cy="49754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r>
                <a:rPr lang="en-US" sz="1600" strike="noStrike" noProof="1">
                  <a:solidFill>
                    <a:schemeClr val="tx1"/>
                  </a:solidFill>
                </a:rPr>
                <a:t>Teks prosedur yang </a:t>
              </a:r>
              <a:endParaRPr lang="en-US" sz="1600" strike="noStrike" noProof="1">
                <a:solidFill>
                  <a:schemeClr val="tx1"/>
                </a:solidFill>
              </a:endParaRPr>
            </a:p>
            <a:p>
              <a:pPr algn="r" fontAlgn="auto"/>
              <a:r>
                <a:rPr lang="en-US" sz="1600" strike="noStrike" noProof="1">
                  <a:solidFill>
                    <a:schemeClr val="tx1"/>
                  </a:solidFill>
                </a:rPr>
                <a:t>menginformasikan aktivitas </a:t>
              </a:r>
              <a:endParaRPr lang="en-US" sz="1600" strike="noStrike" noProof="1">
                <a:solidFill>
                  <a:schemeClr val="tx1"/>
                </a:solidFill>
              </a:endParaRPr>
            </a:p>
            <a:p>
              <a:pPr algn="r" fontAlgn="auto"/>
              <a:r>
                <a:rPr lang="en-US" sz="1600" strike="noStrike" noProof="1">
                  <a:solidFill>
                    <a:schemeClr val="tx1"/>
                  </a:solidFill>
                </a:rPr>
                <a:t>tertentu dengan peraturannya.</a:t>
              </a:r>
              <a:endParaRPr lang="en-US" sz="1600" strike="noStrike" noProof="1">
                <a:solidFill>
                  <a:schemeClr val="tx1"/>
                </a:solidFill>
              </a:endParaRPr>
            </a:p>
          </p:txBody>
        </p:sp>
        <p:sp>
          <p:nvSpPr>
            <p:cNvPr id="42" name="Oval 41"/>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73" name="Oval 72"/>
            <p:cNvSpPr/>
            <p:nvPr/>
          </p:nvSpPr>
          <p:spPr>
            <a:xfrm>
              <a:off x="5692588" y="1625600"/>
              <a:ext cx="806824" cy="8068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altLang="en-US" sz="2400" b="1" strike="noStrike" noProof="1"/>
                <a:t>2</a:t>
              </a:r>
              <a:endParaRPr lang="id-ID" altLang="en-US" sz="2400" b="1" strike="noStrike" noProof="1"/>
            </a:p>
          </p:txBody>
        </p:sp>
      </p:grpSp>
      <p:grpSp>
        <p:nvGrpSpPr>
          <p:cNvPr id="10253" name="Group 73"/>
          <p:cNvGrpSpPr/>
          <p:nvPr/>
        </p:nvGrpSpPr>
        <p:grpSpPr>
          <a:xfrm>
            <a:off x="2090738" y="4394200"/>
            <a:ext cx="4494212" cy="1463675"/>
            <a:chOff x="5692588" y="1560606"/>
            <a:chExt cx="3195918" cy="936812"/>
          </a:xfrm>
        </p:grpSpPr>
        <p:sp>
          <p:nvSpPr>
            <p:cNvPr id="75" name="Rectangle: Rounded Corners 74"/>
            <p:cNvSpPr/>
            <p:nvPr/>
          </p:nvSpPr>
          <p:spPr>
            <a:xfrm>
              <a:off x="5800164" y="1625600"/>
              <a:ext cx="3088342" cy="806824"/>
            </a:xfrm>
            <a:prstGeom prst="roundRect">
              <a:avLst>
                <a:gd name="adj" fmla="val 50000"/>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76" name="Rectangle: Rounded Corners 75"/>
            <p:cNvSpPr/>
            <p:nvPr/>
          </p:nvSpPr>
          <p:spPr>
            <a:xfrm>
              <a:off x="6279776" y="1780241"/>
              <a:ext cx="2420879" cy="49754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r>
                <a:rPr lang="en-US" sz="1600" strike="noStrike" noProof="1">
                  <a:solidFill>
                    <a:schemeClr val="tx1"/>
                  </a:solidFill>
                </a:rPr>
                <a:t>Teks prosedur yang berhubungan dengan sifat atau kebiasaan manusia.</a:t>
              </a:r>
              <a:endParaRPr lang="en-US" sz="1600" strike="noStrike" noProof="1">
                <a:solidFill>
                  <a:schemeClr val="tx1"/>
                </a:solidFill>
              </a:endParaRPr>
            </a:p>
          </p:txBody>
        </p:sp>
        <p:sp>
          <p:nvSpPr>
            <p:cNvPr id="77" name="Oval 76"/>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78" name="Oval 77"/>
            <p:cNvSpPr/>
            <p:nvPr/>
          </p:nvSpPr>
          <p:spPr>
            <a:xfrm>
              <a:off x="5692588" y="1625600"/>
              <a:ext cx="806824" cy="806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altLang="en-US" sz="2400" b="1" strike="noStrike" noProof="1"/>
                <a:t>3</a:t>
              </a:r>
              <a:endParaRPr lang="id-ID" altLang="en-US" sz="2400" b="1" strike="noStrike" noProof="1"/>
            </a:p>
          </p:txBody>
        </p:sp>
      </p:grpSp>
    </p:spTree>
  </p:cSld>
  <p:clrMapOvr>
    <a:masterClrMapping/>
  </p:clrMapOvr>
  <p:transition spd="slow">
    <p:wedg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Title 5"/>
          <p:cNvSpPr>
            <a:spLocks noGrp="1"/>
          </p:cNvSpPr>
          <p:nvPr>
            <p:ph type="title"/>
          </p:nvPr>
        </p:nvSpPr>
        <p:spPr>
          <a:ln/>
        </p:spPr>
        <p:txBody>
          <a:bodyPr vert="horz" lIns="91440" tIns="45720" rIns="91440" bIns="45720" anchor="ctr"/>
          <a:p>
            <a:r>
              <a:rPr lang="en-ID" altLang="en-US" sz="2000" b="1" dirty="0"/>
              <a:t>A. </a:t>
            </a:r>
            <a:r>
              <a:rPr lang="en-ID" altLang="en-US" sz="2000" b="1" dirty="0" err="1"/>
              <a:t>Butir-Butir</a:t>
            </a:r>
            <a:r>
              <a:rPr lang="en-ID" altLang="en-US" sz="2000" b="1" dirty="0"/>
              <a:t> </a:t>
            </a:r>
            <a:r>
              <a:rPr lang="en-ID" altLang="en-US" sz="2000" b="1" dirty="0" err="1"/>
              <a:t>Penting</a:t>
            </a:r>
            <a:r>
              <a:rPr lang="en-ID" altLang="en-US" sz="2000" b="1" dirty="0"/>
              <a:t> </a:t>
            </a:r>
            <a:r>
              <a:rPr lang="en-ID" altLang="en-US" sz="2000" b="1" dirty="0" err="1"/>
              <a:t>Buku</a:t>
            </a:r>
            <a:r>
              <a:rPr lang="en-ID" altLang="en-US" sz="2000" b="1" dirty="0"/>
              <a:t> </a:t>
            </a:r>
            <a:r>
              <a:rPr lang="en-ID" altLang="en-US" sz="2000" b="1" dirty="0" err="1"/>
              <a:t>Fiksi</a:t>
            </a:r>
            <a:r>
              <a:rPr lang="en-ID" altLang="en-US" sz="2000" b="1" dirty="0"/>
              <a:t> </a:t>
            </a:r>
            <a:r>
              <a:rPr lang="en-ID" altLang="en-US" sz="2000" b="1" dirty="0" err="1"/>
              <a:t>dan</a:t>
            </a:r>
            <a:r>
              <a:rPr lang="en-ID" altLang="en-US" sz="2000" b="1" dirty="0"/>
              <a:t> </a:t>
            </a:r>
            <a:r>
              <a:rPr lang="en-ID" altLang="en-US" sz="2000" b="1" dirty="0" err="1"/>
              <a:t>Nonfiksi</a:t>
            </a:r>
            <a:r>
              <a:rPr lang="en-ID" altLang="en-US" sz="2000" b="1" dirty="0"/>
              <a:t> </a:t>
            </a:r>
            <a:br>
              <a:rPr lang="en-US" altLang="zh-CN" sz="2000" dirty="0"/>
            </a:br>
            <a:endParaRPr lang="en-US" altLang="zh-CN" sz="2000" dirty="0"/>
          </a:p>
        </p:txBody>
      </p:sp>
      <p:pic>
        <p:nvPicPr>
          <p:cNvPr id="76802" name="Picture 2" descr="Hasil gambar untuk reading book"/>
          <p:cNvPicPr>
            <a:picLocks noChangeAspect="1"/>
          </p:cNvPicPr>
          <p:nvPr/>
        </p:nvPicPr>
        <p:blipFill>
          <a:blip r:embed="rId1"/>
          <a:stretch>
            <a:fillRect/>
          </a:stretch>
        </p:blipFill>
        <p:spPr>
          <a:xfrm>
            <a:off x="2000250" y="1571625"/>
            <a:ext cx="5248275" cy="3500438"/>
          </a:xfrm>
          <a:prstGeom prst="rect">
            <a:avLst/>
          </a:prstGeom>
          <a:noFill/>
          <a:ln w="9525">
            <a:noFill/>
          </a:ln>
        </p:spPr>
      </p:pic>
      <p:sp>
        <p:nvSpPr>
          <p:cNvPr id="11" name="Oval Callout 10">
            <a:hlinkClick r:id="rId2" action="ppaction://hlinksldjump"/>
          </p:cNvPr>
          <p:cNvSpPr/>
          <p:nvPr/>
        </p:nvSpPr>
        <p:spPr>
          <a:xfrm>
            <a:off x="285750" y="1000125"/>
            <a:ext cx="2428875" cy="1000125"/>
          </a:xfrm>
          <a:prstGeom prst="wedgeEllipseCallout">
            <a:avLst>
              <a:gd name="adj1" fmla="val 60343"/>
              <a:gd name="adj2" fmla="val 64405"/>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r>
              <a:rPr lang="id-ID" altLang="en-ID" sz="1600" strike="noStrike" noProof="1" dirty="0" err="1" smtClean="0"/>
              <a:t>Definisi</a:t>
            </a:r>
            <a:r>
              <a:rPr lang="en-ID" sz="1600" strike="noStrike" noProof="1" dirty="0" smtClean="0"/>
              <a:t> </a:t>
            </a:r>
            <a:r>
              <a:rPr lang="en-ID" sz="1600" strike="noStrike" noProof="1" dirty="0" err="1" smtClean="0"/>
              <a:t>buku</a:t>
            </a:r>
            <a:r>
              <a:rPr lang="en-ID" sz="1600" strike="noStrike" noProof="1" dirty="0" smtClean="0"/>
              <a:t> </a:t>
            </a:r>
            <a:r>
              <a:rPr lang="en-ID" sz="1600" strike="noStrike" noProof="1" dirty="0" err="1" smtClean="0"/>
              <a:t>fiksi</a:t>
            </a:r>
            <a:r>
              <a:rPr lang="en-ID" sz="1600" strike="noStrike" noProof="1" dirty="0" smtClean="0"/>
              <a:t> </a:t>
            </a:r>
            <a:r>
              <a:rPr lang="en-ID" sz="1600" strike="noStrike" noProof="1" dirty="0" err="1" smtClean="0"/>
              <a:t>dan</a:t>
            </a:r>
            <a:r>
              <a:rPr lang="en-ID" sz="1600" strike="noStrike" noProof="1" dirty="0" smtClean="0"/>
              <a:t> </a:t>
            </a:r>
            <a:r>
              <a:rPr lang="en-ID" sz="1600" strike="noStrike" noProof="1" dirty="0" err="1" smtClean="0"/>
              <a:t>nonfiksi</a:t>
            </a:r>
            <a:endParaRPr lang="en-US" sz="1600" strike="noStrike" noProof="1" dirty="0"/>
          </a:p>
        </p:txBody>
      </p:sp>
      <p:sp>
        <p:nvSpPr>
          <p:cNvPr id="12" name="Oval Callout 11">
            <a:hlinkClick r:id="rId3" action="ppaction://hlinksldjump"/>
          </p:cNvPr>
          <p:cNvSpPr/>
          <p:nvPr/>
        </p:nvSpPr>
        <p:spPr>
          <a:xfrm>
            <a:off x="6715125" y="1285875"/>
            <a:ext cx="2071688" cy="1000125"/>
          </a:xfrm>
          <a:prstGeom prst="wedgeEllipseCallout">
            <a:avLst>
              <a:gd name="adj1" fmla="val -66350"/>
              <a:gd name="adj2" fmla="val 40596"/>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r>
              <a:rPr lang="id-ID" altLang="en-ID" strike="noStrike" noProof="1" dirty="0" err="1" smtClean="0"/>
              <a:t>C</a:t>
            </a:r>
            <a:r>
              <a:rPr lang="en-ID" strike="noStrike" noProof="1" dirty="0" err="1" smtClean="0"/>
              <a:t>iri-ciri</a:t>
            </a:r>
            <a:r>
              <a:rPr lang="en-ID" strike="noStrike" noProof="1" dirty="0" smtClean="0"/>
              <a:t> </a:t>
            </a:r>
            <a:r>
              <a:rPr lang="en-ID" strike="noStrike" noProof="1" dirty="0" err="1" smtClean="0"/>
              <a:t>buku</a:t>
            </a:r>
            <a:r>
              <a:rPr lang="en-ID" strike="noStrike" noProof="1" dirty="0" smtClean="0"/>
              <a:t> </a:t>
            </a:r>
            <a:r>
              <a:rPr lang="en-ID" strike="noStrike" noProof="1" dirty="0" err="1" smtClean="0"/>
              <a:t>fiksi</a:t>
            </a:r>
            <a:r>
              <a:rPr lang="en-ID" strike="noStrike" noProof="1" dirty="0" smtClean="0"/>
              <a:t> </a:t>
            </a:r>
            <a:r>
              <a:rPr lang="en-ID" strike="noStrike" noProof="1" dirty="0" err="1" smtClean="0"/>
              <a:t>dan</a:t>
            </a:r>
            <a:r>
              <a:rPr lang="en-ID" strike="noStrike" noProof="1" dirty="0" smtClean="0"/>
              <a:t> </a:t>
            </a:r>
            <a:r>
              <a:rPr lang="en-ID" strike="noStrike" noProof="1" dirty="0" err="1" smtClean="0"/>
              <a:t>nonfiksi</a:t>
            </a:r>
            <a:endParaRPr lang="en-US" strike="noStrike" noProof="1" dirty="0"/>
          </a:p>
        </p:txBody>
      </p:sp>
      <p:sp>
        <p:nvSpPr>
          <p:cNvPr id="13" name="Oval Callout 12">
            <a:hlinkClick r:id="rId4" action="ppaction://hlinksldjump"/>
          </p:cNvPr>
          <p:cNvSpPr/>
          <p:nvPr/>
        </p:nvSpPr>
        <p:spPr>
          <a:xfrm>
            <a:off x="428625" y="2214563"/>
            <a:ext cx="2357438" cy="1214438"/>
          </a:xfrm>
          <a:prstGeom prst="wedgeEllipseCallout">
            <a:avLst>
              <a:gd name="adj1" fmla="val 65631"/>
              <a:gd name="adj2" fmla="val 43677"/>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r>
              <a:rPr lang="id-ID" altLang="en-ID" sz="1600" strike="noStrike" noProof="1" dirty="0" err="1" smtClean="0"/>
              <a:t>J</a:t>
            </a:r>
            <a:r>
              <a:rPr lang="en-ID" sz="1600" strike="noStrike" noProof="1" dirty="0" err="1" smtClean="0"/>
              <a:t>enis-jenis</a:t>
            </a:r>
            <a:r>
              <a:rPr lang="en-ID" sz="1600" strike="noStrike" noProof="1" dirty="0" smtClean="0"/>
              <a:t> </a:t>
            </a:r>
            <a:r>
              <a:rPr lang="en-ID" sz="1600" strike="noStrike" noProof="1" dirty="0" err="1" smtClean="0"/>
              <a:t>buku</a:t>
            </a:r>
            <a:r>
              <a:rPr lang="en-ID" sz="1600" strike="noStrike" noProof="1" dirty="0" smtClean="0"/>
              <a:t> </a:t>
            </a:r>
            <a:r>
              <a:rPr lang="en-ID" sz="1600" strike="noStrike" noProof="1" dirty="0" err="1" smtClean="0"/>
              <a:t>fiksi</a:t>
            </a:r>
            <a:r>
              <a:rPr lang="en-ID" sz="1600" strike="noStrike" noProof="1" dirty="0" smtClean="0"/>
              <a:t> </a:t>
            </a:r>
            <a:r>
              <a:rPr lang="en-ID" sz="1600" strike="noStrike" noProof="1" dirty="0" err="1" smtClean="0"/>
              <a:t>dan</a:t>
            </a:r>
            <a:r>
              <a:rPr lang="en-ID" sz="1600" strike="noStrike" noProof="1" dirty="0" smtClean="0"/>
              <a:t> </a:t>
            </a:r>
            <a:r>
              <a:rPr lang="en-ID" sz="1600" strike="noStrike" noProof="1" dirty="0" err="1" smtClean="0"/>
              <a:t>nonfiksi</a:t>
            </a:r>
            <a:endParaRPr lang="en-US" sz="1600" strike="noStrike" noProof="1" dirty="0"/>
          </a:p>
        </p:txBody>
      </p:sp>
      <p:sp>
        <p:nvSpPr>
          <p:cNvPr id="9" name="Oval Callout 8">
            <a:hlinkClick r:id="rId5" action="ppaction://hlinksldjump"/>
          </p:cNvPr>
          <p:cNvSpPr/>
          <p:nvPr/>
        </p:nvSpPr>
        <p:spPr>
          <a:xfrm>
            <a:off x="6357938" y="2357438"/>
            <a:ext cx="2786063" cy="1000125"/>
          </a:xfrm>
          <a:prstGeom prst="wedgeEllipseCallout">
            <a:avLst>
              <a:gd name="adj1" fmla="val -44362"/>
              <a:gd name="adj2" fmla="val 48056"/>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r>
              <a:rPr lang="id-ID" altLang="en-ID" strike="noStrike" noProof="1" dirty="0" err="1" smtClean="0"/>
              <a:t>B</a:t>
            </a:r>
            <a:r>
              <a:rPr lang="en-ID" strike="noStrike" noProof="1" dirty="0" err="1" smtClean="0"/>
              <a:t>utir-butir</a:t>
            </a:r>
            <a:r>
              <a:rPr lang="en-ID" strike="noStrike" noProof="1" dirty="0" smtClean="0"/>
              <a:t> </a:t>
            </a:r>
            <a:r>
              <a:rPr lang="en-ID" strike="noStrike" noProof="1" dirty="0" err="1" smtClean="0"/>
              <a:t>dalam</a:t>
            </a:r>
            <a:r>
              <a:rPr lang="en-ID" strike="noStrike" noProof="1" dirty="0" smtClean="0"/>
              <a:t> </a:t>
            </a:r>
            <a:r>
              <a:rPr lang="id-ID" altLang="en-ID" strike="noStrike" noProof="1" dirty="0" err="1" smtClean="0"/>
              <a:t>buku</a:t>
            </a:r>
            <a:r>
              <a:rPr lang="en-ID" strike="noStrike" noProof="1" dirty="0" smtClean="0"/>
              <a:t> </a:t>
            </a:r>
            <a:r>
              <a:rPr lang="en-ID" strike="noStrike" noProof="1" dirty="0" err="1" smtClean="0"/>
              <a:t>nonfiksi</a:t>
            </a:r>
            <a:endParaRPr lang="en-US" strike="noStrike" noProof="1" dirty="0"/>
          </a:p>
        </p:txBody>
      </p:sp>
      <p:sp>
        <p:nvSpPr>
          <p:cNvPr id="4" name="Action Button: Back or Previous 3">
            <a:hlinkClick r:id="rId6" action="ppaction://hlinksldjump" highlightClick="1"/>
          </p:cNvPr>
          <p:cNvSpPr/>
          <p:nvPr/>
        </p:nvSpPr>
        <p:spPr>
          <a:xfrm>
            <a:off x="928688" y="5786438"/>
            <a:ext cx="714375" cy="5000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2" name="Oval Callout 1">
            <a:hlinkClick r:id="rId7" action="ppaction://hlinksldjump"/>
          </p:cNvPr>
          <p:cNvSpPr/>
          <p:nvPr/>
        </p:nvSpPr>
        <p:spPr>
          <a:xfrm>
            <a:off x="6577013" y="3697288"/>
            <a:ext cx="2786063" cy="1000125"/>
          </a:xfrm>
          <a:prstGeom prst="wedgeEllipseCallout">
            <a:avLst>
              <a:gd name="adj1" fmla="val -44362"/>
              <a:gd name="adj2" fmla="val 48056"/>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r>
              <a:rPr lang="id-ID" altLang="en-ID" strike="noStrike" noProof="1" dirty="0" err="1" smtClean="0"/>
              <a:t>B</a:t>
            </a:r>
            <a:r>
              <a:rPr lang="en-ID" strike="noStrike" noProof="1" dirty="0" err="1" smtClean="0"/>
              <a:t>utir-butir</a:t>
            </a:r>
            <a:r>
              <a:rPr lang="en-ID" strike="noStrike" noProof="1" dirty="0" smtClean="0"/>
              <a:t> </a:t>
            </a:r>
            <a:r>
              <a:rPr lang="en-ID" strike="noStrike" noProof="1" dirty="0" err="1" smtClean="0"/>
              <a:t>dalam</a:t>
            </a:r>
            <a:r>
              <a:rPr lang="en-ID" strike="noStrike" noProof="1" dirty="0" smtClean="0"/>
              <a:t> </a:t>
            </a:r>
            <a:r>
              <a:rPr lang="en-ID" strike="noStrike" noProof="1" dirty="0" err="1" smtClean="0"/>
              <a:t>buku</a:t>
            </a:r>
            <a:r>
              <a:rPr lang="en-ID" strike="noStrike" noProof="1" dirty="0" smtClean="0"/>
              <a:t> </a:t>
            </a:r>
            <a:r>
              <a:rPr lang="en-ID" strike="noStrike" noProof="1" dirty="0" err="1" smtClean="0"/>
              <a:t>fiksi</a:t>
            </a:r>
            <a:r>
              <a:rPr lang="en-ID" strike="noStrike" noProof="1" dirty="0" smtClean="0"/>
              <a:t> </a:t>
            </a:r>
            <a:endParaRPr lang="en-US" strike="noStrike" noProof="1" dirty="0"/>
          </a:p>
        </p:txBody>
      </p:sp>
    </p:spTree>
  </p:cSld>
  <p:clrMapOvr>
    <a:masterClrMapping/>
  </p:clrMapOvr>
  <p:transition spd="slow">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000125" y="1000125"/>
            <a:ext cx="5429250" cy="36988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fontAlgn="auto"/>
            <a:r>
              <a:rPr lang="en-ID" b="1" strike="noStrike" noProof="1" dirty="0" err="1" smtClean="0">
                <a:solidFill>
                  <a:srgbClr val="FFFF00"/>
                </a:solidFill>
              </a:rPr>
              <a:t>Pengertian</a:t>
            </a:r>
            <a:r>
              <a:rPr lang="en-ID" b="1" strike="noStrike" noProof="1" dirty="0" smtClean="0">
                <a:solidFill>
                  <a:srgbClr val="FFFF00"/>
                </a:solidFill>
              </a:rPr>
              <a:t> </a:t>
            </a:r>
            <a:r>
              <a:rPr lang="en-ID" b="1" strike="noStrike" noProof="1" dirty="0" err="1" smtClean="0">
                <a:solidFill>
                  <a:srgbClr val="FFFF00"/>
                </a:solidFill>
              </a:rPr>
              <a:t>Buku</a:t>
            </a:r>
            <a:r>
              <a:rPr lang="en-ID" b="1" strike="noStrike" noProof="1" dirty="0" smtClean="0">
                <a:solidFill>
                  <a:srgbClr val="FFFF00"/>
                </a:solidFill>
              </a:rPr>
              <a:t> </a:t>
            </a:r>
            <a:r>
              <a:rPr lang="en-ID" b="1" strike="noStrike" noProof="1" dirty="0" err="1" smtClean="0">
                <a:solidFill>
                  <a:srgbClr val="FFFF00"/>
                </a:solidFill>
              </a:rPr>
              <a:t>Fiksi</a:t>
            </a:r>
            <a:r>
              <a:rPr lang="en-ID" b="1" strike="noStrike" noProof="1" dirty="0" smtClean="0">
                <a:solidFill>
                  <a:srgbClr val="FFFF00"/>
                </a:solidFill>
              </a:rPr>
              <a:t> </a:t>
            </a:r>
            <a:r>
              <a:rPr lang="en-ID" b="1" strike="noStrike" noProof="1" dirty="0" err="1" smtClean="0">
                <a:solidFill>
                  <a:srgbClr val="FFFF00"/>
                </a:solidFill>
              </a:rPr>
              <a:t>dan</a:t>
            </a:r>
            <a:r>
              <a:rPr lang="en-ID" b="1" strike="noStrike" noProof="1" dirty="0" smtClean="0">
                <a:solidFill>
                  <a:srgbClr val="FFFF00"/>
                </a:solidFill>
              </a:rPr>
              <a:t> </a:t>
            </a:r>
            <a:r>
              <a:rPr lang="en-ID" b="1" strike="noStrike" noProof="1" dirty="0" err="1" smtClean="0">
                <a:solidFill>
                  <a:srgbClr val="FFFF00"/>
                </a:solidFill>
              </a:rPr>
              <a:t>Nonfiksi</a:t>
            </a:r>
            <a:r>
              <a:rPr lang="en-ID" b="1" strike="noStrike" noProof="1" dirty="0" smtClean="0">
                <a:solidFill>
                  <a:srgbClr val="FFFF00"/>
                </a:solidFill>
              </a:rPr>
              <a:t>  </a:t>
            </a:r>
            <a:endParaRPr lang="en-US" b="1" strike="noStrike" noProof="1" dirty="0">
              <a:solidFill>
                <a:srgbClr val="FFFF00"/>
              </a:solidFill>
            </a:endParaRPr>
          </a:p>
        </p:txBody>
      </p:sp>
      <p:sp>
        <p:nvSpPr>
          <p:cNvPr id="3" name="Rounded Rectangle 2"/>
          <p:cNvSpPr/>
          <p:nvPr/>
        </p:nvSpPr>
        <p:spPr>
          <a:xfrm>
            <a:off x="1000125" y="1714500"/>
            <a:ext cx="7215188" cy="22145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fontAlgn="auto">
              <a:lnSpc>
                <a:spcPct val="200000"/>
              </a:lnSpc>
            </a:pPr>
            <a:r>
              <a:rPr lang="en-ID" sz="1400" strike="noStrike" noProof="1" dirty="0" err="1" smtClean="0"/>
              <a:t>Buku</a:t>
            </a:r>
            <a:r>
              <a:rPr lang="en-ID" sz="1400" strike="noStrike" noProof="1" dirty="0" smtClean="0"/>
              <a:t> </a:t>
            </a:r>
            <a:r>
              <a:rPr lang="en-ID" sz="1400" strike="noStrike" noProof="1" dirty="0" err="1" smtClean="0"/>
              <a:t>fiksi</a:t>
            </a:r>
            <a:r>
              <a:rPr lang="en-ID" sz="1400" strike="noStrike" noProof="1" dirty="0" smtClean="0"/>
              <a:t> </a:t>
            </a:r>
            <a:r>
              <a:rPr lang="en-ID" sz="1400" strike="noStrike" noProof="1" dirty="0" err="1" smtClean="0"/>
              <a:t>adalah</a:t>
            </a:r>
            <a:r>
              <a:rPr lang="en-ID" sz="1400" strike="noStrike" noProof="1" dirty="0" smtClean="0"/>
              <a:t> </a:t>
            </a:r>
            <a:r>
              <a:rPr lang="en-ID" sz="1400" strike="noStrike" noProof="1" dirty="0" err="1" smtClean="0"/>
              <a:t>buku</a:t>
            </a:r>
            <a:r>
              <a:rPr lang="en-ID" sz="1400" strike="noStrike" noProof="1" dirty="0" smtClean="0"/>
              <a:t> yang </a:t>
            </a:r>
            <a:r>
              <a:rPr lang="en-ID" sz="1400" strike="noStrike" noProof="1" dirty="0" err="1" smtClean="0"/>
              <a:t>berisi</a:t>
            </a:r>
            <a:r>
              <a:rPr lang="en-ID" sz="1400" strike="noStrike" noProof="1" dirty="0" smtClean="0"/>
              <a:t> </a:t>
            </a:r>
            <a:r>
              <a:rPr lang="en-ID" sz="1400" strike="noStrike" noProof="1" dirty="0" err="1" smtClean="0"/>
              <a:t>cerita</a:t>
            </a:r>
            <a:r>
              <a:rPr lang="en-ID" sz="1400" strike="noStrike" noProof="1" dirty="0" smtClean="0"/>
              <a:t> </a:t>
            </a:r>
            <a:r>
              <a:rPr lang="en-ID" sz="1400" strike="noStrike" noProof="1" dirty="0" err="1" smtClean="0"/>
              <a:t>dan</a:t>
            </a:r>
            <a:r>
              <a:rPr lang="en-ID" sz="1400" strike="noStrike" noProof="1" dirty="0" smtClean="0"/>
              <a:t> </a:t>
            </a:r>
            <a:r>
              <a:rPr lang="en-ID" sz="1400" strike="noStrike" noProof="1" dirty="0" err="1" smtClean="0"/>
              <a:t>bersifat</a:t>
            </a:r>
            <a:r>
              <a:rPr lang="en-ID" sz="1400" strike="noStrike" noProof="1" dirty="0" smtClean="0"/>
              <a:t> </a:t>
            </a:r>
            <a:r>
              <a:rPr lang="en-ID" sz="1400" strike="noStrike" noProof="1" dirty="0" err="1" smtClean="0"/>
              <a:t>imajinatif</a:t>
            </a:r>
            <a:r>
              <a:rPr lang="en-ID" sz="1400" strike="noStrike" noProof="1" dirty="0" smtClean="0"/>
              <a:t>. </a:t>
            </a:r>
            <a:r>
              <a:rPr lang="en-ID" sz="1400" strike="noStrike" noProof="1" dirty="0" err="1" smtClean="0"/>
              <a:t>Buku</a:t>
            </a:r>
            <a:r>
              <a:rPr lang="en-ID" sz="1400" strike="noStrike" noProof="1" dirty="0" smtClean="0"/>
              <a:t> </a:t>
            </a:r>
            <a:r>
              <a:rPr lang="en-ID" sz="1400" strike="noStrike" noProof="1" dirty="0" err="1" smtClean="0"/>
              <a:t>fiksi</a:t>
            </a:r>
            <a:r>
              <a:rPr lang="en-ID" sz="1400" strike="noStrike" noProof="1" dirty="0" smtClean="0"/>
              <a:t> </a:t>
            </a:r>
            <a:r>
              <a:rPr lang="en-ID" sz="1400" strike="noStrike" noProof="1" dirty="0" err="1" smtClean="0"/>
              <a:t>tidak</a:t>
            </a:r>
            <a:r>
              <a:rPr lang="en-ID" sz="1400" strike="noStrike" noProof="1" dirty="0" smtClean="0"/>
              <a:t> </a:t>
            </a:r>
            <a:r>
              <a:rPr lang="en-ID" sz="1400" strike="noStrike" noProof="1" dirty="0" err="1" smtClean="0"/>
              <a:t>membutuhkan</a:t>
            </a:r>
            <a:r>
              <a:rPr lang="en-ID" sz="1400" strike="noStrike" noProof="1" dirty="0" smtClean="0"/>
              <a:t> </a:t>
            </a:r>
            <a:r>
              <a:rPr lang="en-ID" sz="1400" strike="noStrike" noProof="1" dirty="0" err="1" smtClean="0"/>
              <a:t>pengamatan</a:t>
            </a:r>
            <a:r>
              <a:rPr lang="en-ID" sz="1400" strike="noStrike" noProof="1" dirty="0" smtClean="0"/>
              <a:t> </a:t>
            </a:r>
            <a:r>
              <a:rPr lang="en-ID" sz="1400" strike="noStrike" noProof="1" dirty="0" err="1" smtClean="0"/>
              <a:t>dalam</a:t>
            </a:r>
            <a:r>
              <a:rPr lang="en-ID" sz="1400" strike="noStrike" noProof="1" dirty="0" smtClean="0"/>
              <a:t> </a:t>
            </a:r>
            <a:r>
              <a:rPr lang="en-ID" sz="1400" strike="noStrike" noProof="1" dirty="0" err="1" smtClean="0"/>
              <a:t>pembuatannya</a:t>
            </a:r>
            <a:r>
              <a:rPr lang="en-ID" sz="1400" strike="noStrike" noProof="1" dirty="0" smtClean="0"/>
              <a:t> </a:t>
            </a:r>
            <a:r>
              <a:rPr lang="en-ID" sz="1400" strike="noStrike" noProof="1" dirty="0" err="1" smtClean="0"/>
              <a:t>dan</a:t>
            </a:r>
            <a:r>
              <a:rPr lang="en-ID" sz="1400" strike="noStrike" noProof="1" dirty="0" smtClean="0"/>
              <a:t> </a:t>
            </a:r>
            <a:r>
              <a:rPr lang="en-ID" sz="1400" strike="noStrike" noProof="1" dirty="0" err="1" smtClean="0"/>
              <a:t>terkadang</a:t>
            </a:r>
            <a:r>
              <a:rPr lang="en-ID" sz="1400" strike="noStrike" noProof="1" dirty="0" smtClean="0"/>
              <a:t> </a:t>
            </a:r>
            <a:r>
              <a:rPr lang="en-ID" sz="1400" strike="noStrike" noProof="1" dirty="0" err="1" smtClean="0"/>
              <a:t>isinya</a:t>
            </a:r>
            <a:r>
              <a:rPr lang="en-ID" sz="1400" strike="noStrike" noProof="1" dirty="0" smtClean="0"/>
              <a:t> </a:t>
            </a:r>
            <a:r>
              <a:rPr lang="en-ID" sz="1400" strike="noStrike" noProof="1" dirty="0" err="1" smtClean="0"/>
              <a:t>tidak</a:t>
            </a:r>
            <a:r>
              <a:rPr lang="en-ID" sz="1400" strike="noStrike" noProof="1" dirty="0" smtClean="0"/>
              <a:t> </a:t>
            </a:r>
            <a:r>
              <a:rPr lang="en-ID" sz="1400" strike="noStrike" noProof="1" dirty="0" err="1" smtClean="0"/>
              <a:t>perlu</a:t>
            </a:r>
            <a:r>
              <a:rPr lang="en-ID" sz="1400" strike="noStrike" noProof="1" dirty="0" smtClean="0"/>
              <a:t> </a:t>
            </a:r>
            <a:r>
              <a:rPr lang="en-ID" sz="1400" strike="noStrike" noProof="1" dirty="0" err="1" smtClean="0"/>
              <a:t>dipertanggungjawabkan</a:t>
            </a:r>
            <a:r>
              <a:rPr lang="en-ID" sz="1400" strike="noStrike" noProof="1" dirty="0" smtClean="0"/>
              <a:t> </a:t>
            </a:r>
            <a:r>
              <a:rPr lang="en-ID" sz="1400" strike="noStrike" noProof="1" dirty="0" err="1" smtClean="0"/>
              <a:t>secara</a:t>
            </a:r>
            <a:r>
              <a:rPr lang="en-ID" sz="1400" strike="noStrike" noProof="1" dirty="0" smtClean="0"/>
              <a:t> </a:t>
            </a:r>
            <a:r>
              <a:rPr lang="en-ID" sz="1400" strike="noStrike" noProof="1" dirty="0" err="1" smtClean="0"/>
              <a:t>faktual</a:t>
            </a:r>
            <a:r>
              <a:rPr lang="en-ID" sz="1400" strike="noStrike" noProof="1" dirty="0" smtClean="0"/>
              <a:t>. </a:t>
            </a:r>
            <a:r>
              <a:rPr lang="en-ID" sz="1400" strike="noStrike" noProof="1" dirty="0" err="1" smtClean="0"/>
              <a:t>Sementara</a:t>
            </a:r>
            <a:r>
              <a:rPr lang="en-ID" sz="1400" strike="noStrike" noProof="1" dirty="0" smtClean="0"/>
              <a:t> </a:t>
            </a:r>
            <a:r>
              <a:rPr lang="en-ID" sz="1400" strike="noStrike" noProof="1" dirty="0" err="1" smtClean="0"/>
              <a:t>itu</a:t>
            </a:r>
            <a:r>
              <a:rPr lang="en-ID" sz="1400" strike="noStrike" noProof="1" dirty="0" smtClean="0"/>
              <a:t>, </a:t>
            </a:r>
            <a:r>
              <a:rPr lang="en-ID" sz="1400" strike="noStrike" noProof="1" dirty="0" err="1" smtClean="0"/>
              <a:t>buku</a:t>
            </a:r>
            <a:r>
              <a:rPr lang="en-ID" sz="1400" strike="noStrike" noProof="1" dirty="0" smtClean="0"/>
              <a:t> </a:t>
            </a:r>
            <a:r>
              <a:rPr lang="en-ID" sz="1400" strike="noStrike" noProof="1" dirty="0" err="1" smtClean="0"/>
              <a:t>nonfiksi</a:t>
            </a:r>
            <a:r>
              <a:rPr lang="en-ID" sz="1400" strike="noStrike" noProof="1" dirty="0" smtClean="0"/>
              <a:t> </a:t>
            </a:r>
            <a:r>
              <a:rPr lang="en-ID" sz="1400" strike="noStrike" noProof="1" dirty="0" err="1" smtClean="0"/>
              <a:t>adalah</a:t>
            </a:r>
            <a:r>
              <a:rPr lang="en-ID" sz="1400" strike="noStrike" noProof="1" dirty="0" smtClean="0"/>
              <a:t> </a:t>
            </a:r>
            <a:r>
              <a:rPr lang="en-ID" sz="1400" strike="noStrike" noProof="1" dirty="0" err="1" smtClean="0"/>
              <a:t>buku</a:t>
            </a:r>
            <a:r>
              <a:rPr lang="en-ID" sz="1400" strike="noStrike" noProof="1" dirty="0" smtClean="0"/>
              <a:t> yang </a:t>
            </a:r>
            <a:r>
              <a:rPr lang="en-ID" sz="1400" strike="noStrike" noProof="1" dirty="0" err="1" smtClean="0"/>
              <a:t>berisi</a:t>
            </a:r>
            <a:r>
              <a:rPr lang="en-ID" sz="1400" strike="noStrike" noProof="1" dirty="0" smtClean="0"/>
              <a:t> </a:t>
            </a:r>
            <a:r>
              <a:rPr lang="en-ID" sz="1400" strike="noStrike" noProof="1" dirty="0" err="1" smtClean="0"/>
              <a:t>kejadian</a:t>
            </a:r>
            <a:r>
              <a:rPr lang="en-ID" sz="1400" strike="noStrike" noProof="1" dirty="0" smtClean="0"/>
              <a:t> </a:t>
            </a:r>
            <a:r>
              <a:rPr lang="en-ID" sz="1400" strike="noStrike" noProof="1" dirty="0" err="1" smtClean="0"/>
              <a:t>sebenarnya</a:t>
            </a:r>
            <a:r>
              <a:rPr lang="en-ID" sz="1400" strike="noStrike" noProof="1" dirty="0" smtClean="0"/>
              <a:t>. </a:t>
            </a:r>
            <a:r>
              <a:rPr lang="en-ID" sz="1400" strike="noStrike" noProof="1" dirty="0" err="1" smtClean="0"/>
              <a:t>Buku</a:t>
            </a:r>
            <a:r>
              <a:rPr lang="en-ID" sz="1400" strike="noStrike" noProof="1" dirty="0" smtClean="0"/>
              <a:t> </a:t>
            </a:r>
            <a:r>
              <a:rPr lang="en-ID" sz="1400" strike="noStrike" noProof="1" dirty="0" err="1" smtClean="0"/>
              <a:t>nonfiksi</a:t>
            </a:r>
            <a:r>
              <a:rPr lang="en-ID" sz="1400" strike="noStrike" noProof="1" dirty="0" smtClean="0"/>
              <a:t> </a:t>
            </a:r>
            <a:r>
              <a:rPr lang="en-ID" sz="1400" strike="noStrike" noProof="1" dirty="0" err="1" smtClean="0"/>
              <a:t>berisi</a:t>
            </a:r>
            <a:r>
              <a:rPr lang="en-ID" sz="1400" strike="noStrike" noProof="1" dirty="0" smtClean="0"/>
              <a:t> </a:t>
            </a:r>
            <a:r>
              <a:rPr lang="en-ID" sz="1400" strike="noStrike" noProof="1" dirty="0" err="1" smtClean="0"/>
              <a:t>informasi</a:t>
            </a:r>
            <a:r>
              <a:rPr lang="en-ID" sz="1400" strike="noStrike" noProof="1" dirty="0" smtClean="0"/>
              <a:t> yang </a:t>
            </a:r>
            <a:r>
              <a:rPr lang="en-ID" sz="1400" strike="noStrike" noProof="1" dirty="0" err="1" smtClean="0"/>
              <a:t>bermanfaat</a:t>
            </a:r>
            <a:r>
              <a:rPr lang="en-ID" sz="1400" strike="noStrike" noProof="1" dirty="0" smtClean="0"/>
              <a:t> </a:t>
            </a:r>
            <a:r>
              <a:rPr lang="en-ID" sz="1400" strike="noStrike" noProof="1" dirty="0" err="1" smtClean="0"/>
              <a:t>bagi</a:t>
            </a:r>
            <a:r>
              <a:rPr lang="en-ID" sz="1400" strike="noStrike" noProof="1" dirty="0" smtClean="0"/>
              <a:t> </a:t>
            </a:r>
            <a:r>
              <a:rPr lang="en-ID" sz="1400" strike="noStrike" noProof="1" dirty="0" err="1" smtClean="0"/>
              <a:t>pembaca</a:t>
            </a:r>
            <a:r>
              <a:rPr lang="en-ID" sz="1400" strike="noStrike" noProof="1" dirty="0" smtClean="0"/>
              <a:t>. </a:t>
            </a:r>
            <a:endParaRPr lang="en-US" sz="1400" strike="noStrike" noProof="1" dirty="0"/>
          </a:p>
        </p:txBody>
      </p:sp>
      <p:sp>
        <p:nvSpPr>
          <p:cNvPr id="5" name="Action Button: Back or Previous 4">
            <a:hlinkClick r:id="rId1" action="ppaction://hlinksldjump" highlightClick="1"/>
          </p:cNvPr>
          <p:cNvSpPr/>
          <p:nvPr/>
        </p:nvSpPr>
        <p:spPr>
          <a:xfrm>
            <a:off x="642938" y="5929313"/>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transition spd="slow">
    <p:wedg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643188" y="714375"/>
            <a:ext cx="3643313" cy="428625"/>
          </a:xfrm>
        </p:spPr>
        <p:txBody>
          <a:bodyPr>
            <a:normAutofit fontScale="90000"/>
          </a:bodyPr>
          <a:lstStyle/>
          <a:p>
            <a:pPr fontAlgn="auto"/>
            <a:endParaRPr lang="en-US" strike="noStrike" noProof="1"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ounded Rectangle 3"/>
          <p:cNvSpPr/>
          <p:nvPr/>
        </p:nvSpPr>
        <p:spPr>
          <a:xfrm>
            <a:off x="2571750" y="642938"/>
            <a:ext cx="3929063" cy="5000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r>
              <a:rPr lang="en-ID" sz="2000" b="1" strike="noStrike" noProof="1" dirty="0" err="1" smtClean="0"/>
              <a:t>Ciri-Ciri</a:t>
            </a:r>
            <a:r>
              <a:rPr lang="en-ID" sz="2000" b="1" strike="noStrike" noProof="1" dirty="0" smtClean="0"/>
              <a:t> </a:t>
            </a:r>
            <a:r>
              <a:rPr lang="en-ID" sz="2000" b="1" strike="noStrike" noProof="1" dirty="0" err="1" smtClean="0"/>
              <a:t>Buku</a:t>
            </a:r>
            <a:r>
              <a:rPr lang="en-ID" sz="2000" b="1" strike="noStrike" noProof="1" dirty="0" smtClean="0"/>
              <a:t> </a:t>
            </a:r>
            <a:r>
              <a:rPr lang="en-ID" sz="2000" b="1" strike="noStrike" noProof="1" dirty="0" err="1" smtClean="0"/>
              <a:t>Fiksi</a:t>
            </a:r>
            <a:r>
              <a:rPr lang="en-ID" sz="2000" b="1" strike="noStrike" noProof="1" dirty="0" smtClean="0"/>
              <a:t> </a:t>
            </a:r>
            <a:r>
              <a:rPr lang="en-ID" sz="2000" b="1" strike="noStrike" noProof="1" dirty="0" err="1" smtClean="0"/>
              <a:t>dan</a:t>
            </a:r>
            <a:r>
              <a:rPr lang="en-ID" sz="2000" b="1" strike="noStrike" noProof="1" dirty="0" smtClean="0"/>
              <a:t> </a:t>
            </a:r>
            <a:r>
              <a:rPr lang="en-ID" sz="2000" b="1" strike="noStrike" noProof="1" dirty="0" err="1" smtClean="0"/>
              <a:t>Nonfiksi</a:t>
            </a:r>
            <a:endParaRPr lang="en-US" sz="2000" b="1" strike="noStrike" noProof="1" dirty="0"/>
          </a:p>
        </p:txBody>
      </p:sp>
      <p:sp>
        <p:nvSpPr>
          <p:cNvPr id="6" name="Action Button: Back or Previous 5">
            <a:hlinkClick r:id="rId6" action="ppaction://hlinksldjump" highlightClick="1"/>
          </p:cNvPr>
          <p:cNvSpPr/>
          <p:nvPr/>
        </p:nvSpPr>
        <p:spPr>
          <a:xfrm>
            <a:off x="642938" y="5929313"/>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trike="noStrike" noProof="1"/>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Rounded Rectangle 10"/>
          <p:cNvSpPr/>
          <p:nvPr/>
        </p:nvSpPr>
        <p:spPr>
          <a:xfrm>
            <a:off x="2714625" y="714375"/>
            <a:ext cx="4071938" cy="5000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r>
              <a:rPr lang="en-ID" sz="2000" b="1" strike="noStrike" noProof="1" dirty="0" err="1" smtClean="0"/>
              <a:t>Jenis-Jenis</a:t>
            </a:r>
            <a:r>
              <a:rPr lang="en-ID" sz="2000" b="1" strike="noStrike" noProof="1" dirty="0" smtClean="0"/>
              <a:t> </a:t>
            </a:r>
            <a:r>
              <a:rPr lang="en-ID" sz="2000" b="1" strike="noStrike" noProof="1" dirty="0" err="1" smtClean="0"/>
              <a:t>Buku</a:t>
            </a:r>
            <a:r>
              <a:rPr lang="en-ID" sz="2000" b="1" strike="noStrike" noProof="1" dirty="0" smtClean="0"/>
              <a:t> </a:t>
            </a:r>
            <a:r>
              <a:rPr lang="en-ID" sz="2000" b="1" strike="noStrike" noProof="1" dirty="0" err="1" smtClean="0"/>
              <a:t>Fiksi</a:t>
            </a:r>
            <a:r>
              <a:rPr lang="en-ID" sz="2000" b="1" strike="noStrike" noProof="1" dirty="0" smtClean="0"/>
              <a:t> </a:t>
            </a:r>
            <a:r>
              <a:rPr lang="en-ID" sz="2000" b="1" strike="noStrike" noProof="1" dirty="0" err="1" smtClean="0"/>
              <a:t>dan</a:t>
            </a:r>
            <a:r>
              <a:rPr lang="en-ID" sz="2000" b="1" strike="noStrike" noProof="1" dirty="0" smtClean="0"/>
              <a:t> </a:t>
            </a:r>
            <a:r>
              <a:rPr lang="en-ID" sz="2000" b="1" strike="noStrike" noProof="1" dirty="0" err="1" smtClean="0"/>
              <a:t>Nonfiksi</a:t>
            </a:r>
            <a:endParaRPr lang="en-US" sz="2000" b="1" strike="noStrike" noProof="1" dirty="0"/>
          </a:p>
        </p:txBody>
      </p:sp>
      <p:graphicFrame>
        <p:nvGraphicFramePr>
          <p:cNvPr id="5" name="Diagram 4"/>
          <p:cNvGraphicFramePr/>
          <p:nvPr/>
        </p:nvGraphicFramePr>
        <p:xfrm>
          <a:off x="1524000" y="1500174"/>
          <a:ext cx="6096000" cy="4286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Action Button: Back or Previous 1">
            <a:hlinkClick r:id="rId6" action="ppaction://hlinksldjump" highlightClick="1"/>
          </p:cNvPr>
          <p:cNvSpPr/>
          <p:nvPr/>
        </p:nvSpPr>
        <p:spPr>
          <a:xfrm>
            <a:off x="642938" y="5929313"/>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transition spd="slow">
    <p:wedg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ounded Rectangle 3"/>
          <p:cNvSpPr/>
          <p:nvPr/>
        </p:nvSpPr>
        <p:spPr>
          <a:xfrm>
            <a:off x="457200" y="393700"/>
            <a:ext cx="4257675"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ID" b="1" strike="noStrike" noProof="1" dirty="0" err="1" smtClean="0"/>
              <a:t>Butir-Butir</a:t>
            </a:r>
            <a:r>
              <a:rPr lang="en-ID" b="1" strike="noStrike" noProof="1" dirty="0" smtClean="0"/>
              <a:t> </a:t>
            </a:r>
            <a:r>
              <a:rPr lang="en-ID" b="1" strike="noStrike" noProof="1" dirty="0" err="1" smtClean="0"/>
              <a:t>Penting</a:t>
            </a:r>
            <a:r>
              <a:rPr lang="en-ID" b="1" strike="noStrike" noProof="1" dirty="0" smtClean="0"/>
              <a:t> </a:t>
            </a:r>
            <a:r>
              <a:rPr lang="en-ID" b="1" strike="noStrike" noProof="1" dirty="0" err="1" smtClean="0"/>
              <a:t>dalam</a:t>
            </a:r>
            <a:r>
              <a:rPr lang="en-ID" b="1" strike="noStrike" noProof="1" dirty="0" smtClean="0"/>
              <a:t> </a:t>
            </a:r>
            <a:r>
              <a:rPr lang="en-ID" b="1" strike="noStrike" noProof="1" dirty="0" err="1" smtClean="0"/>
              <a:t>Buku</a:t>
            </a:r>
            <a:r>
              <a:rPr lang="en-ID" b="1" strike="noStrike" noProof="1" dirty="0" smtClean="0"/>
              <a:t> </a:t>
            </a:r>
            <a:r>
              <a:rPr lang="en-ID" b="1" strike="noStrike" noProof="1" dirty="0" err="1" smtClean="0"/>
              <a:t>Nonfiksi</a:t>
            </a:r>
            <a:endParaRPr lang="en-US" b="1" strike="noStrike" noProof="1" dirty="0"/>
          </a:p>
        </p:txBody>
      </p:sp>
      <p:sp>
        <p:nvSpPr>
          <p:cNvPr id="5" name="Action Button: Back or Previous 4">
            <a:hlinkClick r:id="rId6" action="ppaction://hlinksldjump" highlightClick="1"/>
          </p:cNvPr>
          <p:cNvSpPr/>
          <p:nvPr/>
        </p:nvSpPr>
        <p:spPr>
          <a:xfrm>
            <a:off x="642938" y="5929313"/>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Content Placeholder 4"/>
          <p:cNvGraphicFramePr>
            <a:graphicFrameLocks noGrp="1"/>
          </p:cNvGraphicFramePr>
          <p:nvPr>
            <p:ph idx="1"/>
          </p:nvPr>
        </p:nvGraphicFramePr>
        <p:xfrm>
          <a:off x="1143000" y="1473835"/>
          <a:ext cx="7109460" cy="39096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ounded Rectangle 3"/>
          <p:cNvSpPr/>
          <p:nvPr/>
        </p:nvSpPr>
        <p:spPr>
          <a:xfrm>
            <a:off x="1571625" y="571500"/>
            <a:ext cx="5929313" cy="682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ID" sz="3600" strike="noStrike" noProof="1" dirty="0" err="1" smtClean="0"/>
              <a:t>Butir-Butir</a:t>
            </a:r>
            <a:r>
              <a:rPr lang="en-ID" sz="3600" strike="noStrike" noProof="1" dirty="0" smtClean="0"/>
              <a:t> </a:t>
            </a:r>
            <a:r>
              <a:rPr lang="en-ID" sz="3600" strike="noStrike" noProof="1" dirty="0" err="1" smtClean="0"/>
              <a:t>Penting</a:t>
            </a:r>
            <a:r>
              <a:rPr lang="en-ID" sz="3600" strike="noStrike" noProof="1" dirty="0" smtClean="0"/>
              <a:t> </a:t>
            </a:r>
            <a:r>
              <a:rPr lang="en-ID" sz="3600" strike="noStrike" noProof="1" dirty="0" err="1" smtClean="0"/>
              <a:t>Buku</a:t>
            </a:r>
            <a:r>
              <a:rPr lang="en-ID" sz="3600" strike="noStrike" noProof="1" dirty="0" smtClean="0"/>
              <a:t> </a:t>
            </a:r>
            <a:r>
              <a:rPr lang="en-ID" sz="3600" strike="noStrike" noProof="1" dirty="0" err="1" smtClean="0"/>
              <a:t>Fiksi</a:t>
            </a:r>
            <a:endParaRPr lang="en-US" sz="3600" strike="noStrike" noProof="1" dirty="0"/>
          </a:p>
        </p:txBody>
      </p:sp>
      <p:sp>
        <p:nvSpPr>
          <p:cNvPr id="3" name="Action Button: Back or Previous 2">
            <a:hlinkClick r:id="rId6" action="ppaction://hlinksldjump" highlightClick="1"/>
          </p:cNvPr>
          <p:cNvSpPr/>
          <p:nvPr/>
        </p:nvSpPr>
        <p:spPr>
          <a:xfrm>
            <a:off x="642938" y="5929313"/>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Title 7"/>
          <p:cNvSpPr>
            <a:spLocks noGrp="1"/>
          </p:cNvSpPr>
          <p:nvPr>
            <p:ph type="title"/>
          </p:nvPr>
        </p:nvSpPr>
        <p:spPr>
          <a:xfrm>
            <a:off x="457200" y="274638"/>
            <a:ext cx="7829550" cy="1011237"/>
          </a:xfrm>
          <a:ln/>
        </p:spPr>
        <p:txBody>
          <a:bodyPr vert="horz" lIns="91440" tIns="45720" rIns="91440" bIns="45720" anchor="ctr"/>
          <a:p>
            <a:r>
              <a:rPr lang="en-ID" altLang="en-US" sz="2400" b="1" dirty="0"/>
              <a:t>B. </a:t>
            </a:r>
            <a:r>
              <a:rPr lang="en-ID" altLang="en-US" sz="2400" b="1" dirty="0" err="1"/>
              <a:t>Kesan</a:t>
            </a:r>
            <a:r>
              <a:rPr lang="en-ID" altLang="en-US" sz="2400" b="1" dirty="0"/>
              <a:t> </a:t>
            </a:r>
            <a:r>
              <a:rPr lang="en-ID" altLang="en-US" sz="2400" b="1" dirty="0" err="1"/>
              <a:t>Pribadi</a:t>
            </a:r>
            <a:r>
              <a:rPr lang="en-ID" altLang="en-US" sz="2400" b="1" dirty="0"/>
              <a:t> </a:t>
            </a:r>
            <a:r>
              <a:rPr lang="en-ID" altLang="en-US" sz="2400" b="1" dirty="0" err="1"/>
              <a:t>terhadap</a:t>
            </a:r>
            <a:r>
              <a:rPr lang="en-ID" altLang="en-US" sz="2400" b="1" dirty="0"/>
              <a:t> </a:t>
            </a:r>
            <a:r>
              <a:rPr lang="en-ID" altLang="en-US" sz="2400" b="1" dirty="0" err="1"/>
              <a:t>Buku</a:t>
            </a:r>
            <a:r>
              <a:rPr lang="en-ID" altLang="en-US" sz="2400" b="1" dirty="0"/>
              <a:t> </a:t>
            </a:r>
            <a:r>
              <a:rPr lang="en-ID" altLang="en-US" sz="2400" b="1" dirty="0" err="1"/>
              <a:t>Ilmiah</a:t>
            </a:r>
            <a:r>
              <a:rPr lang="en-ID" altLang="en-US" sz="2400" b="1" dirty="0"/>
              <a:t> yang </a:t>
            </a:r>
            <a:r>
              <a:rPr lang="en-ID" altLang="en-US" sz="2400" b="1" dirty="0" err="1"/>
              <a:t>Dibaca</a:t>
            </a:r>
            <a:r>
              <a:rPr lang="en-ID" altLang="en-US" sz="2400" b="1" dirty="0"/>
              <a:t> </a:t>
            </a:r>
            <a:br>
              <a:rPr lang="en-ID" altLang="en-US" sz="2400" dirty="0"/>
            </a:br>
            <a:endParaRPr lang="en-US" altLang="zh-CN" sz="2400" dirty="0"/>
          </a:p>
        </p:txBody>
      </p:sp>
      <p:pic>
        <p:nvPicPr>
          <p:cNvPr id="82946" name="Picture 4" descr="Hasil gambar untuk books"/>
          <p:cNvPicPr>
            <a:picLocks noChangeAspect="1"/>
          </p:cNvPicPr>
          <p:nvPr/>
        </p:nvPicPr>
        <p:blipFill>
          <a:blip r:embed="rId1"/>
          <a:stretch>
            <a:fillRect/>
          </a:stretch>
        </p:blipFill>
        <p:spPr>
          <a:xfrm>
            <a:off x="1928813" y="2071688"/>
            <a:ext cx="5465762" cy="3357562"/>
          </a:xfrm>
          <a:prstGeom prst="rect">
            <a:avLst/>
          </a:prstGeom>
          <a:noFill/>
          <a:ln w="9525">
            <a:noFill/>
          </a:ln>
        </p:spPr>
      </p:pic>
      <p:sp>
        <p:nvSpPr>
          <p:cNvPr id="10" name="Oval Callout 9">
            <a:hlinkClick r:id="rId2" action="ppaction://hlinksldjump"/>
          </p:cNvPr>
          <p:cNvSpPr/>
          <p:nvPr/>
        </p:nvSpPr>
        <p:spPr>
          <a:xfrm>
            <a:off x="5000625" y="1143000"/>
            <a:ext cx="2786063" cy="1285875"/>
          </a:xfrm>
          <a:prstGeom prst="wedgeEllipseCallout">
            <a:avLst>
              <a:gd name="adj1" fmla="val -42918"/>
              <a:gd name="adj2" fmla="val 79041"/>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auto"/>
            <a:r>
              <a:rPr lang="id-ID" altLang="en-ID" strike="noStrike" noProof="1" dirty="0" err="1" smtClean="0"/>
              <a:t>M</a:t>
            </a:r>
            <a:r>
              <a:rPr lang="en-ID" strike="noStrike" noProof="1" dirty="0" err="1" smtClean="0"/>
              <a:t>enyusun</a:t>
            </a:r>
            <a:r>
              <a:rPr lang="en-ID" strike="noStrike" noProof="1" dirty="0" smtClean="0"/>
              <a:t> </a:t>
            </a:r>
            <a:r>
              <a:rPr lang="en-ID" strike="noStrike" noProof="1" dirty="0" err="1" smtClean="0"/>
              <a:t>kesan</a:t>
            </a:r>
            <a:r>
              <a:rPr lang="en-ID" strike="noStrike" noProof="1" dirty="0" smtClean="0"/>
              <a:t> </a:t>
            </a:r>
            <a:r>
              <a:rPr lang="en-ID" strike="noStrike" noProof="1" dirty="0" err="1" smtClean="0"/>
              <a:t>pribadi</a:t>
            </a:r>
            <a:r>
              <a:rPr lang="en-ID" strike="noStrike" noProof="1" dirty="0" smtClean="0"/>
              <a:t> </a:t>
            </a:r>
            <a:r>
              <a:rPr lang="en-ID" strike="noStrike" noProof="1" dirty="0" err="1" smtClean="0"/>
              <a:t>buku</a:t>
            </a:r>
            <a:r>
              <a:rPr lang="en-ID" strike="noStrike" noProof="1" dirty="0" smtClean="0"/>
              <a:t> </a:t>
            </a:r>
            <a:r>
              <a:rPr lang="en-ID" strike="noStrike" noProof="1" dirty="0" err="1" smtClean="0"/>
              <a:t>dalam</a:t>
            </a:r>
            <a:r>
              <a:rPr lang="en-ID" strike="noStrike" noProof="1" dirty="0" smtClean="0"/>
              <a:t> </a:t>
            </a:r>
            <a:r>
              <a:rPr lang="en-ID" strike="noStrike" noProof="1" dirty="0" err="1" smtClean="0"/>
              <a:t>bentuk</a:t>
            </a:r>
            <a:r>
              <a:rPr lang="en-ID" strike="noStrike" noProof="1" dirty="0" smtClean="0"/>
              <a:t> </a:t>
            </a:r>
            <a:r>
              <a:rPr lang="en-ID" strike="noStrike" noProof="1" dirty="0" err="1" smtClean="0"/>
              <a:t>eksplanasi</a:t>
            </a:r>
            <a:endParaRPr lang="en-US" strike="noStrike" noProof="1" dirty="0"/>
          </a:p>
        </p:txBody>
      </p:sp>
      <p:sp>
        <p:nvSpPr>
          <p:cNvPr id="11" name="Oval Callout 10">
            <a:hlinkClick r:id="rId3" action="ppaction://hlinksldjump"/>
          </p:cNvPr>
          <p:cNvSpPr/>
          <p:nvPr/>
        </p:nvSpPr>
        <p:spPr>
          <a:xfrm>
            <a:off x="571500" y="1714500"/>
            <a:ext cx="2357438" cy="1357313"/>
          </a:xfrm>
          <a:prstGeom prst="wedgeEllipseCallout">
            <a:avLst>
              <a:gd name="adj1" fmla="val 51025"/>
              <a:gd name="adj2" fmla="val 45374"/>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r>
              <a:rPr lang="id-ID" altLang="en-ID" strike="noStrike" noProof="1" dirty="0" err="1" smtClean="0"/>
              <a:t>M</a:t>
            </a:r>
            <a:r>
              <a:rPr lang="en-ID" strike="noStrike" noProof="1" dirty="0" err="1" smtClean="0"/>
              <a:t>enunjukkan</a:t>
            </a:r>
            <a:r>
              <a:rPr lang="en-ID" strike="noStrike" noProof="1" dirty="0" smtClean="0"/>
              <a:t> </a:t>
            </a:r>
            <a:r>
              <a:rPr lang="en-ID" strike="noStrike" noProof="1" dirty="0" err="1" smtClean="0"/>
              <a:t>kesan</a:t>
            </a:r>
            <a:r>
              <a:rPr lang="en-ID" strike="noStrike" noProof="1" dirty="0" smtClean="0"/>
              <a:t> </a:t>
            </a:r>
            <a:r>
              <a:rPr lang="en-ID" strike="noStrike" noProof="1" dirty="0" err="1" smtClean="0"/>
              <a:t>pribadi</a:t>
            </a:r>
            <a:r>
              <a:rPr lang="en-ID" strike="noStrike" noProof="1" dirty="0" smtClean="0"/>
              <a:t> </a:t>
            </a:r>
            <a:r>
              <a:rPr lang="en-ID" strike="noStrike" noProof="1" dirty="0" err="1" smtClean="0"/>
              <a:t>terhadap</a:t>
            </a:r>
            <a:r>
              <a:rPr lang="en-ID" strike="noStrike" noProof="1" dirty="0" smtClean="0"/>
              <a:t> </a:t>
            </a:r>
            <a:r>
              <a:rPr lang="en-ID" strike="noStrike" noProof="1" dirty="0" err="1" smtClean="0"/>
              <a:t>buku</a:t>
            </a:r>
            <a:r>
              <a:rPr lang="en-ID" strike="noStrike" noProof="1" dirty="0" smtClean="0"/>
              <a:t> </a:t>
            </a:r>
            <a:r>
              <a:rPr lang="en-ID" strike="noStrike" noProof="1" dirty="0" err="1" smtClean="0"/>
              <a:t>ilmiah</a:t>
            </a:r>
            <a:endParaRPr lang="en-US" strike="noStrike" noProof="1" dirty="0"/>
          </a:p>
        </p:txBody>
      </p:sp>
      <p:sp>
        <p:nvSpPr>
          <p:cNvPr id="4" name="Action Button: Back or Previous 3">
            <a:hlinkClick r:id="rId4" action="ppaction://hlinksldjump" highlightClick="1"/>
          </p:cNvPr>
          <p:cNvSpPr/>
          <p:nvPr/>
        </p:nvSpPr>
        <p:spPr>
          <a:xfrm>
            <a:off x="928688" y="5786438"/>
            <a:ext cx="714375" cy="5000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trike="noStrike" noProof="1"/>
          </a:p>
        </p:txBody>
      </p:sp>
    </p:spTree>
  </p:cSld>
  <p:clrMapOvr>
    <a:masterClrMapping/>
  </p:clrMapOvr>
  <p:transition spd="slow">
    <p:wedg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3000" y="274638"/>
            <a:ext cx="7215188" cy="1011238"/>
          </a:xfrm>
        </p:spPr>
        <p:txBody>
          <a:bodyPr>
            <a:normAutofit fontScale="90000"/>
          </a:bodyPr>
          <a:lstStyle/>
          <a:p>
            <a:pPr fontAlgn="auto"/>
            <a:br>
              <a:rPr lang="id-ID" sz="2700" b="1" dirty="0" smtClean="0"/>
            </a:br>
            <a:br>
              <a:rPr lang="id-ID" b="1" dirty="0" smtClean="0"/>
            </a:br>
            <a:endParaRPr lang="id-ID" b="1" strike="noStrike" noProof="1" dirty="0"/>
          </a:p>
        </p:txBody>
      </p:sp>
      <p:sp>
        <p:nvSpPr>
          <p:cNvPr id="5" name="Action Button: Back or Previous 4">
            <a:hlinkClick r:id="rId1" action="ppaction://hlinksldjump" highlightClick="1"/>
          </p:cNvPr>
          <p:cNvSpPr/>
          <p:nvPr/>
        </p:nvSpPr>
        <p:spPr>
          <a:xfrm>
            <a:off x="785813" y="4929188"/>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16" name="Rounded Rectangle 15"/>
          <p:cNvSpPr/>
          <p:nvPr/>
        </p:nvSpPr>
        <p:spPr>
          <a:xfrm>
            <a:off x="1714500" y="928688"/>
            <a:ext cx="5929313" cy="5715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r>
              <a:rPr lang="en-US" sz="2400" b="1" strike="noStrike" noProof="1" dirty="0" err="1" smtClean="0"/>
              <a:t>Menunjukkan</a:t>
            </a:r>
            <a:r>
              <a:rPr lang="en-US" sz="2400" b="1" strike="noStrike" noProof="1" dirty="0" smtClean="0"/>
              <a:t> </a:t>
            </a:r>
            <a:r>
              <a:rPr lang="en-US" sz="2400" b="1" strike="noStrike" noProof="1" dirty="0" err="1" smtClean="0"/>
              <a:t>Kesan</a:t>
            </a:r>
            <a:r>
              <a:rPr lang="en-US" sz="2400" b="1" strike="noStrike" noProof="1" dirty="0" smtClean="0"/>
              <a:t> </a:t>
            </a:r>
            <a:r>
              <a:rPr lang="en-US" sz="2400" b="1" strike="noStrike" noProof="1" dirty="0" err="1" smtClean="0"/>
              <a:t>Pribadi</a:t>
            </a:r>
            <a:r>
              <a:rPr lang="en-US" sz="2400" b="1" strike="noStrike" noProof="1" dirty="0" smtClean="0"/>
              <a:t> </a:t>
            </a:r>
            <a:r>
              <a:rPr lang="en-US" sz="2400" b="1" strike="noStrike" noProof="1" dirty="0" err="1" smtClean="0"/>
              <a:t>terhadap</a:t>
            </a:r>
            <a:r>
              <a:rPr lang="en-US" sz="2400" b="1" strike="noStrike" noProof="1" dirty="0" smtClean="0"/>
              <a:t> </a:t>
            </a:r>
            <a:r>
              <a:rPr lang="en-US" sz="2400" b="1" strike="noStrike" noProof="1" dirty="0" err="1" smtClean="0"/>
              <a:t>Buku</a:t>
            </a:r>
            <a:endParaRPr lang="en-US" sz="2400" strike="noStrike" noProof="1" dirty="0"/>
          </a:p>
        </p:txBody>
      </p:sp>
      <p:sp>
        <p:nvSpPr>
          <p:cNvPr id="7" name="Rounded Rectangle 6"/>
          <p:cNvSpPr/>
          <p:nvPr/>
        </p:nvSpPr>
        <p:spPr>
          <a:xfrm>
            <a:off x="1643063" y="2000250"/>
            <a:ext cx="6143625" cy="2286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fontAlgn="auto"/>
            <a:endParaRPr lang="en-US" strike="noStrike" noProof="1" dirty="0" smtClean="0"/>
          </a:p>
          <a:p>
            <a:pPr algn="just" fontAlgn="auto"/>
            <a:r>
              <a:rPr lang="en-US" strike="noStrike" noProof="1" dirty="0" err="1" smtClean="0"/>
              <a:t>Kesan</a:t>
            </a:r>
            <a:r>
              <a:rPr lang="en-US" strike="noStrike" noProof="1" dirty="0" smtClean="0"/>
              <a:t> </a:t>
            </a:r>
            <a:r>
              <a:rPr lang="en-US" strike="noStrike" noProof="1" dirty="0" err="1" smtClean="0"/>
              <a:t>pribadi</a:t>
            </a:r>
            <a:r>
              <a:rPr lang="en-US" strike="noStrike" noProof="1" dirty="0" smtClean="0"/>
              <a:t> </a:t>
            </a:r>
            <a:r>
              <a:rPr lang="en-US" strike="noStrike" noProof="1" dirty="0" err="1" smtClean="0"/>
              <a:t>terhadap</a:t>
            </a:r>
            <a:r>
              <a:rPr lang="en-US" strike="noStrike" noProof="1" dirty="0" smtClean="0"/>
              <a:t> </a:t>
            </a:r>
            <a:r>
              <a:rPr lang="en-US" strike="noStrike" noProof="1" dirty="0" err="1" smtClean="0"/>
              <a:t>buku</a:t>
            </a:r>
            <a:r>
              <a:rPr lang="en-US" strike="noStrike" noProof="1" dirty="0" smtClean="0"/>
              <a:t> </a:t>
            </a:r>
            <a:r>
              <a:rPr lang="en-US" strike="noStrike" noProof="1" dirty="0" err="1" smtClean="0"/>
              <a:t>dapat</a:t>
            </a:r>
            <a:r>
              <a:rPr lang="en-US" strike="noStrike" noProof="1" dirty="0" smtClean="0"/>
              <a:t> </a:t>
            </a:r>
            <a:r>
              <a:rPr lang="en-US" strike="noStrike" noProof="1" dirty="0" err="1" smtClean="0"/>
              <a:t>didasarkan</a:t>
            </a:r>
            <a:r>
              <a:rPr lang="en-US" strike="noStrike" noProof="1" dirty="0" smtClean="0"/>
              <a:t> </a:t>
            </a:r>
            <a:r>
              <a:rPr lang="en-US" strike="noStrike" noProof="1" dirty="0" err="1" smtClean="0"/>
              <a:t>dari</a:t>
            </a:r>
            <a:r>
              <a:rPr lang="en-US" strike="noStrike" noProof="1" dirty="0" smtClean="0"/>
              <a:t> </a:t>
            </a:r>
            <a:r>
              <a:rPr lang="en-US" strike="noStrike" noProof="1" dirty="0" err="1" smtClean="0"/>
              <a:t>dua</a:t>
            </a:r>
            <a:r>
              <a:rPr lang="en-US" strike="noStrike" noProof="1" dirty="0" smtClean="0"/>
              <a:t> </a:t>
            </a:r>
            <a:r>
              <a:rPr lang="en-US" strike="noStrike" noProof="1" dirty="0" err="1" smtClean="0"/>
              <a:t>segi</a:t>
            </a:r>
            <a:r>
              <a:rPr lang="en-US" strike="noStrike" noProof="1" dirty="0" smtClean="0"/>
              <a:t>. </a:t>
            </a:r>
            <a:endParaRPr lang="en-US" strike="noStrike" noProof="1" dirty="0" smtClean="0"/>
          </a:p>
          <a:p>
            <a:pPr algn="just" fontAlgn="auto"/>
            <a:endParaRPr lang="en-US" strike="noStrike" noProof="1" dirty="0" smtClean="0"/>
          </a:p>
          <a:p>
            <a:pPr algn="just" fontAlgn="auto"/>
            <a:r>
              <a:rPr lang="en-US" strike="noStrike" noProof="1" dirty="0" err="1" smtClean="0"/>
              <a:t>Pertama</a:t>
            </a:r>
            <a:r>
              <a:rPr lang="en-US" strike="noStrike" noProof="1" dirty="0" smtClean="0"/>
              <a:t>, </a:t>
            </a:r>
            <a:r>
              <a:rPr lang="en-US" strike="noStrike" noProof="1" dirty="0" err="1" smtClean="0"/>
              <a:t>kesan</a:t>
            </a:r>
            <a:r>
              <a:rPr lang="en-US" strike="noStrike" noProof="1" dirty="0" smtClean="0"/>
              <a:t> </a:t>
            </a:r>
            <a:r>
              <a:rPr lang="en-US" strike="noStrike" noProof="1" dirty="0" err="1" smtClean="0"/>
              <a:t>pribadi</a:t>
            </a:r>
            <a:r>
              <a:rPr lang="en-US" strike="noStrike" noProof="1" dirty="0" smtClean="0"/>
              <a:t> </a:t>
            </a:r>
            <a:r>
              <a:rPr lang="en-US" strike="noStrike" noProof="1" dirty="0" err="1" smtClean="0"/>
              <a:t>dapat</a:t>
            </a:r>
            <a:r>
              <a:rPr lang="en-US" strike="noStrike" noProof="1" dirty="0" smtClean="0"/>
              <a:t> </a:t>
            </a:r>
            <a:r>
              <a:rPr lang="en-US" strike="noStrike" noProof="1" dirty="0" err="1" smtClean="0"/>
              <a:t>ditunjukkan</a:t>
            </a:r>
            <a:r>
              <a:rPr lang="en-US" strike="noStrike" noProof="1" dirty="0" smtClean="0"/>
              <a:t> </a:t>
            </a:r>
            <a:r>
              <a:rPr lang="en-US" strike="noStrike" noProof="1" dirty="0" err="1" smtClean="0"/>
              <a:t>berdasarkan</a:t>
            </a:r>
            <a:r>
              <a:rPr lang="en-US" strike="noStrike" noProof="1" dirty="0" smtClean="0"/>
              <a:t> </a:t>
            </a:r>
            <a:r>
              <a:rPr lang="en-US" strike="noStrike" noProof="1" dirty="0" err="1" smtClean="0"/>
              <a:t>bentuk</a:t>
            </a:r>
            <a:r>
              <a:rPr lang="en-US" strike="noStrike" noProof="1" dirty="0" smtClean="0"/>
              <a:t> </a:t>
            </a:r>
            <a:r>
              <a:rPr lang="en-US" strike="noStrike" noProof="1" dirty="0" err="1" smtClean="0"/>
              <a:t>atau</a:t>
            </a:r>
            <a:r>
              <a:rPr lang="en-US" strike="noStrike" noProof="1" dirty="0" smtClean="0"/>
              <a:t> </a:t>
            </a:r>
            <a:r>
              <a:rPr lang="en-US" strike="noStrike" noProof="1" dirty="0" err="1" smtClean="0"/>
              <a:t>tampilan</a:t>
            </a:r>
            <a:r>
              <a:rPr lang="en-US" strike="noStrike" noProof="1" dirty="0" smtClean="0"/>
              <a:t> </a:t>
            </a:r>
            <a:r>
              <a:rPr lang="en-US" strike="noStrike" noProof="1" dirty="0" err="1" smtClean="0"/>
              <a:t>fisik</a:t>
            </a:r>
            <a:r>
              <a:rPr lang="en-US" strike="noStrike" noProof="1" dirty="0" smtClean="0"/>
              <a:t> </a:t>
            </a:r>
            <a:r>
              <a:rPr lang="en-US" strike="noStrike" noProof="1" dirty="0" err="1" smtClean="0"/>
              <a:t>buku</a:t>
            </a:r>
            <a:r>
              <a:rPr lang="en-US" strike="noStrike" noProof="1" dirty="0" smtClean="0"/>
              <a:t>. </a:t>
            </a:r>
            <a:endParaRPr lang="en-US" strike="noStrike" noProof="1" dirty="0" smtClean="0"/>
          </a:p>
          <a:p>
            <a:pPr algn="just" fontAlgn="auto"/>
            <a:endParaRPr lang="en-US" strike="noStrike" noProof="1" dirty="0" smtClean="0"/>
          </a:p>
          <a:p>
            <a:pPr algn="just" fontAlgn="auto"/>
            <a:r>
              <a:rPr lang="en-US" strike="noStrike" noProof="1" dirty="0" err="1" smtClean="0"/>
              <a:t>Kedua</a:t>
            </a:r>
            <a:r>
              <a:rPr lang="en-US" strike="noStrike" noProof="1" dirty="0" smtClean="0"/>
              <a:t>, </a:t>
            </a:r>
            <a:r>
              <a:rPr lang="en-US" strike="noStrike" noProof="1" dirty="0" err="1" smtClean="0"/>
              <a:t>kesan</a:t>
            </a:r>
            <a:r>
              <a:rPr lang="en-US" strike="noStrike" noProof="1" dirty="0" smtClean="0"/>
              <a:t> </a:t>
            </a:r>
            <a:r>
              <a:rPr lang="en-US" strike="noStrike" noProof="1" dirty="0" err="1" smtClean="0"/>
              <a:t>pribadi</a:t>
            </a:r>
            <a:r>
              <a:rPr lang="en-US" strike="noStrike" noProof="1" dirty="0" smtClean="0"/>
              <a:t> </a:t>
            </a:r>
            <a:r>
              <a:rPr lang="en-US" strike="noStrike" noProof="1" dirty="0" err="1" smtClean="0"/>
              <a:t>dapat</a:t>
            </a:r>
            <a:r>
              <a:rPr lang="en-US" strike="noStrike" noProof="1" dirty="0" smtClean="0"/>
              <a:t> </a:t>
            </a:r>
            <a:r>
              <a:rPr lang="en-US" strike="noStrike" noProof="1" dirty="0" err="1" smtClean="0"/>
              <a:t>ditunjukkan</a:t>
            </a:r>
            <a:r>
              <a:rPr lang="en-US" strike="noStrike" noProof="1" dirty="0" smtClean="0"/>
              <a:t> </a:t>
            </a:r>
            <a:r>
              <a:rPr lang="en-US" strike="noStrike" noProof="1" dirty="0" err="1" smtClean="0"/>
              <a:t>berdasarkan</a:t>
            </a:r>
            <a:r>
              <a:rPr lang="en-US" strike="noStrike" noProof="1" dirty="0" smtClean="0"/>
              <a:t> </a:t>
            </a:r>
            <a:r>
              <a:rPr lang="en-US" strike="noStrike" noProof="1" dirty="0" err="1" smtClean="0"/>
              <a:t>isi</a:t>
            </a:r>
            <a:r>
              <a:rPr lang="en-US" strike="noStrike" noProof="1" dirty="0" smtClean="0"/>
              <a:t> </a:t>
            </a:r>
            <a:r>
              <a:rPr lang="en-US" strike="noStrike" noProof="1" dirty="0" err="1" smtClean="0"/>
              <a:t>atau</a:t>
            </a:r>
            <a:r>
              <a:rPr lang="en-US" strike="noStrike" noProof="1" dirty="0" smtClean="0"/>
              <a:t> </a:t>
            </a:r>
            <a:r>
              <a:rPr lang="en-US" strike="noStrike" noProof="1" dirty="0" err="1" smtClean="0"/>
              <a:t>informasi</a:t>
            </a:r>
            <a:r>
              <a:rPr lang="en-US" strike="noStrike" noProof="1" dirty="0" smtClean="0"/>
              <a:t> </a:t>
            </a:r>
            <a:r>
              <a:rPr lang="en-US" strike="noStrike" noProof="1" dirty="0" err="1" smtClean="0"/>
              <a:t>penting</a:t>
            </a:r>
            <a:r>
              <a:rPr lang="en-US" strike="noStrike" noProof="1" dirty="0" smtClean="0"/>
              <a:t> </a:t>
            </a:r>
            <a:r>
              <a:rPr lang="en-US" strike="noStrike" noProof="1" dirty="0" err="1" smtClean="0"/>
              <a:t>dalam</a:t>
            </a:r>
            <a:r>
              <a:rPr lang="en-US" strike="noStrike" noProof="1" dirty="0" smtClean="0"/>
              <a:t> </a:t>
            </a:r>
            <a:r>
              <a:rPr lang="en-US" strike="noStrike" noProof="1" dirty="0" err="1" smtClean="0"/>
              <a:t>buku</a:t>
            </a:r>
            <a:r>
              <a:rPr lang="en-US" strike="noStrike" noProof="1" dirty="0" smtClean="0"/>
              <a:t>.</a:t>
            </a:r>
            <a:endParaRPr lang="en-US" strike="noStrike" noProof="1" dirty="0" smtClean="0"/>
          </a:p>
          <a:p>
            <a:pPr algn="ctr" fontAlgn="auto"/>
            <a:endParaRPr lang="en-US" strike="noStrike" noProof="1" dirty="0"/>
          </a:p>
        </p:txBody>
      </p:sp>
    </p:spTree>
  </p:cSld>
  <p:clrMapOvr>
    <a:masterClrMapping/>
  </p:clrMapOvr>
  <p:transition spd="slow">
    <p:wedg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643174" y="785794"/>
            <a:ext cx="3971924" cy="2154230"/>
          </a:xfrm>
        </p:spPr>
        <p:txBody>
          <a:bodyPr>
            <a:normAutofit fontScale="90000"/>
          </a:bodyPr>
          <a:lstStyle/>
          <a:p>
            <a:pPr fontAlgn="auto"/>
            <a:br>
              <a:rPr lang="id-ID" b="1" baseline="30000" dirty="0" smtClean="0"/>
            </a:br>
            <a:br>
              <a:rPr lang="id-ID" b="1" baseline="30000" dirty="0" smtClean="0"/>
            </a:br>
            <a:br>
              <a:rPr lang="id-ID" b="1" baseline="30000" dirty="0" smtClean="0">
                <a:ln w="10541" cmpd="sng">
                  <a:solidFill>
                    <a:schemeClr val="accent6">
                      <a:lumMod val="75000"/>
                    </a:schemeClr>
                  </a:solidFill>
                  <a:prstDash val="solid"/>
                </a:ln>
                <a:solidFill>
                  <a:schemeClr val="accent6">
                    <a:lumMod val="75000"/>
                  </a:schemeClr>
                </a:solidFill>
              </a:rPr>
            </a:br>
            <a:br>
              <a:rPr lang="en-US" b="1" baseline="30000" dirty="0" smtClean="0">
                <a:ln w="10541" cmpd="sng">
                  <a:solidFill>
                    <a:schemeClr val="accent6">
                      <a:lumMod val="75000"/>
                    </a:schemeClr>
                  </a:solidFill>
                  <a:prstDash val="solid"/>
                </a:ln>
                <a:solidFill>
                  <a:schemeClr val="accent6">
                    <a:lumMod val="75000"/>
                  </a:schemeClr>
                </a:solidFill>
              </a:rPr>
            </a:br>
            <a:br>
              <a:rPr lang="en-US" b="1" baseline="30000" dirty="0" smtClean="0"/>
            </a:br>
            <a:endParaRPr lang="id-ID" strike="noStrike" noProof="1" dirty="0"/>
          </a:p>
        </p:txBody>
      </p:sp>
      <p:sp>
        <p:nvSpPr>
          <p:cNvPr id="10" name="Rounded Rectangle 9"/>
          <p:cNvSpPr/>
          <p:nvPr/>
        </p:nvSpPr>
        <p:spPr>
          <a:xfrm>
            <a:off x="1143000" y="1071563"/>
            <a:ext cx="6715125" cy="5715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fontAlgn="auto"/>
            <a:r>
              <a:rPr lang="en-ID" sz="2000" b="1" strike="noStrike" noProof="1" dirty="0" err="1" smtClean="0"/>
              <a:t>Langkah</a:t>
            </a:r>
            <a:r>
              <a:rPr lang="en-ID" sz="2000" b="1" strike="noStrike" noProof="1" dirty="0" smtClean="0"/>
              <a:t> </a:t>
            </a:r>
            <a:r>
              <a:rPr lang="en-ID" sz="2000" b="1" strike="noStrike" noProof="1" dirty="0" err="1" smtClean="0"/>
              <a:t>Menyusun</a:t>
            </a:r>
            <a:r>
              <a:rPr lang="en-ID" sz="2000" b="1" strike="noStrike" noProof="1" dirty="0" smtClean="0"/>
              <a:t> </a:t>
            </a:r>
            <a:r>
              <a:rPr lang="en-ID" sz="2000" b="1" strike="noStrike" noProof="1" dirty="0" err="1" smtClean="0"/>
              <a:t>Kesan</a:t>
            </a:r>
            <a:r>
              <a:rPr lang="en-ID" sz="2000" b="1" strike="noStrike" noProof="1" dirty="0" smtClean="0"/>
              <a:t> </a:t>
            </a:r>
            <a:r>
              <a:rPr lang="en-ID" sz="2000" b="1" strike="noStrike" noProof="1" dirty="0" err="1" smtClean="0"/>
              <a:t>Pribadi</a:t>
            </a:r>
            <a:r>
              <a:rPr lang="en-ID" sz="2000" b="1" strike="noStrike" noProof="1" dirty="0" smtClean="0"/>
              <a:t> </a:t>
            </a:r>
            <a:r>
              <a:rPr lang="en-ID" sz="2000" b="1" strike="noStrike" noProof="1" dirty="0" err="1" smtClean="0"/>
              <a:t>dalam</a:t>
            </a:r>
            <a:r>
              <a:rPr lang="en-ID" sz="2000" b="1" strike="noStrike" noProof="1" dirty="0" smtClean="0"/>
              <a:t> </a:t>
            </a:r>
            <a:r>
              <a:rPr lang="en-ID" sz="2000" b="1" strike="noStrike" noProof="1" dirty="0" err="1" smtClean="0"/>
              <a:t>Bentuk</a:t>
            </a:r>
            <a:r>
              <a:rPr lang="en-ID" sz="2000" b="1" strike="noStrike" noProof="1" dirty="0" smtClean="0"/>
              <a:t> </a:t>
            </a:r>
            <a:r>
              <a:rPr lang="en-ID" sz="2000" b="1" strike="noStrike" noProof="1" dirty="0" err="1" smtClean="0"/>
              <a:t>Eksplanasi</a:t>
            </a:r>
            <a:endParaRPr lang="en-US" sz="2000" b="1" strike="noStrike" noProof="1" dirty="0"/>
          </a:p>
        </p:txBody>
      </p:sp>
      <p:graphicFrame>
        <p:nvGraphicFramePr>
          <p:cNvPr id="8" name="Diagram 7"/>
          <p:cNvGraphicFramePr/>
          <p:nvPr/>
        </p:nvGraphicFramePr>
        <p:xfrm>
          <a:off x="1524000" y="1857364"/>
          <a:ext cx="6096000" cy="36036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Action Button: Back or Previous 2">
            <a:hlinkClick r:id="rId6" action="ppaction://hlinksldjump" highlightClick="1"/>
          </p:cNvPr>
          <p:cNvSpPr/>
          <p:nvPr/>
        </p:nvSpPr>
        <p:spPr>
          <a:xfrm>
            <a:off x="785813" y="4929188"/>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trike="noStrike" noProof="1"/>
          </a:p>
        </p:txBody>
      </p:sp>
    </p:spTree>
  </p:cSld>
  <p:clrMapOvr>
    <a:masterClrMapping/>
  </p:clrMapOvr>
  <p:transition spd="slow">
    <p:pull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TextBox 8"/>
          <p:cNvSpPr txBox="1"/>
          <p:nvPr/>
        </p:nvSpPr>
        <p:spPr>
          <a:xfrm>
            <a:off x="1500188" y="500063"/>
            <a:ext cx="6072187" cy="461962"/>
          </a:xfrm>
          <a:prstGeom prst="rect">
            <a:avLst/>
          </a:prstGeom>
          <a:noFill/>
          <a:ln w="9525">
            <a:noFill/>
          </a:ln>
        </p:spPr>
        <p:txBody>
          <a:bodyPr wrap="square" anchor="t">
            <a:spAutoFit/>
          </a:bodyPr>
          <a:p>
            <a:pPr algn="ctr"/>
            <a:r>
              <a:rPr lang="en-ID" altLang="en-US" sz="2400" b="1" dirty="0">
                <a:latin typeface="Calibri" panose="020F0502020204030204" charset="0"/>
              </a:rPr>
              <a:t>C. </a:t>
            </a:r>
            <a:r>
              <a:rPr lang="en-ID" altLang="en-US" sz="2400" b="1" dirty="0" err="1">
                <a:latin typeface="Calibri" panose="020F0502020204030204" charset="0"/>
              </a:rPr>
              <a:t>Pesan</a:t>
            </a:r>
            <a:r>
              <a:rPr lang="en-ID" altLang="en-US" sz="2400" b="1" dirty="0">
                <a:latin typeface="Calibri" panose="020F0502020204030204" charset="0"/>
              </a:rPr>
              <a:t> </a:t>
            </a:r>
            <a:r>
              <a:rPr lang="en-ID" altLang="en-US" sz="2400" b="1" dirty="0" err="1">
                <a:latin typeface="Calibri" panose="020F0502020204030204" charset="0"/>
              </a:rPr>
              <a:t>dari</a:t>
            </a:r>
            <a:r>
              <a:rPr lang="en-ID" altLang="en-US" sz="2400" b="1" dirty="0">
                <a:latin typeface="Calibri" panose="020F0502020204030204" charset="0"/>
              </a:rPr>
              <a:t> </a:t>
            </a:r>
            <a:r>
              <a:rPr lang="en-ID" altLang="en-US" sz="2400" b="1" dirty="0" err="1">
                <a:latin typeface="Calibri" panose="020F0502020204030204" charset="0"/>
              </a:rPr>
              <a:t>Buku</a:t>
            </a:r>
            <a:r>
              <a:rPr lang="en-ID" altLang="en-US" sz="2400" b="1" dirty="0">
                <a:latin typeface="Calibri" panose="020F0502020204030204" charset="0"/>
              </a:rPr>
              <a:t> </a:t>
            </a:r>
            <a:r>
              <a:rPr lang="en-ID" altLang="en-US" sz="2400" b="1" dirty="0" err="1">
                <a:latin typeface="Calibri" panose="020F0502020204030204" charset="0"/>
              </a:rPr>
              <a:t>Fiksi</a:t>
            </a:r>
            <a:r>
              <a:rPr lang="en-ID" altLang="en-US" sz="2400" b="1" dirty="0">
                <a:latin typeface="Calibri" panose="020F0502020204030204" charset="0"/>
              </a:rPr>
              <a:t> yang </a:t>
            </a:r>
            <a:r>
              <a:rPr lang="en-ID" altLang="en-US" sz="2400" b="1" dirty="0" err="1">
                <a:latin typeface="Calibri" panose="020F0502020204030204" charset="0"/>
              </a:rPr>
              <a:t>Dibaca</a:t>
            </a:r>
            <a:endParaRPr lang="en-US" altLang="zh-CN" sz="2400" b="1" dirty="0">
              <a:latin typeface="Calibri" panose="020F0502020204030204" charset="0"/>
            </a:endParaRPr>
          </a:p>
        </p:txBody>
      </p:sp>
      <p:pic>
        <p:nvPicPr>
          <p:cNvPr id="86018" name="Picture 2" descr="Gambar terkait"/>
          <p:cNvPicPr>
            <a:picLocks noChangeAspect="1"/>
          </p:cNvPicPr>
          <p:nvPr/>
        </p:nvPicPr>
        <p:blipFill>
          <a:blip r:embed="rId1"/>
          <a:srcRect r="-352" b="8124"/>
          <a:stretch>
            <a:fillRect/>
          </a:stretch>
        </p:blipFill>
        <p:spPr>
          <a:xfrm>
            <a:off x="1000125" y="2357438"/>
            <a:ext cx="6786563" cy="3500437"/>
          </a:xfrm>
          <a:prstGeom prst="rect">
            <a:avLst/>
          </a:prstGeom>
          <a:noFill/>
          <a:ln w="9525">
            <a:noFill/>
          </a:ln>
        </p:spPr>
      </p:pic>
      <p:sp>
        <p:nvSpPr>
          <p:cNvPr id="11" name="Oval Callout 10">
            <a:hlinkClick r:id="rId2" action="ppaction://hlinksldjump"/>
          </p:cNvPr>
          <p:cNvSpPr/>
          <p:nvPr/>
        </p:nvSpPr>
        <p:spPr>
          <a:xfrm>
            <a:off x="142875" y="1214438"/>
            <a:ext cx="3143250" cy="1143000"/>
          </a:xfrm>
          <a:prstGeom prst="wedgeEllipseCallout">
            <a:avLst>
              <a:gd name="adj1" fmla="val 49549"/>
              <a:gd name="adj2" fmla="val 79348"/>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r>
              <a:rPr lang="id-ID" altLang="en-US" strike="noStrike" noProof="1" dirty="0" err="1" smtClean="0"/>
              <a:t>M</a:t>
            </a:r>
            <a:r>
              <a:rPr lang="en-US" strike="noStrike" noProof="1" dirty="0" err="1" smtClean="0"/>
              <a:t>enentukan</a:t>
            </a:r>
            <a:r>
              <a:rPr lang="en-US" strike="noStrike" noProof="1" dirty="0" smtClean="0"/>
              <a:t> </a:t>
            </a:r>
            <a:r>
              <a:rPr lang="en-US" strike="noStrike" noProof="1" dirty="0" err="1" smtClean="0"/>
              <a:t>pesan</a:t>
            </a:r>
            <a:r>
              <a:rPr lang="en-US" strike="noStrike" noProof="1" dirty="0" smtClean="0"/>
              <a:t> </a:t>
            </a:r>
            <a:r>
              <a:rPr lang="en-US" strike="noStrike" noProof="1" dirty="0" err="1" smtClean="0"/>
              <a:t>buku</a:t>
            </a:r>
            <a:r>
              <a:rPr lang="en-US" strike="noStrike" noProof="1" dirty="0" smtClean="0"/>
              <a:t> </a:t>
            </a:r>
            <a:r>
              <a:rPr lang="en-US" strike="noStrike" noProof="1" dirty="0" err="1" smtClean="0"/>
              <a:t>fiksi</a:t>
            </a:r>
            <a:r>
              <a:rPr lang="en-US" strike="noStrike" noProof="1" dirty="0" smtClean="0"/>
              <a:t> yang </a:t>
            </a:r>
            <a:r>
              <a:rPr lang="en-US" strike="noStrike" noProof="1" dirty="0" err="1" smtClean="0"/>
              <a:t>dibaca</a:t>
            </a:r>
            <a:endParaRPr lang="en-US" strike="noStrike" noProof="1" dirty="0"/>
          </a:p>
        </p:txBody>
      </p:sp>
      <p:sp>
        <p:nvSpPr>
          <p:cNvPr id="12" name="Oval Callout 11">
            <a:hlinkClick r:id="rId3" action="ppaction://hlinksldjump"/>
          </p:cNvPr>
          <p:cNvSpPr/>
          <p:nvPr/>
        </p:nvSpPr>
        <p:spPr>
          <a:xfrm>
            <a:off x="5500688" y="1285875"/>
            <a:ext cx="3071813" cy="1214438"/>
          </a:xfrm>
          <a:prstGeom prst="wedgeEllipseCallout">
            <a:avLst>
              <a:gd name="adj1" fmla="val -33737"/>
              <a:gd name="adj2" fmla="val 50307"/>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r>
              <a:rPr lang="id-ID" altLang="en-ID" strike="noStrike" noProof="1" dirty="0" err="1" smtClean="0"/>
              <a:t>M</a:t>
            </a:r>
            <a:r>
              <a:rPr lang="en-ID" strike="noStrike" noProof="1" dirty="0" err="1" smtClean="0"/>
              <a:t>enganalisis</a:t>
            </a:r>
            <a:r>
              <a:rPr lang="en-ID" strike="noStrike" noProof="1" dirty="0" smtClean="0"/>
              <a:t> </a:t>
            </a:r>
            <a:r>
              <a:rPr lang="en-ID" strike="noStrike" noProof="1" dirty="0" err="1" smtClean="0"/>
              <a:t>pesan</a:t>
            </a:r>
            <a:r>
              <a:rPr lang="en-ID" strike="noStrike" noProof="1" dirty="0" smtClean="0"/>
              <a:t> </a:t>
            </a:r>
            <a:r>
              <a:rPr lang="en-ID" strike="noStrike" noProof="1" dirty="0" err="1" smtClean="0"/>
              <a:t>dari</a:t>
            </a:r>
            <a:r>
              <a:rPr lang="en-ID" strike="noStrike" noProof="1" dirty="0" smtClean="0"/>
              <a:t> </a:t>
            </a:r>
            <a:r>
              <a:rPr lang="en-ID" strike="noStrike" noProof="1" dirty="0" err="1" smtClean="0"/>
              <a:t>buku</a:t>
            </a:r>
            <a:r>
              <a:rPr lang="en-ID" strike="noStrike" noProof="1" dirty="0" smtClean="0"/>
              <a:t> </a:t>
            </a:r>
            <a:r>
              <a:rPr lang="en-ID" strike="noStrike" noProof="1" dirty="0" err="1" smtClean="0"/>
              <a:t>fiksi</a:t>
            </a:r>
            <a:endParaRPr lang="en-US" strike="noStrike" noProof="1" dirty="0"/>
          </a:p>
        </p:txBody>
      </p:sp>
      <p:sp>
        <p:nvSpPr>
          <p:cNvPr id="4" name="Action Button: Back or Previous 3">
            <a:hlinkClick r:id="rId4" action="ppaction://hlinksldjump" highlightClick="1"/>
          </p:cNvPr>
          <p:cNvSpPr/>
          <p:nvPr/>
        </p:nvSpPr>
        <p:spPr>
          <a:xfrm>
            <a:off x="928688" y="5786438"/>
            <a:ext cx="714375" cy="5000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Down Arrow Callout 2"/>
          <p:cNvSpPr/>
          <p:nvPr/>
        </p:nvSpPr>
        <p:spPr>
          <a:xfrm>
            <a:off x="1187450" y="1057275"/>
            <a:ext cx="7092950" cy="1230313"/>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r>
              <a:rPr lang="id-ID" altLang="en-ID" sz="2400" strike="noStrike" noProof="1" dirty="0" err="1" smtClean="0">
                <a:sym typeface="+mn-ea"/>
              </a:rPr>
              <a:t>T</a:t>
            </a:r>
            <a:r>
              <a:rPr lang="en-ID" sz="2400" strike="noStrike" noProof="1" dirty="0" err="1" smtClean="0">
                <a:sym typeface="+mn-ea"/>
              </a:rPr>
              <a:t>ahapan-tahapan</a:t>
            </a:r>
            <a:r>
              <a:rPr lang="en-ID" sz="2400" strike="noStrike" noProof="1" dirty="0" smtClean="0">
                <a:sym typeface="+mn-ea"/>
              </a:rPr>
              <a:t> </a:t>
            </a:r>
            <a:r>
              <a:rPr lang="en-ID" sz="2400" strike="noStrike" noProof="1" dirty="0" err="1" smtClean="0">
                <a:sym typeface="+mn-ea"/>
              </a:rPr>
              <a:t>dalam</a:t>
            </a:r>
            <a:r>
              <a:rPr lang="en-ID" sz="2400" strike="noStrike" noProof="1" dirty="0" smtClean="0">
                <a:sym typeface="+mn-ea"/>
              </a:rPr>
              <a:t> </a:t>
            </a:r>
            <a:r>
              <a:rPr lang="en-ID" sz="2400" strike="noStrike" noProof="1" dirty="0" err="1" smtClean="0">
                <a:sym typeface="+mn-ea"/>
              </a:rPr>
              <a:t>teks</a:t>
            </a:r>
            <a:r>
              <a:rPr lang="en-ID" sz="2400" strike="noStrike" noProof="1" dirty="0" smtClean="0">
                <a:sym typeface="+mn-ea"/>
              </a:rPr>
              <a:t> </a:t>
            </a:r>
            <a:r>
              <a:rPr lang="en-ID" sz="2400" strike="noStrike" noProof="1" dirty="0" err="1" smtClean="0">
                <a:sym typeface="+mn-ea"/>
              </a:rPr>
              <a:t>prosedur</a:t>
            </a:r>
            <a:endParaRPr lang="id-ID" altLang="en-US" sz="2400" strike="noStrike" noProof="1"/>
          </a:p>
        </p:txBody>
      </p:sp>
      <p:sp>
        <p:nvSpPr>
          <p:cNvPr id="4" name="Rounded Rectangle 3"/>
          <p:cNvSpPr/>
          <p:nvPr/>
        </p:nvSpPr>
        <p:spPr>
          <a:xfrm>
            <a:off x="1187450" y="2492375"/>
            <a:ext cx="7200900" cy="218757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l" fontAlgn="auto"/>
            <a:r>
              <a:rPr lang="en-US" sz="2000" strike="noStrike" noProof="1"/>
              <a:t>Tahapan-tahapan dalam teks prosedur ditandai dengan kalimat imperatif </a:t>
            </a:r>
            <a:r>
              <a:rPr lang="id-ID" altLang="en-US" sz="2000" strike="noStrike" noProof="1"/>
              <a:t>karena</a:t>
            </a:r>
            <a:r>
              <a:rPr lang="en-US" sz="2000" strike="noStrike" noProof="1">
                <a:sym typeface="+mn-ea"/>
              </a:rPr>
              <a:t> mengandung banyak perintah.</a:t>
            </a:r>
            <a:r>
              <a:rPr lang="en-US" sz="2000" strike="noStrike" noProof="1"/>
              <a:t> </a:t>
            </a:r>
            <a:r>
              <a:rPr lang="id-ID" altLang="en-US" sz="2000" strike="noStrike" noProof="1"/>
              <a:t>T</a:t>
            </a:r>
            <a:r>
              <a:rPr lang="en-US" sz="2000" strike="noStrike" noProof="1"/>
              <a:t>eks prosedur juga dapat berupa kalimat deklaratif. </a:t>
            </a:r>
            <a:r>
              <a:rPr lang="id-ID" altLang="en-US" sz="2000" strike="noStrike" noProof="1"/>
              <a:t>K</a:t>
            </a:r>
            <a:r>
              <a:rPr lang="en-US" sz="2000" strike="noStrike" noProof="1"/>
              <a:t>alimat deklaratif berisi pernyataan. Kalimat tersebut berfungsi memberi informasi</a:t>
            </a:r>
            <a:r>
              <a:rPr lang="id-ID" altLang="en-US" sz="2000" strike="noStrike" noProof="1"/>
              <a:t>.</a:t>
            </a:r>
            <a:endParaRPr lang="id-ID" altLang="en-US" sz="2000" strike="noStrike" noProof="1"/>
          </a:p>
        </p:txBody>
      </p:sp>
      <p:sp>
        <p:nvSpPr>
          <p:cNvPr id="19" name="Action Button: Back or Previous 18">
            <a:hlinkClick r:id="rId1" action="ppaction://hlinksldjump" highlightClick="1"/>
          </p:cNvPr>
          <p:cNvSpPr/>
          <p:nvPr/>
        </p:nvSpPr>
        <p:spPr>
          <a:xfrm>
            <a:off x="642938" y="5857875"/>
            <a:ext cx="571500"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TextBox 4"/>
          <p:cNvSpPr txBox="1"/>
          <p:nvPr/>
        </p:nvSpPr>
        <p:spPr>
          <a:xfrm>
            <a:off x="571500" y="428625"/>
            <a:ext cx="8072438" cy="400050"/>
          </a:xfrm>
          <a:prstGeom prst="rect">
            <a:avLst/>
          </a:prstGeom>
          <a:noFill/>
          <a:ln w="9525">
            <a:noFill/>
          </a:ln>
        </p:spPr>
        <p:txBody>
          <a:bodyPr wrap="square" anchor="t">
            <a:spAutoFit/>
          </a:bodyPr>
          <a:p>
            <a:pPr algn="ctr"/>
            <a:r>
              <a:rPr lang="en-US" altLang="zh-CN" sz="2000" b="1" dirty="0" err="1">
                <a:latin typeface="Calibri" panose="020F0502020204030204" charset="0"/>
              </a:rPr>
              <a:t>Langkah</a:t>
            </a:r>
            <a:r>
              <a:rPr lang="en-US" altLang="zh-CN" sz="2000" b="1" dirty="0">
                <a:latin typeface="Calibri" panose="020F0502020204030204" charset="0"/>
              </a:rPr>
              <a:t> </a:t>
            </a:r>
            <a:r>
              <a:rPr lang="en-US" altLang="zh-CN" sz="2000" b="1" dirty="0" err="1">
                <a:latin typeface="Calibri" panose="020F0502020204030204" charset="0"/>
              </a:rPr>
              <a:t>Menemukan</a:t>
            </a:r>
            <a:r>
              <a:rPr lang="en-US" altLang="zh-CN" sz="2000" b="1" dirty="0">
                <a:latin typeface="Calibri" panose="020F0502020204030204" charset="0"/>
              </a:rPr>
              <a:t> </a:t>
            </a:r>
            <a:r>
              <a:rPr lang="en-US" altLang="zh-CN" sz="2000" b="1" dirty="0" err="1">
                <a:latin typeface="Calibri" panose="020F0502020204030204" charset="0"/>
              </a:rPr>
              <a:t>Pesan</a:t>
            </a:r>
            <a:r>
              <a:rPr lang="en-US" altLang="zh-CN" sz="2000" b="1" dirty="0">
                <a:latin typeface="Calibri" panose="020F0502020204030204" charset="0"/>
              </a:rPr>
              <a:t> </a:t>
            </a:r>
            <a:r>
              <a:rPr lang="en-US" altLang="zh-CN" sz="2000" b="1" dirty="0" err="1">
                <a:latin typeface="Calibri" panose="020F0502020204030204" charset="0"/>
              </a:rPr>
              <a:t>dalam</a:t>
            </a:r>
            <a:r>
              <a:rPr lang="en-US" altLang="zh-CN" sz="2000" b="1" dirty="0">
                <a:latin typeface="Calibri" panose="020F0502020204030204" charset="0"/>
              </a:rPr>
              <a:t> </a:t>
            </a:r>
            <a:r>
              <a:rPr lang="en-US" altLang="zh-CN" sz="2000" b="1" dirty="0" err="1">
                <a:latin typeface="Calibri" panose="020F0502020204030204" charset="0"/>
              </a:rPr>
              <a:t>Karya</a:t>
            </a:r>
            <a:r>
              <a:rPr lang="en-US" altLang="zh-CN" sz="2000" b="1" dirty="0">
                <a:latin typeface="Calibri" panose="020F0502020204030204" charset="0"/>
              </a:rPr>
              <a:t> </a:t>
            </a:r>
            <a:r>
              <a:rPr lang="en-US" altLang="zh-CN" sz="2000" b="1" dirty="0" err="1">
                <a:latin typeface="Calibri" panose="020F0502020204030204" charset="0"/>
              </a:rPr>
              <a:t>Sastra</a:t>
            </a:r>
            <a:r>
              <a:rPr lang="en-US" altLang="zh-CN" sz="2000" b="1" dirty="0">
                <a:latin typeface="Calibri" panose="020F0502020204030204" charset="0"/>
              </a:rPr>
              <a:t> </a:t>
            </a:r>
            <a:r>
              <a:rPr lang="en-US" altLang="zh-CN" sz="2000" b="1" dirty="0" err="1">
                <a:latin typeface="Calibri" panose="020F0502020204030204" charset="0"/>
              </a:rPr>
              <a:t>Berupa</a:t>
            </a:r>
            <a:r>
              <a:rPr lang="en-US" altLang="zh-CN" sz="2000" b="1" dirty="0">
                <a:latin typeface="Calibri" panose="020F0502020204030204" charset="0"/>
              </a:rPr>
              <a:t> Novel </a:t>
            </a:r>
            <a:r>
              <a:rPr lang="en-US" altLang="zh-CN" sz="2000" b="1" dirty="0" err="1">
                <a:latin typeface="Calibri" panose="020F0502020204030204" charset="0"/>
              </a:rPr>
              <a:t>atau</a:t>
            </a:r>
            <a:r>
              <a:rPr lang="en-US" altLang="zh-CN" sz="2000" b="1" dirty="0">
                <a:latin typeface="Calibri" panose="020F0502020204030204" charset="0"/>
              </a:rPr>
              <a:t> </a:t>
            </a:r>
            <a:r>
              <a:rPr lang="en-US" altLang="zh-CN" sz="2000" b="1" dirty="0" err="1">
                <a:latin typeface="Calibri" panose="020F0502020204030204" charset="0"/>
              </a:rPr>
              <a:t>Cerpen</a:t>
            </a:r>
            <a:endParaRPr lang="en-US" altLang="zh-CN" sz="2000" b="1" dirty="0">
              <a:latin typeface="Calibri" panose="020F0502020204030204" charset="0"/>
            </a:endParaRPr>
          </a:p>
        </p:txBody>
      </p:sp>
      <p:sp>
        <p:nvSpPr>
          <p:cNvPr id="4" name="Action Button: Back or Previous 3">
            <a:hlinkClick r:id="rId1" action="ppaction://hlinksldjump" highlightClick="1"/>
          </p:cNvPr>
          <p:cNvSpPr/>
          <p:nvPr/>
        </p:nvSpPr>
        <p:spPr>
          <a:xfrm>
            <a:off x="857250" y="6072188"/>
            <a:ext cx="571500"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graphicFrame>
        <p:nvGraphicFramePr>
          <p:cNvPr id="7" name="Content Placeholder 6"/>
          <p:cNvGraphicFramePr>
            <a:graphicFrameLocks noGrp="1"/>
          </p:cNvGraphicFramePr>
          <p:nvPr>
            <p:ph idx="1"/>
          </p:nvPr>
        </p:nvGraphicFramePr>
        <p:xfrm>
          <a:off x="1142976" y="1428736"/>
          <a:ext cx="6858048"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Title 6"/>
          <p:cNvSpPr>
            <a:spLocks noGrp="1"/>
          </p:cNvSpPr>
          <p:nvPr>
            <p:ph type="title"/>
          </p:nvPr>
        </p:nvSpPr>
        <p:spPr>
          <a:ln/>
        </p:spPr>
        <p:txBody>
          <a:bodyPr vert="horz" lIns="91440" tIns="45720" rIns="91440" bIns="45720" anchor="ctr"/>
          <a:p>
            <a:r>
              <a:rPr lang="en-ID" altLang="en-US" sz="3200" b="1" dirty="0" err="1"/>
              <a:t>Langkah</a:t>
            </a:r>
            <a:r>
              <a:rPr lang="en-ID" altLang="en-US" sz="3200" b="1" dirty="0"/>
              <a:t> </a:t>
            </a:r>
            <a:r>
              <a:rPr lang="en-ID" altLang="en-US" sz="3200" b="1" dirty="0" err="1"/>
              <a:t>Menganalisis</a:t>
            </a:r>
            <a:r>
              <a:rPr lang="en-ID" altLang="en-US" sz="3200" b="1" dirty="0"/>
              <a:t> </a:t>
            </a:r>
            <a:r>
              <a:rPr lang="en-ID" altLang="en-US" sz="3200" b="1" dirty="0" err="1"/>
              <a:t>Pesan</a:t>
            </a:r>
            <a:r>
              <a:rPr lang="en-ID" altLang="en-US" sz="3200" b="1" dirty="0"/>
              <a:t> </a:t>
            </a:r>
            <a:r>
              <a:rPr lang="en-ID" altLang="en-US" sz="3200" b="1" dirty="0" err="1"/>
              <a:t>dari</a:t>
            </a:r>
            <a:r>
              <a:rPr lang="en-ID" altLang="en-US" sz="3200" b="1" dirty="0"/>
              <a:t> </a:t>
            </a:r>
            <a:r>
              <a:rPr lang="en-ID" altLang="en-US" sz="3200" b="1" dirty="0" err="1"/>
              <a:t>Buku</a:t>
            </a:r>
            <a:r>
              <a:rPr lang="en-ID" altLang="en-US" sz="3200" b="1" dirty="0"/>
              <a:t> </a:t>
            </a:r>
            <a:r>
              <a:rPr lang="en-ID" altLang="en-US" sz="3200" b="1" dirty="0" err="1"/>
              <a:t>Fiksi</a:t>
            </a:r>
            <a:endParaRPr lang="en-US" altLang="zh-CN" sz="3200" dirty="0"/>
          </a:p>
        </p:txBody>
      </p:sp>
      <p:graphicFrame>
        <p:nvGraphicFramePr>
          <p:cNvPr id="9" name="Diagram 8"/>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Action Button: Back or Previous 3">
            <a:hlinkClick r:id="rId6" action="ppaction://hlinksldjump" highlightClick="1"/>
          </p:cNvPr>
          <p:cNvSpPr/>
          <p:nvPr/>
        </p:nvSpPr>
        <p:spPr>
          <a:xfrm>
            <a:off x="857250" y="6072188"/>
            <a:ext cx="571500"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trike="noStrike" noProof="1"/>
          </a:p>
        </p:txBody>
      </p:sp>
    </p:spTree>
  </p:cSld>
  <p:clrMapOvr>
    <a:masterClrMapping/>
  </p:clrMapOvr>
  <p:transition spd="slow">
    <p:pull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Title 1"/>
          <p:cNvSpPr>
            <a:spLocks noGrp="1"/>
          </p:cNvSpPr>
          <p:nvPr>
            <p:ph type="title"/>
          </p:nvPr>
        </p:nvSpPr>
        <p:spPr>
          <a:ln/>
        </p:spPr>
        <p:txBody>
          <a:bodyPr vert="horz" lIns="91440" tIns="45720" rIns="91440" bIns="45720" anchor="ctr"/>
          <a:p>
            <a:r>
              <a:rPr lang="en-ID" altLang="en-US" sz="3600" b="1" dirty="0"/>
              <a:t>D. </a:t>
            </a:r>
            <a:r>
              <a:rPr lang="en-ID" altLang="en-US" sz="3600" b="1" dirty="0" err="1"/>
              <a:t>Ulasan</a:t>
            </a:r>
            <a:r>
              <a:rPr lang="en-ID" altLang="en-US" sz="3600" b="1" dirty="0"/>
              <a:t> (</a:t>
            </a:r>
            <a:r>
              <a:rPr lang="en-ID" altLang="en-US" sz="3600" b="1" dirty="0" err="1"/>
              <a:t>Resensi</a:t>
            </a:r>
            <a:r>
              <a:rPr lang="en-ID" altLang="en-US" sz="3600" b="1" dirty="0"/>
              <a:t>) </a:t>
            </a:r>
            <a:r>
              <a:rPr lang="en-ID" altLang="en-US" sz="3600" b="1" dirty="0" err="1"/>
              <a:t>Buku</a:t>
            </a:r>
            <a:r>
              <a:rPr lang="en-ID" altLang="en-US" sz="3600" b="1" dirty="0"/>
              <a:t> </a:t>
            </a:r>
            <a:r>
              <a:rPr lang="en-ID" altLang="en-US" sz="3600" b="1" dirty="0" err="1"/>
              <a:t>Fiksi</a:t>
            </a:r>
            <a:endParaRPr lang="en-US" altLang="zh-CN" sz="3600" b="1" dirty="0"/>
          </a:p>
        </p:txBody>
      </p:sp>
      <p:sp>
        <p:nvSpPr>
          <p:cNvPr id="89090" name="AutoShape 2" descr="Hasil gambar untuk reflective write"/>
          <p:cNvSpPr>
            <a:spLocks noChangeAspect="1"/>
          </p:cNvSpPr>
          <p:nvPr/>
        </p:nvSpPr>
        <p:spPr>
          <a:xfrm>
            <a:off x="155575" y="-144462"/>
            <a:ext cx="304800" cy="304800"/>
          </a:xfrm>
          <a:prstGeom prst="rect">
            <a:avLst/>
          </a:prstGeom>
          <a:noFill/>
          <a:ln w="9525">
            <a:noFill/>
          </a:ln>
        </p:spPr>
        <p:txBody>
          <a:bodyPr wrap="square" lIns="91440" tIns="45720" rIns="91440" bIns="45720" anchor="t"/>
          <a:p>
            <a:endParaRPr lang="en-US" altLang="zh-CN">
              <a:latin typeface="Calibri" panose="020F0502020204030204" charset="0"/>
            </a:endParaRPr>
          </a:p>
        </p:txBody>
      </p:sp>
      <p:pic>
        <p:nvPicPr>
          <p:cNvPr id="89091" name="Picture 4" descr="Hasil gambar untuk reflective write"/>
          <p:cNvPicPr>
            <a:picLocks noChangeAspect="1"/>
          </p:cNvPicPr>
          <p:nvPr/>
        </p:nvPicPr>
        <p:blipFill>
          <a:blip r:embed="rId1"/>
          <a:stretch>
            <a:fillRect/>
          </a:stretch>
        </p:blipFill>
        <p:spPr>
          <a:xfrm>
            <a:off x="1143000" y="1714500"/>
            <a:ext cx="6938963" cy="3643313"/>
          </a:xfrm>
          <a:prstGeom prst="rect">
            <a:avLst/>
          </a:prstGeom>
          <a:noFill/>
          <a:ln w="9525">
            <a:noFill/>
          </a:ln>
        </p:spPr>
      </p:pic>
      <p:sp>
        <p:nvSpPr>
          <p:cNvPr id="6" name="Oval Callout 5">
            <a:hlinkClick r:id="rId2" action="ppaction://hlinksldjump"/>
          </p:cNvPr>
          <p:cNvSpPr/>
          <p:nvPr/>
        </p:nvSpPr>
        <p:spPr>
          <a:xfrm>
            <a:off x="419100" y="1139825"/>
            <a:ext cx="2652713" cy="1000125"/>
          </a:xfrm>
          <a:prstGeom prst="wedgeEllipseCallout">
            <a:avLst>
              <a:gd name="adj1" fmla="val 32449"/>
              <a:gd name="adj2" fmla="val 66151"/>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r>
              <a:rPr lang="id-ID" altLang="en-ID" strike="noStrike" noProof="1" dirty="0" err="1" smtClean="0"/>
              <a:t>U</a:t>
            </a:r>
            <a:r>
              <a:rPr lang="en-ID" strike="noStrike" noProof="1" dirty="0" err="1" smtClean="0"/>
              <a:t>nsur-unsur</a:t>
            </a:r>
            <a:r>
              <a:rPr lang="en-ID" strike="noStrike" noProof="1" dirty="0" smtClean="0"/>
              <a:t> </a:t>
            </a:r>
            <a:r>
              <a:rPr lang="en-ID" strike="noStrike" noProof="1" dirty="0" err="1" smtClean="0"/>
              <a:t>resensi</a:t>
            </a:r>
            <a:endParaRPr lang="en-US" strike="noStrike" noProof="1" dirty="0"/>
          </a:p>
        </p:txBody>
      </p:sp>
      <p:sp>
        <p:nvSpPr>
          <p:cNvPr id="7" name="Oval Callout 6">
            <a:hlinkClick r:id="rId3" action="ppaction://hlinksldjump"/>
          </p:cNvPr>
          <p:cNvSpPr/>
          <p:nvPr/>
        </p:nvSpPr>
        <p:spPr>
          <a:xfrm>
            <a:off x="3140075" y="1139825"/>
            <a:ext cx="2620963" cy="928688"/>
          </a:xfrm>
          <a:prstGeom prst="wedgeEllipseCallout">
            <a:avLst>
              <a:gd name="adj1" fmla="val -45192"/>
              <a:gd name="adj2" fmla="val 44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r>
              <a:rPr lang="id-ID" altLang="en-ID" strike="noStrike" noProof="1" dirty="0" err="1" smtClean="0"/>
              <a:t>M</a:t>
            </a:r>
            <a:r>
              <a:rPr lang="en-ID" strike="noStrike" noProof="1" dirty="0" err="1" smtClean="0"/>
              <a:t>enyusun</a:t>
            </a:r>
            <a:r>
              <a:rPr lang="en-ID" strike="noStrike" noProof="1" dirty="0" smtClean="0"/>
              <a:t> </a:t>
            </a:r>
            <a:r>
              <a:rPr lang="en-ID" strike="noStrike" noProof="1" dirty="0" err="1" smtClean="0"/>
              <a:t>ulasan</a:t>
            </a:r>
            <a:r>
              <a:rPr lang="en-ID" strike="noStrike" noProof="1" dirty="0" smtClean="0"/>
              <a:t> </a:t>
            </a:r>
            <a:r>
              <a:rPr lang="en-ID" strike="noStrike" noProof="1" dirty="0" err="1" smtClean="0"/>
              <a:t>buku</a:t>
            </a:r>
            <a:r>
              <a:rPr lang="en-ID" strike="noStrike" noProof="1" dirty="0" smtClean="0"/>
              <a:t> </a:t>
            </a:r>
            <a:r>
              <a:rPr lang="en-ID" strike="noStrike" noProof="1" dirty="0" err="1" smtClean="0"/>
              <a:t>fiksi</a:t>
            </a:r>
            <a:endParaRPr lang="en-US" strike="noStrike" noProof="1" dirty="0"/>
          </a:p>
        </p:txBody>
      </p:sp>
      <p:sp>
        <p:nvSpPr>
          <p:cNvPr id="8" name="Oval Callout 7">
            <a:hlinkClick r:id="rId4" action="ppaction://hlinksldjump"/>
          </p:cNvPr>
          <p:cNvSpPr/>
          <p:nvPr/>
        </p:nvSpPr>
        <p:spPr>
          <a:xfrm>
            <a:off x="5881688" y="1139825"/>
            <a:ext cx="2320925" cy="811213"/>
          </a:xfrm>
          <a:prstGeom prst="wedgeEllipseCallout">
            <a:avLst>
              <a:gd name="adj1" fmla="val 19107"/>
              <a:gd name="adj2" fmla="val 74295"/>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altLang="en-ID" strike="noStrike" noProof="1" dirty="0" err="1" smtClean="0"/>
              <a:t>M</a:t>
            </a:r>
            <a:r>
              <a:rPr lang="en-ID" strike="noStrike" noProof="1" dirty="0" err="1" smtClean="0"/>
              <a:t>endiskusikan</a:t>
            </a:r>
            <a:r>
              <a:rPr lang="en-ID" strike="noStrike" noProof="1" dirty="0" smtClean="0"/>
              <a:t> </a:t>
            </a:r>
            <a:r>
              <a:rPr lang="en-ID" strike="noStrike" noProof="1" dirty="0" err="1" smtClean="0"/>
              <a:t>buku</a:t>
            </a:r>
            <a:r>
              <a:rPr lang="en-ID" strike="noStrike" noProof="1" dirty="0" smtClean="0"/>
              <a:t> </a:t>
            </a:r>
            <a:r>
              <a:rPr lang="en-ID" strike="noStrike" noProof="1" dirty="0" err="1" smtClean="0"/>
              <a:t>fiksi</a:t>
            </a:r>
            <a:endParaRPr lang="en-US" strike="noStrike" noProof="1" dirty="0"/>
          </a:p>
        </p:txBody>
      </p:sp>
      <p:sp>
        <p:nvSpPr>
          <p:cNvPr id="2" name="Action Button: Back or Previous 1">
            <a:hlinkClick r:id="rId5" action="ppaction://hlinksldjump" highlightClick="1"/>
          </p:cNvPr>
          <p:cNvSpPr/>
          <p:nvPr/>
        </p:nvSpPr>
        <p:spPr>
          <a:xfrm>
            <a:off x="928688" y="5786438"/>
            <a:ext cx="714375" cy="5000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2357438" y="615950"/>
            <a:ext cx="4429125" cy="5000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r>
              <a:rPr lang="en-ID" b="1" strike="noStrike" noProof="1" dirty="0" err="1" smtClean="0"/>
              <a:t>Unsur-Unsur</a:t>
            </a:r>
            <a:r>
              <a:rPr lang="en-ID" b="1" strike="noStrike" noProof="1" dirty="0" smtClean="0"/>
              <a:t> </a:t>
            </a:r>
            <a:r>
              <a:rPr lang="en-ID" b="1" strike="noStrike" noProof="1" dirty="0" err="1" smtClean="0"/>
              <a:t>Resensi</a:t>
            </a:r>
            <a:r>
              <a:rPr lang="en-ID" b="1" strike="noStrike" noProof="1" dirty="0" smtClean="0"/>
              <a:t> </a:t>
            </a:r>
            <a:r>
              <a:rPr lang="en-ID" b="1" strike="noStrike" noProof="1" dirty="0" err="1" smtClean="0"/>
              <a:t>Buku</a:t>
            </a:r>
            <a:r>
              <a:rPr lang="en-ID" b="1" strike="noStrike" noProof="1" dirty="0" smtClean="0"/>
              <a:t> </a:t>
            </a:r>
            <a:r>
              <a:rPr lang="en-ID" b="1" strike="noStrike" noProof="1" dirty="0" err="1" smtClean="0"/>
              <a:t>Fiksi</a:t>
            </a:r>
            <a:endParaRPr lang="en-US" b="1" strike="noStrike" noProof="1"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Action Button: Back or Previous 2">
            <a:hlinkClick r:id="rId6" action="ppaction://hlinksldjump" highlightClick="1"/>
          </p:cNvPr>
          <p:cNvSpPr/>
          <p:nvPr/>
        </p:nvSpPr>
        <p:spPr>
          <a:xfrm>
            <a:off x="928688" y="5929313"/>
            <a:ext cx="59531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28813" y="714375"/>
            <a:ext cx="5357813" cy="571500"/>
          </a:xfrm>
        </p:spPr>
        <p:txBody>
          <a:bodyPr>
            <a:normAutofit fontScale="90000"/>
          </a:bodyPr>
          <a:lstStyle/>
          <a:p>
            <a:pPr fontAlgn="auto"/>
            <a:endParaRPr lang="en-US" strike="noStrike" noProof="1" dirty="0"/>
          </a:p>
        </p:txBody>
      </p:sp>
      <p:sp>
        <p:nvSpPr>
          <p:cNvPr id="4" name="Rounded Rectangle 3"/>
          <p:cNvSpPr/>
          <p:nvPr/>
        </p:nvSpPr>
        <p:spPr>
          <a:xfrm>
            <a:off x="1857375" y="500063"/>
            <a:ext cx="5572125" cy="10001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fontAlgn="auto"/>
            <a:r>
              <a:rPr lang="en-US" b="1" strike="noStrike" noProof="1" dirty="0" err="1" smtClean="0"/>
              <a:t>Langkah-Langkah</a:t>
            </a:r>
            <a:r>
              <a:rPr lang="en-US" b="1" strike="noStrike" noProof="1" dirty="0" smtClean="0"/>
              <a:t> </a:t>
            </a:r>
            <a:r>
              <a:rPr lang="en-US" b="1" strike="noStrike" noProof="1" dirty="0" err="1" smtClean="0"/>
              <a:t>Menyusun</a:t>
            </a:r>
            <a:r>
              <a:rPr lang="en-US" b="1" strike="noStrike" noProof="1" dirty="0" smtClean="0"/>
              <a:t> </a:t>
            </a:r>
            <a:r>
              <a:rPr lang="en-US" b="1" strike="noStrike" noProof="1" dirty="0" err="1" smtClean="0"/>
              <a:t>Ulasan</a:t>
            </a:r>
            <a:r>
              <a:rPr lang="en-US" b="1" strike="noStrike" noProof="1" dirty="0" smtClean="0"/>
              <a:t> </a:t>
            </a:r>
            <a:r>
              <a:rPr lang="en-US" b="1" strike="noStrike" noProof="1" dirty="0" err="1" smtClean="0"/>
              <a:t>Buku</a:t>
            </a:r>
            <a:r>
              <a:rPr lang="en-US" b="1" strike="noStrike" noProof="1" dirty="0" smtClean="0"/>
              <a:t> </a:t>
            </a:r>
            <a:r>
              <a:rPr lang="en-US" b="1" strike="noStrike" noProof="1" dirty="0" err="1" smtClean="0"/>
              <a:t>Fiksi</a:t>
            </a:r>
            <a:endParaRPr lang="en-US" strike="noStrike" noProof="1" dirty="0" smtClean="0"/>
          </a:p>
          <a:p>
            <a:pPr algn="ctr" fontAlgn="auto"/>
            <a:endParaRPr lang="en-US" b="1" strike="noStrike" noProof="1" dirty="0"/>
          </a:p>
        </p:txBody>
      </p:sp>
      <p:graphicFrame>
        <p:nvGraphicFramePr>
          <p:cNvPr id="7" name="Diagram 6"/>
          <p:cNvGraphicFramePr/>
          <p:nvPr/>
        </p:nvGraphicFramePr>
        <p:xfrm>
          <a:off x="357158" y="1714488"/>
          <a:ext cx="8501122" cy="37147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Action Button: Back or Previous 2">
            <a:hlinkClick r:id="rId6" action="ppaction://hlinksldjump" highlightClick="1"/>
          </p:cNvPr>
          <p:cNvSpPr/>
          <p:nvPr/>
        </p:nvSpPr>
        <p:spPr>
          <a:xfrm>
            <a:off x="928688" y="5929313"/>
            <a:ext cx="59531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trike="noStrike" noProof="1"/>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Content Placeholder 4"/>
          <p:cNvGraphicFramePr>
            <a:graphicFrameLocks noGrp="1"/>
          </p:cNvGraphicFramePr>
          <p:nvPr>
            <p:ph idx="1"/>
          </p:nvPr>
        </p:nvGraphicFramePr>
        <p:xfrm>
          <a:off x="641350" y="1353819"/>
          <a:ext cx="8229600" cy="45259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ounded Rectangle 3"/>
          <p:cNvSpPr/>
          <p:nvPr/>
        </p:nvSpPr>
        <p:spPr>
          <a:xfrm>
            <a:off x="2214563" y="571500"/>
            <a:ext cx="4929188"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ID" sz="2000" b="1" strike="noStrike" noProof="1" dirty="0" err="1" smtClean="0"/>
              <a:t>Langkah</a:t>
            </a:r>
            <a:r>
              <a:rPr lang="en-ID" sz="2000" b="1" strike="noStrike" noProof="1" dirty="0" smtClean="0"/>
              <a:t> </a:t>
            </a:r>
            <a:r>
              <a:rPr lang="en-ID" sz="2000" b="1" strike="noStrike" noProof="1" dirty="0" err="1" smtClean="0"/>
              <a:t>Mendiskusikan</a:t>
            </a:r>
            <a:r>
              <a:rPr lang="en-ID" sz="2000" b="1" strike="noStrike" noProof="1" dirty="0" smtClean="0"/>
              <a:t> </a:t>
            </a:r>
            <a:r>
              <a:rPr lang="en-ID" sz="2000" b="1" strike="noStrike" noProof="1" dirty="0" err="1" smtClean="0"/>
              <a:t>Ulasan</a:t>
            </a:r>
            <a:r>
              <a:rPr lang="en-ID" sz="2000" b="1" strike="noStrike" noProof="1" dirty="0" smtClean="0"/>
              <a:t> </a:t>
            </a:r>
            <a:r>
              <a:rPr lang="en-ID" sz="2000" b="1" strike="noStrike" noProof="1" dirty="0" err="1" smtClean="0"/>
              <a:t>Buku</a:t>
            </a:r>
            <a:r>
              <a:rPr lang="en-ID" sz="2000" b="1" strike="noStrike" noProof="1" dirty="0" smtClean="0"/>
              <a:t> </a:t>
            </a:r>
            <a:r>
              <a:rPr lang="en-ID" sz="2000" b="1" strike="noStrike" noProof="1" dirty="0" err="1" smtClean="0"/>
              <a:t>Fiksi</a:t>
            </a:r>
            <a:endParaRPr lang="en-US" sz="2000" b="1" strike="noStrike" noProof="1" dirty="0"/>
          </a:p>
        </p:txBody>
      </p:sp>
      <p:sp>
        <p:nvSpPr>
          <p:cNvPr id="2" name="Action Button: Back or Previous 1">
            <a:hlinkClick r:id="rId6" action="ppaction://hlinksldjump" highlightClick="1"/>
          </p:cNvPr>
          <p:cNvSpPr/>
          <p:nvPr/>
        </p:nvSpPr>
        <p:spPr>
          <a:xfrm>
            <a:off x="928688" y="5929313"/>
            <a:ext cx="59531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itle 7"/>
          <p:cNvSpPr>
            <a:spLocks noGrp="1"/>
          </p:cNvSpPr>
          <p:nvPr>
            <p:ph type="title"/>
          </p:nvPr>
        </p:nvSpPr>
        <p:spPr>
          <a:xfrm>
            <a:off x="457200" y="222250"/>
            <a:ext cx="8229600" cy="1143000"/>
          </a:xfrm>
          <a:ln/>
        </p:spPr>
        <p:txBody>
          <a:bodyPr vert="horz" lIns="91440" tIns="45720" rIns="91440" bIns="45720" anchor="ctr"/>
          <a:p>
            <a:r>
              <a:rPr lang="en-ID" altLang="en-US" sz="2800" b="1" dirty="0"/>
              <a:t>B. </a:t>
            </a:r>
            <a:r>
              <a:rPr lang="en-ID" altLang="en-US" sz="2800" b="1" dirty="0" err="1"/>
              <a:t>Pernyataan</a:t>
            </a:r>
            <a:r>
              <a:rPr lang="en-ID" altLang="en-US" sz="2800" b="1" dirty="0"/>
              <a:t> </a:t>
            </a:r>
            <a:r>
              <a:rPr lang="en-ID" altLang="en-US" sz="2800" b="1" dirty="0" err="1"/>
              <a:t>Umum</a:t>
            </a:r>
            <a:r>
              <a:rPr lang="en-ID" altLang="en-US" sz="2800" b="1" dirty="0"/>
              <a:t> </a:t>
            </a:r>
            <a:r>
              <a:rPr lang="en-ID" altLang="en-US" sz="2800" b="1" dirty="0" err="1"/>
              <a:t>dan</a:t>
            </a:r>
            <a:r>
              <a:rPr lang="en-ID" altLang="en-US" sz="2800" b="1" dirty="0"/>
              <a:t> </a:t>
            </a:r>
            <a:r>
              <a:rPr lang="en-ID" altLang="en-US" sz="2800" b="1" dirty="0" err="1"/>
              <a:t>Tahapan-Tahapan</a:t>
            </a:r>
            <a:r>
              <a:rPr lang="en-ID" altLang="en-US" sz="2800" b="1" dirty="0"/>
              <a:t> </a:t>
            </a:r>
            <a:r>
              <a:rPr lang="en-ID" altLang="en-US" sz="2800" b="1" dirty="0" err="1"/>
              <a:t>dalam</a:t>
            </a:r>
            <a:r>
              <a:rPr lang="en-ID" altLang="en-US" sz="2800" b="1" dirty="0"/>
              <a:t> </a:t>
            </a:r>
            <a:r>
              <a:rPr lang="en-ID" altLang="en-US" sz="2800" b="1" dirty="0" err="1"/>
              <a:t>Teks</a:t>
            </a:r>
            <a:r>
              <a:rPr lang="en-ID" altLang="en-US" sz="2800" b="1" dirty="0"/>
              <a:t> </a:t>
            </a:r>
            <a:r>
              <a:rPr lang="en-ID" altLang="en-US" sz="2800" b="1" dirty="0" err="1"/>
              <a:t>Prosedur</a:t>
            </a:r>
            <a:br>
              <a:rPr lang="en-ID" altLang="en-US" sz="2800" dirty="0"/>
            </a:br>
            <a:endParaRPr lang="en-US" altLang="zh-CN" sz="2800" dirty="0"/>
          </a:p>
        </p:txBody>
      </p:sp>
      <p:sp>
        <p:nvSpPr>
          <p:cNvPr id="4" name="Bent-Up Arrow 3"/>
          <p:cNvSpPr/>
          <p:nvPr/>
        </p:nvSpPr>
        <p:spPr>
          <a:xfrm>
            <a:off x="4333875" y="2420938"/>
            <a:ext cx="1222375" cy="1546225"/>
          </a:xfrm>
          <a:prstGeom prst="ben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endParaRPr lang="en-US" strike="noStrike" noProof="1" dirty="0"/>
          </a:p>
        </p:txBody>
      </p:sp>
      <p:sp>
        <p:nvSpPr>
          <p:cNvPr id="5" name="Rounded Rectangle 4">
            <a:hlinkClick r:id="rId1" action="ppaction://hlinksldjump"/>
          </p:cNvPr>
          <p:cNvSpPr/>
          <p:nvPr/>
        </p:nvSpPr>
        <p:spPr>
          <a:xfrm>
            <a:off x="1500188" y="4572000"/>
            <a:ext cx="4071938" cy="8318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r>
              <a:rPr lang="en-ID" strike="noStrike" noProof="1" dirty="0" err="1" smtClean="0"/>
              <a:t>Pernyataan</a:t>
            </a:r>
            <a:r>
              <a:rPr lang="en-ID" strike="noStrike" noProof="1" dirty="0" smtClean="0"/>
              <a:t> </a:t>
            </a:r>
            <a:r>
              <a:rPr lang="en-ID" strike="noStrike" noProof="1" dirty="0" err="1" smtClean="0"/>
              <a:t>Umum</a:t>
            </a:r>
            <a:r>
              <a:rPr lang="en-ID" strike="noStrike" noProof="1" dirty="0" smtClean="0"/>
              <a:t>  </a:t>
            </a:r>
            <a:r>
              <a:rPr lang="en-ID" strike="noStrike" noProof="1" dirty="0" err="1" smtClean="0"/>
              <a:t>dalam</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endParaRPr lang="en-US" strike="noStrike" noProof="1" dirty="0"/>
          </a:p>
        </p:txBody>
      </p:sp>
      <p:sp>
        <p:nvSpPr>
          <p:cNvPr id="7" name="Bent-Up Arrow 6"/>
          <p:cNvSpPr/>
          <p:nvPr/>
        </p:nvSpPr>
        <p:spPr>
          <a:xfrm rot="10800000">
            <a:off x="3143250" y="3079750"/>
            <a:ext cx="1335088" cy="1377950"/>
          </a:xfrm>
          <a:prstGeom prst="bentUpArrow">
            <a:avLst>
              <a:gd name="adj1" fmla="val 25667"/>
              <a:gd name="adj2" fmla="val 25000"/>
              <a:gd name="adj3" fmla="val 2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endParaRPr lang="en-US" strike="noStrike" noProof="1" dirty="0"/>
          </a:p>
        </p:txBody>
      </p:sp>
      <p:sp>
        <p:nvSpPr>
          <p:cNvPr id="2" name="Rounded Rectangle 1">
            <a:hlinkClick r:id="rId2" action="ppaction://hlinksldjump"/>
          </p:cNvPr>
          <p:cNvSpPr/>
          <p:nvPr/>
        </p:nvSpPr>
        <p:spPr>
          <a:xfrm>
            <a:off x="3714750" y="1571625"/>
            <a:ext cx="3143250" cy="78581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r>
              <a:rPr lang="en-ID" strike="noStrike" noProof="1" dirty="0" err="1" smtClean="0"/>
              <a:t>Tahapan</a:t>
            </a:r>
            <a:r>
              <a:rPr lang="en-ID" strike="noStrike" noProof="1" dirty="0" smtClean="0"/>
              <a:t> </a:t>
            </a:r>
            <a:r>
              <a:rPr lang="en-ID" strike="noStrike" noProof="1" dirty="0" err="1" smtClean="0"/>
              <a:t>dalam</a:t>
            </a:r>
            <a:r>
              <a:rPr lang="en-ID" strike="noStrike" noProof="1" dirty="0" smtClean="0"/>
              <a:t> </a:t>
            </a:r>
            <a:r>
              <a:rPr lang="en-ID" strike="noStrike" noProof="1" dirty="0" err="1" smtClean="0"/>
              <a:t>Teks</a:t>
            </a:r>
            <a:r>
              <a:rPr lang="en-ID" strike="noStrike" noProof="1" dirty="0" smtClean="0"/>
              <a:t> </a:t>
            </a:r>
            <a:r>
              <a:rPr lang="en-ID" strike="noStrike" noProof="1" dirty="0" err="1" smtClean="0"/>
              <a:t>Prosedur</a:t>
            </a:r>
            <a:endParaRPr lang="en-US" strike="noStrike" noProof="1" dirty="0"/>
          </a:p>
        </p:txBody>
      </p:sp>
      <p:sp>
        <p:nvSpPr>
          <p:cNvPr id="3" name="Action Button: Back or Previous 2">
            <a:hlinkClick r:id="rId3" action="ppaction://hlinksldjump" highlightClick="1"/>
          </p:cNvPr>
          <p:cNvSpPr/>
          <p:nvPr/>
        </p:nvSpPr>
        <p:spPr>
          <a:xfrm>
            <a:off x="642938" y="5929313"/>
            <a:ext cx="500063" cy="3571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trike="noStrike" noProof="1"/>
          </a:p>
        </p:txBody>
      </p:sp>
    </p:spTree>
  </p:cSld>
  <p:clrMapOvr>
    <a:masterClrMapping/>
  </p:clrMapOvr>
  <p:transition spd="slow">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16037</Words>
  <Application>WPS Presentation</Application>
  <PresentationFormat>On-screen Show (4:3)</PresentationFormat>
  <Paragraphs>727</Paragraphs>
  <Slides>85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85</vt:i4>
      </vt:variant>
    </vt:vector>
  </HeadingPairs>
  <TitlesOfParts>
    <vt:vector size="99" baseType="lpstr">
      <vt:lpstr>Arial</vt:lpstr>
      <vt:lpstr>SimSun</vt:lpstr>
      <vt:lpstr>Wingdings</vt:lpstr>
      <vt:lpstr>Roboto Slab</vt:lpstr>
      <vt:lpstr>Calibri</vt:lpstr>
      <vt:lpstr>Microsoft YaHei</vt:lpstr>
      <vt:lpstr>Arial Unicode MS</vt:lpstr>
      <vt:lpstr>Segoe Print</vt:lpstr>
      <vt:lpstr>Calibri</vt:lpstr>
      <vt:lpstr>Gill Sans</vt:lpstr>
      <vt:lpstr>Helvetica</vt:lpstr>
      <vt:lpstr>Gill Sans MT</vt:lpstr>
      <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Usser</dc:creator>
  <cp:lastModifiedBy>Ika</cp:lastModifiedBy>
  <cp:revision>463</cp:revision>
  <dcterms:created xsi:type="dcterms:W3CDTF">2017-04-26T04:26:00Z</dcterms:created>
  <dcterms:modified xsi:type="dcterms:W3CDTF">2019-06-28T02:26:24Z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